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9.jpg" ContentType="image/pn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1" r:id="rId2"/>
    <p:sldId id="309" r:id="rId3"/>
    <p:sldId id="288" r:id="rId4"/>
    <p:sldId id="339" r:id="rId5"/>
    <p:sldId id="340" r:id="rId6"/>
    <p:sldId id="341" r:id="rId7"/>
    <p:sldId id="342" r:id="rId8"/>
    <p:sldId id="343" r:id="rId9"/>
    <p:sldId id="367" r:id="rId10"/>
    <p:sldId id="366" r:id="rId11"/>
    <p:sldId id="368" r:id="rId12"/>
    <p:sldId id="349" r:id="rId13"/>
    <p:sldId id="364" r:id="rId14"/>
    <p:sldId id="351" r:id="rId15"/>
    <p:sldId id="352" r:id="rId16"/>
    <p:sldId id="369" r:id="rId17"/>
    <p:sldId id="354" r:id="rId18"/>
    <p:sldId id="355" r:id="rId19"/>
    <p:sldId id="356" r:id="rId20"/>
    <p:sldId id="358" r:id="rId21"/>
    <p:sldId id="359" r:id="rId22"/>
    <p:sldId id="370" r:id="rId23"/>
    <p:sldId id="3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7560" userDrawn="1">
          <p15:clr>
            <a:srgbClr val="A4A3A4"/>
          </p15:clr>
        </p15:guide>
        <p15:guide id="3" pos="144" userDrawn="1">
          <p15:clr>
            <a:srgbClr val="A4A3A4"/>
          </p15:clr>
        </p15:guide>
        <p15:guide id="4" orient="horz" pos="4123" userDrawn="1">
          <p15:clr>
            <a:srgbClr val="A4A3A4"/>
          </p15:clr>
        </p15:guide>
        <p15:guide id="5" pos="504" userDrawn="1">
          <p15:clr>
            <a:srgbClr val="A4A3A4"/>
          </p15:clr>
        </p15:guide>
        <p15:guide id="6" orient="horz" pos="1128" userDrawn="1">
          <p15:clr>
            <a:srgbClr val="A4A3A4"/>
          </p15:clr>
        </p15:guide>
        <p15:guide id="7" pos="4968" userDrawn="1">
          <p15:clr>
            <a:srgbClr val="A4A3A4"/>
          </p15:clr>
        </p15:guide>
        <p15:guide id="8" pos="7488" userDrawn="1">
          <p15:clr>
            <a:srgbClr val="A4A3A4"/>
          </p15:clr>
        </p15:guide>
        <p15:guide id="9" orient="horz" pos="5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2C86"/>
    <a:srgbClr val="80BC00"/>
    <a:srgbClr val="EF414A"/>
    <a:srgbClr val="FED02F"/>
    <a:srgbClr val="E6E6E6"/>
    <a:srgbClr val="A6228C"/>
    <a:srgbClr val="00205C"/>
    <a:srgbClr val="F26829"/>
    <a:srgbClr val="EF59A1"/>
    <a:srgbClr val="FFF1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0" autoAdjust="0"/>
    <p:restoredTop sz="80141" autoAdjust="0"/>
  </p:normalViewPr>
  <p:slideViewPr>
    <p:cSldViewPr snapToGrid="0">
      <p:cViewPr varScale="1">
        <p:scale>
          <a:sx n="91" d="100"/>
          <a:sy n="91" d="100"/>
        </p:scale>
        <p:origin x="1506" y="66"/>
      </p:cViewPr>
      <p:guideLst>
        <p:guide orient="horz" pos="144"/>
        <p:guide pos="7560"/>
        <p:guide pos="144"/>
        <p:guide orient="horz" pos="4123"/>
        <p:guide pos="504"/>
        <p:guide orient="horz" pos="1128"/>
        <p:guide pos="4968"/>
        <p:guide pos="7488"/>
        <p:guide orient="horz" pos="504"/>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c:v>
                </c:pt>
              </c:strCache>
            </c:strRef>
          </c:tx>
          <c:spPr>
            <a:solidFill>
              <a:srgbClr val="008000"/>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4-CDC0-413C-A96C-3549F905216A}"/>
              </c:ext>
            </c:extLst>
          </c:dPt>
          <c:dPt>
            <c:idx val="3"/>
            <c:invertIfNegative val="0"/>
            <c:bubble3D val="0"/>
            <c:spPr>
              <a:solidFill>
                <a:srgbClr val="FF0000"/>
              </a:solidFill>
              <a:ln>
                <a:noFill/>
              </a:ln>
              <a:effectLst/>
            </c:spPr>
            <c:extLst>
              <c:ext xmlns:c16="http://schemas.microsoft.com/office/drawing/2014/chart" uri="{C3380CC4-5D6E-409C-BE32-E72D297353CC}">
                <c16:uniqueId val="{00000005-CDC0-413C-A96C-3549F905216A}"/>
              </c:ext>
            </c:extLst>
          </c:dPt>
          <c:cat>
            <c:strRef>
              <c:f>Sheet1!$A$2:$A$5</c:f>
              <c:strCache>
                <c:ptCount val="4"/>
                <c:pt idx="0">
                  <c:v>Hard Plastics</c:v>
                </c:pt>
                <c:pt idx="1">
                  <c:v>Metals</c:v>
                </c:pt>
                <c:pt idx="2">
                  <c:v>Wood</c:v>
                </c:pt>
                <c:pt idx="3">
                  <c:v>Cloth</c:v>
                </c:pt>
              </c:strCache>
            </c:strRef>
          </c:cat>
          <c:val>
            <c:numRef>
              <c:f>Sheet1!$B$2:$B$5</c:f>
              <c:numCache>
                <c:formatCode>General</c:formatCode>
                <c:ptCount val="4"/>
                <c:pt idx="0">
                  <c:v>1</c:v>
                </c:pt>
                <c:pt idx="1">
                  <c:v>1</c:v>
                </c:pt>
                <c:pt idx="2">
                  <c:v>3</c:v>
                </c:pt>
                <c:pt idx="3">
                  <c:v>4</c:v>
                </c:pt>
              </c:numCache>
            </c:numRef>
          </c:val>
          <c:extLst>
            <c:ext xmlns:c16="http://schemas.microsoft.com/office/drawing/2014/chart" uri="{C3380CC4-5D6E-409C-BE32-E72D297353CC}">
              <c16:uniqueId val="{00000000-CDC0-413C-A96C-3549F905216A}"/>
            </c:ext>
          </c:extLst>
        </c:ser>
        <c:dLbls>
          <c:showLegendKey val="0"/>
          <c:showVal val="0"/>
          <c:showCatName val="0"/>
          <c:showSerName val="0"/>
          <c:showPercent val="0"/>
          <c:showBubbleSize val="0"/>
        </c:dLbls>
        <c:gapWidth val="34"/>
        <c:overlap val="100"/>
        <c:axId val="1126659360"/>
        <c:axId val="935470367"/>
      </c:barChart>
      <c:catAx>
        <c:axId val="1126659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935470367"/>
        <c:crosses val="autoZero"/>
        <c:auto val="1"/>
        <c:lblAlgn val="ctr"/>
        <c:lblOffset val="100"/>
        <c:noMultiLvlLbl val="0"/>
      </c:catAx>
      <c:valAx>
        <c:axId val="935470367"/>
        <c:scaling>
          <c:orientation val="minMax"/>
          <c:max val="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2665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74D07-4849-48D9-B298-E3C25AFFCA9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FB899-AFE7-4BDE-875B-18BFC5E545B0}" type="slidenum">
              <a:rPr lang="en-US" smtClean="0"/>
              <a:t>‹#›</a:t>
            </a:fld>
            <a:endParaRPr lang="en-US"/>
          </a:p>
        </p:txBody>
      </p:sp>
    </p:spTree>
    <p:extLst>
      <p:ext uri="{BB962C8B-B14F-4D97-AF65-F5344CB8AC3E}">
        <p14:creationId xmlns:p14="http://schemas.microsoft.com/office/powerpoint/2010/main" val="3787063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PMingLiU" panose="02020500000000000000" pitchFamily="18" charset="-120"/>
              </a:rPr>
              <a:t>Audio:</a:t>
            </a:r>
            <a:r>
              <a:rPr lang="en-US" sz="1800" dirty="0">
                <a:solidFill>
                  <a:srgbClr val="000000"/>
                </a:solidFill>
                <a:effectLst/>
                <a:latin typeface="Calibri" panose="020F0502020204030204" pitchFamily="34" charset="0"/>
                <a:ea typeface="PMingLiU" panose="02020500000000000000" pitchFamily="18" charset="-120"/>
              </a:rPr>
              <a:t> </a:t>
            </a:r>
            <a:r>
              <a:rPr lang="en-GB" sz="1800" kern="0" dirty="0">
                <a:solidFill>
                  <a:srgbClr val="000000"/>
                </a:solidFill>
                <a:effectLst/>
                <a:latin typeface="Calibri" panose="020F0502020204030204" pitchFamily="34" charset="0"/>
                <a:ea typeface="PMingLiU" panose="02020500000000000000" pitchFamily="18" charset="-120"/>
              </a:rPr>
              <a:t>Hello. Dave </a:t>
            </a:r>
            <a:r>
              <a:rPr lang="en-GB" sz="1800" kern="0" dirty="0" err="1">
                <a:solidFill>
                  <a:srgbClr val="000000"/>
                </a:solidFill>
                <a:effectLst/>
                <a:latin typeface="Calibri" panose="020F0502020204030204" pitchFamily="34" charset="0"/>
                <a:ea typeface="PMingLiU" panose="02020500000000000000" pitchFamily="18" charset="-120"/>
              </a:rPr>
              <a:t>Trouba</a:t>
            </a:r>
            <a:r>
              <a:rPr lang="en-GB" sz="1800" kern="0" dirty="0">
                <a:solidFill>
                  <a:srgbClr val="000000"/>
                </a:solidFill>
                <a:effectLst/>
                <a:latin typeface="Calibri" panose="020F0502020204030204" pitchFamily="34" charset="0"/>
                <a:ea typeface="PMingLiU" panose="02020500000000000000" pitchFamily="18" charset="-120"/>
              </a:rPr>
              <a:t> here. Welcome to Module 11 on Environmental Cleaning.</a:t>
            </a:r>
            <a:endParaRPr lang="en-US" sz="1800" dirty="0"/>
          </a:p>
        </p:txBody>
      </p:sp>
      <p:sp>
        <p:nvSpPr>
          <p:cNvPr id="4" name="Slide Number Placeholder 3"/>
          <p:cNvSpPr>
            <a:spLocks noGrp="1"/>
          </p:cNvSpPr>
          <p:nvPr>
            <p:ph type="sldNum" sz="quarter" idx="5"/>
          </p:nvPr>
        </p:nvSpPr>
        <p:spPr/>
        <p:txBody>
          <a:bodyPr/>
          <a:lstStyle/>
          <a:p>
            <a:fld id="{81BCFEF8-FD76-4F0F-9D3F-EA6FDD982AF8}" type="slidenum">
              <a:rPr lang="en-US" smtClean="0"/>
              <a:t>1</a:t>
            </a:fld>
            <a:endParaRPr lang="en-US"/>
          </a:p>
        </p:txBody>
      </p:sp>
    </p:spTree>
    <p:extLst>
      <p:ext uri="{BB962C8B-B14F-4D97-AF65-F5344CB8AC3E}">
        <p14:creationId xmlns:p14="http://schemas.microsoft.com/office/powerpoint/2010/main" val="2873679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It is important that cleaning staff have clear roles and performance expectations, ensuring daily presence for sustained cleanliness and infection prevention.</a:t>
            </a:r>
          </a:p>
          <a:p>
            <a:endParaRPr lang="en-US" sz="1800" dirty="0"/>
          </a:p>
          <a:p>
            <a:r>
              <a:rPr lang="en-US" sz="1800" dirty="0"/>
              <a:t>If staff understand these elements, even without authority to change staffing or direct implementation, they can help support cleaning staff and advocate for best practices.</a:t>
            </a:r>
          </a:p>
        </p:txBody>
      </p:sp>
      <p:sp>
        <p:nvSpPr>
          <p:cNvPr id="4" name="Slide Number Placeholder 3"/>
          <p:cNvSpPr>
            <a:spLocks noGrp="1"/>
          </p:cNvSpPr>
          <p:nvPr>
            <p:ph type="sldNum" sz="quarter" idx="5"/>
          </p:nvPr>
        </p:nvSpPr>
        <p:spPr/>
        <p:txBody>
          <a:bodyPr/>
          <a:lstStyle/>
          <a:p>
            <a:fld id="{07D41EA3-1EB6-4AA7-96FA-6C6066CC3C28}" type="slidenum">
              <a:rPr lang="en-US" smtClean="0"/>
              <a:t>10</a:t>
            </a:fld>
            <a:endParaRPr lang="en-US"/>
          </a:p>
        </p:txBody>
      </p:sp>
    </p:spTree>
    <p:extLst>
      <p:ext uri="{BB962C8B-B14F-4D97-AF65-F5344CB8AC3E}">
        <p14:creationId xmlns:p14="http://schemas.microsoft.com/office/powerpoint/2010/main" val="542051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What should a comprehensive training program include? It should span the basics of infection control, showcasing how diligent cleaning prevents infection spread, to the specifics of using cleaning agents and techniques proficiently.</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Safety should be a focus —educating staff on safe cleaning and disinfection practices   helps protect themselves and patients. Curricula should also include lessons on water efficiency and conservation, to promote environmentally friendly and climate resilient practices.</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Pause the video a minute and think about elements of a participatory training and how you could best support cleaners?</a:t>
            </a:r>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11</a:t>
            </a:fld>
            <a:endParaRPr lang="en-US"/>
          </a:p>
        </p:txBody>
      </p:sp>
    </p:spTree>
    <p:extLst>
      <p:ext uri="{BB962C8B-B14F-4D97-AF65-F5344CB8AC3E}">
        <p14:creationId xmlns:p14="http://schemas.microsoft.com/office/powerpoint/2010/main" val="1928655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Training should be interactive and engaging. It should use practical, hands-on methods which meet staff literacy levels. New staff should receive training before starting work and receive refresher training.  Include annual refresher courses to maintain high standards of knowledge and skill particularly when staff turnover is high. These training sessions should fit around cleaners’ busy schedules. </a:t>
            </a:r>
          </a:p>
          <a:p>
            <a:pPr marL="0" marR="0">
              <a:lnSpc>
                <a:spcPct val="107000"/>
              </a:lnSpc>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lnSpc>
                <a:spcPct val="107000"/>
              </a:lnSpc>
              <a:spcBef>
                <a:spcPts val="0"/>
              </a:spcBef>
              <a:spcAft>
                <a:spcPts val="0"/>
              </a:spcAft>
            </a:pPr>
            <a:r>
              <a:rPr lang="en-US" sz="1800" kern="100" dirty="0">
                <a:effectLst/>
                <a:latin typeface="Calibri" panose="020F0502020204030204" pitchFamily="34" charset="0"/>
                <a:ea typeface="PMingLiU" panose="02020500000000000000" pitchFamily="18" charset="-120"/>
              </a:rPr>
              <a:t>Of course, cleaners will only be able to put into practice what they have learnt with a consistent supply of cleaning materials and post-training support.</a:t>
            </a:r>
          </a:p>
          <a:p>
            <a:pPr marL="0" marR="0">
              <a:lnSpc>
                <a:spcPct val="107000"/>
              </a:lnSpc>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lnSpc>
                <a:spcPct val="107000"/>
              </a:lnSpc>
              <a:spcBef>
                <a:spcPts val="0"/>
              </a:spcBef>
              <a:spcAft>
                <a:spcPts val="0"/>
              </a:spcAft>
            </a:pPr>
            <a:r>
              <a:rPr lang="en-US" sz="1800" kern="100" dirty="0">
                <a:effectLst/>
                <a:latin typeface="Calibri" panose="020F0502020204030204" pitchFamily="34" charset="0"/>
                <a:ea typeface="PMingLiU" panose="02020500000000000000" pitchFamily="18" charset="-120"/>
              </a:rPr>
              <a:t>TEACH CLEAN, created by The Soapbox Collaborative and the London School of Hygiene &amp; Tropical Medicine is a free training package which has been used in countries like The Gambia, India, Myanmar and Tanzania and emphasizes active participation and practical engagement. See the resources section at the end.</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12</a:t>
            </a:fld>
            <a:endParaRPr lang="en-US"/>
          </a:p>
        </p:txBody>
      </p:sp>
    </p:spTree>
    <p:extLst>
      <p:ext uri="{BB962C8B-B14F-4D97-AF65-F5344CB8AC3E}">
        <p14:creationId xmlns:p14="http://schemas.microsoft.com/office/powerpoint/2010/main" val="374756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effectLst/>
                <a:latin typeface="Calibri" panose="020F0502020204030204" pitchFamily="34" charset="0"/>
                <a:ea typeface="PMingLiU" panose="02020500000000000000" pitchFamily="18" charset="-120"/>
              </a:rPr>
              <a:t>Let’s now look at proper surface cleaning techniques. Begin with a fresh cloth, folding it to create eight clean surfaces for efficient use. Immerse the cloth in the cleaning solution once to prevent cross-contamination. Use each side of the cloth for cleaning until all are soiled, then dispose of it properly. . Switch cloths when they become saturated or when transitioning between patient zones, especially in high-risk areas, to inhibit pathogen spread. Ensure a sufficient supply of cleaning cloths. . These practices reinforce thorough cleaning and promote effective use of resources.</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13</a:t>
            </a:fld>
            <a:endParaRPr lang="en-US"/>
          </a:p>
        </p:txBody>
      </p:sp>
    </p:spTree>
    <p:extLst>
      <p:ext uri="{BB962C8B-B14F-4D97-AF65-F5344CB8AC3E}">
        <p14:creationId xmlns:p14="http://schemas.microsoft.com/office/powerpoint/2010/main" val="3751175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Clean and soiled items should be separated to prevent cross-contamination. </a:t>
            </a:r>
            <a:r>
              <a:rPr lang="en-US" sz="1800" kern="100" dirty="0" err="1">
                <a:effectLst/>
                <a:latin typeface="Calibri" panose="020F0502020204030204" pitchFamily="34" charset="0"/>
                <a:ea typeface="PMingLiU" panose="02020500000000000000" pitchFamily="18" charset="-120"/>
              </a:rPr>
              <a:t>Colour</a:t>
            </a:r>
            <a:r>
              <a:rPr lang="en-US" sz="1800" kern="100" dirty="0">
                <a:effectLst/>
                <a:latin typeface="Calibri" panose="020F0502020204030204" pitchFamily="34" charset="0"/>
                <a:ea typeface="PMingLiU" panose="02020500000000000000" pitchFamily="18" charset="-120"/>
              </a:rPr>
              <a:t>-coding cloths can help and floor cleaning should follow clear protocols with designated mop heads and a two or three-bucket system.</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14</a:t>
            </a:fld>
            <a:endParaRPr lang="en-US"/>
          </a:p>
        </p:txBody>
      </p:sp>
    </p:spTree>
    <p:extLst>
      <p:ext uri="{BB962C8B-B14F-4D97-AF65-F5344CB8AC3E}">
        <p14:creationId xmlns:p14="http://schemas.microsoft.com/office/powerpoint/2010/main" val="2473750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t>Cleaning carts must be cleaned and disinfected after each use, stored securely, and never left unattended. </a:t>
            </a:r>
          </a:p>
          <a:p>
            <a:endParaRPr lang="en-US" sz="1800" dirty="0"/>
          </a:p>
          <a:p>
            <a:r>
              <a:rPr lang="en-US" sz="1800" dirty="0"/>
              <a:t>For routine cleaning, no personal protective equipment, or PPE, is typically needed unless there's a spill risk. Terminal cleaning demands reusable rubber gloves. Cleaning high-risk areas requires gowns or plastic aprons, gloves, and face protection. Droplet precautions call for gowns, gloves, and facial protection. Contact precautions need gowns, gloves, and eye protection. Airborne precautions mandate fit-tested respirators and gloves. When handling disinfectants, staff must consult Safety Data Sheets and wear appropriate PPE. Hand hygiene is crucial after PPE removal to minimize contamination spread and ensure staff and patient safety.</a:t>
            </a:r>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15</a:t>
            </a:fld>
            <a:endParaRPr lang="en-US"/>
          </a:p>
        </p:txBody>
      </p:sp>
    </p:spTree>
    <p:extLst>
      <p:ext uri="{BB962C8B-B14F-4D97-AF65-F5344CB8AC3E}">
        <p14:creationId xmlns:p14="http://schemas.microsoft.com/office/powerpoint/2010/main" val="3161295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Cleaning schedules should indicate the frequency and methods of cleaning. This includes specifying the products to be used, the processes for cleaning surfaces, </a:t>
            </a:r>
            <a:r>
              <a:rPr lang="en-US" sz="1800" kern="100" dirty="0" err="1">
                <a:effectLst/>
                <a:latin typeface="Calibri" panose="020F0502020204030204" pitchFamily="34" charset="0"/>
                <a:ea typeface="PMingLiU" panose="02020500000000000000" pitchFamily="18" charset="-120"/>
              </a:rPr>
              <a:t>andthe</a:t>
            </a:r>
            <a:r>
              <a:rPr lang="en-US" sz="1800" kern="100" dirty="0">
                <a:effectLst/>
                <a:latin typeface="Calibri" panose="020F0502020204030204" pitchFamily="34" charset="0"/>
                <a:ea typeface="PMingLiU" panose="02020500000000000000" pitchFamily="18" charset="-120"/>
              </a:rPr>
              <a:t> persons responsible. Schedules should be informed by the transmission risk level, which can vary from one room or ward to another, or between departments. Areas with higher risk may necessitate the use of different products or processes.</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For guidance on creating cleaning schedules for patient care areas that correspond to specific risk levels, as well as instructions for calculating your own facility's risk levels, refer to the CDC Best Practices document found in the resource page.</a:t>
            </a:r>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16</a:t>
            </a:fld>
            <a:endParaRPr lang="en-US"/>
          </a:p>
        </p:txBody>
      </p:sp>
    </p:spTree>
    <p:extLst>
      <p:ext uri="{BB962C8B-B14F-4D97-AF65-F5344CB8AC3E}">
        <p14:creationId xmlns:p14="http://schemas.microsoft.com/office/powerpoint/2010/main" val="129351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Now let’s look at cleaning procedures. Well-defined Standard Operating Procedures, or SOPs, should outline cleaning processes in a clear, step-by-step manner, accommodating different learning styles with both visual and written instructions.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A regular supply of cleaning materials, equipment, and PPE, along with hand hygiene supplies, is required. SOPs must also cover the safe disposal and reprocessing of materials, including waste and laundry , and the post-use handling of supplies and equipment, whether they require cleaning, disinfection, or disposal.</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17</a:t>
            </a:fld>
            <a:endParaRPr lang="en-US"/>
          </a:p>
        </p:txBody>
      </p:sp>
    </p:spTree>
    <p:extLst>
      <p:ext uri="{BB962C8B-B14F-4D97-AF65-F5344CB8AC3E}">
        <p14:creationId xmlns:p14="http://schemas.microsoft.com/office/powerpoint/2010/main" val="2611632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dirty="0">
                <a:effectLst/>
                <a:latin typeface="Calibri" panose="020F0502020204030204" pitchFamily="34" charset="0"/>
                <a:ea typeface="PMingLiU" panose="02020500000000000000" pitchFamily="18" charset="-120"/>
              </a:rPr>
              <a:t>In addition to schedules and SOPs, visual cleaning records like checklists, maintained in each ward and backed by an SOP, should be available. These records encourage adherence to cleaning policies, provide reminders for consistency, enable task tracking for accountability, and provide a basis for feedback to cleaning staff. They detail the cleaning location, session type, date, and the cleaner's identity, tailored to the staff's literacy levels and placed prominently for easy monitoring.</a:t>
            </a:r>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18</a:t>
            </a:fld>
            <a:endParaRPr lang="en-US"/>
          </a:p>
        </p:txBody>
      </p:sp>
    </p:spTree>
    <p:extLst>
      <p:ext uri="{BB962C8B-B14F-4D97-AF65-F5344CB8AC3E}">
        <p14:creationId xmlns:p14="http://schemas.microsoft.com/office/powerpoint/2010/main" val="2854101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How do you monitor that cleaning is happening correctly and sufficiently? High-tech options like Adenosine Triphosphate, or ATP, monitoring systems offer precise cleanliness measures, but they aren't always accessible. Less costly methods can still provide valuable assessments of cleaning efficacy.</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Direct observation and visual checks, though they are simple and might introduce subjectivity, support immediate assessment. Indirect strategies, such as fluorescent gels, identify any remaining residues and offer a less obtrusive way to verify the  cleaning, especially in critical touchpoint areas.</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Immediate, direct feedback to </a:t>
            </a:r>
            <a:r>
              <a:rPr lang="en-US" sz="1800" b="0" kern="100" dirty="0">
                <a:effectLst/>
                <a:latin typeface="Calibri" panose="020F0502020204030204" pitchFamily="34" charset="0"/>
                <a:ea typeface="PMingLiU" panose="02020500000000000000" pitchFamily="18" charset="-120"/>
              </a:rPr>
              <a:t>cleaning staff functions can pinpoint areas needing attention and help shape future training. Compile monthly reports to track how well protocols are being adhered to over time</a:t>
            </a:r>
            <a:r>
              <a:rPr lang="en-US" sz="1800" kern="100" dirty="0">
                <a:effectLst/>
                <a:latin typeface="Calibri" panose="020F0502020204030204" pitchFamily="34" charset="0"/>
                <a:ea typeface="PMingLiU" panose="02020500000000000000" pitchFamily="18" charset="-120"/>
              </a:rPr>
              <a:t>.</a:t>
            </a:r>
          </a:p>
          <a:p>
            <a:pPr marL="0" marR="0">
              <a:spcBef>
                <a:spcPts val="0"/>
              </a:spcBef>
              <a:spcAft>
                <a:spcPts val="0"/>
              </a:spcAft>
            </a:pPr>
            <a:endParaRPr lang="en-US" sz="1800" kern="100" dirty="0">
              <a:effectLst/>
              <a:latin typeface="Times New Roman" panose="02020603050405020304" pitchFamily="18" charset="0"/>
              <a:ea typeface="PMingLiU" panose="02020500000000000000" pitchFamily="18" charset="-120"/>
            </a:endParaRPr>
          </a:p>
          <a:p>
            <a:pPr marL="0" marR="0">
              <a:spcBef>
                <a:spcPts val="0"/>
              </a:spcBef>
              <a:spcAft>
                <a:spcPts val="0"/>
              </a:spcAft>
            </a:pPr>
            <a:r>
              <a:rPr lang="en-US" sz="1800" kern="100" dirty="0">
                <a:effectLst/>
                <a:highlight>
                  <a:srgbClr val="00FF00"/>
                </a:highlight>
                <a:latin typeface="Calibri" panose="020F0502020204030204" pitchFamily="34" charset="0"/>
                <a:ea typeface="PMingLiU" panose="02020500000000000000" pitchFamily="18" charset="-120"/>
              </a:rPr>
              <a:t>It is important to use a combination of measures that directly assess cleaning in addition to observational assessments in order to have the best picture of the performance of the environmental cleaning program.</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19</a:t>
            </a:fld>
            <a:endParaRPr lang="en-US"/>
          </a:p>
        </p:txBody>
      </p:sp>
    </p:spTree>
    <p:extLst>
      <p:ext uri="{BB962C8B-B14F-4D97-AF65-F5344CB8AC3E}">
        <p14:creationId xmlns:p14="http://schemas.microsoft.com/office/powerpoint/2010/main" val="268563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solidFill>
                  <a:srgbClr val="000000"/>
                </a:solidFill>
                <a:effectLst/>
                <a:latin typeface="Calibri" panose="020F0502020204030204" pitchFamily="34" charset="0"/>
                <a:ea typeface="PMingLiU" panose="02020500000000000000" pitchFamily="18" charset="-120"/>
              </a:rPr>
              <a:t>Audio:</a:t>
            </a:r>
            <a:r>
              <a:rPr lang="en-GB" sz="1800" dirty="0">
                <a:solidFill>
                  <a:srgbClr val="000000"/>
                </a:solidFill>
                <a:effectLst/>
                <a:latin typeface="Calibri" panose="020F0502020204030204" pitchFamily="34" charset="0"/>
                <a:ea typeface="PMingLiU" panose="02020500000000000000" pitchFamily="18" charset="-120"/>
              </a:rPr>
              <a:t> </a:t>
            </a:r>
            <a:r>
              <a:rPr lang="en-GB" sz="1800" dirty="0">
                <a:effectLst/>
                <a:latin typeface="Calibri" panose="020F0502020204030204" pitchFamily="34" charset="0"/>
                <a:ea typeface="PMingLiU" panose="02020500000000000000" pitchFamily="18" charset="-120"/>
              </a:rPr>
              <a:t>By the conclusion of this module, you’ll understand the role of environmental cleaning in maintaining a safe healthcare environment. You’ll also be able to describe institutional best practices as well as needed products, processes, supplies, and equipment.. Along the way, we'll discuss how these practices relate to WASH FIT indicators.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a:t>
            </a:fld>
            <a:endParaRPr lang="en-US"/>
          </a:p>
        </p:txBody>
      </p:sp>
    </p:spTree>
    <p:extLst>
      <p:ext uri="{BB962C8B-B14F-4D97-AF65-F5344CB8AC3E}">
        <p14:creationId xmlns:p14="http://schemas.microsoft.com/office/powerpoint/2010/main" val="3736292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Infrastructure should include a dedicated environmental cleaning services area to store products and tools for ready access and use.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The facility is responsible for providing approved cleaning supplies that are effective against a broad spectrum of pathogens. A reliable procurement and supply management system will facilitate this.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Lastly, when outfitting patient care areas, materials should be easy to clean, maintain, and repair; resistant to microbial growth; nonporous; and, ideally, without seams. Hard plastics and metals are preferred over wood or cloth, due to their lower propensity for harboring bacteria.</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20</a:t>
            </a:fld>
            <a:endParaRPr lang="en-US"/>
          </a:p>
        </p:txBody>
      </p:sp>
    </p:spTree>
    <p:extLst>
      <p:ext uri="{BB962C8B-B14F-4D97-AF65-F5344CB8AC3E}">
        <p14:creationId xmlns:p14="http://schemas.microsoft.com/office/powerpoint/2010/main" val="2630185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Let’s look at the difference between cleaning and disinfection products. Cleaning products, like liquid soap and detergents, tackle organic material, such as dirt and bodily fluids. Disinfectants, categorized by potency, eradicate microbes, from low-level to high-level efficacy. Thorough cleaning should be done before disinfection to remove any organic material that might re-contaminate.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Routine cleaning often uses neutral detergents, while combined detergent-disinfectants also exist. For most tasks, low-level disinfection suffices, but mid-level disinfection may be needed during outbreaks or for blood spills.</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Times New Roman" panose="02020603050405020304" pitchFamily="18" charset="0"/>
                <a:ea typeface="PMingLiU" panose="02020500000000000000" pitchFamily="18" charset="-120"/>
              </a:rPr>
              <a:t>Please note that all organic material (body fluids) and dirt/soilage must be removed by a cleaning product before application of disinfectants.</a:t>
            </a:r>
          </a:p>
        </p:txBody>
      </p:sp>
      <p:sp>
        <p:nvSpPr>
          <p:cNvPr id="4" name="Slide Number Placeholder 3"/>
          <p:cNvSpPr>
            <a:spLocks noGrp="1"/>
          </p:cNvSpPr>
          <p:nvPr>
            <p:ph type="sldNum" sz="quarter" idx="5"/>
          </p:nvPr>
        </p:nvSpPr>
        <p:spPr/>
        <p:txBody>
          <a:bodyPr/>
          <a:lstStyle/>
          <a:p>
            <a:fld id="{07D41EA3-1EB6-4AA7-96FA-6C6066CC3C28}" type="slidenum">
              <a:rPr lang="en-US" smtClean="0"/>
              <a:t>21</a:t>
            </a:fld>
            <a:endParaRPr lang="en-US"/>
          </a:p>
        </p:txBody>
      </p:sp>
    </p:spTree>
    <p:extLst>
      <p:ext uri="{BB962C8B-B14F-4D97-AF65-F5344CB8AC3E}">
        <p14:creationId xmlns:p14="http://schemas.microsoft.com/office/powerpoint/2010/main" val="2758227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dirty="0">
                <a:effectLst/>
                <a:latin typeface="Calibri" panose="020F0502020204030204" pitchFamily="34" charset="0"/>
                <a:ea typeface="PMingLiU" panose="02020500000000000000" pitchFamily="18" charset="-120"/>
              </a:rPr>
              <a:t>Environmental cleaning requires a reliable water source. With over 2 billion people facing inadequate water supply, it's essential to conserve water effectively. Avoid letting taps run continuously, especially outdoors. Use a filled bucket for cleaning to limit water use. Minimize tap use for wetting cloths. Regularly inspect taps during cleaning and promptly repair any leaks. Refer to the water module for additional water conservation strategies.</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22</a:t>
            </a:fld>
            <a:endParaRPr lang="en-US"/>
          </a:p>
        </p:txBody>
      </p:sp>
    </p:spTree>
    <p:extLst>
      <p:ext uri="{BB962C8B-B14F-4D97-AF65-F5344CB8AC3E}">
        <p14:creationId xmlns:p14="http://schemas.microsoft.com/office/powerpoint/2010/main" val="1233850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Calibri" panose="020F0502020204030204" pitchFamily="34" charset="0"/>
                <a:ea typeface="Times New Roman" panose="02020603050405020304" pitchFamily="18" charset="0"/>
              </a:rPr>
              <a:t>Audio: </a:t>
            </a:r>
            <a:r>
              <a:rPr lang="en-US" sz="1800" kern="100" dirty="0">
                <a:effectLst/>
                <a:latin typeface="Calibri" panose="020F0502020204030204" pitchFamily="34" charset="0"/>
                <a:ea typeface="PMingLiU" panose="02020500000000000000" pitchFamily="18" charset="-120"/>
              </a:rPr>
              <a:t>Thanks for reaching the end of this module. Key points to remember:</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Environmental cleaning best practices require solid organizational infrastructure, leadership, staffing, policies, procedures, and budgeting.</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Training for environmental cleaning staff is essential, as is positive reinforcement through monitoring and feedback.</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Cleaning schedules and Standard Operating Procedures  for all patient areas should be based on their risk level.</a:t>
            </a:r>
          </a:p>
          <a:p>
            <a:pPr marL="285750" marR="0" indent="-285750">
              <a:spcBef>
                <a:spcPts val="0"/>
              </a:spcBef>
              <a:spcAft>
                <a:spcPts val="0"/>
              </a:spcAft>
              <a:buFont typeface="Arial" panose="020B0604020202020204" pitchFamily="34" charset="0"/>
              <a:buChar char="•"/>
            </a:pPr>
            <a:r>
              <a:rPr lang="en-US" sz="1800" kern="100" dirty="0">
                <a:effectLst/>
                <a:latin typeface="Calibri" panose="020F0502020204030204" pitchFamily="34" charset="0"/>
                <a:ea typeface="PMingLiU" panose="02020500000000000000" pitchFamily="18" charset="-120"/>
              </a:rPr>
              <a:t>Selection and management of cleaning products and disinfectants must consider environmental and climate impacts and be carefully managed at the facility level.</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Don't forget to explore the reference section of this module for links to all mentioned resources.</a:t>
            </a:r>
            <a:endParaRPr lang="en-US" sz="1200" dirty="0"/>
          </a:p>
        </p:txBody>
      </p:sp>
      <p:sp>
        <p:nvSpPr>
          <p:cNvPr id="4" name="Slide Number Placeholder 3"/>
          <p:cNvSpPr>
            <a:spLocks noGrp="1"/>
          </p:cNvSpPr>
          <p:nvPr>
            <p:ph type="sldNum" sz="quarter" idx="5"/>
          </p:nvPr>
        </p:nvSpPr>
        <p:spPr/>
        <p:txBody>
          <a:bodyPr/>
          <a:lstStyle/>
          <a:p>
            <a:fld id="{07D41EA3-1EB6-4AA7-96FA-6C6066CC3C28}" type="slidenum">
              <a:rPr lang="en-US" smtClean="0"/>
              <a:t>23</a:t>
            </a:fld>
            <a:endParaRPr lang="en-US"/>
          </a:p>
        </p:txBody>
      </p:sp>
    </p:spTree>
    <p:extLst>
      <p:ext uri="{BB962C8B-B14F-4D97-AF65-F5344CB8AC3E}">
        <p14:creationId xmlns:p14="http://schemas.microsoft.com/office/powerpoint/2010/main" val="311681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Today, healthcare associated infections, or HAIs, affect millions of patients each year; and rates are more than two times higher in low-resource settings.​ Potentially harmful microorganisms can survive on environmental surfaces for months and be picked up by people’s hands if cleaning standards are not met. </a:t>
            </a:r>
            <a:r>
              <a:rPr lang="en-GB" sz="1800" kern="100" dirty="0">
                <a:effectLst/>
                <a:latin typeface="Calibri" panose="020F0502020204030204" pitchFamily="34" charset="0"/>
                <a:ea typeface="PMingLiU" panose="02020500000000000000" pitchFamily="18" charset="-120"/>
              </a:rPr>
              <a:t>However, environmental cleaning and disinfection can minimize risk and spread of avoidable infections. ​</a:t>
            </a:r>
            <a:r>
              <a:rPr lang="en-US" sz="1800" kern="100" dirty="0">
                <a:effectLst/>
                <a:latin typeface="Calibri" panose="020F0502020204030204" pitchFamily="34" charset="0"/>
                <a:ea typeface="PMingLiU" panose="02020500000000000000" pitchFamily="18" charset="-120"/>
              </a:rPr>
              <a:t>Cleaning helps interrupt the spread of potentially harmful microorganisms that may cause a healthcare associated infection. </a:t>
            </a:r>
            <a:endParaRPr lang="en-US" sz="1800" kern="100" dirty="0">
              <a:effectLst/>
              <a:latin typeface="Times New Roman" panose="02020603050405020304" pitchFamily="18" charset="0"/>
              <a:ea typeface="PMingLiU" panose="02020500000000000000" pitchFamily="18" charset="-120"/>
            </a:endParaRPr>
          </a:p>
          <a:p>
            <a:r>
              <a:rPr lang="en-US" sz="1800" dirty="0">
                <a:effectLst/>
                <a:latin typeface="Calibri" panose="020F0502020204030204" pitchFamily="34" charset="0"/>
                <a:ea typeface="PMingLiU" panose="02020500000000000000" pitchFamily="18" charset="-120"/>
              </a:rPr>
              <a:t>Environmental cleaning is a part of Infection, Prevention and Control measures and standard precautions recommended for all health care facilities to prevent infections.</a:t>
            </a:r>
            <a:endParaRPr lang="en-GB" sz="1800" dirty="0">
              <a:ea typeface="Calibri"/>
              <a:cs typeface="Calibri"/>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3</a:t>
            </a:fld>
            <a:endParaRPr lang="en-US"/>
          </a:p>
        </p:txBody>
      </p:sp>
    </p:spTree>
    <p:extLst>
      <p:ext uri="{BB962C8B-B14F-4D97-AF65-F5344CB8AC3E}">
        <p14:creationId xmlns:p14="http://schemas.microsoft.com/office/powerpoint/2010/main" val="3551656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Cleaning is especially important in the immediate patient care environment and surfaces that come into contact with intact skin or are touched by healthcare workers' hands. Particular attention needs to be given to high touch surfaces, that is any surface frequently touched or in direct physical contact with the patient. </a:t>
            </a:r>
          </a:p>
          <a:p>
            <a:pPr marL="0" marR="0">
              <a:spcBef>
                <a:spcPts val="0"/>
              </a:spcBef>
              <a:spcAft>
                <a:spcPts val="0"/>
              </a:spcAft>
            </a:pPr>
            <a:endParaRPr lang="en-US" sz="1800" kern="100" dirty="0">
              <a:effectLst/>
              <a:latin typeface="Calibri" panose="020F0502020204030204" pitchFamily="34" charset="0"/>
              <a:ea typeface="PMingLiU" panose="02020500000000000000" pitchFamily="18" charset="-120"/>
            </a:endParaRP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Still, even low touch surfaces like walls and windows can pose a risk and should be cleaned regularly. Anything that is visibly soiled with blood or body fluids must be cleaned and disinfected as soon as possible. Invasive medical equipment requires WHO-guided sterilization, which is outside the scope of this module.</a:t>
            </a:r>
            <a:endParaRPr lang="en-US" sz="1800" b="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4</a:t>
            </a:fld>
            <a:endParaRPr lang="en-US"/>
          </a:p>
        </p:txBody>
      </p:sp>
    </p:spTree>
    <p:extLst>
      <p:ext uri="{BB962C8B-B14F-4D97-AF65-F5344CB8AC3E}">
        <p14:creationId xmlns:p14="http://schemas.microsoft.com/office/powerpoint/2010/main" val="1559308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dirty="0">
                <a:effectLst/>
                <a:latin typeface="Calibri" panose="020F0502020204030204" pitchFamily="34" charset="0"/>
                <a:ea typeface="PMingLiU" panose="02020500000000000000" pitchFamily="18" charset="-120"/>
              </a:rPr>
              <a:t>These visuals show a flow of transmission beginning with colonized or infected patients and how microorganisms can transfer to environmental surfaces and equipment. If these surfaces aren't properly cleaned, healthcare workers, caretakers, and visitors can contaminate their hands or gloves, potentially infecting susceptible patients. You can see two critical intervention points where transmission can be interrupted: </a:t>
            </a:r>
            <a:r>
              <a:rPr lang="en-US" sz="1800" b="1" dirty="0">
                <a:effectLst/>
                <a:latin typeface="Calibri" panose="020F0502020204030204" pitchFamily="34" charset="0"/>
                <a:ea typeface="PMingLiU" panose="02020500000000000000" pitchFamily="18" charset="-120"/>
              </a:rPr>
              <a:t>environmental cleaning and glove removal </a:t>
            </a:r>
            <a:r>
              <a:rPr lang="en-US" sz="1800" dirty="0">
                <a:effectLst/>
                <a:latin typeface="Calibri" panose="020F0502020204030204" pitchFamily="34" charset="0"/>
                <a:ea typeface="PMingLiU" panose="02020500000000000000" pitchFamily="18" charset="-120"/>
              </a:rPr>
              <a:t>followed by hand hygiene.</a:t>
            </a:r>
            <a:endParaRPr lang="en-US" dirty="0"/>
          </a:p>
        </p:txBody>
      </p:sp>
      <p:sp>
        <p:nvSpPr>
          <p:cNvPr id="4" name="Slide Number Placeholder 3"/>
          <p:cNvSpPr>
            <a:spLocks noGrp="1"/>
          </p:cNvSpPr>
          <p:nvPr>
            <p:ph type="sldNum" sz="quarter" idx="5"/>
          </p:nvPr>
        </p:nvSpPr>
        <p:spPr/>
        <p:txBody>
          <a:bodyPr/>
          <a:lstStyle/>
          <a:p>
            <a:fld id="{07D41EA3-1EB6-4AA7-96FA-6C6066CC3C28}" type="slidenum">
              <a:rPr lang="en-US" smtClean="0"/>
              <a:t>5</a:t>
            </a:fld>
            <a:endParaRPr lang="en-US"/>
          </a:p>
        </p:txBody>
      </p:sp>
    </p:spTree>
    <p:extLst>
      <p:ext uri="{BB962C8B-B14F-4D97-AF65-F5344CB8AC3E}">
        <p14:creationId xmlns:p14="http://schemas.microsoft.com/office/powerpoint/2010/main" val="2731648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b="1" dirty="0"/>
              <a:t>Audio: </a:t>
            </a:r>
            <a:r>
              <a:rPr lang="en-US" sz="1800" dirty="0">
                <a:effectLst/>
                <a:latin typeface="Calibri" panose="020F0502020204030204" pitchFamily="34" charset="0"/>
                <a:ea typeface="PMingLiU" panose="02020500000000000000" pitchFamily="18" charset="-120"/>
              </a:rPr>
              <a:t>Cleaning is the physical act of removing foreign and organic material such as dust, soil, blood, secretions, and microorganisms from surfaces. This process, which involves wiping or scrubbing, doesn't necessarily kill microorganisms but physically removes them. It is typically done using water, detergents, and mechanical action such as friction. Cleaning is always the first step in the environmental cleaning process.</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6</a:t>
            </a:fld>
            <a:endParaRPr lang="en-US"/>
          </a:p>
        </p:txBody>
      </p:sp>
    </p:spTree>
    <p:extLst>
      <p:ext uri="{BB962C8B-B14F-4D97-AF65-F5344CB8AC3E}">
        <p14:creationId xmlns:p14="http://schemas.microsoft.com/office/powerpoint/2010/main" val="831984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dirty="0">
                <a:effectLst/>
                <a:latin typeface="Calibri" panose="020F0502020204030204" pitchFamily="34" charset="0"/>
                <a:ea typeface="PMingLiU" panose="02020500000000000000" pitchFamily="18" charset="-120"/>
              </a:rPr>
              <a:t>Cleaning best practices involve a structured approach that includes organizational support, a staffing plan for each patient care area with backup options, ongoing training, and specific cleaning schedules and procedures aligned with facility policies. Also important are routine quality control audits, along with ensuring the availability of adequate, well-maintained cleaning supplies and infrastructure.</a:t>
            </a:r>
            <a:endParaRPr lang="en-US" sz="1800" dirty="0"/>
          </a:p>
        </p:txBody>
      </p:sp>
      <p:sp>
        <p:nvSpPr>
          <p:cNvPr id="4" name="Slide Number Placeholder 3"/>
          <p:cNvSpPr>
            <a:spLocks noGrp="1"/>
          </p:cNvSpPr>
          <p:nvPr>
            <p:ph type="sldNum" sz="quarter" idx="5"/>
          </p:nvPr>
        </p:nvSpPr>
        <p:spPr/>
        <p:txBody>
          <a:bodyPr/>
          <a:lstStyle/>
          <a:p>
            <a:fld id="{07D41EA3-1EB6-4AA7-96FA-6C6066CC3C28}" type="slidenum">
              <a:rPr lang="en-US" smtClean="0"/>
              <a:t>7</a:t>
            </a:fld>
            <a:endParaRPr lang="en-US"/>
          </a:p>
        </p:txBody>
      </p:sp>
    </p:spTree>
    <p:extLst>
      <p:ext uri="{BB962C8B-B14F-4D97-AF65-F5344CB8AC3E}">
        <p14:creationId xmlns:p14="http://schemas.microsoft.com/office/powerpoint/2010/main" val="241570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800" b="1" dirty="0"/>
              <a:t>Audio: </a:t>
            </a:r>
            <a:r>
              <a:rPr lang="en-US" sz="1800" kern="100" dirty="0">
                <a:effectLst/>
                <a:latin typeface="Calibri" panose="020F0502020204030204" pitchFamily="34" charset="0"/>
                <a:ea typeface="PMingLiU" panose="02020500000000000000" pitchFamily="18" charset="-120"/>
              </a:rPr>
              <a:t>Effective cleaning in healthcare settings depends on robust organizational structure and administrative support. A dedicated manager should oversee cleaning activities and be guided by am approved  policy and  with a specific annual budget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 </a:t>
            </a:r>
          </a:p>
          <a:p>
            <a:pPr marL="0" marR="0">
              <a:spcBef>
                <a:spcPts val="0"/>
              </a:spcBef>
              <a:spcAft>
                <a:spcPts val="0"/>
              </a:spcAft>
            </a:pPr>
            <a:r>
              <a:rPr lang="en-US" sz="1800" kern="100" dirty="0">
                <a:effectLst/>
                <a:latin typeface="Calibri" panose="020F0502020204030204" pitchFamily="34" charset="0"/>
                <a:ea typeface="PMingLiU" panose="02020500000000000000" pitchFamily="18" charset="-120"/>
              </a:rPr>
              <a:t>Integrating cleaning into facility operations requires a multi-sectorial planning committee with representatives from all departments, fostering collaboration and aligning cleaning practices with the facility's needs. These discussions can be built into WASH FIT meetings. A clear management structure, with designated supervisors for different areas, ensures thorough oversight.</a:t>
            </a:r>
            <a:endParaRPr lang="en-US" sz="1800" kern="100" dirty="0">
              <a:effectLst/>
              <a:latin typeface="Times New Roman" panose="02020603050405020304" pitchFamily="18" charset="0"/>
              <a:ea typeface="PMingLiU" panose="02020500000000000000" pitchFamily="18" charset="-120"/>
            </a:endParaRPr>
          </a:p>
        </p:txBody>
      </p:sp>
      <p:sp>
        <p:nvSpPr>
          <p:cNvPr id="4" name="Slide Number Placeholder 3"/>
          <p:cNvSpPr>
            <a:spLocks noGrp="1"/>
          </p:cNvSpPr>
          <p:nvPr>
            <p:ph type="sldNum" sz="quarter" idx="5"/>
          </p:nvPr>
        </p:nvSpPr>
        <p:spPr/>
        <p:txBody>
          <a:bodyPr/>
          <a:lstStyle/>
          <a:p>
            <a:fld id="{07D41EA3-1EB6-4AA7-96FA-6C6066CC3C28}" type="slidenum">
              <a:rPr lang="en-US" smtClean="0"/>
              <a:t>8</a:t>
            </a:fld>
            <a:endParaRPr lang="en-US"/>
          </a:p>
        </p:txBody>
      </p:sp>
    </p:spTree>
    <p:extLst>
      <p:ext uri="{BB962C8B-B14F-4D97-AF65-F5344CB8AC3E}">
        <p14:creationId xmlns:p14="http://schemas.microsoft.com/office/powerpoint/2010/main" val="125340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Audio: </a:t>
            </a:r>
            <a:r>
              <a:rPr lang="en-US" sz="1800" b="0" dirty="0"/>
              <a:t>Without adequate staff for cleaning, the quality cleaning will be severely compromised. Staffing needs hinge on factors such as number of beds, service types, bed occupancy rates, and specific cleaning tasks.</a:t>
            </a:r>
          </a:p>
          <a:p>
            <a:r>
              <a:rPr lang="en-US" sz="1800" b="0" dirty="0"/>
              <a:t> </a:t>
            </a:r>
          </a:p>
          <a:p>
            <a:r>
              <a:rPr lang="en-US" sz="1800" b="0" dirty="0"/>
              <a:t>Effective staffing plans also account for worker well-being, with reasonable shift lengths and breaks to prevent fatigue. Flexibility is essential for unforeseen demands, such as outbreaks or surges in patient loads due to extreme weather events. While no universal method exists for setting staffing levels, tools like workload software, comparison with similar facilities, and empirical calculations offer guidance. </a:t>
            </a:r>
          </a:p>
        </p:txBody>
      </p:sp>
      <p:sp>
        <p:nvSpPr>
          <p:cNvPr id="4" name="Slide Number Placeholder 3"/>
          <p:cNvSpPr>
            <a:spLocks noGrp="1"/>
          </p:cNvSpPr>
          <p:nvPr>
            <p:ph type="sldNum" sz="quarter" idx="5"/>
          </p:nvPr>
        </p:nvSpPr>
        <p:spPr/>
        <p:txBody>
          <a:bodyPr/>
          <a:lstStyle/>
          <a:p>
            <a:fld id="{07D41EA3-1EB6-4AA7-96FA-6C6066CC3C28}" type="slidenum">
              <a:rPr lang="en-US" smtClean="0"/>
              <a:t>9</a:t>
            </a:fld>
            <a:endParaRPr lang="en-US"/>
          </a:p>
        </p:txBody>
      </p:sp>
    </p:spTree>
    <p:extLst>
      <p:ext uri="{BB962C8B-B14F-4D97-AF65-F5344CB8AC3E}">
        <p14:creationId xmlns:p14="http://schemas.microsoft.com/office/powerpoint/2010/main" val="25148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7C43-2177-A815-2A85-5AA135E0FB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737E6-674D-A818-F941-11D0F4CA26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5DA85-983F-1D16-89EC-A8EB4F62FA1C}"/>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6FFF1418-D5CD-831F-A8E2-24FC3824E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EC5A-2AC8-3D9E-FD43-205FF051A421}"/>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446713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286F-3518-BF20-6559-BDAAE19BEA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574960-2B34-26BD-8A31-2AB80CC5A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E00A8-7B84-C3E7-F067-F68B8FA7B7F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62C3DDCC-7C3E-B315-287E-DF39D187E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CC001-EB77-39DD-E0DB-563E7535C23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6441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DF892D-C2D0-CC51-8B59-DC890B842E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2AFB5-595C-179A-976B-4D5F23EDF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35D2A-C263-4B95-3E65-F87427D45F14}"/>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73059887-7773-40B4-9467-0F21ADF65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C3E96-BC4B-6E48-FDFD-F3BFC5B05152}"/>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28589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5406-1653-6E9E-3C19-79D4DFE42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23DE0-32CA-D2FE-5E28-9B25FBF15E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6DF3D-DAD0-CD4C-2B03-87AA9B319036}"/>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EE0A9579-21E4-89CF-9E26-E731832925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BECF3-42A4-A5AC-FEE5-BADA0C295D16}"/>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025676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540B-9D4C-017B-B96E-68BE81860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2A4EF-A9B8-31E9-5DF0-601AD4A9DE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69D5D2-4A48-853F-A95B-ADF200EE668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790200F0-48DB-B375-7D5C-D9672D1E9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345AD-1105-1F9A-A94F-61FAE4B13489}"/>
              </a:ext>
            </a:extLst>
          </p:cNvPr>
          <p:cNvSpPr>
            <a:spLocks noGrp="1"/>
          </p:cNvSpPr>
          <p:nvPr>
            <p:ph type="sldNum" sz="quarter" idx="12"/>
          </p:nvPr>
        </p:nvSpPr>
        <p:spPr/>
        <p:txBody>
          <a:bodyPr/>
          <a:lstStyle/>
          <a:p>
            <a:fld id="{5713460F-FABA-4EFE-8495-5D5CA08DD59E}" type="slidenum">
              <a:rPr lang="en-US" smtClean="0"/>
              <a:t>‹#›</a:t>
            </a:fld>
            <a:endParaRPr lang="en-US"/>
          </a:p>
        </p:txBody>
      </p:sp>
      <p:sp>
        <p:nvSpPr>
          <p:cNvPr id="7" name="Rectangle: Top Corners Rounded 6">
            <a:extLst>
              <a:ext uri="{FF2B5EF4-FFF2-40B4-BE49-F238E27FC236}">
                <a16:creationId xmlns:a16="http://schemas.microsoft.com/office/drawing/2014/main" id="{352A16EB-2CEE-38BF-6BD9-C22EDE5DED37}"/>
              </a:ext>
            </a:extLst>
          </p:cNvPr>
          <p:cNvSpPr/>
          <p:nvPr userDrawn="1"/>
        </p:nvSpPr>
        <p:spPr>
          <a:xfrm rot="16200000">
            <a:off x="6027737" y="693737"/>
            <a:ext cx="136525" cy="12192000"/>
          </a:xfrm>
          <a:prstGeom prst="round2SameRect">
            <a:avLst>
              <a:gd name="adj1" fmla="val 0"/>
              <a:gd name="adj2" fmla="val 0"/>
            </a:avLst>
          </a:prstGeom>
          <a:solidFill>
            <a:srgbClr val="002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26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0F62-BF65-5F27-B237-C1C287E39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1A65D-4F04-8D84-BECF-0CDA2BEFD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FD605B-5216-D77E-54DE-6AE47C0AA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4DFEF4-4B4C-975D-0726-54B1C8229169}"/>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6" name="Footer Placeholder 5">
            <a:extLst>
              <a:ext uri="{FF2B5EF4-FFF2-40B4-BE49-F238E27FC236}">
                <a16:creationId xmlns:a16="http://schemas.microsoft.com/office/drawing/2014/main" id="{706C0234-9A13-ACE3-CEFF-A71668365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E50CBF-1912-62A3-BBA9-AE07034B1E7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34852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D768-3292-0B9C-265F-A7B2C59963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3ABD22-5EC2-5A8B-2789-B441D5ABD0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24E08B-A56E-0961-B541-CDA3F576DF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C3339-6238-89DE-7516-C865F9F20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0CB331-F3A3-A444-B741-AC25005D3C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09C76A-9B67-2451-935D-96C3EB43ADA2}"/>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8" name="Footer Placeholder 7">
            <a:extLst>
              <a:ext uri="{FF2B5EF4-FFF2-40B4-BE49-F238E27FC236}">
                <a16:creationId xmlns:a16="http://schemas.microsoft.com/office/drawing/2014/main" id="{7CACB60D-6C38-8265-FCE0-244A26BA8E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CDFF90-1A0B-66F7-0EB0-8EA58B835727}"/>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92195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51805-4463-638B-D42B-76F1AF7C89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3A68C9-E96D-DD3D-F97F-AAE94C69D006}"/>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4" name="Footer Placeholder 3">
            <a:extLst>
              <a:ext uri="{FF2B5EF4-FFF2-40B4-BE49-F238E27FC236}">
                <a16:creationId xmlns:a16="http://schemas.microsoft.com/office/drawing/2014/main" id="{D0D7E647-9912-B992-8FDE-35293B76B8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73C0D-FAC9-4DF6-5BB3-182B11318F7E}"/>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185969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18061-877E-F613-CB45-6564E53265B4}"/>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3" name="Footer Placeholder 2">
            <a:extLst>
              <a:ext uri="{FF2B5EF4-FFF2-40B4-BE49-F238E27FC236}">
                <a16:creationId xmlns:a16="http://schemas.microsoft.com/office/drawing/2014/main" id="{FE8F163F-5D7C-F016-B371-2EE0C7B44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A9A2C-5952-B139-985F-A4160E30763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373135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6458-FD33-378B-841B-2333862BC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08525-6F03-7B2D-8A8E-BCCE4AC5AC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FC146B-C795-ED51-3535-6C042B8AF7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8B0AF-B411-AE3F-724A-099DFB995C83}"/>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6" name="Footer Placeholder 5">
            <a:extLst>
              <a:ext uri="{FF2B5EF4-FFF2-40B4-BE49-F238E27FC236}">
                <a16:creationId xmlns:a16="http://schemas.microsoft.com/office/drawing/2014/main" id="{D0DDCFCB-5677-E9B5-29DF-384450F367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E0EBD6-6F56-6CC9-1F55-63A5BCF9698C}"/>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4063841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B2E51-57F2-E963-28DE-AE66145DD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9049A8-A892-DEE9-A83E-0CCA46A41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4C4364-7E65-CA37-BDFF-9BF216DFB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0E7D5-9AF4-DF48-87A7-0A9D2BC61559}"/>
              </a:ext>
            </a:extLst>
          </p:cNvPr>
          <p:cNvSpPr>
            <a:spLocks noGrp="1"/>
          </p:cNvSpPr>
          <p:nvPr>
            <p:ph type="dt" sz="half" idx="10"/>
          </p:nvPr>
        </p:nvSpPr>
        <p:spPr/>
        <p:txBody>
          <a:bodyPr/>
          <a:lstStyle/>
          <a:p>
            <a:fld id="{22065A83-94D1-4FD4-A258-ABA639729873}" type="datetimeFigureOut">
              <a:rPr lang="en-US" smtClean="0"/>
              <a:t>8/28/2024</a:t>
            </a:fld>
            <a:endParaRPr lang="en-US"/>
          </a:p>
        </p:txBody>
      </p:sp>
      <p:sp>
        <p:nvSpPr>
          <p:cNvPr id="6" name="Footer Placeholder 5">
            <a:extLst>
              <a:ext uri="{FF2B5EF4-FFF2-40B4-BE49-F238E27FC236}">
                <a16:creationId xmlns:a16="http://schemas.microsoft.com/office/drawing/2014/main" id="{343501D3-DA35-82CF-C019-82640FA52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B2AD5-BDF9-FFEC-92B4-FB78781FD9EB}"/>
              </a:ext>
            </a:extLst>
          </p:cNvPr>
          <p:cNvSpPr>
            <a:spLocks noGrp="1"/>
          </p:cNvSpPr>
          <p:nvPr>
            <p:ph type="sldNum" sz="quarter" idx="12"/>
          </p:nvPr>
        </p:nvSpPr>
        <p:spPr/>
        <p:txBody>
          <a:bodyPr/>
          <a:lstStyle/>
          <a:p>
            <a:fld id="{5713460F-FABA-4EFE-8495-5D5CA08DD59E}" type="slidenum">
              <a:rPr lang="en-US" smtClean="0"/>
              <a:t>‹#›</a:t>
            </a:fld>
            <a:endParaRPr lang="en-US"/>
          </a:p>
        </p:txBody>
      </p:sp>
    </p:spTree>
    <p:extLst>
      <p:ext uri="{BB962C8B-B14F-4D97-AF65-F5344CB8AC3E}">
        <p14:creationId xmlns:p14="http://schemas.microsoft.com/office/powerpoint/2010/main" val="703872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C3494-6503-7CCE-0D3C-857BB9DE7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D0BB44-DB04-2865-1351-FD908C86A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D4B015-F19C-9790-3479-9473BB1183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065A83-94D1-4FD4-A258-ABA639729873}" type="datetimeFigureOut">
              <a:rPr lang="en-US" smtClean="0"/>
              <a:t>8/28/2024</a:t>
            </a:fld>
            <a:endParaRPr lang="en-US"/>
          </a:p>
        </p:txBody>
      </p:sp>
      <p:sp>
        <p:nvSpPr>
          <p:cNvPr id="5" name="Footer Placeholder 4">
            <a:extLst>
              <a:ext uri="{FF2B5EF4-FFF2-40B4-BE49-F238E27FC236}">
                <a16:creationId xmlns:a16="http://schemas.microsoft.com/office/drawing/2014/main" id="{515FC783-1CE0-23A2-810F-867FB2A2A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2E8DC51-68DA-75E9-A2B9-D6EE0A757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13460F-FABA-4EFE-8495-5D5CA08DD59E}" type="slidenum">
              <a:rPr lang="en-US" smtClean="0"/>
              <a:t>‹#›</a:t>
            </a:fld>
            <a:endParaRPr lang="en-US"/>
          </a:p>
        </p:txBody>
      </p:sp>
    </p:spTree>
    <p:extLst>
      <p:ext uri="{BB962C8B-B14F-4D97-AF65-F5344CB8AC3E}">
        <p14:creationId xmlns:p14="http://schemas.microsoft.com/office/powerpoint/2010/main" val="139720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3.xml"/><Relationship Id="rId7" Type="http://schemas.openxmlformats.org/officeDocument/2006/relationships/image" Target="../media/image23.png"/><Relationship Id="rId2" Type="http://schemas.openxmlformats.org/officeDocument/2006/relationships/audio" Target="../media/media12.mp3"/><Relationship Id="rId1" Type="http://schemas.microsoft.com/office/2007/relationships/media" Target="../media/media12.mp3"/><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xml"/><Relationship Id="rId7" Type="http://schemas.openxmlformats.org/officeDocument/2006/relationships/image" Target="../media/image34.png"/><Relationship Id="rId12"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notesSlide" Target="../notesSlides/notesSlide13.xml"/><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8.svg"/><Relationship Id="rId11" Type="http://schemas.openxmlformats.org/officeDocument/2006/relationships/image" Target="../media/image43.png"/><Relationship Id="rId5" Type="http://schemas.openxmlformats.org/officeDocument/2006/relationships/image" Target="../media/image27.png"/><Relationship Id="rId10" Type="http://schemas.openxmlformats.org/officeDocument/2006/relationships/image" Target="../media/image42.svg"/><Relationship Id="rId4" Type="http://schemas.openxmlformats.org/officeDocument/2006/relationships/notesSlide" Target="../notesSlides/notesSlide14.xml"/><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Layout" Target="../slideLayouts/slideLayout3.xml"/><Relationship Id="rId7" Type="http://schemas.openxmlformats.org/officeDocument/2006/relationships/image" Target="../media/image46.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5.jpeg"/><Relationship Id="rId11" Type="http://schemas.openxmlformats.org/officeDocument/2006/relationships/image" Target="../media/image28.sv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notesSlide" Target="../notesSlides/notesSlide15.xml"/><Relationship Id="rId9" Type="http://schemas.openxmlformats.org/officeDocument/2006/relationships/image" Target="../media/image48.jpe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49.jp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0.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5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chart" Target="../charts/chart1.xml"/><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4.png"/><Relationship Id="rId12" Type="http://schemas.openxmlformats.org/officeDocument/2006/relationships/image" Target="../media/image56.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28.svg"/><Relationship Id="rId4" Type="http://schemas.openxmlformats.org/officeDocument/2006/relationships/notesSlide" Target="../notesSlides/notesSlide21.xml"/><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28.sv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7.png"/><Relationship Id="rId5" Type="http://schemas.openxmlformats.org/officeDocument/2006/relationships/image" Target="../media/image5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9.sv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58.png"/><Relationship Id="rId5" Type="http://schemas.openxmlformats.org/officeDocument/2006/relationships/image" Target="../media/image1.jpe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slideLayout" Target="../slideLayouts/slideLayout3.xm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4.png"/><Relationship Id="rId10" Type="http://schemas.openxmlformats.org/officeDocument/2006/relationships/image" Target="../media/image24.svg"/><Relationship Id="rId4" Type="http://schemas.openxmlformats.org/officeDocument/2006/relationships/notesSlide" Target="../notesSlides/notesSlide7.xml"/><Relationship Id="rId9" Type="http://schemas.openxmlformats.org/officeDocument/2006/relationships/image" Target="../media/image23.png"/><Relationship Id="rId1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CE30E1A2-DEBF-66AE-798A-8534E006D7D5}"/>
              </a:ext>
            </a:extLst>
          </p:cNvPr>
          <p:cNvGrpSpPr/>
          <p:nvPr/>
        </p:nvGrpSpPr>
        <p:grpSpPr>
          <a:xfrm>
            <a:off x="0" y="0"/>
            <a:ext cx="12192000" cy="6858000"/>
            <a:chOff x="0" y="0"/>
            <a:chExt cx="12192000" cy="6858000"/>
          </a:xfrm>
        </p:grpSpPr>
        <p:pic>
          <p:nvPicPr>
            <p:cNvPr id="61" name="Picture 60" descr="A cleaning cart with mop and buckets&#10;&#10;Description automatically generated">
              <a:extLst>
                <a:ext uri="{FF2B5EF4-FFF2-40B4-BE49-F238E27FC236}">
                  <a16:creationId xmlns:a16="http://schemas.microsoft.com/office/drawing/2014/main" id="{EE3EDF06-2303-F149-EB31-951DE6AE4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706"/>
            </a:xfrm>
            <a:prstGeom prst="rect">
              <a:avLst/>
            </a:prstGeom>
          </p:spPr>
        </p:pic>
        <p:sp>
          <p:nvSpPr>
            <p:cNvPr id="53" name="Rectangle 52">
              <a:extLst>
                <a:ext uri="{FF2B5EF4-FFF2-40B4-BE49-F238E27FC236}">
                  <a16:creationId xmlns:a16="http://schemas.microsoft.com/office/drawing/2014/main" id="{378F6664-6E8A-7067-74D2-BD9E5CAEDE12}"/>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a:extLst>
              <a:ext uri="{FF2B5EF4-FFF2-40B4-BE49-F238E27FC236}">
                <a16:creationId xmlns:a16="http://schemas.microsoft.com/office/drawing/2014/main" id="{868C14E2-FBCB-FFA3-B5B5-44B131D2E87F}"/>
              </a:ext>
            </a:extLst>
          </p:cNvPr>
          <p:cNvSpPr txBox="1"/>
          <p:nvPr/>
        </p:nvSpPr>
        <p:spPr>
          <a:xfrm>
            <a:off x="350910" y="3616545"/>
            <a:ext cx="6049890" cy="646331"/>
          </a:xfrm>
          <a:prstGeom prst="rect">
            <a:avLst/>
          </a:prstGeom>
          <a:noFill/>
        </p:spPr>
        <p:txBody>
          <a:bodyPr wrap="square">
            <a:spAutoFit/>
          </a:bodyPr>
          <a:lstStyle/>
          <a:p>
            <a:r>
              <a:rPr lang="it-IT" sz="3600" b="1" dirty="0">
                <a:solidFill>
                  <a:schemeClr val="bg1"/>
                </a:solidFill>
                <a:latin typeface="+mj-lt"/>
              </a:rPr>
              <a:t>Environmental</a:t>
            </a:r>
            <a:r>
              <a:rPr lang="it-IT" sz="3000" b="1" dirty="0">
                <a:solidFill>
                  <a:schemeClr val="bg1"/>
                </a:solidFill>
                <a:latin typeface="+mj-lt"/>
              </a:rPr>
              <a:t> </a:t>
            </a:r>
            <a:r>
              <a:rPr lang="it-IT" sz="3600" b="1" dirty="0">
                <a:solidFill>
                  <a:schemeClr val="bg1"/>
                </a:solidFill>
                <a:latin typeface="+mj-lt"/>
              </a:rPr>
              <a:t>cleaning</a:t>
            </a:r>
            <a:r>
              <a:rPr lang="it-IT" sz="3000" dirty="0">
                <a:solidFill>
                  <a:schemeClr val="bg1"/>
                </a:solidFill>
                <a:latin typeface="+mj-lt"/>
              </a:rPr>
              <a:t> </a:t>
            </a:r>
            <a:endParaRPr lang="en-US" sz="3000" dirty="0">
              <a:solidFill>
                <a:schemeClr val="bg1"/>
              </a:solidFill>
              <a:latin typeface="+mj-lt"/>
            </a:endParaRPr>
          </a:p>
        </p:txBody>
      </p:sp>
      <p:sp>
        <p:nvSpPr>
          <p:cNvPr id="57" name="TextBox 56">
            <a:extLst>
              <a:ext uri="{FF2B5EF4-FFF2-40B4-BE49-F238E27FC236}">
                <a16:creationId xmlns:a16="http://schemas.microsoft.com/office/drawing/2014/main" id="{092FD6F2-D501-A917-9F06-6743EC7AC13F}"/>
              </a:ext>
            </a:extLst>
          </p:cNvPr>
          <p:cNvSpPr txBox="1"/>
          <p:nvPr/>
        </p:nvSpPr>
        <p:spPr>
          <a:xfrm>
            <a:off x="350910" y="2833861"/>
            <a:ext cx="2690191" cy="646331"/>
          </a:xfrm>
          <a:prstGeom prst="rect">
            <a:avLst/>
          </a:prstGeom>
          <a:noFill/>
        </p:spPr>
        <p:txBody>
          <a:bodyPr wrap="square">
            <a:spAutoFit/>
          </a:bodyPr>
          <a:lstStyle/>
          <a:p>
            <a:r>
              <a:rPr lang="en-GB" sz="3600" b="1" dirty="0">
                <a:solidFill>
                  <a:schemeClr val="bg1"/>
                </a:solidFill>
                <a:latin typeface="Atkinson Hyperlegible" pitchFamily="2" charset="0"/>
              </a:rPr>
              <a:t>Module 11 </a:t>
            </a:r>
            <a:endParaRPr lang="en-US" sz="3600" b="1" dirty="0">
              <a:solidFill>
                <a:schemeClr val="bg1"/>
              </a:solidFill>
              <a:latin typeface="Atkinson Hyperlegible" pitchFamily="2" charset="0"/>
            </a:endParaRPr>
          </a:p>
        </p:txBody>
      </p:sp>
      <p:sp>
        <p:nvSpPr>
          <p:cNvPr id="103" name="Freeform: Shape 102">
            <a:extLst>
              <a:ext uri="{FF2B5EF4-FFF2-40B4-BE49-F238E27FC236}">
                <a16:creationId xmlns:a16="http://schemas.microsoft.com/office/drawing/2014/main" id="{CEC38106-27E7-5327-F032-A64FC2E960FF}"/>
              </a:ext>
            </a:extLst>
          </p:cNvPr>
          <p:cNvSpPr/>
          <p:nvPr/>
        </p:nvSpPr>
        <p:spPr>
          <a:xfrm>
            <a:off x="3413957" y="4519612"/>
            <a:ext cx="8774996" cy="2338388"/>
          </a:xfrm>
          <a:custGeom>
            <a:avLst/>
            <a:gdLst>
              <a:gd name="connsiteX0" fmla="*/ 8774996 w 8774996"/>
              <a:gd name="connsiteY0" fmla="*/ 0 h 2338388"/>
              <a:gd name="connsiteX1" fmla="*/ 8774996 w 8774996"/>
              <a:gd name="connsiteY1" fmla="*/ 92414 h 2338388"/>
              <a:gd name="connsiteX2" fmla="*/ 8349153 w 8774996"/>
              <a:gd name="connsiteY2" fmla="*/ 105037 h 2338388"/>
              <a:gd name="connsiteX3" fmla="*/ 1629181 w 8774996"/>
              <a:gd name="connsiteY3" fmla="*/ 2219739 h 2338388"/>
              <a:gd name="connsiteX4" fmla="*/ 1478083 w 8774996"/>
              <a:gd name="connsiteY4" fmla="*/ 2338388 h 2338388"/>
              <a:gd name="connsiteX5" fmla="*/ 0 w 8774996"/>
              <a:gd name="connsiteY5" fmla="*/ 2338388 h 2338388"/>
              <a:gd name="connsiteX6" fmla="*/ 181629 w 8774996"/>
              <a:gd name="connsiteY6" fmla="*/ 2214862 h 2338388"/>
              <a:gd name="connsiteX7" fmla="*/ 8259445 w 8774996"/>
              <a:gd name="connsiteY7" fmla="*/ 13237 h 2338388"/>
              <a:gd name="connsiteX8" fmla="*/ 8774996 w 8774996"/>
              <a:gd name="connsiteY8" fmla="*/ 0 h 233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74996" h="2338388">
                <a:moveTo>
                  <a:pt x="8774996" y="0"/>
                </a:moveTo>
                <a:lnTo>
                  <a:pt x="8774996" y="92414"/>
                </a:lnTo>
                <a:lnTo>
                  <a:pt x="8349153" y="105037"/>
                </a:lnTo>
                <a:cubicBezTo>
                  <a:pt x="5649372" y="266034"/>
                  <a:pt x="3265847" y="1055216"/>
                  <a:pt x="1629181" y="2219739"/>
                </a:cubicBezTo>
                <a:lnTo>
                  <a:pt x="1478083" y="2338388"/>
                </a:lnTo>
                <a:lnTo>
                  <a:pt x="0" y="2338388"/>
                </a:lnTo>
                <a:lnTo>
                  <a:pt x="181629" y="2214862"/>
                </a:lnTo>
                <a:cubicBezTo>
                  <a:pt x="2149001" y="1002472"/>
                  <a:pt x="5014143" y="180851"/>
                  <a:pt x="8259445" y="13237"/>
                </a:cubicBezTo>
                <a:lnTo>
                  <a:pt x="8774996" y="0"/>
                </a:lnTo>
                <a:close/>
              </a:path>
            </a:pathLst>
          </a:cu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ECAA872D-35C8-A2FF-9138-48C883BD81B5}"/>
              </a:ext>
            </a:extLst>
          </p:cNvPr>
          <p:cNvGrpSpPr/>
          <p:nvPr/>
        </p:nvGrpSpPr>
        <p:grpSpPr>
          <a:xfrm>
            <a:off x="0" y="0"/>
            <a:ext cx="4483596" cy="1876962"/>
            <a:chOff x="0" y="0"/>
            <a:chExt cx="4483596" cy="1876962"/>
          </a:xfrm>
        </p:grpSpPr>
        <p:sp>
          <p:nvSpPr>
            <p:cNvPr id="10" name="Freeform: Shape 9">
              <a:extLst>
                <a:ext uri="{FF2B5EF4-FFF2-40B4-BE49-F238E27FC236}">
                  <a16:creationId xmlns:a16="http://schemas.microsoft.com/office/drawing/2014/main" id="{29C06D54-E3D3-08F6-9431-8848B3B38122}"/>
                </a:ext>
              </a:extLst>
            </p:cNvPr>
            <p:cNvSpPr/>
            <p:nvPr/>
          </p:nvSpPr>
          <p:spPr>
            <a:xfrm flipH="1" flipV="1">
              <a:off x="0" y="0"/>
              <a:ext cx="4483596" cy="1876962"/>
            </a:xfrm>
            <a:custGeom>
              <a:avLst/>
              <a:gdLst>
                <a:gd name="connsiteX0" fmla="*/ 1287490 w 1287490"/>
                <a:gd name="connsiteY0" fmla="*/ 0 h 535274"/>
                <a:gd name="connsiteX1" fmla="*/ 1287490 w 1287490"/>
                <a:gd name="connsiteY1" fmla="*/ 535274 h 535274"/>
                <a:gd name="connsiteX2" fmla="*/ 0 w 1287490"/>
                <a:gd name="connsiteY2" fmla="*/ 535274 h 535274"/>
                <a:gd name="connsiteX3" fmla="*/ 26649 w 1287490"/>
                <a:gd name="connsiteY3" fmla="*/ 506998 h 535274"/>
                <a:gd name="connsiteX4" fmla="*/ 1211847 w 1287490"/>
                <a:gd name="connsiteY4" fmla="*/ 3030 h 53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490" h="535274">
                  <a:moveTo>
                    <a:pt x="1287490" y="0"/>
                  </a:moveTo>
                  <a:lnTo>
                    <a:pt x="1287490" y="535274"/>
                  </a:lnTo>
                  <a:lnTo>
                    <a:pt x="0" y="535274"/>
                  </a:lnTo>
                  <a:lnTo>
                    <a:pt x="26649" y="506998"/>
                  </a:lnTo>
                  <a:cubicBezTo>
                    <a:pt x="315307" y="229473"/>
                    <a:pt x="735688" y="41398"/>
                    <a:pt x="1211847" y="30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descr="A logo for a health care facility&#10;&#10;Description automatically generated">
              <a:extLst>
                <a:ext uri="{FF2B5EF4-FFF2-40B4-BE49-F238E27FC236}">
                  <a16:creationId xmlns:a16="http://schemas.microsoft.com/office/drawing/2014/main" id="{004932DD-744C-0AA5-EBFD-93E4DA49D01D}"/>
                </a:ext>
              </a:extLst>
            </p:cNvPr>
            <p:cNvPicPr>
              <a:picLocks noChangeAspect="1"/>
            </p:cNvPicPr>
            <p:nvPr/>
          </p:nvPicPr>
          <p:blipFill rotWithShape="1">
            <a:blip r:embed="rId6">
              <a:extLst>
                <a:ext uri="{28A0092B-C50C-407E-A947-70E740481C1C}">
                  <a14:useLocalDpi xmlns:a14="http://schemas.microsoft.com/office/drawing/2010/main" val="0"/>
                </a:ext>
              </a:extLst>
            </a:blip>
            <a:srcRect l="14336" t="23742" r="12757" b="25261"/>
            <a:stretch/>
          </p:blipFill>
          <p:spPr>
            <a:xfrm>
              <a:off x="262899" y="933754"/>
              <a:ext cx="1387348" cy="571503"/>
            </a:xfrm>
            <a:prstGeom prst="rect">
              <a:avLst/>
            </a:prstGeom>
          </p:spPr>
        </p:pic>
        <p:pic>
          <p:nvPicPr>
            <p:cNvPr id="12" name="Picture 11">
              <a:extLst>
                <a:ext uri="{FF2B5EF4-FFF2-40B4-BE49-F238E27FC236}">
                  <a16:creationId xmlns:a16="http://schemas.microsoft.com/office/drawing/2014/main" id="{071581E2-7B0C-2C3E-FFC7-3E7FEE59FB5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32528" y="134107"/>
              <a:ext cx="1097280" cy="675132"/>
            </a:xfrm>
            <a:prstGeom prst="rect">
              <a:avLst/>
            </a:prstGeom>
          </p:spPr>
        </p:pic>
        <p:grpSp>
          <p:nvGrpSpPr>
            <p:cNvPr id="13" name="Group 12">
              <a:extLst>
                <a:ext uri="{FF2B5EF4-FFF2-40B4-BE49-F238E27FC236}">
                  <a16:creationId xmlns:a16="http://schemas.microsoft.com/office/drawing/2014/main" id="{CBC45202-2C71-B75F-9A45-DA8829DA48E1}"/>
                </a:ext>
              </a:extLst>
            </p:cNvPr>
            <p:cNvGrpSpPr>
              <a:grpSpLocks noChangeAspect="1"/>
            </p:cNvGrpSpPr>
            <p:nvPr/>
          </p:nvGrpSpPr>
          <p:grpSpPr>
            <a:xfrm>
              <a:off x="252273" y="239078"/>
              <a:ext cx="1653166" cy="502920"/>
              <a:chOff x="8675516" y="-1747131"/>
              <a:chExt cx="1964441" cy="597615"/>
            </a:xfrm>
            <a:solidFill>
              <a:srgbClr val="00AEEF"/>
            </a:solidFill>
          </p:grpSpPr>
          <p:sp>
            <p:nvSpPr>
              <p:cNvPr id="14" name="Freeform 5">
                <a:extLst>
                  <a:ext uri="{FF2B5EF4-FFF2-40B4-BE49-F238E27FC236}">
                    <a16:creationId xmlns:a16="http://schemas.microsoft.com/office/drawing/2014/main" id="{A5C9D6A6-67B9-9215-1615-DA9D3952841D}"/>
                  </a:ext>
                </a:extLst>
              </p:cNvPr>
              <p:cNvSpPr>
                <a:spLocks noEditPoints="1"/>
              </p:cNvSpPr>
              <p:nvPr/>
            </p:nvSpPr>
            <p:spPr bwMode="auto">
              <a:xfrm>
                <a:off x="8675516" y="-1697823"/>
                <a:ext cx="703136" cy="548307"/>
              </a:xfrm>
              <a:custGeom>
                <a:avLst/>
                <a:gdLst>
                  <a:gd name="T0" fmla="*/ 350 w 1485"/>
                  <a:gd name="T1" fmla="*/ 721 h 1159"/>
                  <a:gd name="T2" fmla="*/ 967 w 1485"/>
                  <a:gd name="T3" fmla="*/ 341 h 1159"/>
                  <a:gd name="T4" fmla="*/ 987 w 1485"/>
                  <a:gd name="T5" fmla="*/ 131 h 1159"/>
                  <a:gd name="T6" fmla="*/ 398 w 1485"/>
                  <a:gd name="T7" fmla="*/ 160 h 1159"/>
                  <a:gd name="T8" fmla="*/ 298 w 1485"/>
                  <a:gd name="T9" fmla="*/ 636 h 1159"/>
                  <a:gd name="T10" fmla="*/ 337 w 1485"/>
                  <a:gd name="T11" fmla="*/ 652 h 1159"/>
                  <a:gd name="T12" fmla="*/ 403 w 1485"/>
                  <a:gd name="T13" fmla="*/ 697 h 1159"/>
                  <a:gd name="T14" fmla="*/ 413 w 1485"/>
                  <a:gd name="T15" fmla="*/ 602 h 1159"/>
                  <a:gd name="T16" fmla="*/ 536 w 1485"/>
                  <a:gd name="T17" fmla="*/ 298 h 1159"/>
                  <a:gd name="T18" fmla="*/ 545 w 1485"/>
                  <a:gd name="T19" fmla="*/ 414 h 1159"/>
                  <a:gd name="T20" fmla="*/ 609 w 1485"/>
                  <a:gd name="T21" fmla="*/ 541 h 1159"/>
                  <a:gd name="T22" fmla="*/ 643 w 1485"/>
                  <a:gd name="T23" fmla="*/ 552 h 1159"/>
                  <a:gd name="T24" fmla="*/ 540 w 1485"/>
                  <a:gd name="T25" fmla="*/ 456 h 1159"/>
                  <a:gd name="T26" fmla="*/ 478 w 1485"/>
                  <a:gd name="T27" fmla="*/ 523 h 1159"/>
                  <a:gd name="T28" fmla="*/ 489 w 1485"/>
                  <a:gd name="T29" fmla="*/ 530 h 1159"/>
                  <a:gd name="T30" fmla="*/ 519 w 1485"/>
                  <a:gd name="T31" fmla="*/ 545 h 1159"/>
                  <a:gd name="T32" fmla="*/ 541 w 1485"/>
                  <a:gd name="T33" fmla="*/ 503 h 1159"/>
                  <a:gd name="T34" fmla="*/ 1002 w 1485"/>
                  <a:gd name="T35" fmla="*/ 706 h 1159"/>
                  <a:gd name="T36" fmla="*/ 934 w 1485"/>
                  <a:gd name="T37" fmla="*/ 822 h 1159"/>
                  <a:gd name="T38" fmla="*/ 948 w 1485"/>
                  <a:gd name="T39" fmla="*/ 711 h 1159"/>
                  <a:gd name="T40" fmla="*/ 921 w 1485"/>
                  <a:gd name="T41" fmla="*/ 593 h 1159"/>
                  <a:gd name="T42" fmla="*/ 968 w 1485"/>
                  <a:gd name="T43" fmla="*/ 553 h 1159"/>
                  <a:gd name="T44" fmla="*/ 1027 w 1485"/>
                  <a:gd name="T45" fmla="*/ 503 h 1159"/>
                  <a:gd name="T46" fmla="*/ 1002 w 1485"/>
                  <a:gd name="T47" fmla="*/ 376 h 1159"/>
                  <a:gd name="T48" fmla="*/ 993 w 1485"/>
                  <a:gd name="T49" fmla="*/ 415 h 1159"/>
                  <a:gd name="T50" fmla="*/ 949 w 1485"/>
                  <a:gd name="T51" fmla="*/ 403 h 1159"/>
                  <a:gd name="T52" fmla="*/ 894 w 1485"/>
                  <a:gd name="T53" fmla="*/ 357 h 1159"/>
                  <a:gd name="T54" fmla="*/ 872 w 1485"/>
                  <a:gd name="T55" fmla="*/ 401 h 1159"/>
                  <a:gd name="T56" fmla="*/ 887 w 1485"/>
                  <a:gd name="T57" fmla="*/ 399 h 1159"/>
                  <a:gd name="T58" fmla="*/ 1020 w 1485"/>
                  <a:gd name="T59" fmla="*/ 428 h 1159"/>
                  <a:gd name="T60" fmla="*/ 978 w 1485"/>
                  <a:gd name="T61" fmla="*/ 462 h 1159"/>
                  <a:gd name="T62" fmla="*/ 1043 w 1485"/>
                  <a:gd name="T63" fmla="*/ 487 h 1159"/>
                  <a:gd name="T64" fmla="*/ 1015 w 1485"/>
                  <a:gd name="T65" fmla="*/ 320 h 1159"/>
                  <a:gd name="T66" fmla="*/ 1007 w 1485"/>
                  <a:gd name="T67" fmla="*/ 350 h 1159"/>
                  <a:gd name="T68" fmla="*/ 963 w 1485"/>
                  <a:gd name="T69" fmla="*/ 288 h 1159"/>
                  <a:gd name="T70" fmla="*/ 1054 w 1485"/>
                  <a:gd name="T71" fmla="*/ 244 h 1159"/>
                  <a:gd name="T72" fmla="*/ 790 w 1485"/>
                  <a:gd name="T73" fmla="*/ 15 h 1159"/>
                  <a:gd name="T74" fmla="*/ 936 w 1485"/>
                  <a:gd name="T75" fmla="*/ 132 h 1159"/>
                  <a:gd name="T76" fmla="*/ 872 w 1485"/>
                  <a:gd name="T77" fmla="*/ 336 h 1159"/>
                  <a:gd name="T78" fmla="*/ 849 w 1485"/>
                  <a:gd name="T79" fmla="*/ 361 h 1159"/>
                  <a:gd name="T80" fmla="*/ 828 w 1485"/>
                  <a:gd name="T81" fmla="*/ 373 h 1159"/>
                  <a:gd name="T82" fmla="*/ 881 w 1485"/>
                  <a:gd name="T83" fmla="*/ 582 h 1159"/>
                  <a:gd name="T84" fmla="*/ 771 w 1485"/>
                  <a:gd name="T85" fmla="*/ 872 h 1159"/>
                  <a:gd name="T86" fmla="*/ 518 w 1485"/>
                  <a:gd name="T87" fmla="*/ 757 h 1159"/>
                  <a:gd name="T88" fmla="*/ 619 w 1485"/>
                  <a:gd name="T89" fmla="*/ 632 h 1159"/>
                  <a:gd name="T90" fmla="*/ 604 w 1485"/>
                  <a:gd name="T91" fmla="*/ 344 h 1159"/>
                  <a:gd name="T92" fmla="*/ 493 w 1485"/>
                  <a:gd name="T93" fmla="*/ 255 h 1159"/>
                  <a:gd name="T94" fmla="*/ 691 w 1485"/>
                  <a:gd name="T95" fmla="*/ 0 h 1159"/>
                  <a:gd name="T96" fmla="*/ 792 w 1485"/>
                  <a:gd name="T97" fmla="*/ 582 h 1159"/>
                  <a:gd name="T98" fmla="*/ 857 w 1485"/>
                  <a:gd name="T99" fmla="*/ 214 h 1159"/>
                  <a:gd name="T100" fmla="*/ 374 w 1485"/>
                  <a:gd name="T101" fmla="*/ 18 h 1159"/>
                  <a:gd name="T102" fmla="*/ 1262 w 1485"/>
                  <a:gd name="T103" fmla="*/ 829 h 1159"/>
                  <a:gd name="T104" fmla="*/ 108 w 1485"/>
                  <a:gd name="T105" fmla="*/ 217 h 1159"/>
                  <a:gd name="T106" fmla="*/ 615 w 1485"/>
                  <a:gd name="T107" fmla="*/ 1022 h 1159"/>
                  <a:gd name="T108" fmla="*/ 780 w 1485"/>
                  <a:gd name="T109" fmla="*/ 1060 h 1159"/>
                  <a:gd name="T110" fmla="*/ 1167 w 1485"/>
                  <a:gd name="T111" fmla="*/ 821 h 1159"/>
                  <a:gd name="T112" fmla="*/ 185 w 1485"/>
                  <a:gd name="T113" fmla="*/ 766 h 1159"/>
                  <a:gd name="T114" fmla="*/ 205 w 1485"/>
                  <a:gd name="T115" fmla="*/ 99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5" h="1159">
                    <a:moveTo>
                      <a:pt x="682" y="419"/>
                    </a:moveTo>
                    <a:cubicBezTo>
                      <a:pt x="682" y="433"/>
                      <a:pt x="690" y="443"/>
                      <a:pt x="705" y="451"/>
                    </a:cubicBezTo>
                    <a:cubicBezTo>
                      <a:pt x="705" y="451"/>
                      <a:pt x="705" y="449"/>
                      <a:pt x="705" y="445"/>
                    </a:cubicBezTo>
                    <a:lnTo>
                      <a:pt x="696" y="435"/>
                    </a:lnTo>
                    <a:lnTo>
                      <a:pt x="701" y="426"/>
                    </a:lnTo>
                    <a:lnTo>
                      <a:pt x="705" y="425"/>
                    </a:lnTo>
                    <a:cubicBezTo>
                      <a:pt x="704" y="409"/>
                      <a:pt x="704" y="391"/>
                      <a:pt x="704" y="389"/>
                    </a:cubicBezTo>
                    <a:lnTo>
                      <a:pt x="703" y="389"/>
                    </a:lnTo>
                    <a:cubicBezTo>
                      <a:pt x="689" y="397"/>
                      <a:pt x="682" y="406"/>
                      <a:pt x="682" y="419"/>
                    </a:cubicBezTo>
                    <a:close/>
                    <a:moveTo>
                      <a:pt x="349" y="725"/>
                    </a:moveTo>
                    <a:lnTo>
                      <a:pt x="350" y="721"/>
                    </a:lnTo>
                    <a:lnTo>
                      <a:pt x="343" y="705"/>
                    </a:lnTo>
                    <a:lnTo>
                      <a:pt x="334" y="702"/>
                    </a:lnTo>
                    <a:lnTo>
                      <a:pt x="349" y="725"/>
                    </a:lnTo>
                    <a:close/>
                    <a:moveTo>
                      <a:pt x="937" y="360"/>
                    </a:moveTo>
                    <a:lnTo>
                      <a:pt x="938" y="367"/>
                    </a:lnTo>
                    <a:lnTo>
                      <a:pt x="952" y="362"/>
                    </a:lnTo>
                    <a:lnTo>
                      <a:pt x="956" y="354"/>
                    </a:lnTo>
                    <a:lnTo>
                      <a:pt x="946" y="341"/>
                    </a:lnTo>
                    <a:lnTo>
                      <a:pt x="952" y="333"/>
                    </a:lnTo>
                    <a:lnTo>
                      <a:pt x="965" y="343"/>
                    </a:lnTo>
                    <a:lnTo>
                      <a:pt x="967" y="341"/>
                    </a:lnTo>
                    <a:lnTo>
                      <a:pt x="964" y="339"/>
                    </a:lnTo>
                    <a:lnTo>
                      <a:pt x="961" y="333"/>
                    </a:lnTo>
                    <a:lnTo>
                      <a:pt x="967" y="330"/>
                    </a:lnTo>
                    <a:lnTo>
                      <a:pt x="962" y="323"/>
                    </a:lnTo>
                    <a:lnTo>
                      <a:pt x="949" y="329"/>
                    </a:lnTo>
                    <a:lnTo>
                      <a:pt x="945" y="337"/>
                    </a:lnTo>
                    <a:lnTo>
                      <a:pt x="943" y="344"/>
                    </a:lnTo>
                    <a:lnTo>
                      <a:pt x="948" y="353"/>
                    </a:lnTo>
                    <a:lnTo>
                      <a:pt x="946" y="357"/>
                    </a:lnTo>
                    <a:lnTo>
                      <a:pt x="937" y="360"/>
                    </a:lnTo>
                    <a:close/>
                    <a:moveTo>
                      <a:pt x="987" y="131"/>
                    </a:moveTo>
                    <a:lnTo>
                      <a:pt x="982" y="123"/>
                    </a:lnTo>
                    <a:lnTo>
                      <a:pt x="971" y="118"/>
                    </a:lnTo>
                    <a:lnTo>
                      <a:pt x="963" y="124"/>
                    </a:lnTo>
                    <a:lnTo>
                      <a:pt x="973" y="129"/>
                    </a:lnTo>
                    <a:lnTo>
                      <a:pt x="985" y="138"/>
                    </a:lnTo>
                    <a:lnTo>
                      <a:pt x="987" y="131"/>
                    </a:lnTo>
                    <a:close/>
                    <a:moveTo>
                      <a:pt x="398" y="160"/>
                    </a:moveTo>
                    <a:lnTo>
                      <a:pt x="455" y="218"/>
                    </a:lnTo>
                    <a:cubicBezTo>
                      <a:pt x="388" y="288"/>
                      <a:pt x="347" y="383"/>
                      <a:pt x="346" y="487"/>
                    </a:cubicBezTo>
                    <a:lnTo>
                      <a:pt x="264" y="487"/>
                    </a:lnTo>
                    <a:cubicBezTo>
                      <a:pt x="266" y="360"/>
                      <a:pt x="316" y="245"/>
                      <a:pt x="398" y="160"/>
                    </a:cubicBezTo>
                    <a:close/>
                    <a:moveTo>
                      <a:pt x="363" y="608"/>
                    </a:moveTo>
                    <a:lnTo>
                      <a:pt x="358" y="607"/>
                    </a:lnTo>
                    <a:lnTo>
                      <a:pt x="353" y="602"/>
                    </a:lnTo>
                    <a:lnTo>
                      <a:pt x="331" y="600"/>
                    </a:lnTo>
                    <a:lnTo>
                      <a:pt x="338" y="610"/>
                    </a:lnTo>
                    <a:lnTo>
                      <a:pt x="317" y="606"/>
                    </a:lnTo>
                    <a:lnTo>
                      <a:pt x="322" y="601"/>
                    </a:lnTo>
                    <a:lnTo>
                      <a:pt x="317" y="596"/>
                    </a:lnTo>
                    <a:lnTo>
                      <a:pt x="302" y="602"/>
                    </a:lnTo>
                    <a:lnTo>
                      <a:pt x="296" y="612"/>
                    </a:lnTo>
                    <a:lnTo>
                      <a:pt x="298" y="636"/>
                    </a:lnTo>
                    <a:lnTo>
                      <a:pt x="316" y="678"/>
                    </a:lnTo>
                    <a:lnTo>
                      <a:pt x="324" y="691"/>
                    </a:lnTo>
                    <a:lnTo>
                      <a:pt x="329" y="693"/>
                    </a:lnTo>
                    <a:lnTo>
                      <a:pt x="316" y="667"/>
                    </a:lnTo>
                    <a:lnTo>
                      <a:pt x="313" y="655"/>
                    </a:lnTo>
                    <a:lnTo>
                      <a:pt x="316" y="651"/>
                    </a:lnTo>
                    <a:lnTo>
                      <a:pt x="314" y="644"/>
                    </a:lnTo>
                    <a:lnTo>
                      <a:pt x="322" y="645"/>
                    </a:lnTo>
                    <a:lnTo>
                      <a:pt x="334" y="664"/>
                    </a:lnTo>
                    <a:lnTo>
                      <a:pt x="337" y="665"/>
                    </a:lnTo>
                    <a:lnTo>
                      <a:pt x="337" y="652"/>
                    </a:lnTo>
                    <a:lnTo>
                      <a:pt x="342" y="655"/>
                    </a:lnTo>
                    <a:lnTo>
                      <a:pt x="343" y="662"/>
                    </a:lnTo>
                    <a:lnTo>
                      <a:pt x="356" y="665"/>
                    </a:lnTo>
                    <a:lnTo>
                      <a:pt x="361" y="661"/>
                    </a:lnTo>
                    <a:lnTo>
                      <a:pt x="363" y="663"/>
                    </a:lnTo>
                    <a:lnTo>
                      <a:pt x="363" y="673"/>
                    </a:lnTo>
                    <a:lnTo>
                      <a:pt x="369" y="680"/>
                    </a:lnTo>
                    <a:lnTo>
                      <a:pt x="376" y="681"/>
                    </a:lnTo>
                    <a:lnTo>
                      <a:pt x="391" y="707"/>
                    </a:lnTo>
                    <a:lnTo>
                      <a:pt x="400" y="709"/>
                    </a:lnTo>
                    <a:lnTo>
                      <a:pt x="403" y="697"/>
                    </a:lnTo>
                    <a:cubicBezTo>
                      <a:pt x="419" y="724"/>
                      <a:pt x="437" y="748"/>
                      <a:pt x="459" y="770"/>
                    </a:cubicBezTo>
                    <a:lnTo>
                      <a:pt x="401" y="827"/>
                    </a:lnTo>
                    <a:cubicBezTo>
                      <a:pt x="319" y="743"/>
                      <a:pt x="267" y="629"/>
                      <a:pt x="264" y="503"/>
                    </a:cubicBezTo>
                    <a:lnTo>
                      <a:pt x="346" y="503"/>
                    </a:lnTo>
                    <a:cubicBezTo>
                      <a:pt x="347" y="540"/>
                      <a:pt x="353" y="575"/>
                      <a:pt x="363" y="608"/>
                    </a:cubicBezTo>
                    <a:close/>
                    <a:moveTo>
                      <a:pt x="443" y="503"/>
                    </a:moveTo>
                    <a:cubicBezTo>
                      <a:pt x="443" y="511"/>
                      <a:pt x="444" y="519"/>
                      <a:pt x="445" y="527"/>
                    </a:cubicBezTo>
                    <a:lnTo>
                      <a:pt x="435" y="529"/>
                    </a:lnTo>
                    <a:lnTo>
                      <a:pt x="433" y="539"/>
                    </a:lnTo>
                    <a:lnTo>
                      <a:pt x="412" y="565"/>
                    </a:lnTo>
                    <a:lnTo>
                      <a:pt x="413" y="602"/>
                    </a:lnTo>
                    <a:lnTo>
                      <a:pt x="391" y="609"/>
                    </a:lnTo>
                    <a:lnTo>
                      <a:pt x="380" y="609"/>
                    </a:lnTo>
                    <a:cubicBezTo>
                      <a:pt x="369" y="575"/>
                      <a:pt x="363" y="540"/>
                      <a:pt x="362" y="503"/>
                    </a:cubicBezTo>
                    <a:lnTo>
                      <a:pt x="443" y="503"/>
                    </a:lnTo>
                    <a:close/>
                    <a:moveTo>
                      <a:pt x="461" y="732"/>
                    </a:moveTo>
                    <a:lnTo>
                      <a:pt x="480" y="743"/>
                    </a:lnTo>
                    <a:lnTo>
                      <a:pt x="483" y="745"/>
                    </a:lnTo>
                    <a:lnTo>
                      <a:pt x="470" y="758"/>
                    </a:lnTo>
                    <a:cubicBezTo>
                      <a:pt x="464" y="752"/>
                      <a:pt x="458" y="745"/>
                      <a:pt x="452" y="739"/>
                    </a:cubicBezTo>
                    <a:lnTo>
                      <a:pt x="461" y="732"/>
                    </a:lnTo>
                    <a:close/>
                    <a:moveTo>
                      <a:pt x="536" y="298"/>
                    </a:moveTo>
                    <a:lnTo>
                      <a:pt x="593" y="356"/>
                    </a:lnTo>
                    <a:cubicBezTo>
                      <a:pt x="581" y="369"/>
                      <a:pt x="571" y="384"/>
                      <a:pt x="563" y="400"/>
                    </a:cubicBezTo>
                    <a:lnTo>
                      <a:pt x="559" y="399"/>
                    </a:lnTo>
                    <a:lnTo>
                      <a:pt x="550" y="402"/>
                    </a:lnTo>
                    <a:lnTo>
                      <a:pt x="548" y="402"/>
                    </a:lnTo>
                    <a:lnTo>
                      <a:pt x="539" y="410"/>
                    </a:lnTo>
                    <a:lnTo>
                      <a:pt x="550" y="408"/>
                    </a:lnTo>
                    <a:lnTo>
                      <a:pt x="560" y="405"/>
                    </a:lnTo>
                    <a:cubicBezTo>
                      <a:pt x="559" y="407"/>
                      <a:pt x="559" y="408"/>
                      <a:pt x="558" y="409"/>
                    </a:cubicBezTo>
                    <a:lnTo>
                      <a:pt x="549" y="414"/>
                    </a:lnTo>
                    <a:lnTo>
                      <a:pt x="545" y="414"/>
                    </a:lnTo>
                    <a:lnTo>
                      <a:pt x="533" y="424"/>
                    </a:lnTo>
                    <a:lnTo>
                      <a:pt x="521" y="423"/>
                    </a:lnTo>
                    <a:lnTo>
                      <a:pt x="503" y="456"/>
                    </a:lnTo>
                    <a:lnTo>
                      <a:pt x="506" y="463"/>
                    </a:lnTo>
                    <a:lnTo>
                      <a:pt x="497" y="473"/>
                    </a:lnTo>
                    <a:lnTo>
                      <a:pt x="495" y="487"/>
                    </a:lnTo>
                    <a:lnTo>
                      <a:pt x="459" y="487"/>
                    </a:lnTo>
                    <a:cubicBezTo>
                      <a:pt x="460" y="414"/>
                      <a:pt x="489" y="348"/>
                      <a:pt x="536" y="298"/>
                    </a:cubicBezTo>
                    <a:close/>
                    <a:moveTo>
                      <a:pt x="595" y="535"/>
                    </a:moveTo>
                    <a:lnTo>
                      <a:pt x="599" y="533"/>
                    </a:lnTo>
                    <a:lnTo>
                      <a:pt x="609" y="541"/>
                    </a:lnTo>
                    <a:lnTo>
                      <a:pt x="605" y="545"/>
                    </a:lnTo>
                    <a:lnTo>
                      <a:pt x="617" y="553"/>
                    </a:lnTo>
                    <a:lnTo>
                      <a:pt x="616" y="545"/>
                    </a:lnTo>
                    <a:lnTo>
                      <a:pt x="622" y="534"/>
                    </a:lnTo>
                    <a:lnTo>
                      <a:pt x="629" y="541"/>
                    </a:lnTo>
                    <a:lnTo>
                      <a:pt x="636" y="551"/>
                    </a:lnTo>
                    <a:lnTo>
                      <a:pt x="623" y="554"/>
                    </a:lnTo>
                    <a:lnTo>
                      <a:pt x="629" y="565"/>
                    </a:lnTo>
                    <a:lnTo>
                      <a:pt x="638" y="560"/>
                    </a:lnTo>
                    <a:lnTo>
                      <a:pt x="636" y="557"/>
                    </a:lnTo>
                    <a:lnTo>
                      <a:pt x="643" y="552"/>
                    </a:lnTo>
                    <a:lnTo>
                      <a:pt x="647" y="535"/>
                    </a:lnTo>
                    <a:cubicBezTo>
                      <a:pt x="651" y="545"/>
                      <a:pt x="658" y="555"/>
                      <a:pt x="665" y="563"/>
                    </a:cubicBezTo>
                    <a:lnTo>
                      <a:pt x="608" y="621"/>
                    </a:lnTo>
                    <a:cubicBezTo>
                      <a:pt x="580" y="592"/>
                      <a:pt x="562" y="554"/>
                      <a:pt x="557" y="513"/>
                    </a:cubicBezTo>
                    <a:lnTo>
                      <a:pt x="569" y="525"/>
                    </a:lnTo>
                    <a:lnTo>
                      <a:pt x="580" y="525"/>
                    </a:lnTo>
                    <a:lnTo>
                      <a:pt x="595" y="535"/>
                    </a:lnTo>
                    <a:close/>
                    <a:moveTo>
                      <a:pt x="512" y="475"/>
                    </a:moveTo>
                    <a:lnTo>
                      <a:pt x="514" y="458"/>
                    </a:lnTo>
                    <a:lnTo>
                      <a:pt x="523" y="453"/>
                    </a:lnTo>
                    <a:lnTo>
                      <a:pt x="540" y="456"/>
                    </a:lnTo>
                    <a:lnTo>
                      <a:pt x="543" y="459"/>
                    </a:lnTo>
                    <a:cubicBezTo>
                      <a:pt x="541" y="468"/>
                      <a:pt x="541" y="478"/>
                      <a:pt x="540" y="487"/>
                    </a:cubicBezTo>
                    <a:lnTo>
                      <a:pt x="521" y="487"/>
                    </a:lnTo>
                    <a:lnTo>
                      <a:pt x="512" y="475"/>
                    </a:lnTo>
                    <a:close/>
                    <a:moveTo>
                      <a:pt x="485" y="530"/>
                    </a:moveTo>
                    <a:lnTo>
                      <a:pt x="478" y="543"/>
                    </a:lnTo>
                    <a:lnTo>
                      <a:pt x="464" y="543"/>
                    </a:lnTo>
                    <a:lnTo>
                      <a:pt x="463" y="542"/>
                    </a:lnTo>
                    <a:cubicBezTo>
                      <a:pt x="461" y="529"/>
                      <a:pt x="460" y="516"/>
                      <a:pt x="459" y="503"/>
                    </a:cubicBezTo>
                    <a:lnTo>
                      <a:pt x="484" y="503"/>
                    </a:lnTo>
                    <a:lnTo>
                      <a:pt x="478" y="523"/>
                    </a:lnTo>
                    <a:lnTo>
                      <a:pt x="485" y="530"/>
                    </a:lnTo>
                    <a:close/>
                    <a:moveTo>
                      <a:pt x="539" y="689"/>
                    </a:moveTo>
                    <a:cubicBezTo>
                      <a:pt x="533" y="683"/>
                      <a:pt x="527" y="677"/>
                      <a:pt x="522" y="670"/>
                    </a:cubicBezTo>
                    <a:lnTo>
                      <a:pt x="525" y="650"/>
                    </a:lnTo>
                    <a:lnTo>
                      <a:pt x="516" y="630"/>
                    </a:lnTo>
                    <a:lnTo>
                      <a:pt x="514" y="599"/>
                    </a:lnTo>
                    <a:lnTo>
                      <a:pt x="504" y="581"/>
                    </a:lnTo>
                    <a:lnTo>
                      <a:pt x="506" y="569"/>
                    </a:lnTo>
                    <a:lnTo>
                      <a:pt x="495" y="547"/>
                    </a:lnTo>
                    <a:lnTo>
                      <a:pt x="485" y="542"/>
                    </a:lnTo>
                    <a:lnTo>
                      <a:pt x="489" y="530"/>
                    </a:lnTo>
                    <a:lnTo>
                      <a:pt x="485" y="520"/>
                    </a:lnTo>
                    <a:lnTo>
                      <a:pt x="489" y="510"/>
                    </a:lnTo>
                    <a:lnTo>
                      <a:pt x="500" y="510"/>
                    </a:lnTo>
                    <a:lnTo>
                      <a:pt x="504" y="503"/>
                    </a:lnTo>
                    <a:lnTo>
                      <a:pt x="523" y="503"/>
                    </a:lnTo>
                    <a:lnTo>
                      <a:pt x="526" y="509"/>
                    </a:lnTo>
                    <a:lnTo>
                      <a:pt x="522" y="528"/>
                    </a:lnTo>
                    <a:lnTo>
                      <a:pt x="520" y="531"/>
                    </a:lnTo>
                    <a:lnTo>
                      <a:pt x="527" y="547"/>
                    </a:lnTo>
                    <a:lnTo>
                      <a:pt x="522" y="549"/>
                    </a:lnTo>
                    <a:lnTo>
                      <a:pt x="519" y="545"/>
                    </a:lnTo>
                    <a:lnTo>
                      <a:pt x="518" y="547"/>
                    </a:lnTo>
                    <a:lnTo>
                      <a:pt x="521" y="556"/>
                    </a:lnTo>
                    <a:lnTo>
                      <a:pt x="526" y="567"/>
                    </a:lnTo>
                    <a:lnTo>
                      <a:pt x="529" y="567"/>
                    </a:lnTo>
                    <a:lnTo>
                      <a:pt x="531" y="557"/>
                    </a:lnTo>
                    <a:lnTo>
                      <a:pt x="528" y="553"/>
                    </a:lnTo>
                    <a:lnTo>
                      <a:pt x="528" y="547"/>
                    </a:lnTo>
                    <a:lnTo>
                      <a:pt x="527" y="533"/>
                    </a:lnTo>
                    <a:lnTo>
                      <a:pt x="531" y="510"/>
                    </a:lnTo>
                    <a:lnTo>
                      <a:pt x="527" y="503"/>
                    </a:lnTo>
                    <a:lnTo>
                      <a:pt x="541" y="503"/>
                    </a:lnTo>
                    <a:cubicBezTo>
                      <a:pt x="543" y="553"/>
                      <a:pt x="564" y="598"/>
                      <a:pt x="596" y="632"/>
                    </a:cubicBezTo>
                    <a:lnTo>
                      <a:pt x="539" y="689"/>
                    </a:lnTo>
                    <a:close/>
                    <a:moveTo>
                      <a:pt x="1029" y="768"/>
                    </a:moveTo>
                    <a:cubicBezTo>
                      <a:pt x="1095" y="699"/>
                      <a:pt x="1138" y="606"/>
                      <a:pt x="1140" y="503"/>
                    </a:cubicBezTo>
                    <a:lnTo>
                      <a:pt x="1222" y="503"/>
                    </a:lnTo>
                    <a:cubicBezTo>
                      <a:pt x="1219" y="628"/>
                      <a:pt x="1168" y="742"/>
                      <a:pt x="1086" y="826"/>
                    </a:cubicBezTo>
                    <a:lnTo>
                      <a:pt x="1029" y="768"/>
                    </a:lnTo>
                    <a:close/>
                    <a:moveTo>
                      <a:pt x="1006" y="746"/>
                    </a:moveTo>
                    <a:lnTo>
                      <a:pt x="1012" y="739"/>
                    </a:lnTo>
                    <a:lnTo>
                      <a:pt x="1006" y="707"/>
                    </a:lnTo>
                    <a:lnTo>
                      <a:pt x="1002" y="706"/>
                    </a:lnTo>
                    <a:lnTo>
                      <a:pt x="1005" y="700"/>
                    </a:lnTo>
                    <a:lnTo>
                      <a:pt x="991" y="696"/>
                    </a:lnTo>
                    <a:lnTo>
                      <a:pt x="989" y="707"/>
                    </a:lnTo>
                    <a:lnTo>
                      <a:pt x="987" y="722"/>
                    </a:lnTo>
                    <a:lnTo>
                      <a:pt x="984" y="724"/>
                    </a:lnTo>
                    <a:lnTo>
                      <a:pt x="960" y="699"/>
                    </a:lnTo>
                    <a:cubicBezTo>
                      <a:pt x="1009" y="648"/>
                      <a:pt x="1040" y="579"/>
                      <a:pt x="1043" y="503"/>
                    </a:cubicBezTo>
                    <a:lnTo>
                      <a:pt x="1124" y="503"/>
                    </a:lnTo>
                    <a:cubicBezTo>
                      <a:pt x="1121" y="602"/>
                      <a:pt x="1081" y="691"/>
                      <a:pt x="1017" y="757"/>
                    </a:cubicBezTo>
                    <a:lnTo>
                      <a:pt x="1006" y="746"/>
                    </a:lnTo>
                    <a:close/>
                    <a:moveTo>
                      <a:pt x="934" y="822"/>
                    </a:moveTo>
                    <a:lnTo>
                      <a:pt x="942" y="805"/>
                    </a:lnTo>
                    <a:lnTo>
                      <a:pt x="939" y="798"/>
                    </a:lnTo>
                    <a:lnTo>
                      <a:pt x="950" y="788"/>
                    </a:lnTo>
                    <a:lnTo>
                      <a:pt x="950" y="782"/>
                    </a:lnTo>
                    <a:lnTo>
                      <a:pt x="941" y="776"/>
                    </a:lnTo>
                    <a:lnTo>
                      <a:pt x="949" y="760"/>
                    </a:lnTo>
                    <a:lnTo>
                      <a:pt x="961" y="745"/>
                    </a:lnTo>
                    <a:lnTo>
                      <a:pt x="949" y="732"/>
                    </a:lnTo>
                    <a:lnTo>
                      <a:pt x="940" y="732"/>
                    </a:lnTo>
                    <a:lnTo>
                      <a:pt x="934" y="723"/>
                    </a:lnTo>
                    <a:cubicBezTo>
                      <a:pt x="939" y="719"/>
                      <a:pt x="944" y="715"/>
                      <a:pt x="948" y="711"/>
                    </a:cubicBezTo>
                    <a:lnTo>
                      <a:pt x="1006" y="768"/>
                    </a:lnTo>
                    <a:cubicBezTo>
                      <a:pt x="984" y="789"/>
                      <a:pt x="960" y="807"/>
                      <a:pt x="934" y="822"/>
                    </a:cubicBezTo>
                    <a:close/>
                    <a:moveTo>
                      <a:pt x="923" y="663"/>
                    </a:moveTo>
                    <a:lnTo>
                      <a:pt x="916" y="655"/>
                    </a:lnTo>
                    <a:lnTo>
                      <a:pt x="922" y="648"/>
                    </a:lnTo>
                    <a:lnTo>
                      <a:pt x="929" y="632"/>
                    </a:lnTo>
                    <a:lnTo>
                      <a:pt x="926" y="628"/>
                    </a:lnTo>
                    <a:lnTo>
                      <a:pt x="931" y="617"/>
                    </a:lnTo>
                    <a:lnTo>
                      <a:pt x="931" y="607"/>
                    </a:lnTo>
                    <a:lnTo>
                      <a:pt x="928" y="596"/>
                    </a:lnTo>
                    <a:lnTo>
                      <a:pt x="921" y="593"/>
                    </a:lnTo>
                    <a:lnTo>
                      <a:pt x="918" y="599"/>
                    </a:lnTo>
                    <a:lnTo>
                      <a:pt x="914" y="598"/>
                    </a:lnTo>
                    <a:cubicBezTo>
                      <a:pt x="920" y="589"/>
                      <a:pt x="926" y="579"/>
                      <a:pt x="931" y="569"/>
                    </a:cubicBezTo>
                    <a:lnTo>
                      <a:pt x="938" y="565"/>
                    </a:lnTo>
                    <a:lnTo>
                      <a:pt x="942" y="560"/>
                    </a:lnTo>
                    <a:lnTo>
                      <a:pt x="944" y="562"/>
                    </a:lnTo>
                    <a:lnTo>
                      <a:pt x="949" y="556"/>
                    </a:lnTo>
                    <a:lnTo>
                      <a:pt x="945" y="551"/>
                    </a:lnTo>
                    <a:lnTo>
                      <a:pt x="949" y="550"/>
                    </a:lnTo>
                    <a:lnTo>
                      <a:pt x="955" y="553"/>
                    </a:lnTo>
                    <a:lnTo>
                      <a:pt x="968" y="553"/>
                    </a:lnTo>
                    <a:lnTo>
                      <a:pt x="976" y="549"/>
                    </a:lnTo>
                    <a:lnTo>
                      <a:pt x="995" y="544"/>
                    </a:lnTo>
                    <a:lnTo>
                      <a:pt x="992" y="537"/>
                    </a:lnTo>
                    <a:lnTo>
                      <a:pt x="990" y="529"/>
                    </a:lnTo>
                    <a:lnTo>
                      <a:pt x="1001" y="534"/>
                    </a:lnTo>
                    <a:lnTo>
                      <a:pt x="1005" y="532"/>
                    </a:lnTo>
                    <a:lnTo>
                      <a:pt x="1003" y="524"/>
                    </a:lnTo>
                    <a:lnTo>
                      <a:pt x="990" y="528"/>
                    </a:lnTo>
                    <a:lnTo>
                      <a:pt x="976" y="525"/>
                    </a:lnTo>
                    <a:lnTo>
                      <a:pt x="965" y="503"/>
                    </a:lnTo>
                    <a:lnTo>
                      <a:pt x="1027" y="503"/>
                    </a:lnTo>
                    <a:cubicBezTo>
                      <a:pt x="1024" y="575"/>
                      <a:pt x="995" y="640"/>
                      <a:pt x="948" y="688"/>
                    </a:cubicBezTo>
                    <a:lnTo>
                      <a:pt x="940" y="680"/>
                    </a:lnTo>
                    <a:lnTo>
                      <a:pt x="943" y="668"/>
                    </a:lnTo>
                    <a:lnTo>
                      <a:pt x="937" y="643"/>
                    </a:lnTo>
                    <a:lnTo>
                      <a:pt x="923" y="663"/>
                    </a:lnTo>
                    <a:close/>
                    <a:moveTo>
                      <a:pt x="894" y="357"/>
                    </a:moveTo>
                    <a:lnTo>
                      <a:pt x="952" y="300"/>
                    </a:lnTo>
                    <a:cubicBezTo>
                      <a:pt x="965" y="314"/>
                      <a:pt x="977" y="330"/>
                      <a:pt x="987" y="347"/>
                    </a:cubicBezTo>
                    <a:lnTo>
                      <a:pt x="980" y="349"/>
                    </a:lnTo>
                    <a:lnTo>
                      <a:pt x="980" y="362"/>
                    </a:lnTo>
                    <a:lnTo>
                      <a:pt x="1002" y="376"/>
                    </a:lnTo>
                    <a:cubicBezTo>
                      <a:pt x="1007" y="387"/>
                      <a:pt x="1012" y="400"/>
                      <a:pt x="1016" y="412"/>
                    </a:cubicBezTo>
                    <a:lnTo>
                      <a:pt x="1012" y="418"/>
                    </a:lnTo>
                    <a:lnTo>
                      <a:pt x="1004" y="423"/>
                    </a:lnTo>
                    <a:lnTo>
                      <a:pt x="1002" y="435"/>
                    </a:lnTo>
                    <a:lnTo>
                      <a:pt x="997" y="437"/>
                    </a:lnTo>
                    <a:lnTo>
                      <a:pt x="992" y="443"/>
                    </a:lnTo>
                    <a:lnTo>
                      <a:pt x="988" y="441"/>
                    </a:lnTo>
                    <a:lnTo>
                      <a:pt x="980" y="441"/>
                    </a:lnTo>
                    <a:lnTo>
                      <a:pt x="984" y="435"/>
                    </a:lnTo>
                    <a:lnTo>
                      <a:pt x="988" y="418"/>
                    </a:lnTo>
                    <a:lnTo>
                      <a:pt x="993" y="415"/>
                    </a:lnTo>
                    <a:lnTo>
                      <a:pt x="978" y="400"/>
                    </a:lnTo>
                    <a:lnTo>
                      <a:pt x="966" y="404"/>
                    </a:lnTo>
                    <a:lnTo>
                      <a:pt x="963" y="415"/>
                    </a:lnTo>
                    <a:lnTo>
                      <a:pt x="956" y="423"/>
                    </a:lnTo>
                    <a:lnTo>
                      <a:pt x="948" y="417"/>
                    </a:lnTo>
                    <a:lnTo>
                      <a:pt x="946" y="410"/>
                    </a:lnTo>
                    <a:lnTo>
                      <a:pt x="950" y="407"/>
                    </a:lnTo>
                    <a:lnTo>
                      <a:pt x="952" y="412"/>
                    </a:lnTo>
                    <a:lnTo>
                      <a:pt x="956" y="410"/>
                    </a:lnTo>
                    <a:lnTo>
                      <a:pt x="954" y="403"/>
                    </a:lnTo>
                    <a:lnTo>
                      <a:pt x="949" y="403"/>
                    </a:lnTo>
                    <a:lnTo>
                      <a:pt x="949" y="406"/>
                    </a:lnTo>
                    <a:lnTo>
                      <a:pt x="946" y="406"/>
                    </a:lnTo>
                    <a:lnTo>
                      <a:pt x="928" y="386"/>
                    </a:lnTo>
                    <a:lnTo>
                      <a:pt x="922" y="381"/>
                    </a:lnTo>
                    <a:lnTo>
                      <a:pt x="924" y="378"/>
                    </a:lnTo>
                    <a:lnTo>
                      <a:pt x="930" y="376"/>
                    </a:lnTo>
                    <a:lnTo>
                      <a:pt x="925" y="375"/>
                    </a:lnTo>
                    <a:cubicBezTo>
                      <a:pt x="925" y="375"/>
                      <a:pt x="918" y="376"/>
                      <a:pt x="918" y="376"/>
                    </a:cubicBezTo>
                    <a:lnTo>
                      <a:pt x="921" y="380"/>
                    </a:lnTo>
                    <a:lnTo>
                      <a:pt x="912" y="380"/>
                    </a:lnTo>
                    <a:cubicBezTo>
                      <a:pt x="907" y="372"/>
                      <a:pt x="901" y="364"/>
                      <a:pt x="894" y="357"/>
                    </a:cubicBezTo>
                    <a:close/>
                    <a:moveTo>
                      <a:pt x="903" y="671"/>
                    </a:moveTo>
                    <a:lnTo>
                      <a:pt x="886" y="666"/>
                    </a:lnTo>
                    <a:lnTo>
                      <a:pt x="880" y="668"/>
                    </a:lnTo>
                    <a:lnTo>
                      <a:pt x="870" y="660"/>
                    </a:lnTo>
                    <a:lnTo>
                      <a:pt x="861" y="657"/>
                    </a:lnTo>
                    <a:cubicBezTo>
                      <a:pt x="866" y="654"/>
                      <a:pt x="870" y="650"/>
                      <a:pt x="874" y="646"/>
                    </a:cubicBezTo>
                    <a:lnTo>
                      <a:pt x="889" y="657"/>
                    </a:lnTo>
                    <a:lnTo>
                      <a:pt x="900" y="662"/>
                    </a:lnTo>
                    <a:lnTo>
                      <a:pt x="905" y="668"/>
                    </a:lnTo>
                    <a:lnTo>
                      <a:pt x="903" y="671"/>
                    </a:lnTo>
                    <a:close/>
                    <a:moveTo>
                      <a:pt x="872" y="401"/>
                    </a:moveTo>
                    <a:lnTo>
                      <a:pt x="879" y="399"/>
                    </a:lnTo>
                    <a:lnTo>
                      <a:pt x="879" y="397"/>
                    </a:lnTo>
                    <a:lnTo>
                      <a:pt x="872" y="392"/>
                    </a:lnTo>
                    <a:lnTo>
                      <a:pt x="874" y="377"/>
                    </a:lnTo>
                    <a:lnTo>
                      <a:pt x="883" y="368"/>
                    </a:lnTo>
                    <a:cubicBezTo>
                      <a:pt x="888" y="375"/>
                      <a:pt x="893" y="381"/>
                      <a:pt x="898" y="388"/>
                    </a:cubicBezTo>
                    <a:lnTo>
                      <a:pt x="895" y="397"/>
                    </a:lnTo>
                    <a:lnTo>
                      <a:pt x="887" y="392"/>
                    </a:lnTo>
                    <a:lnTo>
                      <a:pt x="881" y="393"/>
                    </a:lnTo>
                    <a:lnTo>
                      <a:pt x="884" y="399"/>
                    </a:lnTo>
                    <a:lnTo>
                      <a:pt x="887" y="399"/>
                    </a:lnTo>
                    <a:lnTo>
                      <a:pt x="884" y="407"/>
                    </a:lnTo>
                    <a:lnTo>
                      <a:pt x="881" y="404"/>
                    </a:lnTo>
                    <a:lnTo>
                      <a:pt x="872" y="401"/>
                    </a:lnTo>
                    <a:close/>
                    <a:moveTo>
                      <a:pt x="970" y="457"/>
                    </a:moveTo>
                    <a:lnTo>
                      <a:pt x="984" y="449"/>
                    </a:lnTo>
                    <a:lnTo>
                      <a:pt x="999" y="446"/>
                    </a:lnTo>
                    <a:lnTo>
                      <a:pt x="1002" y="439"/>
                    </a:lnTo>
                    <a:lnTo>
                      <a:pt x="1011" y="434"/>
                    </a:lnTo>
                    <a:lnTo>
                      <a:pt x="1014" y="427"/>
                    </a:lnTo>
                    <a:lnTo>
                      <a:pt x="1016" y="415"/>
                    </a:lnTo>
                    <a:cubicBezTo>
                      <a:pt x="1018" y="419"/>
                      <a:pt x="1019" y="424"/>
                      <a:pt x="1020" y="428"/>
                    </a:cubicBezTo>
                    <a:lnTo>
                      <a:pt x="1012" y="452"/>
                    </a:lnTo>
                    <a:lnTo>
                      <a:pt x="1011" y="460"/>
                    </a:lnTo>
                    <a:lnTo>
                      <a:pt x="1023" y="444"/>
                    </a:lnTo>
                    <a:cubicBezTo>
                      <a:pt x="1025" y="458"/>
                      <a:pt x="1027" y="472"/>
                      <a:pt x="1027" y="487"/>
                    </a:cubicBezTo>
                    <a:lnTo>
                      <a:pt x="956" y="487"/>
                    </a:lnTo>
                    <a:lnTo>
                      <a:pt x="954" y="481"/>
                    </a:lnTo>
                    <a:lnTo>
                      <a:pt x="962" y="474"/>
                    </a:lnTo>
                    <a:lnTo>
                      <a:pt x="964" y="470"/>
                    </a:lnTo>
                    <a:lnTo>
                      <a:pt x="968" y="468"/>
                    </a:lnTo>
                    <a:lnTo>
                      <a:pt x="977" y="467"/>
                    </a:lnTo>
                    <a:lnTo>
                      <a:pt x="978" y="462"/>
                    </a:lnTo>
                    <a:lnTo>
                      <a:pt x="970" y="457"/>
                    </a:lnTo>
                    <a:close/>
                    <a:moveTo>
                      <a:pt x="986" y="266"/>
                    </a:moveTo>
                    <a:lnTo>
                      <a:pt x="1005" y="267"/>
                    </a:lnTo>
                    <a:lnTo>
                      <a:pt x="1010" y="273"/>
                    </a:lnTo>
                    <a:lnTo>
                      <a:pt x="1008" y="281"/>
                    </a:lnTo>
                    <a:lnTo>
                      <a:pt x="1035" y="298"/>
                    </a:lnTo>
                    <a:lnTo>
                      <a:pt x="1040" y="297"/>
                    </a:lnTo>
                    <a:lnTo>
                      <a:pt x="1075" y="337"/>
                    </a:lnTo>
                    <a:lnTo>
                      <a:pt x="1089" y="332"/>
                    </a:lnTo>
                    <a:cubicBezTo>
                      <a:pt x="1111" y="379"/>
                      <a:pt x="1124" y="432"/>
                      <a:pt x="1124" y="487"/>
                    </a:cubicBezTo>
                    <a:lnTo>
                      <a:pt x="1043" y="487"/>
                    </a:lnTo>
                    <a:cubicBezTo>
                      <a:pt x="1043" y="466"/>
                      <a:pt x="1040" y="445"/>
                      <a:pt x="1035" y="425"/>
                    </a:cubicBezTo>
                    <a:lnTo>
                      <a:pt x="1039" y="420"/>
                    </a:lnTo>
                    <a:lnTo>
                      <a:pt x="1044" y="395"/>
                    </a:lnTo>
                    <a:lnTo>
                      <a:pt x="1040" y="367"/>
                    </a:lnTo>
                    <a:lnTo>
                      <a:pt x="1031" y="336"/>
                    </a:lnTo>
                    <a:lnTo>
                      <a:pt x="1008" y="303"/>
                    </a:lnTo>
                    <a:lnTo>
                      <a:pt x="1013" y="306"/>
                    </a:lnTo>
                    <a:lnTo>
                      <a:pt x="1016" y="303"/>
                    </a:lnTo>
                    <a:lnTo>
                      <a:pt x="998" y="290"/>
                    </a:lnTo>
                    <a:lnTo>
                      <a:pt x="997" y="294"/>
                    </a:lnTo>
                    <a:lnTo>
                      <a:pt x="1015" y="320"/>
                    </a:lnTo>
                    <a:lnTo>
                      <a:pt x="1025" y="342"/>
                    </a:lnTo>
                    <a:lnTo>
                      <a:pt x="1033" y="363"/>
                    </a:lnTo>
                    <a:lnTo>
                      <a:pt x="1035" y="377"/>
                    </a:lnTo>
                    <a:lnTo>
                      <a:pt x="1039" y="401"/>
                    </a:lnTo>
                    <a:lnTo>
                      <a:pt x="1032" y="402"/>
                    </a:lnTo>
                    <a:cubicBezTo>
                      <a:pt x="1032" y="402"/>
                      <a:pt x="1024" y="387"/>
                      <a:pt x="1022" y="381"/>
                    </a:cubicBezTo>
                    <a:lnTo>
                      <a:pt x="1025" y="375"/>
                    </a:lnTo>
                    <a:lnTo>
                      <a:pt x="1018" y="366"/>
                    </a:lnTo>
                    <a:lnTo>
                      <a:pt x="1018" y="356"/>
                    </a:lnTo>
                    <a:lnTo>
                      <a:pt x="1013" y="349"/>
                    </a:lnTo>
                    <a:lnTo>
                      <a:pt x="1007" y="350"/>
                    </a:lnTo>
                    <a:cubicBezTo>
                      <a:pt x="1005" y="346"/>
                      <a:pt x="1003" y="342"/>
                      <a:pt x="1000" y="338"/>
                    </a:cubicBezTo>
                    <a:lnTo>
                      <a:pt x="1005" y="340"/>
                    </a:lnTo>
                    <a:lnTo>
                      <a:pt x="1006" y="339"/>
                    </a:lnTo>
                    <a:lnTo>
                      <a:pt x="1004" y="334"/>
                    </a:lnTo>
                    <a:lnTo>
                      <a:pt x="1009" y="331"/>
                    </a:lnTo>
                    <a:lnTo>
                      <a:pt x="1006" y="328"/>
                    </a:lnTo>
                    <a:lnTo>
                      <a:pt x="999" y="331"/>
                    </a:lnTo>
                    <a:lnTo>
                      <a:pt x="1001" y="319"/>
                    </a:lnTo>
                    <a:lnTo>
                      <a:pt x="997" y="316"/>
                    </a:lnTo>
                    <a:lnTo>
                      <a:pt x="993" y="326"/>
                    </a:lnTo>
                    <a:cubicBezTo>
                      <a:pt x="984" y="312"/>
                      <a:pt x="974" y="300"/>
                      <a:pt x="963" y="288"/>
                    </a:cubicBezTo>
                    <a:lnTo>
                      <a:pt x="986" y="266"/>
                    </a:lnTo>
                    <a:close/>
                    <a:moveTo>
                      <a:pt x="1089" y="162"/>
                    </a:moveTo>
                    <a:cubicBezTo>
                      <a:pt x="1170" y="247"/>
                      <a:pt x="1220" y="361"/>
                      <a:pt x="1222" y="487"/>
                    </a:cubicBezTo>
                    <a:lnTo>
                      <a:pt x="1140" y="487"/>
                    </a:lnTo>
                    <a:cubicBezTo>
                      <a:pt x="1140" y="425"/>
                      <a:pt x="1124" y="366"/>
                      <a:pt x="1098" y="313"/>
                    </a:cubicBezTo>
                    <a:lnTo>
                      <a:pt x="1099" y="312"/>
                    </a:lnTo>
                    <a:lnTo>
                      <a:pt x="1104" y="315"/>
                    </a:lnTo>
                    <a:lnTo>
                      <a:pt x="1106" y="311"/>
                    </a:lnTo>
                    <a:lnTo>
                      <a:pt x="1091" y="285"/>
                    </a:lnTo>
                    <a:lnTo>
                      <a:pt x="1074" y="261"/>
                    </a:lnTo>
                    <a:lnTo>
                      <a:pt x="1054" y="244"/>
                    </a:lnTo>
                    <a:cubicBezTo>
                      <a:pt x="1047" y="236"/>
                      <a:pt x="1040" y="227"/>
                      <a:pt x="1032" y="219"/>
                    </a:cubicBezTo>
                    <a:lnTo>
                      <a:pt x="1089" y="162"/>
                    </a:lnTo>
                    <a:close/>
                    <a:moveTo>
                      <a:pt x="850" y="645"/>
                    </a:moveTo>
                    <a:lnTo>
                      <a:pt x="850" y="645"/>
                    </a:lnTo>
                    <a:lnTo>
                      <a:pt x="850" y="645"/>
                    </a:lnTo>
                    <a:cubicBezTo>
                      <a:pt x="850" y="645"/>
                      <a:pt x="850" y="645"/>
                      <a:pt x="850" y="645"/>
                    </a:cubicBezTo>
                    <a:close/>
                    <a:moveTo>
                      <a:pt x="743" y="987"/>
                    </a:moveTo>
                    <a:cubicBezTo>
                      <a:pt x="1016" y="987"/>
                      <a:pt x="1238" y="765"/>
                      <a:pt x="1238" y="492"/>
                    </a:cubicBezTo>
                    <a:cubicBezTo>
                      <a:pt x="1238" y="236"/>
                      <a:pt x="1043" y="25"/>
                      <a:pt x="793" y="0"/>
                    </a:cubicBezTo>
                    <a:cubicBezTo>
                      <a:pt x="793" y="1"/>
                      <a:pt x="793" y="2"/>
                      <a:pt x="793" y="3"/>
                    </a:cubicBezTo>
                    <a:cubicBezTo>
                      <a:pt x="792" y="7"/>
                      <a:pt x="791" y="12"/>
                      <a:pt x="790" y="15"/>
                    </a:cubicBezTo>
                    <a:cubicBezTo>
                      <a:pt x="902" y="26"/>
                      <a:pt x="1002" y="76"/>
                      <a:pt x="1078" y="150"/>
                    </a:cubicBezTo>
                    <a:lnTo>
                      <a:pt x="1024" y="205"/>
                    </a:lnTo>
                    <a:lnTo>
                      <a:pt x="1026" y="195"/>
                    </a:lnTo>
                    <a:lnTo>
                      <a:pt x="1018" y="192"/>
                    </a:lnTo>
                    <a:lnTo>
                      <a:pt x="1009" y="192"/>
                    </a:lnTo>
                    <a:lnTo>
                      <a:pt x="1011" y="185"/>
                    </a:lnTo>
                    <a:lnTo>
                      <a:pt x="1004" y="163"/>
                    </a:lnTo>
                    <a:lnTo>
                      <a:pt x="991" y="148"/>
                    </a:lnTo>
                    <a:lnTo>
                      <a:pt x="948" y="126"/>
                    </a:lnTo>
                    <a:lnTo>
                      <a:pt x="944" y="129"/>
                    </a:lnTo>
                    <a:lnTo>
                      <a:pt x="936" y="132"/>
                    </a:lnTo>
                    <a:cubicBezTo>
                      <a:pt x="951" y="153"/>
                      <a:pt x="959" y="178"/>
                      <a:pt x="959" y="204"/>
                    </a:cubicBezTo>
                    <a:cubicBezTo>
                      <a:pt x="959" y="207"/>
                      <a:pt x="959" y="210"/>
                      <a:pt x="959" y="213"/>
                    </a:cubicBezTo>
                    <a:lnTo>
                      <a:pt x="980" y="240"/>
                    </a:lnTo>
                    <a:lnTo>
                      <a:pt x="970" y="242"/>
                    </a:lnTo>
                    <a:lnTo>
                      <a:pt x="977" y="252"/>
                    </a:lnTo>
                    <a:lnTo>
                      <a:pt x="958" y="271"/>
                    </a:lnTo>
                    <a:lnTo>
                      <a:pt x="950" y="256"/>
                    </a:lnTo>
                    <a:cubicBezTo>
                      <a:pt x="947" y="266"/>
                      <a:pt x="942" y="276"/>
                      <a:pt x="936" y="284"/>
                    </a:cubicBezTo>
                    <a:cubicBezTo>
                      <a:pt x="938" y="285"/>
                      <a:pt x="939" y="287"/>
                      <a:pt x="940" y="288"/>
                    </a:cubicBezTo>
                    <a:lnTo>
                      <a:pt x="883" y="346"/>
                    </a:lnTo>
                    <a:cubicBezTo>
                      <a:pt x="879" y="342"/>
                      <a:pt x="876" y="339"/>
                      <a:pt x="872" y="336"/>
                    </a:cubicBezTo>
                    <a:cubicBezTo>
                      <a:pt x="867" y="339"/>
                      <a:pt x="861" y="341"/>
                      <a:pt x="855" y="343"/>
                    </a:cubicBezTo>
                    <a:cubicBezTo>
                      <a:pt x="857" y="344"/>
                      <a:pt x="859" y="346"/>
                      <a:pt x="860" y="347"/>
                    </a:cubicBezTo>
                    <a:lnTo>
                      <a:pt x="857" y="350"/>
                    </a:lnTo>
                    <a:lnTo>
                      <a:pt x="851" y="354"/>
                    </a:lnTo>
                    <a:lnTo>
                      <a:pt x="848" y="360"/>
                    </a:lnTo>
                    <a:lnTo>
                      <a:pt x="844" y="356"/>
                    </a:lnTo>
                    <a:lnTo>
                      <a:pt x="832" y="360"/>
                    </a:lnTo>
                    <a:lnTo>
                      <a:pt x="835" y="366"/>
                    </a:lnTo>
                    <a:lnTo>
                      <a:pt x="843" y="363"/>
                    </a:lnTo>
                    <a:lnTo>
                      <a:pt x="849" y="364"/>
                    </a:lnTo>
                    <a:lnTo>
                      <a:pt x="849" y="361"/>
                    </a:lnTo>
                    <a:lnTo>
                      <a:pt x="853" y="359"/>
                    </a:lnTo>
                    <a:lnTo>
                      <a:pt x="855" y="356"/>
                    </a:lnTo>
                    <a:lnTo>
                      <a:pt x="862" y="354"/>
                    </a:lnTo>
                    <a:lnTo>
                      <a:pt x="868" y="354"/>
                    </a:lnTo>
                    <a:cubicBezTo>
                      <a:pt x="869" y="355"/>
                      <a:pt x="871" y="356"/>
                      <a:pt x="872" y="357"/>
                    </a:cubicBezTo>
                    <a:lnTo>
                      <a:pt x="849" y="380"/>
                    </a:lnTo>
                    <a:lnTo>
                      <a:pt x="847" y="377"/>
                    </a:lnTo>
                    <a:lnTo>
                      <a:pt x="823" y="381"/>
                    </a:lnTo>
                    <a:lnTo>
                      <a:pt x="818" y="387"/>
                    </a:lnTo>
                    <a:lnTo>
                      <a:pt x="813" y="387"/>
                    </a:lnTo>
                    <a:lnTo>
                      <a:pt x="828" y="373"/>
                    </a:lnTo>
                    <a:lnTo>
                      <a:pt x="822" y="370"/>
                    </a:lnTo>
                    <a:lnTo>
                      <a:pt x="808" y="389"/>
                    </a:lnTo>
                    <a:lnTo>
                      <a:pt x="813" y="388"/>
                    </a:lnTo>
                    <a:lnTo>
                      <a:pt x="812" y="395"/>
                    </a:lnTo>
                    <a:lnTo>
                      <a:pt x="817" y="397"/>
                    </a:lnTo>
                    <a:lnTo>
                      <a:pt x="818" y="404"/>
                    </a:lnTo>
                    <a:lnTo>
                      <a:pt x="810" y="403"/>
                    </a:lnTo>
                    <a:lnTo>
                      <a:pt x="801" y="404"/>
                    </a:lnTo>
                    <a:lnTo>
                      <a:pt x="780" y="394"/>
                    </a:lnTo>
                    <a:cubicBezTo>
                      <a:pt x="780" y="394"/>
                      <a:pt x="779" y="450"/>
                      <a:pt x="779" y="478"/>
                    </a:cubicBezTo>
                    <a:cubicBezTo>
                      <a:pt x="828" y="495"/>
                      <a:pt x="881" y="519"/>
                      <a:pt x="881" y="582"/>
                    </a:cubicBezTo>
                    <a:cubicBezTo>
                      <a:pt x="881" y="609"/>
                      <a:pt x="869" y="632"/>
                      <a:pt x="845" y="648"/>
                    </a:cubicBezTo>
                    <a:lnTo>
                      <a:pt x="845" y="648"/>
                    </a:lnTo>
                    <a:cubicBezTo>
                      <a:pt x="845" y="648"/>
                      <a:pt x="844" y="649"/>
                      <a:pt x="844" y="649"/>
                    </a:cubicBezTo>
                    <a:lnTo>
                      <a:pt x="844" y="649"/>
                    </a:lnTo>
                    <a:cubicBezTo>
                      <a:pt x="843" y="649"/>
                      <a:pt x="843" y="650"/>
                      <a:pt x="842" y="650"/>
                    </a:cubicBezTo>
                    <a:cubicBezTo>
                      <a:pt x="822" y="663"/>
                      <a:pt x="797" y="670"/>
                      <a:pt x="774" y="677"/>
                    </a:cubicBezTo>
                    <a:cubicBezTo>
                      <a:pt x="774" y="677"/>
                      <a:pt x="774" y="721"/>
                      <a:pt x="774" y="721"/>
                    </a:cubicBezTo>
                    <a:cubicBezTo>
                      <a:pt x="809" y="739"/>
                      <a:pt x="852" y="764"/>
                      <a:pt x="848" y="838"/>
                    </a:cubicBezTo>
                    <a:cubicBezTo>
                      <a:pt x="848" y="856"/>
                      <a:pt x="841" y="861"/>
                      <a:pt x="835" y="862"/>
                    </a:cubicBezTo>
                    <a:lnTo>
                      <a:pt x="835" y="862"/>
                    </a:lnTo>
                    <a:cubicBezTo>
                      <a:pt x="814" y="867"/>
                      <a:pt x="793" y="871"/>
                      <a:pt x="771" y="872"/>
                    </a:cubicBezTo>
                    <a:cubicBezTo>
                      <a:pt x="771" y="878"/>
                      <a:pt x="771" y="884"/>
                      <a:pt x="770" y="889"/>
                    </a:cubicBezTo>
                    <a:cubicBezTo>
                      <a:pt x="866" y="882"/>
                      <a:pt x="952" y="842"/>
                      <a:pt x="1017" y="780"/>
                    </a:cubicBezTo>
                    <a:lnTo>
                      <a:pt x="1075" y="837"/>
                    </a:lnTo>
                    <a:cubicBezTo>
                      <a:pt x="989" y="920"/>
                      <a:pt x="872" y="971"/>
                      <a:pt x="743" y="971"/>
                    </a:cubicBezTo>
                    <a:cubicBezTo>
                      <a:pt x="615" y="971"/>
                      <a:pt x="499" y="920"/>
                      <a:pt x="413" y="838"/>
                    </a:cubicBezTo>
                    <a:lnTo>
                      <a:pt x="470" y="781"/>
                    </a:lnTo>
                    <a:cubicBezTo>
                      <a:pt x="535" y="842"/>
                      <a:pt x="620" y="882"/>
                      <a:pt x="713" y="889"/>
                    </a:cubicBezTo>
                    <a:cubicBezTo>
                      <a:pt x="713" y="884"/>
                      <a:pt x="713" y="878"/>
                      <a:pt x="713" y="872"/>
                    </a:cubicBezTo>
                    <a:cubicBezTo>
                      <a:pt x="624" y="865"/>
                      <a:pt x="543" y="828"/>
                      <a:pt x="482" y="770"/>
                    </a:cubicBezTo>
                    <a:lnTo>
                      <a:pt x="497" y="754"/>
                    </a:lnTo>
                    <a:lnTo>
                      <a:pt x="518" y="757"/>
                    </a:lnTo>
                    <a:lnTo>
                      <a:pt x="529" y="745"/>
                    </a:lnTo>
                    <a:lnTo>
                      <a:pt x="559" y="746"/>
                    </a:lnTo>
                    <a:lnTo>
                      <a:pt x="563" y="735"/>
                    </a:lnTo>
                    <a:lnTo>
                      <a:pt x="562" y="731"/>
                    </a:lnTo>
                    <a:cubicBezTo>
                      <a:pt x="604" y="763"/>
                      <a:pt x="656" y="785"/>
                      <a:pt x="712" y="791"/>
                    </a:cubicBezTo>
                    <a:cubicBezTo>
                      <a:pt x="712" y="784"/>
                      <a:pt x="712" y="779"/>
                      <a:pt x="711" y="774"/>
                    </a:cubicBezTo>
                    <a:cubicBezTo>
                      <a:pt x="650" y="767"/>
                      <a:pt x="594" y="741"/>
                      <a:pt x="550" y="701"/>
                    </a:cubicBezTo>
                    <a:lnTo>
                      <a:pt x="608" y="643"/>
                    </a:lnTo>
                    <a:cubicBezTo>
                      <a:pt x="622" y="656"/>
                      <a:pt x="638" y="666"/>
                      <a:pt x="655" y="674"/>
                    </a:cubicBezTo>
                    <a:cubicBezTo>
                      <a:pt x="656" y="669"/>
                      <a:pt x="658" y="664"/>
                      <a:pt x="660" y="659"/>
                    </a:cubicBezTo>
                    <a:cubicBezTo>
                      <a:pt x="646" y="652"/>
                      <a:pt x="632" y="643"/>
                      <a:pt x="619" y="632"/>
                    </a:cubicBezTo>
                    <a:lnTo>
                      <a:pt x="677" y="574"/>
                    </a:lnTo>
                    <a:cubicBezTo>
                      <a:pt x="686" y="582"/>
                      <a:pt x="697" y="587"/>
                      <a:pt x="708" y="591"/>
                    </a:cubicBezTo>
                    <a:cubicBezTo>
                      <a:pt x="708" y="586"/>
                      <a:pt x="708" y="580"/>
                      <a:pt x="708" y="574"/>
                    </a:cubicBezTo>
                    <a:cubicBezTo>
                      <a:pt x="701" y="571"/>
                      <a:pt x="694" y="567"/>
                      <a:pt x="688" y="563"/>
                    </a:cubicBezTo>
                    <a:lnTo>
                      <a:pt x="705" y="546"/>
                    </a:lnTo>
                    <a:cubicBezTo>
                      <a:pt x="699" y="545"/>
                      <a:pt x="693" y="543"/>
                      <a:pt x="688" y="541"/>
                    </a:cubicBezTo>
                    <a:lnTo>
                      <a:pt x="677" y="552"/>
                    </a:lnTo>
                    <a:cubicBezTo>
                      <a:pt x="671" y="546"/>
                      <a:pt x="667" y="539"/>
                      <a:pt x="663" y="531"/>
                    </a:cubicBezTo>
                    <a:cubicBezTo>
                      <a:pt x="653" y="527"/>
                      <a:pt x="643" y="522"/>
                      <a:pt x="634" y="516"/>
                    </a:cubicBezTo>
                    <a:cubicBezTo>
                      <a:pt x="599" y="493"/>
                      <a:pt x="581" y="460"/>
                      <a:pt x="581" y="418"/>
                    </a:cubicBezTo>
                    <a:cubicBezTo>
                      <a:pt x="581" y="387"/>
                      <a:pt x="590" y="363"/>
                      <a:pt x="604" y="344"/>
                    </a:cubicBezTo>
                    <a:lnTo>
                      <a:pt x="547" y="287"/>
                    </a:lnTo>
                    <a:cubicBezTo>
                      <a:pt x="588" y="247"/>
                      <a:pt x="641" y="220"/>
                      <a:pt x="700" y="211"/>
                    </a:cubicBezTo>
                    <a:cubicBezTo>
                      <a:pt x="700" y="206"/>
                      <a:pt x="700" y="200"/>
                      <a:pt x="700" y="195"/>
                    </a:cubicBezTo>
                    <a:cubicBezTo>
                      <a:pt x="637" y="204"/>
                      <a:pt x="580" y="233"/>
                      <a:pt x="536" y="275"/>
                    </a:cubicBezTo>
                    <a:lnTo>
                      <a:pt x="526" y="266"/>
                    </a:lnTo>
                    <a:cubicBezTo>
                      <a:pt x="524" y="270"/>
                      <a:pt x="521" y="274"/>
                      <a:pt x="518" y="281"/>
                    </a:cubicBezTo>
                    <a:lnTo>
                      <a:pt x="524" y="287"/>
                    </a:lnTo>
                    <a:cubicBezTo>
                      <a:pt x="475" y="339"/>
                      <a:pt x="444" y="410"/>
                      <a:pt x="443" y="487"/>
                    </a:cubicBezTo>
                    <a:lnTo>
                      <a:pt x="362" y="487"/>
                    </a:lnTo>
                    <a:cubicBezTo>
                      <a:pt x="363" y="387"/>
                      <a:pt x="403" y="297"/>
                      <a:pt x="467" y="229"/>
                    </a:cubicBezTo>
                    <a:lnTo>
                      <a:pt x="493" y="255"/>
                    </a:lnTo>
                    <a:cubicBezTo>
                      <a:pt x="494" y="255"/>
                      <a:pt x="495" y="255"/>
                      <a:pt x="496" y="255"/>
                    </a:cubicBezTo>
                    <a:cubicBezTo>
                      <a:pt x="501" y="255"/>
                      <a:pt x="506" y="253"/>
                      <a:pt x="511" y="251"/>
                    </a:cubicBezTo>
                    <a:lnTo>
                      <a:pt x="478" y="218"/>
                    </a:lnTo>
                    <a:cubicBezTo>
                      <a:pt x="495" y="201"/>
                      <a:pt x="514" y="186"/>
                      <a:pt x="535" y="173"/>
                    </a:cubicBezTo>
                    <a:cubicBezTo>
                      <a:pt x="536" y="167"/>
                      <a:pt x="538" y="162"/>
                      <a:pt x="539" y="161"/>
                    </a:cubicBezTo>
                    <a:cubicBezTo>
                      <a:pt x="540" y="159"/>
                      <a:pt x="545" y="152"/>
                      <a:pt x="551" y="144"/>
                    </a:cubicBezTo>
                    <a:cubicBezTo>
                      <a:pt x="520" y="161"/>
                      <a:pt x="492" y="182"/>
                      <a:pt x="467" y="207"/>
                    </a:cubicBezTo>
                    <a:lnTo>
                      <a:pt x="409" y="149"/>
                    </a:lnTo>
                    <a:cubicBezTo>
                      <a:pt x="485" y="76"/>
                      <a:pt x="584" y="27"/>
                      <a:pt x="694" y="16"/>
                    </a:cubicBezTo>
                    <a:cubicBezTo>
                      <a:pt x="694" y="14"/>
                      <a:pt x="694" y="12"/>
                      <a:pt x="694" y="12"/>
                    </a:cubicBezTo>
                    <a:cubicBezTo>
                      <a:pt x="693" y="8"/>
                      <a:pt x="692" y="4"/>
                      <a:pt x="691" y="0"/>
                    </a:cubicBezTo>
                    <a:cubicBezTo>
                      <a:pt x="443" y="26"/>
                      <a:pt x="248" y="237"/>
                      <a:pt x="248" y="492"/>
                    </a:cubicBezTo>
                    <a:cubicBezTo>
                      <a:pt x="248" y="765"/>
                      <a:pt x="470" y="987"/>
                      <a:pt x="743" y="987"/>
                    </a:cubicBezTo>
                    <a:close/>
                    <a:moveTo>
                      <a:pt x="511" y="273"/>
                    </a:moveTo>
                    <a:cubicBezTo>
                      <a:pt x="511" y="270"/>
                      <a:pt x="512" y="267"/>
                      <a:pt x="513" y="264"/>
                    </a:cubicBezTo>
                    <a:cubicBezTo>
                      <a:pt x="510" y="265"/>
                      <a:pt x="506" y="265"/>
                      <a:pt x="503" y="265"/>
                    </a:cubicBezTo>
                    <a:lnTo>
                      <a:pt x="511" y="273"/>
                    </a:lnTo>
                    <a:close/>
                    <a:moveTo>
                      <a:pt x="792" y="582"/>
                    </a:moveTo>
                    <a:cubicBezTo>
                      <a:pt x="792" y="577"/>
                      <a:pt x="786" y="573"/>
                      <a:pt x="778" y="570"/>
                    </a:cubicBezTo>
                    <a:lnTo>
                      <a:pt x="777" y="570"/>
                    </a:lnTo>
                    <a:cubicBezTo>
                      <a:pt x="777" y="573"/>
                      <a:pt x="776" y="589"/>
                      <a:pt x="776" y="597"/>
                    </a:cubicBezTo>
                    <a:cubicBezTo>
                      <a:pt x="786" y="593"/>
                      <a:pt x="792" y="588"/>
                      <a:pt x="792" y="582"/>
                    </a:cubicBezTo>
                    <a:close/>
                    <a:moveTo>
                      <a:pt x="839" y="58"/>
                    </a:moveTo>
                    <a:lnTo>
                      <a:pt x="843" y="54"/>
                    </a:lnTo>
                    <a:lnTo>
                      <a:pt x="834" y="50"/>
                    </a:lnTo>
                    <a:lnTo>
                      <a:pt x="810" y="50"/>
                    </a:lnTo>
                    <a:lnTo>
                      <a:pt x="804" y="54"/>
                    </a:lnTo>
                    <a:lnTo>
                      <a:pt x="789" y="53"/>
                    </a:lnTo>
                    <a:lnTo>
                      <a:pt x="789" y="56"/>
                    </a:lnTo>
                    <a:cubicBezTo>
                      <a:pt x="798" y="57"/>
                      <a:pt x="807" y="58"/>
                      <a:pt x="814" y="59"/>
                    </a:cubicBezTo>
                    <a:lnTo>
                      <a:pt x="826" y="58"/>
                    </a:lnTo>
                    <a:lnTo>
                      <a:pt x="839" y="58"/>
                    </a:lnTo>
                    <a:close/>
                    <a:moveTo>
                      <a:pt x="857" y="214"/>
                    </a:moveTo>
                    <a:cubicBezTo>
                      <a:pt x="834" y="205"/>
                      <a:pt x="810" y="198"/>
                      <a:pt x="785" y="195"/>
                    </a:cubicBezTo>
                    <a:cubicBezTo>
                      <a:pt x="785" y="200"/>
                      <a:pt x="784" y="206"/>
                      <a:pt x="784" y="211"/>
                    </a:cubicBezTo>
                    <a:cubicBezTo>
                      <a:pt x="808" y="214"/>
                      <a:pt x="830" y="221"/>
                      <a:pt x="851" y="229"/>
                    </a:cubicBezTo>
                    <a:cubicBezTo>
                      <a:pt x="854" y="225"/>
                      <a:pt x="856" y="220"/>
                      <a:pt x="857" y="214"/>
                    </a:cubicBezTo>
                    <a:close/>
                    <a:moveTo>
                      <a:pt x="1165" y="143"/>
                    </a:moveTo>
                    <a:cubicBezTo>
                      <a:pt x="1203" y="269"/>
                      <a:pt x="1294" y="241"/>
                      <a:pt x="1355" y="373"/>
                    </a:cubicBezTo>
                    <a:cubicBezTo>
                      <a:pt x="1349" y="329"/>
                      <a:pt x="1399" y="187"/>
                      <a:pt x="1280" y="99"/>
                    </a:cubicBezTo>
                    <a:cubicBezTo>
                      <a:pt x="1320" y="148"/>
                      <a:pt x="1308" y="238"/>
                      <a:pt x="1332" y="297"/>
                    </a:cubicBezTo>
                    <a:cubicBezTo>
                      <a:pt x="1286" y="198"/>
                      <a:pt x="1187" y="182"/>
                      <a:pt x="1165" y="143"/>
                    </a:cubicBezTo>
                    <a:close/>
                    <a:moveTo>
                      <a:pt x="294" y="128"/>
                    </a:moveTo>
                    <a:cubicBezTo>
                      <a:pt x="322" y="95"/>
                      <a:pt x="331" y="51"/>
                      <a:pt x="374" y="18"/>
                    </a:cubicBezTo>
                    <a:cubicBezTo>
                      <a:pt x="286" y="37"/>
                      <a:pt x="211" y="116"/>
                      <a:pt x="191" y="213"/>
                    </a:cubicBezTo>
                    <a:cubicBezTo>
                      <a:pt x="219" y="180"/>
                      <a:pt x="267" y="161"/>
                      <a:pt x="294" y="128"/>
                    </a:cubicBezTo>
                    <a:close/>
                    <a:moveTo>
                      <a:pt x="1276" y="412"/>
                    </a:moveTo>
                    <a:cubicBezTo>
                      <a:pt x="1270" y="540"/>
                      <a:pt x="1341" y="563"/>
                      <a:pt x="1337" y="675"/>
                    </a:cubicBezTo>
                    <a:cubicBezTo>
                      <a:pt x="1367" y="597"/>
                      <a:pt x="1485" y="575"/>
                      <a:pt x="1441" y="388"/>
                    </a:cubicBezTo>
                    <a:cubicBezTo>
                      <a:pt x="1442" y="460"/>
                      <a:pt x="1378" y="501"/>
                      <a:pt x="1351" y="613"/>
                    </a:cubicBezTo>
                    <a:cubicBezTo>
                      <a:pt x="1357" y="487"/>
                      <a:pt x="1307" y="473"/>
                      <a:pt x="1276" y="412"/>
                    </a:cubicBezTo>
                    <a:close/>
                    <a:moveTo>
                      <a:pt x="1458" y="554"/>
                    </a:moveTo>
                    <a:cubicBezTo>
                      <a:pt x="1434" y="624"/>
                      <a:pt x="1353" y="663"/>
                      <a:pt x="1300" y="766"/>
                    </a:cubicBezTo>
                    <a:cubicBezTo>
                      <a:pt x="1330" y="644"/>
                      <a:pt x="1285" y="612"/>
                      <a:pt x="1281" y="545"/>
                    </a:cubicBezTo>
                    <a:cubicBezTo>
                      <a:pt x="1236" y="663"/>
                      <a:pt x="1295" y="706"/>
                      <a:pt x="1262" y="829"/>
                    </a:cubicBezTo>
                    <a:cubicBezTo>
                      <a:pt x="1301" y="775"/>
                      <a:pt x="1456" y="747"/>
                      <a:pt x="1458" y="554"/>
                    </a:cubicBezTo>
                    <a:close/>
                    <a:moveTo>
                      <a:pt x="1365" y="455"/>
                    </a:moveTo>
                    <a:cubicBezTo>
                      <a:pt x="1352" y="391"/>
                      <a:pt x="1320" y="348"/>
                      <a:pt x="1280" y="315"/>
                    </a:cubicBezTo>
                    <a:cubicBezTo>
                      <a:pt x="1250" y="290"/>
                      <a:pt x="1242" y="284"/>
                      <a:pt x="1231" y="268"/>
                    </a:cubicBezTo>
                    <a:cubicBezTo>
                      <a:pt x="1273" y="410"/>
                      <a:pt x="1338" y="411"/>
                      <a:pt x="1366" y="518"/>
                    </a:cubicBezTo>
                    <a:cubicBezTo>
                      <a:pt x="1370" y="462"/>
                      <a:pt x="1485" y="370"/>
                      <a:pt x="1376" y="217"/>
                    </a:cubicBezTo>
                    <a:cubicBezTo>
                      <a:pt x="1405" y="288"/>
                      <a:pt x="1362" y="386"/>
                      <a:pt x="1365" y="455"/>
                    </a:cubicBezTo>
                    <a:close/>
                    <a:moveTo>
                      <a:pt x="254" y="268"/>
                    </a:moveTo>
                    <a:cubicBezTo>
                      <a:pt x="243" y="284"/>
                      <a:pt x="235" y="290"/>
                      <a:pt x="205" y="315"/>
                    </a:cubicBezTo>
                    <a:cubicBezTo>
                      <a:pt x="165" y="348"/>
                      <a:pt x="133" y="391"/>
                      <a:pt x="120" y="455"/>
                    </a:cubicBezTo>
                    <a:cubicBezTo>
                      <a:pt x="123" y="386"/>
                      <a:pt x="80" y="288"/>
                      <a:pt x="108" y="217"/>
                    </a:cubicBezTo>
                    <a:cubicBezTo>
                      <a:pt x="0" y="370"/>
                      <a:pt x="115" y="462"/>
                      <a:pt x="119" y="518"/>
                    </a:cubicBezTo>
                    <a:cubicBezTo>
                      <a:pt x="147" y="411"/>
                      <a:pt x="212" y="410"/>
                      <a:pt x="254" y="268"/>
                    </a:cubicBezTo>
                    <a:close/>
                    <a:moveTo>
                      <a:pt x="209" y="412"/>
                    </a:moveTo>
                    <a:cubicBezTo>
                      <a:pt x="178" y="473"/>
                      <a:pt x="128" y="487"/>
                      <a:pt x="133" y="613"/>
                    </a:cubicBezTo>
                    <a:cubicBezTo>
                      <a:pt x="107" y="501"/>
                      <a:pt x="43" y="460"/>
                      <a:pt x="44" y="388"/>
                    </a:cubicBezTo>
                    <a:cubicBezTo>
                      <a:pt x="0" y="575"/>
                      <a:pt x="118" y="597"/>
                      <a:pt x="148" y="675"/>
                    </a:cubicBezTo>
                    <a:cubicBezTo>
                      <a:pt x="144" y="563"/>
                      <a:pt x="215" y="540"/>
                      <a:pt x="209" y="412"/>
                    </a:cubicBezTo>
                    <a:close/>
                    <a:moveTo>
                      <a:pt x="1010" y="1043"/>
                    </a:moveTo>
                    <a:cubicBezTo>
                      <a:pt x="960" y="1030"/>
                      <a:pt x="909" y="1023"/>
                      <a:pt x="870" y="1022"/>
                    </a:cubicBezTo>
                    <a:cubicBezTo>
                      <a:pt x="822" y="1021"/>
                      <a:pt x="780" y="1030"/>
                      <a:pt x="742" y="1044"/>
                    </a:cubicBezTo>
                    <a:cubicBezTo>
                      <a:pt x="705" y="1030"/>
                      <a:pt x="663" y="1021"/>
                      <a:pt x="615" y="1022"/>
                    </a:cubicBezTo>
                    <a:cubicBezTo>
                      <a:pt x="576" y="1023"/>
                      <a:pt x="525" y="1030"/>
                      <a:pt x="475" y="1043"/>
                    </a:cubicBezTo>
                    <a:cubicBezTo>
                      <a:pt x="398" y="1064"/>
                      <a:pt x="331" y="1080"/>
                      <a:pt x="273" y="1050"/>
                    </a:cubicBezTo>
                    <a:cubicBezTo>
                      <a:pt x="328" y="1100"/>
                      <a:pt x="393" y="1117"/>
                      <a:pt x="487" y="1107"/>
                    </a:cubicBezTo>
                    <a:cubicBezTo>
                      <a:pt x="565" y="1099"/>
                      <a:pt x="628" y="1060"/>
                      <a:pt x="702" y="1060"/>
                    </a:cubicBezTo>
                    <a:cubicBezTo>
                      <a:pt x="703" y="1060"/>
                      <a:pt x="704" y="1060"/>
                      <a:pt x="705" y="1060"/>
                    </a:cubicBezTo>
                    <a:cubicBezTo>
                      <a:pt x="627" y="1099"/>
                      <a:pt x="584" y="1155"/>
                      <a:pt x="584" y="1155"/>
                    </a:cubicBezTo>
                    <a:lnTo>
                      <a:pt x="619" y="1159"/>
                    </a:lnTo>
                    <a:cubicBezTo>
                      <a:pt x="619" y="1159"/>
                      <a:pt x="657" y="1084"/>
                      <a:pt x="742" y="1065"/>
                    </a:cubicBezTo>
                    <a:cubicBezTo>
                      <a:pt x="828" y="1084"/>
                      <a:pt x="866" y="1159"/>
                      <a:pt x="866" y="1159"/>
                    </a:cubicBezTo>
                    <a:lnTo>
                      <a:pt x="901" y="1155"/>
                    </a:lnTo>
                    <a:cubicBezTo>
                      <a:pt x="901" y="1155"/>
                      <a:pt x="858" y="1099"/>
                      <a:pt x="780" y="1060"/>
                    </a:cubicBezTo>
                    <a:cubicBezTo>
                      <a:pt x="781" y="1060"/>
                      <a:pt x="782" y="1060"/>
                      <a:pt x="783" y="1060"/>
                    </a:cubicBezTo>
                    <a:cubicBezTo>
                      <a:pt x="857" y="1060"/>
                      <a:pt x="920" y="1099"/>
                      <a:pt x="998" y="1107"/>
                    </a:cubicBezTo>
                    <a:cubicBezTo>
                      <a:pt x="1092" y="1117"/>
                      <a:pt x="1157" y="1100"/>
                      <a:pt x="1212" y="1050"/>
                    </a:cubicBezTo>
                    <a:cubicBezTo>
                      <a:pt x="1154" y="1080"/>
                      <a:pt x="1087" y="1064"/>
                      <a:pt x="1010" y="1043"/>
                    </a:cubicBezTo>
                    <a:close/>
                    <a:moveTo>
                      <a:pt x="1215" y="887"/>
                    </a:moveTo>
                    <a:cubicBezTo>
                      <a:pt x="1266" y="816"/>
                      <a:pt x="1234" y="742"/>
                      <a:pt x="1245" y="690"/>
                    </a:cubicBezTo>
                    <a:cubicBezTo>
                      <a:pt x="1163" y="814"/>
                      <a:pt x="1208" y="866"/>
                      <a:pt x="1153" y="946"/>
                    </a:cubicBezTo>
                    <a:cubicBezTo>
                      <a:pt x="1220" y="898"/>
                      <a:pt x="1368" y="943"/>
                      <a:pt x="1425" y="723"/>
                    </a:cubicBezTo>
                    <a:cubicBezTo>
                      <a:pt x="1380" y="813"/>
                      <a:pt x="1268" y="828"/>
                      <a:pt x="1215" y="887"/>
                    </a:cubicBezTo>
                    <a:close/>
                    <a:moveTo>
                      <a:pt x="1081" y="997"/>
                    </a:moveTo>
                    <a:cubicBezTo>
                      <a:pt x="1168" y="915"/>
                      <a:pt x="1140" y="863"/>
                      <a:pt x="1167" y="821"/>
                    </a:cubicBezTo>
                    <a:cubicBezTo>
                      <a:pt x="1039" y="936"/>
                      <a:pt x="1070" y="971"/>
                      <a:pt x="1024" y="1034"/>
                    </a:cubicBezTo>
                    <a:cubicBezTo>
                      <a:pt x="1072" y="1011"/>
                      <a:pt x="1242" y="1087"/>
                      <a:pt x="1338" y="902"/>
                    </a:cubicBezTo>
                    <a:cubicBezTo>
                      <a:pt x="1282" y="969"/>
                      <a:pt x="1166" y="947"/>
                      <a:pt x="1081" y="997"/>
                    </a:cubicBezTo>
                    <a:close/>
                    <a:moveTo>
                      <a:pt x="461" y="1034"/>
                    </a:moveTo>
                    <a:cubicBezTo>
                      <a:pt x="415" y="971"/>
                      <a:pt x="446" y="936"/>
                      <a:pt x="318" y="821"/>
                    </a:cubicBezTo>
                    <a:cubicBezTo>
                      <a:pt x="345" y="863"/>
                      <a:pt x="317" y="915"/>
                      <a:pt x="404" y="997"/>
                    </a:cubicBezTo>
                    <a:cubicBezTo>
                      <a:pt x="319" y="947"/>
                      <a:pt x="203" y="969"/>
                      <a:pt x="146" y="902"/>
                    </a:cubicBezTo>
                    <a:cubicBezTo>
                      <a:pt x="243" y="1087"/>
                      <a:pt x="413" y="1011"/>
                      <a:pt x="461" y="1034"/>
                    </a:cubicBezTo>
                    <a:close/>
                    <a:moveTo>
                      <a:pt x="223" y="829"/>
                    </a:moveTo>
                    <a:cubicBezTo>
                      <a:pt x="190" y="706"/>
                      <a:pt x="248" y="663"/>
                      <a:pt x="204" y="545"/>
                    </a:cubicBezTo>
                    <a:cubicBezTo>
                      <a:pt x="200" y="612"/>
                      <a:pt x="155" y="644"/>
                      <a:pt x="185" y="766"/>
                    </a:cubicBezTo>
                    <a:cubicBezTo>
                      <a:pt x="132" y="663"/>
                      <a:pt x="51" y="624"/>
                      <a:pt x="27" y="554"/>
                    </a:cubicBezTo>
                    <a:cubicBezTo>
                      <a:pt x="29" y="747"/>
                      <a:pt x="184" y="775"/>
                      <a:pt x="223" y="829"/>
                    </a:cubicBezTo>
                    <a:close/>
                    <a:moveTo>
                      <a:pt x="240" y="690"/>
                    </a:moveTo>
                    <a:cubicBezTo>
                      <a:pt x="251" y="742"/>
                      <a:pt x="219" y="816"/>
                      <a:pt x="270" y="887"/>
                    </a:cubicBezTo>
                    <a:cubicBezTo>
                      <a:pt x="217" y="828"/>
                      <a:pt x="105" y="813"/>
                      <a:pt x="60" y="723"/>
                    </a:cubicBezTo>
                    <a:cubicBezTo>
                      <a:pt x="117" y="943"/>
                      <a:pt x="265" y="898"/>
                      <a:pt x="332" y="946"/>
                    </a:cubicBezTo>
                    <a:cubicBezTo>
                      <a:pt x="277" y="866"/>
                      <a:pt x="322" y="814"/>
                      <a:pt x="240" y="690"/>
                    </a:cubicBezTo>
                    <a:close/>
                    <a:moveTo>
                      <a:pt x="130" y="373"/>
                    </a:moveTo>
                    <a:cubicBezTo>
                      <a:pt x="191" y="241"/>
                      <a:pt x="282" y="269"/>
                      <a:pt x="320" y="143"/>
                    </a:cubicBezTo>
                    <a:cubicBezTo>
                      <a:pt x="298" y="182"/>
                      <a:pt x="199" y="198"/>
                      <a:pt x="153" y="297"/>
                    </a:cubicBezTo>
                    <a:cubicBezTo>
                      <a:pt x="177" y="238"/>
                      <a:pt x="165" y="148"/>
                      <a:pt x="205" y="99"/>
                    </a:cubicBezTo>
                    <a:cubicBezTo>
                      <a:pt x="86" y="187"/>
                      <a:pt x="136" y="329"/>
                      <a:pt x="130" y="373"/>
                    </a:cubicBezTo>
                    <a:close/>
                    <a:moveTo>
                      <a:pt x="1191" y="128"/>
                    </a:moveTo>
                    <a:cubicBezTo>
                      <a:pt x="1218" y="161"/>
                      <a:pt x="1266" y="180"/>
                      <a:pt x="1294" y="213"/>
                    </a:cubicBezTo>
                    <a:cubicBezTo>
                      <a:pt x="1274" y="116"/>
                      <a:pt x="1199" y="37"/>
                      <a:pt x="1111" y="18"/>
                    </a:cubicBezTo>
                    <a:cubicBezTo>
                      <a:pt x="1154" y="51"/>
                      <a:pt x="1163" y="95"/>
                      <a:pt x="1191" y="128"/>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5" name="Freeform 6">
                <a:extLst>
                  <a:ext uri="{FF2B5EF4-FFF2-40B4-BE49-F238E27FC236}">
                    <a16:creationId xmlns:a16="http://schemas.microsoft.com/office/drawing/2014/main" id="{D49701D3-5A69-95D2-A5E1-E6FC76638AD3}"/>
                  </a:ext>
                </a:extLst>
              </p:cNvPr>
              <p:cNvSpPr>
                <a:spLocks/>
              </p:cNvSpPr>
              <p:nvPr/>
            </p:nvSpPr>
            <p:spPr bwMode="auto">
              <a:xfrm>
                <a:off x="9042369" y="-1347735"/>
                <a:ext cx="29585" cy="45364"/>
              </a:xfrm>
              <a:custGeom>
                <a:avLst/>
                <a:gdLst>
                  <a:gd name="T0" fmla="*/ 0 w 63"/>
                  <a:gd name="T1" fmla="*/ 32 h 96"/>
                  <a:gd name="T2" fmla="*/ 59 w 63"/>
                  <a:gd name="T3" fmla="*/ 96 h 96"/>
                  <a:gd name="T4" fmla="*/ 0 w 63"/>
                  <a:gd name="T5" fmla="*/ 0 h 96"/>
                  <a:gd name="T6" fmla="*/ 0 w 63"/>
                  <a:gd name="T7" fmla="*/ 32 h 96"/>
                </a:gdLst>
                <a:ahLst/>
                <a:cxnLst>
                  <a:cxn ang="0">
                    <a:pos x="T0" y="T1"/>
                  </a:cxn>
                  <a:cxn ang="0">
                    <a:pos x="T2" y="T3"/>
                  </a:cxn>
                  <a:cxn ang="0">
                    <a:pos x="T4" y="T5"/>
                  </a:cxn>
                  <a:cxn ang="0">
                    <a:pos x="T6" y="T7"/>
                  </a:cxn>
                </a:cxnLst>
                <a:rect l="0" t="0" r="r" b="b"/>
                <a:pathLst>
                  <a:path w="63" h="96">
                    <a:moveTo>
                      <a:pt x="0" y="32"/>
                    </a:moveTo>
                    <a:cubicBezTo>
                      <a:pt x="25" y="45"/>
                      <a:pt x="49" y="63"/>
                      <a:pt x="59" y="96"/>
                    </a:cubicBezTo>
                    <a:cubicBezTo>
                      <a:pt x="63" y="40"/>
                      <a:pt x="31" y="16"/>
                      <a:pt x="0" y="0"/>
                    </a:cubicBezTo>
                    <a:cubicBezTo>
                      <a:pt x="0" y="0"/>
                      <a:pt x="0" y="32"/>
                      <a:pt x="0"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6" name="Freeform 7">
                <a:extLst>
                  <a:ext uri="{FF2B5EF4-FFF2-40B4-BE49-F238E27FC236}">
                    <a16:creationId xmlns:a16="http://schemas.microsoft.com/office/drawing/2014/main" id="{F90CBE37-B305-C769-6C99-C6B318BAEA80}"/>
                  </a:ext>
                </a:extLst>
              </p:cNvPr>
              <p:cNvSpPr>
                <a:spLocks/>
              </p:cNvSpPr>
              <p:nvPr/>
            </p:nvSpPr>
            <p:spPr bwMode="auto">
              <a:xfrm>
                <a:off x="8958545" y="-1663307"/>
                <a:ext cx="163703" cy="215970"/>
              </a:xfrm>
              <a:custGeom>
                <a:avLst/>
                <a:gdLst>
                  <a:gd name="T0" fmla="*/ 344 w 344"/>
                  <a:gd name="T1" fmla="*/ 131 h 457"/>
                  <a:gd name="T2" fmla="*/ 217 w 344"/>
                  <a:gd name="T3" fmla="*/ 3 h 457"/>
                  <a:gd name="T4" fmla="*/ 189 w 344"/>
                  <a:gd name="T5" fmla="*/ 0 h 457"/>
                  <a:gd name="T6" fmla="*/ 189 w 344"/>
                  <a:gd name="T7" fmla="*/ 25 h 457"/>
                  <a:gd name="T8" fmla="*/ 188 w 344"/>
                  <a:gd name="T9" fmla="*/ 56 h 457"/>
                  <a:gd name="T10" fmla="*/ 205 w 344"/>
                  <a:gd name="T11" fmla="*/ 58 h 457"/>
                  <a:gd name="T12" fmla="*/ 277 w 344"/>
                  <a:gd name="T13" fmla="*/ 131 h 457"/>
                  <a:gd name="T14" fmla="*/ 185 w 344"/>
                  <a:gd name="T15" fmla="*/ 211 h 457"/>
                  <a:gd name="T16" fmla="*/ 168 w 344"/>
                  <a:gd name="T17" fmla="*/ 215 h 457"/>
                  <a:gd name="T18" fmla="*/ 121 w 344"/>
                  <a:gd name="T19" fmla="*/ 227 h 457"/>
                  <a:gd name="T20" fmla="*/ 104 w 344"/>
                  <a:gd name="T21" fmla="*/ 232 h 457"/>
                  <a:gd name="T22" fmla="*/ 104 w 344"/>
                  <a:gd name="T23" fmla="*/ 232 h 457"/>
                  <a:gd name="T24" fmla="*/ 0 w 344"/>
                  <a:gd name="T25" fmla="*/ 345 h 457"/>
                  <a:gd name="T26" fmla="*/ 109 w 344"/>
                  <a:gd name="T27" fmla="*/ 457 h 457"/>
                  <a:gd name="T28" fmla="*/ 108 w 344"/>
                  <a:gd name="T29" fmla="*/ 397 h 457"/>
                  <a:gd name="T30" fmla="*/ 67 w 344"/>
                  <a:gd name="T31" fmla="*/ 346 h 457"/>
                  <a:gd name="T32" fmla="*/ 106 w 344"/>
                  <a:gd name="T33" fmla="*/ 297 h 457"/>
                  <a:gd name="T34" fmla="*/ 122 w 344"/>
                  <a:gd name="T35" fmla="*/ 291 h 457"/>
                  <a:gd name="T36" fmla="*/ 167 w 344"/>
                  <a:gd name="T37" fmla="*/ 278 h 457"/>
                  <a:gd name="T38" fmla="*/ 183 w 344"/>
                  <a:gd name="T39" fmla="*/ 274 h 457"/>
                  <a:gd name="T40" fmla="*/ 183 w 344"/>
                  <a:gd name="T41" fmla="*/ 274 h 457"/>
                  <a:gd name="T42" fmla="*/ 344 w 344"/>
                  <a:gd name="T43" fmla="*/ 13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457">
                    <a:moveTo>
                      <a:pt x="344" y="131"/>
                    </a:moveTo>
                    <a:cubicBezTo>
                      <a:pt x="344" y="80"/>
                      <a:pt x="307" y="23"/>
                      <a:pt x="217" y="3"/>
                    </a:cubicBezTo>
                    <a:cubicBezTo>
                      <a:pt x="210" y="2"/>
                      <a:pt x="200" y="1"/>
                      <a:pt x="189" y="0"/>
                    </a:cubicBezTo>
                    <a:cubicBezTo>
                      <a:pt x="189" y="8"/>
                      <a:pt x="189" y="25"/>
                      <a:pt x="189" y="25"/>
                    </a:cubicBezTo>
                    <a:cubicBezTo>
                      <a:pt x="189" y="31"/>
                      <a:pt x="188" y="51"/>
                      <a:pt x="188" y="56"/>
                    </a:cubicBezTo>
                    <a:cubicBezTo>
                      <a:pt x="196" y="56"/>
                      <a:pt x="203" y="57"/>
                      <a:pt x="205" y="58"/>
                    </a:cubicBezTo>
                    <a:cubicBezTo>
                      <a:pt x="258" y="71"/>
                      <a:pt x="277" y="101"/>
                      <a:pt x="277" y="131"/>
                    </a:cubicBezTo>
                    <a:cubicBezTo>
                      <a:pt x="277" y="179"/>
                      <a:pt x="235" y="197"/>
                      <a:pt x="185" y="211"/>
                    </a:cubicBezTo>
                    <a:cubicBezTo>
                      <a:pt x="179" y="212"/>
                      <a:pt x="174" y="214"/>
                      <a:pt x="168" y="215"/>
                    </a:cubicBezTo>
                    <a:cubicBezTo>
                      <a:pt x="153" y="219"/>
                      <a:pt x="137" y="223"/>
                      <a:pt x="121" y="227"/>
                    </a:cubicBezTo>
                    <a:cubicBezTo>
                      <a:pt x="115" y="228"/>
                      <a:pt x="110" y="230"/>
                      <a:pt x="104" y="232"/>
                    </a:cubicBezTo>
                    <a:lnTo>
                      <a:pt x="104" y="232"/>
                    </a:lnTo>
                    <a:cubicBezTo>
                      <a:pt x="48" y="249"/>
                      <a:pt x="0" y="276"/>
                      <a:pt x="0" y="345"/>
                    </a:cubicBezTo>
                    <a:cubicBezTo>
                      <a:pt x="0" y="414"/>
                      <a:pt x="55" y="440"/>
                      <a:pt x="109" y="457"/>
                    </a:cubicBezTo>
                    <a:cubicBezTo>
                      <a:pt x="108" y="437"/>
                      <a:pt x="108" y="417"/>
                      <a:pt x="108" y="397"/>
                    </a:cubicBezTo>
                    <a:cubicBezTo>
                      <a:pt x="84" y="386"/>
                      <a:pt x="67" y="371"/>
                      <a:pt x="67" y="346"/>
                    </a:cubicBezTo>
                    <a:cubicBezTo>
                      <a:pt x="67" y="322"/>
                      <a:pt x="82" y="308"/>
                      <a:pt x="106" y="297"/>
                    </a:cubicBezTo>
                    <a:cubicBezTo>
                      <a:pt x="111" y="295"/>
                      <a:pt x="116" y="293"/>
                      <a:pt x="122" y="291"/>
                    </a:cubicBezTo>
                    <a:cubicBezTo>
                      <a:pt x="136" y="286"/>
                      <a:pt x="151" y="282"/>
                      <a:pt x="167" y="278"/>
                    </a:cubicBezTo>
                    <a:cubicBezTo>
                      <a:pt x="172" y="277"/>
                      <a:pt x="178" y="276"/>
                      <a:pt x="183" y="274"/>
                    </a:cubicBezTo>
                    <a:lnTo>
                      <a:pt x="183" y="274"/>
                    </a:lnTo>
                    <a:cubicBezTo>
                      <a:pt x="259" y="256"/>
                      <a:pt x="344" y="232"/>
                      <a:pt x="344" y="131"/>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7" name="Freeform 8">
                <a:extLst>
                  <a:ext uri="{FF2B5EF4-FFF2-40B4-BE49-F238E27FC236}">
                    <a16:creationId xmlns:a16="http://schemas.microsoft.com/office/drawing/2014/main" id="{7E195EC9-80C8-1937-74A5-C4D5D12CB27C}"/>
                  </a:ext>
                </a:extLst>
              </p:cNvPr>
              <p:cNvSpPr>
                <a:spLocks/>
              </p:cNvSpPr>
              <p:nvPr/>
            </p:nvSpPr>
            <p:spPr bwMode="auto">
              <a:xfrm>
                <a:off x="8993061" y="-1463116"/>
                <a:ext cx="91714" cy="117354"/>
              </a:xfrm>
              <a:custGeom>
                <a:avLst/>
                <a:gdLst>
                  <a:gd name="T0" fmla="*/ 0 w 194"/>
                  <a:gd name="T1" fmla="*/ 193 h 248"/>
                  <a:gd name="T2" fmla="*/ 41 w 194"/>
                  <a:gd name="T3" fmla="*/ 248 h 248"/>
                  <a:gd name="T4" fmla="*/ 40 w 194"/>
                  <a:gd name="T5" fmla="*/ 199 h 248"/>
                  <a:gd name="T6" fmla="*/ 55 w 194"/>
                  <a:gd name="T7" fmla="*/ 182 h 248"/>
                  <a:gd name="T8" fmla="*/ 88 w 194"/>
                  <a:gd name="T9" fmla="*/ 170 h 248"/>
                  <a:gd name="T10" fmla="*/ 105 w 194"/>
                  <a:gd name="T11" fmla="*/ 164 h 248"/>
                  <a:gd name="T12" fmla="*/ 105 w 194"/>
                  <a:gd name="T13" fmla="*/ 164 h 248"/>
                  <a:gd name="T14" fmla="*/ 194 w 194"/>
                  <a:gd name="T15" fmla="*/ 86 h 248"/>
                  <a:gd name="T16" fmla="*/ 108 w 194"/>
                  <a:gd name="T17" fmla="*/ 0 h 248"/>
                  <a:gd name="T18" fmla="*/ 107 w 194"/>
                  <a:gd name="T19" fmla="*/ 55 h 248"/>
                  <a:gd name="T20" fmla="*/ 139 w 194"/>
                  <a:gd name="T21" fmla="*/ 86 h 248"/>
                  <a:gd name="T22" fmla="*/ 106 w 194"/>
                  <a:gd name="T23" fmla="*/ 119 h 248"/>
                  <a:gd name="T24" fmla="*/ 89 w 194"/>
                  <a:gd name="T25" fmla="*/ 125 h 248"/>
                  <a:gd name="T26" fmla="*/ 56 w 194"/>
                  <a:gd name="T27" fmla="*/ 136 h 248"/>
                  <a:gd name="T28" fmla="*/ 39 w 194"/>
                  <a:gd name="T29" fmla="*/ 143 h 248"/>
                  <a:gd name="T30" fmla="*/ 0 w 194"/>
                  <a:gd name="T31" fmla="*/ 19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48">
                    <a:moveTo>
                      <a:pt x="0" y="193"/>
                    </a:moveTo>
                    <a:cubicBezTo>
                      <a:pt x="0" y="221"/>
                      <a:pt x="20" y="236"/>
                      <a:pt x="41" y="248"/>
                    </a:cubicBezTo>
                    <a:cubicBezTo>
                      <a:pt x="41" y="243"/>
                      <a:pt x="40" y="200"/>
                      <a:pt x="40" y="199"/>
                    </a:cubicBezTo>
                    <a:cubicBezTo>
                      <a:pt x="40" y="191"/>
                      <a:pt x="49" y="185"/>
                      <a:pt x="55" y="182"/>
                    </a:cubicBezTo>
                    <a:cubicBezTo>
                      <a:pt x="65" y="178"/>
                      <a:pt x="75" y="174"/>
                      <a:pt x="88" y="170"/>
                    </a:cubicBezTo>
                    <a:cubicBezTo>
                      <a:pt x="94" y="168"/>
                      <a:pt x="99" y="166"/>
                      <a:pt x="105" y="164"/>
                    </a:cubicBezTo>
                    <a:lnTo>
                      <a:pt x="105" y="164"/>
                    </a:lnTo>
                    <a:cubicBezTo>
                      <a:pt x="146" y="151"/>
                      <a:pt x="194" y="136"/>
                      <a:pt x="194" y="86"/>
                    </a:cubicBezTo>
                    <a:cubicBezTo>
                      <a:pt x="194" y="35"/>
                      <a:pt x="153" y="15"/>
                      <a:pt x="108" y="0"/>
                    </a:cubicBezTo>
                    <a:cubicBezTo>
                      <a:pt x="108" y="16"/>
                      <a:pt x="108" y="39"/>
                      <a:pt x="107" y="55"/>
                    </a:cubicBezTo>
                    <a:cubicBezTo>
                      <a:pt x="126" y="62"/>
                      <a:pt x="139" y="71"/>
                      <a:pt x="139" y="86"/>
                    </a:cubicBezTo>
                    <a:cubicBezTo>
                      <a:pt x="139" y="104"/>
                      <a:pt x="119" y="114"/>
                      <a:pt x="106" y="119"/>
                    </a:cubicBezTo>
                    <a:cubicBezTo>
                      <a:pt x="100" y="121"/>
                      <a:pt x="92" y="124"/>
                      <a:pt x="89" y="125"/>
                    </a:cubicBezTo>
                    <a:cubicBezTo>
                      <a:pt x="78" y="128"/>
                      <a:pt x="67" y="132"/>
                      <a:pt x="56" y="136"/>
                    </a:cubicBezTo>
                    <a:cubicBezTo>
                      <a:pt x="50" y="138"/>
                      <a:pt x="44" y="141"/>
                      <a:pt x="39" y="143"/>
                    </a:cubicBezTo>
                    <a:cubicBezTo>
                      <a:pt x="20" y="153"/>
                      <a:pt x="0" y="168"/>
                      <a:pt x="0" y="19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19" name="Freeform 9">
                <a:extLst>
                  <a:ext uri="{FF2B5EF4-FFF2-40B4-BE49-F238E27FC236}">
                    <a16:creationId xmlns:a16="http://schemas.microsoft.com/office/drawing/2014/main" id="{F1038889-AEC2-36FF-D778-3D2F5ED2C4FC}"/>
                  </a:ext>
                </a:extLst>
              </p:cNvPr>
              <p:cNvSpPr>
                <a:spLocks noEditPoints="1"/>
              </p:cNvSpPr>
              <p:nvPr/>
            </p:nvSpPr>
            <p:spPr bwMode="auto">
              <a:xfrm>
                <a:off x="8909237" y="-1659363"/>
                <a:ext cx="97631" cy="93686"/>
              </a:xfrm>
              <a:custGeom>
                <a:avLst/>
                <a:gdLst>
                  <a:gd name="T0" fmla="*/ 97 w 206"/>
                  <a:gd name="T1" fmla="*/ 97 h 199"/>
                  <a:gd name="T2" fmla="*/ 84 w 206"/>
                  <a:gd name="T3" fmla="*/ 100 h 199"/>
                  <a:gd name="T4" fmla="*/ 103 w 206"/>
                  <a:gd name="T5" fmla="*/ 71 h 199"/>
                  <a:gd name="T6" fmla="*/ 121 w 206"/>
                  <a:gd name="T7" fmla="*/ 72 h 199"/>
                  <a:gd name="T8" fmla="*/ 97 w 206"/>
                  <a:gd name="T9" fmla="*/ 97 h 199"/>
                  <a:gd name="T10" fmla="*/ 205 w 206"/>
                  <a:gd name="T11" fmla="*/ 0 h 199"/>
                  <a:gd name="T12" fmla="*/ 155 w 206"/>
                  <a:gd name="T13" fmla="*/ 20 h 199"/>
                  <a:gd name="T14" fmla="*/ 86 w 206"/>
                  <a:gd name="T15" fmla="*/ 55 h 199"/>
                  <a:gd name="T16" fmla="*/ 63 w 206"/>
                  <a:gd name="T17" fmla="*/ 86 h 199"/>
                  <a:gd name="T18" fmla="*/ 49 w 206"/>
                  <a:gd name="T19" fmla="*/ 125 h 199"/>
                  <a:gd name="T20" fmla="*/ 43 w 206"/>
                  <a:gd name="T21" fmla="*/ 147 h 199"/>
                  <a:gd name="T22" fmla="*/ 43 w 206"/>
                  <a:gd name="T23" fmla="*/ 147 h 199"/>
                  <a:gd name="T24" fmla="*/ 33 w 206"/>
                  <a:gd name="T25" fmla="*/ 165 h 199"/>
                  <a:gd name="T26" fmla="*/ 0 w 206"/>
                  <a:gd name="T27" fmla="*/ 178 h 199"/>
                  <a:gd name="T28" fmla="*/ 28 w 206"/>
                  <a:gd name="T29" fmla="*/ 175 h 199"/>
                  <a:gd name="T30" fmla="*/ 22 w 206"/>
                  <a:gd name="T31" fmla="*/ 199 h 199"/>
                  <a:gd name="T32" fmla="*/ 51 w 206"/>
                  <a:gd name="T33" fmla="*/ 155 h 199"/>
                  <a:gd name="T34" fmla="*/ 90 w 206"/>
                  <a:gd name="T35" fmla="*/ 143 h 199"/>
                  <a:gd name="T36" fmla="*/ 162 w 206"/>
                  <a:gd name="T37" fmla="*/ 91 h 199"/>
                  <a:gd name="T38" fmla="*/ 206 w 206"/>
                  <a:gd name="T39" fmla="*/ 58 h 199"/>
                  <a:gd name="T40" fmla="*/ 205 w 206"/>
                  <a:gd name="T4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 h="199">
                    <a:moveTo>
                      <a:pt x="97" y="97"/>
                    </a:moveTo>
                    <a:lnTo>
                      <a:pt x="84" y="100"/>
                    </a:lnTo>
                    <a:lnTo>
                      <a:pt x="103" y="71"/>
                    </a:lnTo>
                    <a:lnTo>
                      <a:pt x="121" y="72"/>
                    </a:lnTo>
                    <a:lnTo>
                      <a:pt x="97" y="97"/>
                    </a:lnTo>
                    <a:close/>
                    <a:moveTo>
                      <a:pt x="205" y="0"/>
                    </a:moveTo>
                    <a:cubicBezTo>
                      <a:pt x="177" y="8"/>
                      <a:pt x="161" y="18"/>
                      <a:pt x="155" y="20"/>
                    </a:cubicBezTo>
                    <a:cubicBezTo>
                      <a:pt x="137" y="26"/>
                      <a:pt x="112" y="27"/>
                      <a:pt x="86" y="55"/>
                    </a:cubicBezTo>
                    <a:cubicBezTo>
                      <a:pt x="82" y="60"/>
                      <a:pt x="71" y="74"/>
                      <a:pt x="63" y="86"/>
                    </a:cubicBezTo>
                    <a:cubicBezTo>
                      <a:pt x="55" y="97"/>
                      <a:pt x="55" y="115"/>
                      <a:pt x="49" y="125"/>
                    </a:cubicBezTo>
                    <a:cubicBezTo>
                      <a:pt x="41" y="139"/>
                      <a:pt x="43" y="147"/>
                      <a:pt x="43" y="147"/>
                    </a:cubicBezTo>
                    <a:lnTo>
                      <a:pt x="43" y="147"/>
                    </a:lnTo>
                    <a:cubicBezTo>
                      <a:pt x="42" y="149"/>
                      <a:pt x="41" y="156"/>
                      <a:pt x="33" y="165"/>
                    </a:cubicBezTo>
                    <a:cubicBezTo>
                      <a:pt x="25" y="174"/>
                      <a:pt x="13" y="180"/>
                      <a:pt x="0" y="178"/>
                    </a:cubicBezTo>
                    <a:cubicBezTo>
                      <a:pt x="11" y="184"/>
                      <a:pt x="28" y="175"/>
                      <a:pt x="28" y="175"/>
                    </a:cubicBezTo>
                    <a:cubicBezTo>
                      <a:pt x="28" y="175"/>
                      <a:pt x="25" y="184"/>
                      <a:pt x="22" y="199"/>
                    </a:cubicBezTo>
                    <a:cubicBezTo>
                      <a:pt x="35" y="169"/>
                      <a:pt x="47" y="158"/>
                      <a:pt x="51" y="155"/>
                    </a:cubicBezTo>
                    <a:cubicBezTo>
                      <a:pt x="56" y="156"/>
                      <a:pt x="68" y="156"/>
                      <a:pt x="90" y="143"/>
                    </a:cubicBezTo>
                    <a:cubicBezTo>
                      <a:pt x="115" y="129"/>
                      <a:pt x="152" y="106"/>
                      <a:pt x="162" y="91"/>
                    </a:cubicBezTo>
                    <a:cubicBezTo>
                      <a:pt x="174" y="75"/>
                      <a:pt x="189" y="65"/>
                      <a:pt x="206" y="58"/>
                    </a:cubicBezTo>
                    <a:cubicBezTo>
                      <a:pt x="205" y="36"/>
                      <a:pt x="205" y="17"/>
                      <a:pt x="205" y="0"/>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0" name="Freeform 10">
                <a:extLst>
                  <a:ext uri="{FF2B5EF4-FFF2-40B4-BE49-F238E27FC236}">
                    <a16:creationId xmlns:a16="http://schemas.microsoft.com/office/drawing/2014/main" id="{D52F14AE-72BD-41E9-CB56-F9DEC1F9720F}"/>
                  </a:ext>
                </a:extLst>
              </p:cNvPr>
              <p:cNvSpPr>
                <a:spLocks/>
              </p:cNvSpPr>
              <p:nvPr/>
            </p:nvSpPr>
            <p:spPr bwMode="auto">
              <a:xfrm>
                <a:off x="9019687" y="-1374361"/>
                <a:ext cx="14793" cy="131160"/>
              </a:xfrm>
              <a:custGeom>
                <a:avLst/>
                <a:gdLst>
                  <a:gd name="T0" fmla="*/ 22 w 31"/>
                  <a:gd name="T1" fmla="*/ 3 h 278"/>
                  <a:gd name="T2" fmla="*/ 9 w 31"/>
                  <a:gd name="T3" fmla="*/ 8 h 278"/>
                  <a:gd name="T4" fmla="*/ 0 w 31"/>
                  <a:gd name="T5" fmla="*/ 13 h 278"/>
                  <a:gd name="T6" fmla="*/ 4 w 31"/>
                  <a:gd name="T7" fmla="*/ 233 h 278"/>
                  <a:gd name="T8" fmla="*/ 26 w 31"/>
                  <a:gd name="T9" fmla="*/ 233 h 278"/>
                  <a:gd name="T10" fmla="*/ 31 w 31"/>
                  <a:gd name="T11" fmla="*/ 0 h 278"/>
                  <a:gd name="T12" fmla="*/ 22 w 31"/>
                  <a:gd name="T13" fmla="*/ 3 h 278"/>
                </a:gdLst>
                <a:ahLst/>
                <a:cxnLst>
                  <a:cxn ang="0">
                    <a:pos x="T0" y="T1"/>
                  </a:cxn>
                  <a:cxn ang="0">
                    <a:pos x="T2" y="T3"/>
                  </a:cxn>
                  <a:cxn ang="0">
                    <a:pos x="T4" y="T5"/>
                  </a:cxn>
                  <a:cxn ang="0">
                    <a:pos x="T6" y="T7"/>
                  </a:cxn>
                  <a:cxn ang="0">
                    <a:pos x="T8" y="T9"/>
                  </a:cxn>
                  <a:cxn ang="0">
                    <a:pos x="T10" y="T11"/>
                  </a:cxn>
                  <a:cxn ang="0">
                    <a:pos x="T12" y="T13"/>
                  </a:cxn>
                </a:cxnLst>
                <a:rect l="0" t="0" r="r" b="b"/>
                <a:pathLst>
                  <a:path w="31" h="278">
                    <a:moveTo>
                      <a:pt x="22" y="3"/>
                    </a:moveTo>
                    <a:cubicBezTo>
                      <a:pt x="19" y="4"/>
                      <a:pt x="13" y="6"/>
                      <a:pt x="9" y="8"/>
                    </a:cubicBezTo>
                    <a:cubicBezTo>
                      <a:pt x="5" y="9"/>
                      <a:pt x="0" y="11"/>
                      <a:pt x="0" y="13"/>
                    </a:cubicBezTo>
                    <a:cubicBezTo>
                      <a:pt x="0" y="13"/>
                      <a:pt x="4" y="228"/>
                      <a:pt x="4" y="233"/>
                    </a:cubicBezTo>
                    <a:cubicBezTo>
                      <a:pt x="4" y="277"/>
                      <a:pt x="26" y="278"/>
                      <a:pt x="26" y="233"/>
                    </a:cubicBezTo>
                    <a:cubicBezTo>
                      <a:pt x="26" y="230"/>
                      <a:pt x="31" y="0"/>
                      <a:pt x="31" y="0"/>
                    </a:cubicBezTo>
                    <a:cubicBezTo>
                      <a:pt x="31" y="0"/>
                      <a:pt x="25" y="1"/>
                      <a:pt x="22" y="3"/>
                    </a:cubicBez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1" name="Freeform 11">
                <a:extLst>
                  <a:ext uri="{FF2B5EF4-FFF2-40B4-BE49-F238E27FC236}">
                    <a16:creationId xmlns:a16="http://schemas.microsoft.com/office/drawing/2014/main" id="{79EA6C76-D4BA-90EF-3573-98D9E33DC835}"/>
                  </a:ext>
                </a:extLst>
              </p:cNvPr>
              <p:cNvSpPr>
                <a:spLocks/>
              </p:cNvSpPr>
              <p:nvPr/>
            </p:nvSpPr>
            <p:spPr bwMode="auto">
              <a:xfrm>
                <a:off x="9017715" y="-1523272"/>
                <a:ext cx="19723" cy="116367"/>
              </a:xfrm>
              <a:custGeom>
                <a:avLst/>
                <a:gdLst>
                  <a:gd name="T0" fmla="*/ 4 w 43"/>
                  <a:gd name="T1" fmla="*/ 246 h 246"/>
                  <a:gd name="T2" fmla="*/ 25 w 43"/>
                  <a:gd name="T3" fmla="*/ 239 h 246"/>
                  <a:gd name="T4" fmla="*/ 38 w 43"/>
                  <a:gd name="T5" fmla="*/ 235 h 246"/>
                  <a:gd name="T6" fmla="*/ 43 w 43"/>
                  <a:gd name="T7" fmla="*/ 0 h 246"/>
                  <a:gd name="T8" fmla="*/ 0 w 43"/>
                  <a:gd name="T9" fmla="*/ 12 h 246"/>
                  <a:gd name="T10" fmla="*/ 4 w 43"/>
                  <a:gd name="T11" fmla="*/ 246 h 246"/>
                </a:gdLst>
                <a:ahLst/>
                <a:cxnLst>
                  <a:cxn ang="0">
                    <a:pos x="T0" y="T1"/>
                  </a:cxn>
                  <a:cxn ang="0">
                    <a:pos x="T2" y="T3"/>
                  </a:cxn>
                  <a:cxn ang="0">
                    <a:pos x="T4" y="T5"/>
                  </a:cxn>
                  <a:cxn ang="0">
                    <a:pos x="T6" y="T7"/>
                  </a:cxn>
                  <a:cxn ang="0">
                    <a:pos x="T8" y="T9"/>
                  </a:cxn>
                  <a:cxn ang="0">
                    <a:pos x="T10" y="T11"/>
                  </a:cxn>
                </a:cxnLst>
                <a:rect l="0" t="0" r="r" b="b"/>
                <a:pathLst>
                  <a:path w="43" h="246">
                    <a:moveTo>
                      <a:pt x="4" y="246"/>
                    </a:moveTo>
                    <a:cubicBezTo>
                      <a:pt x="11" y="243"/>
                      <a:pt x="18" y="241"/>
                      <a:pt x="25" y="239"/>
                    </a:cubicBezTo>
                    <a:cubicBezTo>
                      <a:pt x="30" y="238"/>
                      <a:pt x="34" y="236"/>
                      <a:pt x="38" y="235"/>
                    </a:cubicBezTo>
                    <a:cubicBezTo>
                      <a:pt x="39" y="221"/>
                      <a:pt x="43" y="34"/>
                      <a:pt x="43" y="0"/>
                    </a:cubicBezTo>
                    <a:cubicBezTo>
                      <a:pt x="26" y="4"/>
                      <a:pt x="12" y="8"/>
                      <a:pt x="0" y="12"/>
                    </a:cubicBezTo>
                    <a:cubicBezTo>
                      <a:pt x="0" y="38"/>
                      <a:pt x="4" y="225"/>
                      <a:pt x="4" y="246"/>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2" name="Freeform 12">
                <a:extLst>
                  <a:ext uri="{FF2B5EF4-FFF2-40B4-BE49-F238E27FC236}">
                    <a16:creationId xmlns:a16="http://schemas.microsoft.com/office/drawing/2014/main" id="{0216A9FD-E305-9E36-7662-24CCB1EA6AC8}"/>
                  </a:ext>
                </a:extLst>
              </p:cNvPr>
              <p:cNvSpPr>
                <a:spLocks/>
              </p:cNvSpPr>
              <p:nvPr/>
            </p:nvSpPr>
            <p:spPr bwMode="auto">
              <a:xfrm>
                <a:off x="8997992" y="-1747131"/>
                <a:ext cx="61142" cy="183427"/>
              </a:xfrm>
              <a:custGeom>
                <a:avLst/>
                <a:gdLst>
                  <a:gd name="T0" fmla="*/ 63 w 128"/>
                  <a:gd name="T1" fmla="*/ 0 h 386"/>
                  <a:gd name="T2" fmla="*/ 32 w 128"/>
                  <a:gd name="T3" fmla="*/ 125 h 386"/>
                  <a:gd name="T4" fmla="*/ 38 w 128"/>
                  <a:gd name="T5" fmla="*/ 386 h 386"/>
                  <a:gd name="T6" fmla="*/ 66 w 128"/>
                  <a:gd name="T7" fmla="*/ 379 h 386"/>
                  <a:gd name="T8" fmla="*/ 85 w 128"/>
                  <a:gd name="T9" fmla="*/ 374 h 386"/>
                  <a:gd name="T10" fmla="*/ 91 w 128"/>
                  <a:gd name="T11" fmla="*/ 124 h 386"/>
                  <a:gd name="T12" fmla="*/ 63 w 128"/>
                  <a:gd name="T13" fmla="*/ 0 h 386"/>
                </a:gdLst>
                <a:ahLst/>
                <a:cxnLst>
                  <a:cxn ang="0">
                    <a:pos x="T0" y="T1"/>
                  </a:cxn>
                  <a:cxn ang="0">
                    <a:pos x="T2" y="T3"/>
                  </a:cxn>
                  <a:cxn ang="0">
                    <a:pos x="T4" y="T5"/>
                  </a:cxn>
                  <a:cxn ang="0">
                    <a:pos x="T6" y="T7"/>
                  </a:cxn>
                  <a:cxn ang="0">
                    <a:pos x="T8" y="T9"/>
                  </a:cxn>
                  <a:cxn ang="0">
                    <a:pos x="T10" y="T11"/>
                  </a:cxn>
                  <a:cxn ang="0">
                    <a:pos x="T12" y="T13"/>
                  </a:cxn>
                </a:cxnLst>
                <a:rect l="0" t="0" r="r" b="b"/>
                <a:pathLst>
                  <a:path w="128" h="386">
                    <a:moveTo>
                      <a:pt x="63" y="0"/>
                    </a:moveTo>
                    <a:cubicBezTo>
                      <a:pt x="0" y="0"/>
                      <a:pt x="27" y="94"/>
                      <a:pt x="32" y="125"/>
                    </a:cubicBezTo>
                    <a:cubicBezTo>
                      <a:pt x="32" y="126"/>
                      <a:pt x="37" y="337"/>
                      <a:pt x="38" y="386"/>
                    </a:cubicBezTo>
                    <a:cubicBezTo>
                      <a:pt x="47" y="383"/>
                      <a:pt x="57" y="381"/>
                      <a:pt x="66" y="379"/>
                    </a:cubicBezTo>
                    <a:cubicBezTo>
                      <a:pt x="73" y="377"/>
                      <a:pt x="79" y="375"/>
                      <a:pt x="85" y="374"/>
                    </a:cubicBezTo>
                    <a:cubicBezTo>
                      <a:pt x="86" y="327"/>
                      <a:pt x="91" y="126"/>
                      <a:pt x="91" y="124"/>
                    </a:cubicBezTo>
                    <a:cubicBezTo>
                      <a:pt x="95" y="92"/>
                      <a:pt x="128" y="0"/>
                      <a:pt x="6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3" name="Freeform 13">
                <a:extLst>
                  <a:ext uri="{FF2B5EF4-FFF2-40B4-BE49-F238E27FC236}">
                    <a16:creationId xmlns:a16="http://schemas.microsoft.com/office/drawing/2014/main" id="{BBDB6E7A-93F2-D51E-152B-116DFB8FA6DE}"/>
                  </a:ext>
                </a:extLst>
              </p:cNvPr>
              <p:cNvSpPr>
                <a:spLocks/>
              </p:cNvSpPr>
              <p:nvPr/>
            </p:nvSpPr>
            <p:spPr bwMode="auto">
              <a:xfrm>
                <a:off x="9425002" y="-1635695"/>
                <a:ext cx="186386" cy="169620"/>
              </a:xfrm>
              <a:custGeom>
                <a:avLst/>
                <a:gdLst>
                  <a:gd name="T0" fmla="*/ 96 w 189"/>
                  <a:gd name="T1" fmla="*/ 31 h 172"/>
                  <a:gd name="T2" fmla="*/ 95 w 189"/>
                  <a:gd name="T3" fmla="*/ 31 h 172"/>
                  <a:gd name="T4" fmla="*/ 69 w 189"/>
                  <a:gd name="T5" fmla="*/ 172 h 172"/>
                  <a:gd name="T6" fmla="*/ 34 w 189"/>
                  <a:gd name="T7" fmla="*/ 172 h 172"/>
                  <a:gd name="T8" fmla="*/ 0 w 189"/>
                  <a:gd name="T9" fmla="*/ 0 h 172"/>
                  <a:gd name="T10" fmla="*/ 29 w 189"/>
                  <a:gd name="T11" fmla="*/ 0 h 172"/>
                  <a:gd name="T12" fmla="*/ 52 w 189"/>
                  <a:gd name="T13" fmla="*/ 133 h 172"/>
                  <a:gd name="T14" fmla="*/ 52 w 189"/>
                  <a:gd name="T15" fmla="*/ 133 h 172"/>
                  <a:gd name="T16" fmla="*/ 77 w 189"/>
                  <a:gd name="T17" fmla="*/ 0 h 172"/>
                  <a:gd name="T18" fmla="*/ 113 w 189"/>
                  <a:gd name="T19" fmla="*/ 0 h 172"/>
                  <a:gd name="T20" fmla="*/ 138 w 189"/>
                  <a:gd name="T21" fmla="*/ 133 h 172"/>
                  <a:gd name="T22" fmla="*/ 138 w 189"/>
                  <a:gd name="T23" fmla="*/ 133 h 172"/>
                  <a:gd name="T24" fmla="*/ 162 w 189"/>
                  <a:gd name="T25" fmla="*/ 0 h 172"/>
                  <a:gd name="T26" fmla="*/ 189 w 189"/>
                  <a:gd name="T27" fmla="*/ 0 h 172"/>
                  <a:gd name="T28" fmla="*/ 156 w 189"/>
                  <a:gd name="T29" fmla="*/ 172 h 172"/>
                  <a:gd name="T30" fmla="*/ 120 w 189"/>
                  <a:gd name="T31" fmla="*/ 172 h 172"/>
                  <a:gd name="T32" fmla="*/ 96 w 189"/>
                  <a:gd name="T33" fmla="*/ 3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172">
                    <a:moveTo>
                      <a:pt x="96" y="31"/>
                    </a:moveTo>
                    <a:lnTo>
                      <a:pt x="95" y="31"/>
                    </a:lnTo>
                    <a:lnTo>
                      <a:pt x="69" y="172"/>
                    </a:lnTo>
                    <a:lnTo>
                      <a:pt x="34" y="172"/>
                    </a:lnTo>
                    <a:lnTo>
                      <a:pt x="0" y="0"/>
                    </a:lnTo>
                    <a:lnTo>
                      <a:pt x="29" y="0"/>
                    </a:lnTo>
                    <a:lnTo>
                      <a:pt x="52" y="133"/>
                    </a:lnTo>
                    <a:lnTo>
                      <a:pt x="52" y="133"/>
                    </a:lnTo>
                    <a:lnTo>
                      <a:pt x="77" y="0"/>
                    </a:lnTo>
                    <a:lnTo>
                      <a:pt x="113" y="0"/>
                    </a:lnTo>
                    <a:lnTo>
                      <a:pt x="138" y="133"/>
                    </a:lnTo>
                    <a:lnTo>
                      <a:pt x="138" y="133"/>
                    </a:lnTo>
                    <a:lnTo>
                      <a:pt x="162" y="0"/>
                    </a:lnTo>
                    <a:lnTo>
                      <a:pt x="189" y="0"/>
                    </a:lnTo>
                    <a:lnTo>
                      <a:pt x="156" y="172"/>
                    </a:lnTo>
                    <a:lnTo>
                      <a:pt x="120" y="172"/>
                    </a:lnTo>
                    <a:lnTo>
                      <a:pt x="96" y="3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4" name="Freeform 14">
                <a:extLst>
                  <a:ext uri="{FF2B5EF4-FFF2-40B4-BE49-F238E27FC236}">
                    <a16:creationId xmlns:a16="http://schemas.microsoft.com/office/drawing/2014/main" id="{3CDAC526-FDAE-F62F-2263-C470C5BB01F0}"/>
                  </a:ext>
                </a:extLst>
              </p:cNvPr>
              <p:cNvSpPr>
                <a:spLocks noEditPoints="1"/>
              </p:cNvSpPr>
              <p:nvPr/>
            </p:nvSpPr>
            <p:spPr bwMode="auto">
              <a:xfrm>
                <a:off x="9608428" y="-1593289"/>
                <a:ext cx="104534" cy="129188"/>
              </a:xfrm>
              <a:custGeom>
                <a:avLst/>
                <a:gdLst>
                  <a:gd name="T0" fmla="*/ 110 w 221"/>
                  <a:gd name="T1" fmla="*/ 227 h 272"/>
                  <a:gd name="T2" fmla="*/ 158 w 221"/>
                  <a:gd name="T3" fmla="*/ 136 h 272"/>
                  <a:gd name="T4" fmla="*/ 110 w 221"/>
                  <a:gd name="T5" fmla="*/ 45 h 272"/>
                  <a:gd name="T6" fmla="*/ 62 w 221"/>
                  <a:gd name="T7" fmla="*/ 136 h 272"/>
                  <a:gd name="T8" fmla="*/ 110 w 221"/>
                  <a:gd name="T9" fmla="*/ 227 h 272"/>
                  <a:gd name="T10" fmla="*/ 110 w 221"/>
                  <a:gd name="T11" fmla="*/ 0 h 272"/>
                  <a:gd name="T12" fmla="*/ 221 w 221"/>
                  <a:gd name="T13" fmla="*/ 136 h 272"/>
                  <a:gd name="T14" fmla="*/ 110 w 221"/>
                  <a:gd name="T15" fmla="*/ 272 h 272"/>
                  <a:gd name="T16" fmla="*/ 0 w 221"/>
                  <a:gd name="T17" fmla="*/ 136 h 272"/>
                  <a:gd name="T18" fmla="*/ 110 w 221"/>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2">
                    <a:moveTo>
                      <a:pt x="110" y="227"/>
                    </a:moveTo>
                    <a:cubicBezTo>
                      <a:pt x="150" y="227"/>
                      <a:pt x="158" y="180"/>
                      <a:pt x="158" y="136"/>
                    </a:cubicBezTo>
                    <a:cubicBezTo>
                      <a:pt x="158" y="92"/>
                      <a:pt x="150" y="45"/>
                      <a:pt x="110" y="45"/>
                    </a:cubicBezTo>
                    <a:cubicBezTo>
                      <a:pt x="71" y="45"/>
                      <a:pt x="62" y="92"/>
                      <a:pt x="62" y="136"/>
                    </a:cubicBezTo>
                    <a:cubicBezTo>
                      <a:pt x="62" y="180"/>
                      <a:pt x="71" y="227"/>
                      <a:pt x="110" y="227"/>
                    </a:cubicBezTo>
                    <a:close/>
                    <a:moveTo>
                      <a:pt x="110" y="0"/>
                    </a:moveTo>
                    <a:cubicBezTo>
                      <a:pt x="162" y="0"/>
                      <a:pt x="221" y="28"/>
                      <a:pt x="221" y="136"/>
                    </a:cubicBezTo>
                    <a:cubicBezTo>
                      <a:pt x="221" y="247"/>
                      <a:pt x="162" y="272"/>
                      <a:pt x="110" y="272"/>
                    </a:cubicBezTo>
                    <a:cubicBezTo>
                      <a:pt x="59" y="272"/>
                      <a:pt x="0" y="247"/>
                      <a:pt x="0" y="136"/>
                    </a:cubicBezTo>
                    <a:cubicBezTo>
                      <a:pt x="0" y="28"/>
                      <a:pt x="59" y="0"/>
                      <a:pt x="11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15">
                <a:extLst>
                  <a:ext uri="{FF2B5EF4-FFF2-40B4-BE49-F238E27FC236}">
                    <a16:creationId xmlns:a16="http://schemas.microsoft.com/office/drawing/2014/main" id="{E8EB8967-7D74-02E7-4160-D77258168B8F}"/>
                  </a:ext>
                </a:extLst>
              </p:cNvPr>
              <p:cNvSpPr>
                <a:spLocks/>
              </p:cNvSpPr>
              <p:nvPr/>
            </p:nvSpPr>
            <p:spPr bwMode="auto">
              <a:xfrm>
                <a:off x="9729726" y="-1593289"/>
                <a:ext cx="63115" cy="127216"/>
              </a:xfrm>
              <a:custGeom>
                <a:avLst/>
                <a:gdLst>
                  <a:gd name="T0" fmla="*/ 2 w 132"/>
                  <a:gd name="T1" fmla="*/ 48 h 268"/>
                  <a:gd name="T2" fmla="*/ 0 w 132"/>
                  <a:gd name="T3" fmla="*/ 4 h 268"/>
                  <a:gd name="T4" fmla="*/ 55 w 132"/>
                  <a:gd name="T5" fmla="*/ 4 h 268"/>
                  <a:gd name="T6" fmla="*/ 57 w 132"/>
                  <a:gd name="T7" fmla="*/ 52 h 268"/>
                  <a:gd name="T8" fmla="*/ 58 w 132"/>
                  <a:gd name="T9" fmla="*/ 52 h 268"/>
                  <a:gd name="T10" fmla="*/ 122 w 132"/>
                  <a:gd name="T11" fmla="*/ 0 h 268"/>
                  <a:gd name="T12" fmla="*/ 132 w 132"/>
                  <a:gd name="T13" fmla="*/ 2 h 268"/>
                  <a:gd name="T14" fmla="*/ 132 w 132"/>
                  <a:gd name="T15" fmla="*/ 61 h 268"/>
                  <a:gd name="T16" fmla="*/ 115 w 132"/>
                  <a:gd name="T17" fmla="*/ 58 h 268"/>
                  <a:gd name="T18" fmla="*/ 63 w 132"/>
                  <a:gd name="T19" fmla="*/ 124 h 268"/>
                  <a:gd name="T20" fmla="*/ 63 w 132"/>
                  <a:gd name="T21" fmla="*/ 268 h 268"/>
                  <a:gd name="T22" fmla="*/ 2 w 132"/>
                  <a:gd name="T23" fmla="*/ 268 h 268"/>
                  <a:gd name="T24" fmla="*/ 2 w 132"/>
                  <a:gd name="T25" fmla="*/ 4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8">
                    <a:moveTo>
                      <a:pt x="2" y="48"/>
                    </a:moveTo>
                    <a:cubicBezTo>
                      <a:pt x="2" y="31"/>
                      <a:pt x="2" y="16"/>
                      <a:pt x="0" y="4"/>
                    </a:cubicBezTo>
                    <a:lnTo>
                      <a:pt x="55" y="4"/>
                    </a:lnTo>
                    <a:cubicBezTo>
                      <a:pt x="56" y="20"/>
                      <a:pt x="57" y="36"/>
                      <a:pt x="57" y="52"/>
                    </a:cubicBezTo>
                    <a:lnTo>
                      <a:pt x="58" y="52"/>
                    </a:lnTo>
                    <a:cubicBezTo>
                      <a:pt x="65" y="32"/>
                      <a:pt x="84" y="0"/>
                      <a:pt x="122" y="0"/>
                    </a:cubicBezTo>
                    <a:cubicBezTo>
                      <a:pt x="126" y="0"/>
                      <a:pt x="129" y="1"/>
                      <a:pt x="132" y="2"/>
                    </a:cubicBezTo>
                    <a:lnTo>
                      <a:pt x="132" y="61"/>
                    </a:lnTo>
                    <a:cubicBezTo>
                      <a:pt x="127" y="59"/>
                      <a:pt x="122" y="58"/>
                      <a:pt x="115" y="58"/>
                    </a:cubicBezTo>
                    <a:cubicBezTo>
                      <a:pt x="90" y="58"/>
                      <a:pt x="63" y="74"/>
                      <a:pt x="63" y="124"/>
                    </a:cubicBezTo>
                    <a:lnTo>
                      <a:pt x="63" y="268"/>
                    </a:lnTo>
                    <a:lnTo>
                      <a:pt x="2" y="268"/>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7" name="Rectangle 16">
                <a:extLst>
                  <a:ext uri="{FF2B5EF4-FFF2-40B4-BE49-F238E27FC236}">
                    <a16:creationId xmlns:a16="http://schemas.microsoft.com/office/drawing/2014/main" id="{63058532-1C0D-264A-BECC-3D191D00BE38}"/>
                  </a:ext>
                </a:extLst>
              </p:cNvPr>
              <p:cNvSpPr>
                <a:spLocks noChangeArrowheads="1"/>
              </p:cNvSpPr>
              <p:nvPr/>
            </p:nvSpPr>
            <p:spPr bwMode="auto">
              <a:xfrm>
                <a:off x="9810592" y="-1647529"/>
                <a:ext cx="28599"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8" name="Freeform 17">
                <a:extLst>
                  <a:ext uri="{FF2B5EF4-FFF2-40B4-BE49-F238E27FC236}">
                    <a16:creationId xmlns:a16="http://schemas.microsoft.com/office/drawing/2014/main" id="{BABFD652-5DFC-1BF4-1F46-1F92ECA4199D}"/>
                  </a:ext>
                </a:extLst>
              </p:cNvPr>
              <p:cNvSpPr>
                <a:spLocks noEditPoints="1"/>
              </p:cNvSpPr>
              <p:nvPr/>
            </p:nvSpPr>
            <p:spPr bwMode="auto">
              <a:xfrm>
                <a:off x="9857928" y="-1647529"/>
                <a:ext cx="102561" cy="183427"/>
              </a:xfrm>
              <a:custGeom>
                <a:avLst/>
                <a:gdLst>
                  <a:gd name="T0" fmla="*/ 105 w 216"/>
                  <a:gd name="T1" fmla="*/ 342 h 388"/>
                  <a:gd name="T2" fmla="*/ 153 w 216"/>
                  <a:gd name="T3" fmla="*/ 251 h 388"/>
                  <a:gd name="T4" fmla="*/ 106 w 216"/>
                  <a:gd name="T5" fmla="*/ 163 h 388"/>
                  <a:gd name="T6" fmla="*/ 61 w 216"/>
                  <a:gd name="T7" fmla="*/ 250 h 388"/>
                  <a:gd name="T8" fmla="*/ 105 w 216"/>
                  <a:gd name="T9" fmla="*/ 342 h 388"/>
                  <a:gd name="T10" fmla="*/ 214 w 216"/>
                  <a:gd name="T11" fmla="*/ 0 h 388"/>
                  <a:gd name="T12" fmla="*/ 214 w 216"/>
                  <a:gd name="T13" fmla="*/ 339 h 388"/>
                  <a:gd name="T14" fmla="*/ 216 w 216"/>
                  <a:gd name="T15" fmla="*/ 384 h 388"/>
                  <a:gd name="T16" fmla="*/ 159 w 216"/>
                  <a:gd name="T17" fmla="*/ 384 h 388"/>
                  <a:gd name="T18" fmla="*/ 157 w 216"/>
                  <a:gd name="T19" fmla="*/ 343 h 388"/>
                  <a:gd name="T20" fmla="*/ 156 w 216"/>
                  <a:gd name="T21" fmla="*/ 343 h 388"/>
                  <a:gd name="T22" fmla="*/ 89 w 216"/>
                  <a:gd name="T23" fmla="*/ 388 h 388"/>
                  <a:gd name="T24" fmla="*/ 0 w 216"/>
                  <a:gd name="T25" fmla="*/ 252 h 388"/>
                  <a:gd name="T26" fmla="*/ 87 w 216"/>
                  <a:gd name="T27" fmla="*/ 116 h 388"/>
                  <a:gd name="T28" fmla="*/ 152 w 216"/>
                  <a:gd name="T29" fmla="*/ 158 h 388"/>
                  <a:gd name="T30" fmla="*/ 153 w 216"/>
                  <a:gd name="T31" fmla="*/ 158 h 388"/>
                  <a:gd name="T32" fmla="*/ 153 w 216"/>
                  <a:gd name="T33" fmla="*/ 0 h 388"/>
                  <a:gd name="T34" fmla="*/ 214 w 216"/>
                  <a:gd name="T3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388">
                    <a:moveTo>
                      <a:pt x="105" y="342"/>
                    </a:moveTo>
                    <a:cubicBezTo>
                      <a:pt x="141" y="342"/>
                      <a:pt x="153" y="301"/>
                      <a:pt x="153" y="251"/>
                    </a:cubicBezTo>
                    <a:cubicBezTo>
                      <a:pt x="153" y="200"/>
                      <a:pt x="140" y="163"/>
                      <a:pt x="106" y="163"/>
                    </a:cubicBezTo>
                    <a:cubicBezTo>
                      <a:pt x="73" y="163"/>
                      <a:pt x="61" y="197"/>
                      <a:pt x="61" y="250"/>
                    </a:cubicBezTo>
                    <a:cubicBezTo>
                      <a:pt x="61" y="311"/>
                      <a:pt x="70" y="342"/>
                      <a:pt x="105" y="342"/>
                    </a:cubicBezTo>
                    <a:close/>
                    <a:moveTo>
                      <a:pt x="214" y="0"/>
                    </a:moveTo>
                    <a:lnTo>
                      <a:pt x="214" y="339"/>
                    </a:lnTo>
                    <a:cubicBezTo>
                      <a:pt x="214" y="358"/>
                      <a:pt x="214" y="374"/>
                      <a:pt x="216" y="384"/>
                    </a:cubicBezTo>
                    <a:lnTo>
                      <a:pt x="159" y="384"/>
                    </a:lnTo>
                    <a:cubicBezTo>
                      <a:pt x="158" y="376"/>
                      <a:pt x="157" y="361"/>
                      <a:pt x="157" y="343"/>
                    </a:cubicBezTo>
                    <a:lnTo>
                      <a:pt x="156" y="343"/>
                    </a:lnTo>
                    <a:cubicBezTo>
                      <a:pt x="146" y="366"/>
                      <a:pt x="128" y="388"/>
                      <a:pt x="89" y="388"/>
                    </a:cubicBezTo>
                    <a:cubicBezTo>
                      <a:pt x="26" y="388"/>
                      <a:pt x="0" y="326"/>
                      <a:pt x="0" y="252"/>
                    </a:cubicBezTo>
                    <a:cubicBezTo>
                      <a:pt x="0" y="166"/>
                      <a:pt x="33" y="116"/>
                      <a:pt x="87" y="116"/>
                    </a:cubicBezTo>
                    <a:cubicBezTo>
                      <a:pt x="123" y="116"/>
                      <a:pt x="143" y="138"/>
                      <a:pt x="152" y="158"/>
                    </a:cubicBezTo>
                    <a:lnTo>
                      <a:pt x="153" y="158"/>
                    </a:lnTo>
                    <a:lnTo>
                      <a:pt x="153" y="0"/>
                    </a:lnTo>
                    <a:lnTo>
                      <a:pt x="214" y="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29" name="Freeform 18">
                <a:extLst>
                  <a:ext uri="{FF2B5EF4-FFF2-40B4-BE49-F238E27FC236}">
                    <a16:creationId xmlns:a16="http://schemas.microsoft.com/office/drawing/2014/main" id="{E084CC2F-B1C5-AF50-BFF7-FE519D3B640B}"/>
                  </a:ext>
                </a:extLst>
              </p:cNvPr>
              <p:cNvSpPr>
                <a:spLocks/>
              </p:cNvSpPr>
              <p:nvPr/>
            </p:nvSpPr>
            <p:spPr bwMode="auto">
              <a:xfrm>
                <a:off x="10053188" y="-1635695"/>
                <a:ext cx="107492" cy="169620"/>
              </a:xfrm>
              <a:custGeom>
                <a:avLst/>
                <a:gdLst>
                  <a:gd name="T0" fmla="*/ 0 w 109"/>
                  <a:gd name="T1" fmla="*/ 0 h 172"/>
                  <a:gd name="T2" fmla="*/ 30 w 109"/>
                  <a:gd name="T3" fmla="*/ 0 h 172"/>
                  <a:gd name="T4" fmla="*/ 30 w 109"/>
                  <a:gd name="T5" fmla="*/ 70 h 172"/>
                  <a:gd name="T6" fmla="*/ 79 w 109"/>
                  <a:gd name="T7" fmla="*/ 70 h 172"/>
                  <a:gd name="T8" fmla="*/ 79 w 109"/>
                  <a:gd name="T9" fmla="*/ 0 h 172"/>
                  <a:gd name="T10" fmla="*/ 109 w 109"/>
                  <a:gd name="T11" fmla="*/ 0 h 172"/>
                  <a:gd name="T12" fmla="*/ 109 w 109"/>
                  <a:gd name="T13" fmla="*/ 172 h 172"/>
                  <a:gd name="T14" fmla="*/ 79 w 109"/>
                  <a:gd name="T15" fmla="*/ 172 h 172"/>
                  <a:gd name="T16" fmla="*/ 79 w 109"/>
                  <a:gd name="T17" fmla="*/ 96 h 172"/>
                  <a:gd name="T18" fmla="*/ 30 w 109"/>
                  <a:gd name="T19" fmla="*/ 96 h 172"/>
                  <a:gd name="T20" fmla="*/ 30 w 109"/>
                  <a:gd name="T21" fmla="*/ 172 h 172"/>
                  <a:gd name="T22" fmla="*/ 0 w 109"/>
                  <a:gd name="T23" fmla="*/ 172 h 172"/>
                  <a:gd name="T24" fmla="*/ 0 w 109"/>
                  <a:gd name="T25"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172">
                    <a:moveTo>
                      <a:pt x="0" y="0"/>
                    </a:moveTo>
                    <a:lnTo>
                      <a:pt x="30" y="0"/>
                    </a:lnTo>
                    <a:lnTo>
                      <a:pt x="30" y="70"/>
                    </a:lnTo>
                    <a:lnTo>
                      <a:pt x="79" y="70"/>
                    </a:lnTo>
                    <a:lnTo>
                      <a:pt x="79" y="0"/>
                    </a:lnTo>
                    <a:lnTo>
                      <a:pt x="109" y="0"/>
                    </a:lnTo>
                    <a:lnTo>
                      <a:pt x="109" y="172"/>
                    </a:lnTo>
                    <a:lnTo>
                      <a:pt x="79" y="172"/>
                    </a:lnTo>
                    <a:lnTo>
                      <a:pt x="79" y="96"/>
                    </a:lnTo>
                    <a:lnTo>
                      <a:pt x="30" y="96"/>
                    </a:lnTo>
                    <a:lnTo>
                      <a:pt x="30" y="172"/>
                    </a:lnTo>
                    <a:lnTo>
                      <a:pt x="0" y="17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0" name="Freeform 19">
                <a:extLst>
                  <a:ext uri="{FF2B5EF4-FFF2-40B4-BE49-F238E27FC236}">
                    <a16:creationId xmlns:a16="http://schemas.microsoft.com/office/drawing/2014/main" id="{2E39CB6F-D266-6B9A-338D-49C2008DDF9E}"/>
                  </a:ext>
                </a:extLst>
              </p:cNvPr>
              <p:cNvSpPr>
                <a:spLocks noEditPoints="1"/>
              </p:cNvSpPr>
              <p:nvPr/>
            </p:nvSpPr>
            <p:spPr bwMode="auto">
              <a:xfrm>
                <a:off x="10179418" y="-1593289"/>
                <a:ext cx="96644" cy="129188"/>
              </a:xfrm>
              <a:custGeom>
                <a:avLst/>
                <a:gdLst>
                  <a:gd name="T0" fmla="*/ 146 w 204"/>
                  <a:gd name="T1" fmla="*/ 113 h 272"/>
                  <a:gd name="T2" fmla="*/ 104 w 204"/>
                  <a:gd name="T3" fmla="*/ 43 h 272"/>
                  <a:gd name="T4" fmla="*/ 59 w 204"/>
                  <a:gd name="T5" fmla="*/ 113 h 272"/>
                  <a:gd name="T6" fmla="*/ 146 w 204"/>
                  <a:gd name="T7" fmla="*/ 113 h 272"/>
                  <a:gd name="T8" fmla="*/ 191 w 204"/>
                  <a:gd name="T9" fmla="*/ 255 h 272"/>
                  <a:gd name="T10" fmla="*/ 116 w 204"/>
                  <a:gd name="T11" fmla="*/ 272 h 272"/>
                  <a:gd name="T12" fmla="*/ 0 w 204"/>
                  <a:gd name="T13" fmla="*/ 140 h 272"/>
                  <a:gd name="T14" fmla="*/ 104 w 204"/>
                  <a:gd name="T15" fmla="*/ 0 h 272"/>
                  <a:gd name="T16" fmla="*/ 204 w 204"/>
                  <a:gd name="T17" fmla="*/ 141 h 272"/>
                  <a:gd name="T18" fmla="*/ 204 w 204"/>
                  <a:gd name="T19" fmla="*/ 153 h 272"/>
                  <a:gd name="T20" fmla="*/ 59 w 204"/>
                  <a:gd name="T21" fmla="*/ 153 h 272"/>
                  <a:gd name="T22" fmla="*/ 123 w 204"/>
                  <a:gd name="T23" fmla="*/ 226 h 272"/>
                  <a:gd name="T24" fmla="*/ 188 w 204"/>
                  <a:gd name="T25" fmla="*/ 205 h 272"/>
                  <a:gd name="T26" fmla="*/ 191 w 204"/>
                  <a:gd name="T27" fmla="*/ 255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272">
                    <a:moveTo>
                      <a:pt x="146" y="113"/>
                    </a:moveTo>
                    <a:cubicBezTo>
                      <a:pt x="146" y="67"/>
                      <a:pt x="131" y="43"/>
                      <a:pt x="104" y="43"/>
                    </a:cubicBezTo>
                    <a:cubicBezTo>
                      <a:pt x="72" y="43"/>
                      <a:pt x="59" y="78"/>
                      <a:pt x="59" y="113"/>
                    </a:cubicBezTo>
                    <a:lnTo>
                      <a:pt x="146" y="113"/>
                    </a:lnTo>
                    <a:close/>
                    <a:moveTo>
                      <a:pt x="191" y="255"/>
                    </a:moveTo>
                    <a:cubicBezTo>
                      <a:pt x="179" y="261"/>
                      <a:pt x="152" y="272"/>
                      <a:pt x="116" y="272"/>
                    </a:cubicBezTo>
                    <a:cubicBezTo>
                      <a:pt x="35" y="272"/>
                      <a:pt x="0" y="211"/>
                      <a:pt x="0" y="140"/>
                    </a:cubicBezTo>
                    <a:cubicBezTo>
                      <a:pt x="0" y="61"/>
                      <a:pt x="40" y="0"/>
                      <a:pt x="104" y="0"/>
                    </a:cubicBezTo>
                    <a:cubicBezTo>
                      <a:pt x="158" y="0"/>
                      <a:pt x="204" y="33"/>
                      <a:pt x="204" y="141"/>
                    </a:cubicBezTo>
                    <a:lnTo>
                      <a:pt x="204" y="153"/>
                    </a:lnTo>
                    <a:lnTo>
                      <a:pt x="59" y="153"/>
                    </a:lnTo>
                    <a:cubicBezTo>
                      <a:pt x="59" y="198"/>
                      <a:pt x="76" y="226"/>
                      <a:pt x="123" y="226"/>
                    </a:cubicBezTo>
                    <a:cubicBezTo>
                      <a:pt x="160" y="226"/>
                      <a:pt x="177" y="214"/>
                      <a:pt x="188" y="205"/>
                    </a:cubicBezTo>
                    <a:lnTo>
                      <a:pt x="191" y="255"/>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1" name="Freeform 20">
                <a:extLst>
                  <a:ext uri="{FF2B5EF4-FFF2-40B4-BE49-F238E27FC236}">
                    <a16:creationId xmlns:a16="http://schemas.microsoft.com/office/drawing/2014/main" id="{D5724373-003C-0FA8-063A-F2CEC17ADE05}"/>
                  </a:ext>
                </a:extLst>
              </p:cNvPr>
              <p:cNvSpPr>
                <a:spLocks noEditPoints="1"/>
              </p:cNvSpPr>
              <p:nvPr/>
            </p:nvSpPr>
            <p:spPr bwMode="auto">
              <a:xfrm>
                <a:off x="10289868" y="-1593289"/>
                <a:ext cx="97631" cy="129188"/>
              </a:xfrm>
              <a:custGeom>
                <a:avLst/>
                <a:gdLst>
                  <a:gd name="T0" fmla="*/ 145 w 205"/>
                  <a:gd name="T1" fmla="*/ 139 h 272"/>
                  <a:gd name="T2" fmla="*/ 139 w 205"/>
                  <a:gd name="T3" fmla="*/ 139 h 272"/>
                  <a:gd name="T4" fmla="*/ 57 w 205"/>
                  <a:gd name="T5" fmla="*/ 189 h 272"/>
                  <a:gd name="T6" fmla="*/ 95 w 205"/>
                  <a:gd name="T7" fmla="*/ 229 h 272"/>
                  <a:gd name="T8" fmla="*/ 145 w 205"/>
                  <a:gd name="T9" fmla="*/ 154 h 272"/>
                  <a:gd name="T10" fmla="*/ 145 w 205"/>
                  <a:gd name="T11" fmla="*/ 139 h 272"/>
                  <a:gd name="T12" fmla="*/ 25 w 205"/>
                  <a:gd name="T13" fmla="*/ 19 h 272"/>
                  <a:gd name="T14" fmla="*/ 105 w 205"/>
                  <a:gd name="T15" fmla="*/ 0 h 272"/>
                  <a:gd name="T16" fmla="*/ 201 w 205"/>
                  <a:gd name="T17" fmla="*/ 106 h 272"/>
                  <a:gd name="T18" fmla="*/ 201 w 205"/>
                  <a:gd name="T19" fmla="*/ 222 h 272"/>
                  <a:gd name="T20" fmla="*/ 205 w 205"/>
                  <a:gd name="T21" fmla="*/ 268 h 272"/>
                  <a:gd name="T22" fmla="*/ 150 w 205"/>
                  <a:gd name="T23" fmla="*/ 268 h 272"/>
                  <a:gd name="T24" fmla="*/ 146 w 205"/>
                  <a:gd name="T25" fmla="*/ 232 h 272"/>
                  <a:gd name="T26" fmla="*/ 145 w 205"/>
                  <a:gd name="T27" fmla="*/ 232 h 272"/>
                  <a:gd name="T28" fmla="*/ 75 w 205"/>
                  <a:gd name="T29" fmla="*/ 272 h 272"/>
                  <a:gd name="T30" fmla="*/ 0 w 205"/>
                  <a:gd name="T31" fmla="*/ 195 h 272"/>
                  <a:gd name="T32" fmla="*/ 132 w 205"/>
                  <a:gd name="T33" fmla="*/ 105 h 272"/>
                  <a:gd name="T34" fmla="*/ 145 w 205"/>
                  <a:gd name="T35" fmla="*/ 105 h 272"/>
                  <a:gd name="T36" fmla="*/ 145 w 205"/>
                  <a:gd name="T37" fmla="*/ 95 h 272"/>
                  <a:gd name="T38" fmla="*/ 98 w 205"/>
                  <a:gd name="T39" fmla="*/ 45 h 272"/>
                  <a:gd name="T40" fmla="*/ 29 w 205"/>
                  <a:gd name="T41" fmla="*/ 71 h 272"/>
                  <a:gd name="T42" fmla="*/ 25 w 205"/>
                  <a:gd name="T43" fmla="*/ 1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2">
                    <a:moveTo>
                      <a:pt x="145" y="139"/>
                    </a:moveTo>
                    <a:lnTo>
                      <a:pt x="139" y="139"/>
                    </a:lnTo>
                    <a:cubicBezTo>
                      <a:pt x="87" y="139"/>
                      <a:pt x="57" y="150"/>
                      <a:pt x="57" y="189"/>
                    </a:cubicBezTo>
                    <a:cubicBezTo>
                      <a:pt x="57" y="213"/>
                      <a:pt x="72" y="229"/>
                      <a:pt x="95" y="229"/>
                    </a:cubicBezTo>
                    <a:cubicBezTo>
                      <a:pt x="131" y="229"/>
                      <a:pt x="145" y="201"/>
                      <a:pt x="145" y="154"/>
                    </a:cubicBezTo>
                    <a:lnTo>
                      <a:pt x="145" y="139"/>
                    </a:lnTo>
                    <a:close/>
                    <a:moveTo>
                      <a:pt x="25" y="19"/>
                    </a:moveTo>
                    <a:cubicBezTo>
                      <a:pt x="42" y="11"/>
                      <a:pt x="66" y="0"/>
                      <a:pt x="105" y="0"/>
                    </a:cubicBezTo>
                    <a:cubicBezTo>
                      <a:pt x="183" y="0"/>
                      <a:pt x="201" y="40"/>
                      <a:pt x="201" y="106"/>
                    </a:cubicBezTo>
                    <a:lnTo>
                      <a:pt x="201" y="222"/>
                    </a:lnTo>
                    <a:cubicBezTo>
                      <a:pt x="201" y="240"/>
                      <a:pt x="203" y="258"/>
                      <a:pt x="205" y="268"/>
                    </a:cubicBezTo>
                    <a:lnTo>
                      <a:pt x="150" y="268"/>
                    </a:lnTo>
                    <a:cubicBezTo>
                      <a:pt x="147" y="258"/>
                      <a:pt x="146" y="245"/>
                      <a:pt x="146" y="232"/>
                    </a:cubicBezTo>
                    <a:lnTo>
                      <a:pt x="145" y="232"/>
                    </a:lnTo>
                    <a:cubicBezTo>
                      <a:pt x="130" y="254"/>
                      <a:pt x="111" y="272"/>
                      <a:pt x="75" y="272"/>
                    </a:cubicBezTo>
                    <a:cubicBezTo>
                      <a:pt x="36" y="272"/>
                      <a:pt x="0" y="244"/>
                      <a:pt x="0" y="195"/>
                    </a:cubicBezTo>
                    <a:cubicBezTo>
                      <a:pt x="0" y="123"/>
                      <a:pt x="56" y="105"/>
                      <a:pt x="132" y="105"/>
                    </a:cubicBezTo>
                    <a:lnTo>
                      <a:pt x="145" y="105"/>
                    </a:lnTo>
                    <a:lnTo>
                      <a:pt x="145" y="95"/>
                    </a:lnTo>
                    <a:cubicBezTo>
                      <a:pt x="145" y="69"/>
                      <a:pt x="132" y="45"/>
                      <a:pt x="98" y="45"/>
                    </a:cubicBezTo>
                    <a:cubicBezTo>
                      <a:pt x="67" y="45"/>
                      <a:pt x="40" y="61"/>
                      <a:pt x="29" y="71"/>
                    </a:cubicBezTo>
                    <a:lnTo>
                      <a:pt x="25" y="19"/>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2" name="Rectangle 21">
                <a:extLst>
                  <a:ext uri="{FF2B5EF4-FFF2-40B4-BE49-F238E27FC236}">
                    <a16:creationId xmlns:a16="http://schemas.microsoft.com/office/drawing/2014/main" id="{3AEC8234-0A38-C834-F9FB-8CB7D14324B8}"/>
                  </a:ext>
                </a:extLst>
              </p:cNvPr>
              <p:cNvSpPr>
                <a:spLocks noChangeArrowheads="1"/>
              </p:cNvSpPr>
              <p:nvPr/>
            </p:nvSpPr>
            <p:spPr bwMode="auto">
              <a:xfrm>
                <a:off x="10414125" y="-1647529"/>
                <a:ext cx="27613" cy="181454"/>
              </a:xfrm>
              <a:prstGeom prst="rect">
                <a:avLst/>
              </a:pr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3" name="Freeform 22">
                <a:extLst>
                  <a:ext uri="{FF2B5EF4-FFF2-40B4-BE49-F238E27FC236}">
                    <a16:creationId xmlns:a16="http://schemas.microsoft.com/office/drawing/2014/main" id="{C06A57AA-3404-5E4B-8BBE-A483F4E8A903}"/>
                  </a:ext>
                </a:extLst>
              </p:cNvPr>
              <p:cNvSpPr>
                <a:spLocks/>
              </p:cNvSpPr>
              <p:nvPr/>
            </p:nvSpPr>
            <p:spPr bwMode="auto">
              <a:xfrm>
                <a:off x="10459488" y="-1625833"/>
                <a:ext cx="71004" cy="161731"/>
              </a:xfrm>
              <a:custGeom>
                <a:avLst/>
                <a:gdLst>
                  <a:gd name="T0" fmla="*/ 40 w 151"/>
                  <a:gd name="T1" fmla="*/ 20 h 342"/>
                  <a:gd name="T2" fmla="*/ 101 w 151"/>
                  <a:gd name="T3" fmla="*/ 0 h 342"/>
                  <a:gd name="T4" fmla="*/ 101 w 151"/>
                  <a:gd name="T5" fmla="*/ 74 h 342"/>
                  <a:gd name="T6" fmla="*/ 151 w 151"/>
                  <a:gd name="T7" fmla="*/ 74 h 342"/>
                  <a:gd name="T8" fmla="*/ 151 w 151"/>
                  <a:gd name="T9" fmla="*/ 121 h 342"/>
                  <a:gd name="T10" fmla="*/ 101 w 151"/>
                  <a:gd name="T11" fmla="*/ 121 h 342"/>
                  <a:gd name="T12" fmla="*/ 101 w 151"/>
                  <a:gd name="T13" fmla="*/ 258 h 342"/>
                  <a:gd name="T14" fmla="*/ 128 w 151"/>
                  <a:gd name="T15" fmla="*/ 294 h 342"/>
                  <a:gd name="T16" fmla="*/ 151 w 151"/>
                  <a:gd name="T17" fmla="*/ 288 h 342"/>
                  <a:gd name="T18" fmla="*/ 151 w 151"/>
                  <a:gd name="T19" fmla="*/ 334 h 342"/>
                  <a:gd name="T20" fmla="*/ 110 w 151"/>
                  <a:gd name="T21" fmla="*/ 342 h 342"/>
                  <a:gd name="T22" fmla="*/ 40 w 151"/>
                  <a:gd name="T23" fmla="*/ 265 h 342"/>
                  <a:gd name="T24" fmla="*/ 40 w 151"/>
                  <a:gd name="T25" fmla="*/ 121 h 342"/>
                  <a:gd name="T26" fmla="*/ 0 w 151"/>
                  <a:gd name="T27" fmla="*/ 121 h 342"/>
                  <a:gd name="T28" fmla="*/ 0 w 151"/>
                  <a:gd name="T29" fmla="*/ 74 h 342"/>
                  <a:gd name="T30" fmla="*/ 40 w 151"/>
                  <a:gd name="T31" fmla="*/ 74 h 342"/>
                  <a:gd name="T32" fmla="*/ 40 w 151"/>
                  <a:gd name="T33" fmla="*/ 2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20"/>
                    </a:moveTo>
                    <a:lnTo>
                      <a:pt x="101" y="0"/>
                    </a:lnTo>
                    <a:lnTo>
                      <a:pt x="101" y="74"/>
                    </a:lnTo>
                    <a:lnTo>
                      <a:pt x="151" y="74"/>
                    </a:lnTo>
                    <a:lnTo>
                      <a:pt x="151" y="121"/>
                    </a:lnTo>
                    <a:lnTo>
                      <a:pt x="101" y="121"/>
                    </a:lnTo>
                    <a:lnTo>
                      <a:pt x="101" y="258"/>
                    </a:lnTo>
                    <a:cubicBezTo>
                      <a:pt x="101" y="286"/>
                      <a:pt x="110" y="294"/>
                      <a:pt x="128" y="294"/>
                    </a:cubicBezTo>
                    <a:cubicBezTo>
                      <a:pt x="139" y="294"/>
                      <a:pt x="146" y="291"/>
                      <a:pt x="151" y="288"/>
                    </a:cubicBezTo>
                    <a:lnTo>
                      <a:pt x="151" y="334"/>
                    </a:lnTo>
                    <a:cubicBezTo>
                      <a:pt x="142" y="338"/>
                      <a:pt x="128" y="342"/>
                      <a:pt x="110" y="342"/>
                    </a:cubicBezTo>
                    <a:cubicBezTo>
                      <a:pt x="65" y="342"/>
                      <a:pt x="40" y="321"/>
                      <a:pt x="40" y="265"/>
                    </a:cubicBezTo>
                    <a:lnTo>
                      <a:pt x="40" y="121"/>
                    </a:lnTo>
                    <a:lnTo>
                      <a:pt x="0" y="121"/>
                    </a:lnTo>
                    <a:lnTo>
                      <a:pt x="0" y="74"/>
                    </a:lnTo>
                    <a:lnTo>
                      <a:pt x="40" y="74"/>
                    </a:lnTo>
                    <a:lnTo>
                      <a:pt x="40"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23">
                <a:extLst>
                  <a:ext uri="{FF2B5EF4-FFF2-40B4-BE49-F238E27FC236}">
                    <a16:creationId xmlns:a16="http://schemas.microsoft.com/office/drawing/2014/main" id="{5AFF51E8-BCBB-CF4E-919E-790B8B08E2F2}"/>
                  </a:ext>
                </a:extLst>
              </p:cNvPr>
              <p:cNvSpPr>
                <a:spLocks/>
              </p:cNvSpPr>
              <p:nvPr/>
            </p:nvSpPr>
            <p:spPr bwMode="auto">
              <a:xfrm>
                <a:off x="10545285" y="-1647529"/>
                <a:ext cx="94672" cy="181454"/>
              </a:xfrm>
              <a:custGeom>
                <a:avLst/>
                <a:gdLst>
                  <a:gd name="T0" fmla="*/ 0 w 199"/>
                  <a:gd name="T1" fmla="*/ 0 h 384"/>
                  <a:gd name="T2" fmla="*/ 61 w 199"/>
                  <a:gd name="T3" fmla="*/ 0 h 384"/>
                  <a:gd name="T4" fmla="*/ 61 w 199"/>
                  <a:gd name="T5" fmla="*/ 154 h 384"/>
                  <a:gd name="T6" fmla="*/ 62 w 199"/>
                  <a:gd name="T7" fmla="*/ 154 h 384"/>
                  <a:gd name="T8" fmla="*/ 125 w 199"/>
                  <a:gd name="T9" fmla="*/ 116 h 384"/>
                  <a:gd name="T10" fmla="*/ 199 w 199"/>
                  <a:gd name="T11" fmla="*/ 214 h 384"/>
                  <a:gd name="T12" fmla="*/ 199 w 199"/>
                  <a:gd name="T13" fmla="*/ 384 h 384"/>
                  <a:gd name="T14" fmla="*/ 138 w 199"/>
                  <a:gd name="T15" fmla="*/ 384 h 384"/>
                  <a:gd name="T16" fmla="*/ 138 w 199"/>
                  <a:gd name="T17" fmla="*/ 226 h 384"/>
                  <a:gd name="T18" fmla="*/ 104 w 199"/>
                  <a:gd name="T19" fmla="*/ 168 h 384"/>
                  <a:gd name="T20" fmla="*/ 61 w 199"/>
                  <a:gd name="T21" fmla="*/ 230 h 384"/>
                  <a:gd name="T22" fmla="*/ 61 w 199"/>
                  <a:gd name="T23" fmla="*/ 384 h 384"/>
                  <a:gd name="T24" fmla="*/ 0 w 199"/>
                  <a:gd name="T25" fmla="*/ 384 h 384"/>
                  <a:gd name="T26" fmla="*/ 0 w 199"/>
                  <a:gd name="T27"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384">
                    <a:moveTo>
                      <a:pt x="0" y="0"/>
                    </a:moveTo>
                    <a:lnTo>
                      <a:pt x="61" y="0"/>
                    </a:lnTo>
                    <a:lnTo>
                      <a:pt x="61" y="154"/>
                    </a:lnTo>
                    <a:lnTo>
                      <a:pt x="62" y="154"/>
                    </a:lnTo>
                    <a:cubicBezTo>
                      <a:pt x="73" y="138"/>
                      <a:pt x="87" y="116"/>
                      <a:pt x="125" y="116"/>
                    </a:cubicBezTo>
                    <a:cubicBezTo>
                      <a:pt x="182" y="116"/>
                      <a:pt x="199" y="161"/>
                      <a:pt x="199" y="214"/>
                    </a:cubicBezTo>
                    <a:lnTo>
                      <a:pt x="199" y="384"/>
                    </a:lnTo>
                    <a:lnTo>
                      <a:pt x="138" y="384"/>
                    </a:lnTo>
                    <a:lnTo>
                      <a:pt x="138" y="226"/>
                    </a:lnTo>
                    <a:cubicBezTo>
                      <a:pt x="138" y="185"/>
                      <a:pt x="129" y="168"/>
                      <a:pt x="104" y="168"/>
                    </a:cubicBezTo>
                    <a:cubicBezTo>
                      <a:pt x="72" y="168"/>
                      <a:pt x="61" y="196"/>
                      <a:pt x="61" y="230"/>
                    </a:cubicBezTo>
                    <a:lnTo>
                      <a:pt x="61" y="384"/>
                    </a:lnTo>
                    <a:lnTo>
                      <a:pt x="0" y="38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5" name="Freeform 24">
                <a:extLst>
                  <a:ext uri="{FF2B5EF4-FFF2-40B4-BE49-F238E27FC236}">
                    <a16:creationId xmlns:a16="http://schemas.microsoft.com/office/drawing/2014/main" id="{26B6F062-BE22-EA1B-9D10-FEE05BA9B586}"/>
                  </a:ext>
                </a:extLst>
              </p:cNvPr>
              <p:cNvSpPr>
                <a:spLocks noEditPoints="1"/>
              </p:cNvSpPr>
              <p:nvPr/>
            </p:nvSpPr>
            <p:spPr bwMode="auto">
              <a:xfrm>
                <a:off x="9425002" y="-1420711"/>
                <a:ext cx="128201" cy="174551"/>
              </a:xfrm>
              <a:custGeom>
                <a:avLst/>
                <a:gdLst>
                  <a:gd name="T0" fmla="*/ 136 w 271"/>
                  <a:gd name="T1" fmla="*/ 318 h 369"/>
                  <a:gd name="T2" fmla="*/ 207 w 271"/>
                  <a:gd name="T3" fmla="*/ 185 h 369"/>
                  <a:gd name="T4" fmla="*/ 136 w 271"/>
                  <a:gd name="T5" fmla="*/ 51 h 369"/>
                  <a:gd name="T6" fmla="*/ 64 w 271"/>
                  <a:gd name="T7" fmla="*/ 185 h 369"/>
                  <a:gd name="T8" fmla="*/ 136 w 271"/>
                  <a:gd name="T9" fmla="*/ 318 h 369"/>
                  <a:gd name="T10" fmla="*/ 136 w 271"/>
                  <a:gd name="T11" fmla="*/ 0 h 369"/>
                  <a:gd name="T12" fmla="*/ 271 w 271"/>
                  <a:gd name="T13" fmla="*/ 185 h 369"/>
                  <a:gd name="T14" fmla="*/ 136 w 271"/>
                  <a:gd name="T15" fmla="*/ 369 h 369"/>
                  <a:gd name="T16" fmla="*/ 0 w 271"/>
                  <a:gd name="T17" fmla="*/ 185 h 369"/>
                  <a:gd name="T18" fmla="*/ 136 w 271"/>
                  <a:gd name="T19"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369">
                    <a:moveTo>
                      <a:pt x="136" y="318"/>
                    </a:moveTo>
                    <a:cubicBezTo>
                      <a:pt x="175" y="318"/>
                      <a:pt x="207" y="283"/>
                      <a:pt x="207" y="185"/>
                    </a:cubicBezTo>
                    <a:cubicBezTo>
                      <a:pt x="207" y="86"/>
                      <a:pt x="175" y="51"/>
                      <a:pt x="136" y="51"/>
                    </a:cubicBezTo>
                    <a:cubicBezTo>
                      <a:pt x="96" y="51"/>
                      <a:pt x="64" y="86"/>
                      <a:pt x="64" y="185"/>
                    </a:cubicBezTo>
                    <a:cubicBezTo>
                      <a:pt x="64" y="283"/>
                      <a:pt x="96" y="318"/>
                      <a:pt x="136" y="318"/>
                    </a:cubicBezTo>
                    <a:close/>
                    <a:moveTo>
                      <a:pt x="136" y="0"/>
                    </a:moveTo>
                    <a:cubicBezTo>
                      <a:pt x="206" y="0"/>
                      <a:pt x="271" y="56"/>
                      <a:pt x="271" y="185"/>
                    </a:cubicBezTo>
                    <a:cubicBezTo>
                      <a:pt x="271" y="313"/>
                      <a:pt x="206" y="369"/>
                      <a:pt x="136" y="369"/>
                    </a:cubicBezTo>
                    <a:cubicBezTo>
                      <a:pt x="65" y="369"/>
                      <a:pt x="0" y="313"/>
                      <a:pt x="0" y="185"/>
                    </a:cubicBezTo>
                    <a:cubicBezTo>
                      <a:pt x="0" y="56"/>
                      <a:pt x="65" y="0"/>
                      <a:pt x="1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6" name="Freeform 25">
                <a:extLst>
                  <a:ext uri="{FF2B5EF4-FFF2-40B4-BE49-F238E27FC236}">
                    <a16:creationId xmlns:a16="http://schemas.microsoft.com/office/drawing/2014/main" id="{6BA8F79F-C349-8D3C-6B41-C2C987514EF6}"/>
                  </a:ext>
                </a:extLst>
              </p:cNvPr>
              <p:cNvSpPr>
                <a:spLocks/>
              </p:cNvSpPr>
              <p:nvPr/>
            </p:nvSpPr>
            <p:spPr bwMode="auto">
              <a:xfrm>
                <a:off x="9570954" y="-1376333"/>
                <a:ext cx="63115" cy="128201"/>
              </a:xfrm>
              <a:custGeom>
                <a:avLst/>
                <a:gdLst>
                  <a:gd name="T0" fmla="*/ 2 w 132"/>
                  <a:gd name="T1" fmla="*/ 48 h 269"/>
                  <a:gd name="T2" fmla="*/ 0 w 132"/>
                  <a:gd name="T3" fmla="*/ 4 h 269"/>
                  <a:gd name="T4" fmla="*/ 55 w 132"/>
                  <a:gd name="T5" fmla="*/ 4 h 269"/>
                  <a:gd name="T6" fmla="*/ 57 w 132"/>
                  <a:gd name="T7" fmla="*/ 53 h 269"/>
                  <a:gd name="T8" fmla="*/ 58 w 132"/>
                  <a:gd name="T9" fmla="*/ 53 h 269"/>
                  <a:gd name="T10" fmla="*/ 122 w 132"/>
                  <a:gd name="T11" fmla="*/ 0 h 269"/>
                  <a:gd name="T12" fmla="*/ 132 w 132"/>
                  <a:gd name="T13" fmla="*/ 2 h 269"/>
                  <a:gd name="T14" fmla="*/ 132 w 132"/>
                  <a:gd name="T15" fmla="*/ 61 h 269"/>
                  <a:gd name="T16" fmla="*/ 115 w 132"/>
                  <a:gd name="T17" fmla="*/ 59 h 269"/>
                  <a:gd name="T18" fmla="*/ 63 w 132"/>
                  <a:gd name="T19" fmla="*/ 124 h 269"/>
                  <a:gd name="T20" fmla="*/ 63 w 132"/>
                  <a:gd name="T21" fmla="*/ 269 h 269"/>
                  <a:gd name="T22" fmla="*/ 2 w 132"/>
                  <a:gd name="T23" fmla="*/ 269 h 269"/>
                  <a:gd name="T24" fmla="*/ 2 w 132"/>
                  <a:gd name="T25"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269">
                    <a:moveTo>
                      <a:pt x="2" y="48"/>
                    </a:moveTo>
                    <a:cubicBezTo>
                      <a:pt x="2" y="32"/>
                      <a:pt x="2" y="16"/>
                      <a:pt x="0" y="4"/>
                    </a:cubicBezTo>
                    <a:lnTo>
                      <a:pt x="55" y="4"/>
                    </a:lnTo>
                    <a:cubicBezTo>
                      <a:pt x="55" y="20"/>
                      <a:pt x="57" y="37"/>
                      <a:pt x="57" y="53"/>
                    </a:cubicBezTo>
                    <a:lnTo>
                      <a:pt x="58" y="53"/>
                    </a:lnTo>
                    <a:cubicBezTo>
                      <a:pt x="65" y="32"/>
                      <a:pt x="84" y="0"/>
                      <a:pt x="122" y="0"/>
                    </a:cubicBezTo>
                    <a:cubicBezTo>
                      <a:pt x="126" y="0"/>
                      <a:pt x="129" y="1"/>
                      <a:pt x="132" y="2"/>
                    </a:cubicBezTo>
                    <a:lnTo>
                      <a:pt x="132" y="61"/>
                    </a:lnTo>
                    <a:cubicBezTo>
                      <a:pt x="127" y="60"/>
                      <a:pt x="121" y="59"/>
                      <a:pt x="115" y="59"/>
                    </a:cubicBezTo>
                    <a:cubicBezTo>
                      <a:pt x="90" y="59"/>
                      <a:pt x="63" y="75"/>
                      <a:pt x="63" y="124"/>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8" name="Freeform 26">
                <a:extLst>
                  <a:ext uri="{FF2B5EF4-FFF2-40B4-BE49-F238E27FC236}">
                    <a16:creationId xmlns:a16="http://schemas.microsoft.com/office/drawing/2014/main" id="{7677E4DE-08A9-A8B5-1FF2-55D501277C7E}"/>
                  </a:ext>
                </a:extLst>
              </p:cNvPr>
              <p:cNvSpPr>
                <a:spLocks noEditPoints="1"/>
              </p:cNvSpPr>
              <p:nvPr/>
            </p:nvSpPr>
            <p:spPr bwMode="auto">
              <a:xfrm>
                <a:off x="9644916" y="-1376333"/>
                <a:ext cx="102561" cy="181454"/>
              </a:xfrm>
              <a:custGeom>
                <a:avLst/>
                <a:gdLst>
                  <a:gd name="T0" fmla="*/ 109 w 216"/>
                  <a:gd name="T1" fmla="*/ 222 h 382"/>
                  <a:gd name="T2" fmla="*/ 162 w 216"/>
                  <a:gd name="T3" fmla="*/ 133 h 382"/>
                  <a:gd name="T4" fmla="*/ 113 w 216"/>
                  <a:gd name="T5" fmla="*/ 49 h 382"/>
                  <a:gd name="T6" fmla="*/ 69 w 216"/>
                  <a:gd name="T7" fmla="*/ 134 h 382"/>
                  <a:gd name="T8" fmla="*/ 109 w 216"/>
                  <a:gd name="T9" fmla="*/ 222 h 382"/>
                  <a:gd name="T10" fmla="*/ 15 w 216"/>
                  <a:gd name="T11" fmla="*/ 310 h 382"/>
                  <a:gd name="T12" fmla="*/ 89 w 216"/>
                  <a:gd name="T13" fmla="*/ 332 h 382"/>
                  <a:gd name="T14" fmla="*/ 155 w 216"/>
                  <a:gd name="T15" fmla="*/ 249 h 382"/>
                  <a:gd name="T16" fmla="*/ 155 w 216"/>
                  <a:gd name="T17" fmla="*/ 224 h 382"/>
                  <a:gd name="T18" fmla="*/ 154 w 216"/>
                  <a:gd name="T19" fmla="*/ 224 h 382"/>
                  <a:gd name="T20" fmla="*/ 88 w 216"/>
                  <a:gd name="T21" fmla="*/ 269 h 382"/>
                  <a:gd name="T22" fmla="*/ 0 w 216"/>
                  <a:gd name="T23" fmla="*/ 137 h 382"/>
                  <a:gd name="T24" fmla="*/ 91 w 216"/>
                  <a:gd name="T25" fmla="*/ 0 h 382"/>
                  <a:gd name="T26" fmla="*/ 157 w 216"/>
                  <a:gd name="T27" fmla="*/ 45 h 382"/>
                  <a:gd name="T28" fmla="*/ 159 w 216"/>
                  <a:gd name="T29" fmla="*/ 45 h 382"/>
                  <a:gd name="T30" fmla="*/ 161 w 216"/>
                  <a:gd name="T31" fmla="*/ 4 h 382"/>
                  <a:gd name="T32" fmla="*/ 216 w 216"/>
                  <a:gd name="T33" fmla="*/ 4 h 382"/>
                  <a:gd name="T34" fmla="*/ 214 w 216"/>
                  <a:gd name="T35" fmla="*/ 46 h 382"/>
                  <a:gd name="T36" fmla="*/ 214 w 216"/>
                  <a:gd name="T37" fmla="*/ 241 h 382"/>
                  <a:gd name="T38" fmla="*/ 98 w 216"/>
                  <a:gd name="T39" fmla="*/ 382 h 382"/>
                  <a:gd name="T40" fmla="*/ 11 w 216"/>
                  <a:gd name="T41" fmla="*/ 366 h 382"/>
                  <a:gd name="T42" fmla="*/ 15 w 216"/>
                  <a:gd name="T43" fmla="*/ 31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382">
                    <a:moveTo>
                      <a:pt x="109" y="222"/>
                    </a:moveTo>
                    <a:cubicBezTo>
                      <a:pt x="147" y="222"/>
                      <a:pt x="162" y="193"/>
                      <a:pt x="162" y="133"/>
                    </a:cubicBezTo>
                    <a:cubicBezTo>
                      <a:pt x="162" y="78"/>
                      <a:pt x="142" y="48"/>
                      <a:pt x="113" y="49"/>
                    </a:cubicBezTo>
                    <a:cubicBezTo>
                      <a:pt x="81" y="49"/>
                      <a:pt x="69" y="80"/>
                      <a:pt x="69" y="134"/>
                    </a:cubicBezTo>
                    <a:cubicBezTo>
                      <a:pt x="69" y="196"/>
                      <a:pt x="88" y="222"/>
                      <a:pt x="109" y="222"/>
                    </a:cubicBezTo>
                    <a:close/>
                    <a:moveTo>
                      <a:pt x="15" y="310"/>
                    </a:moveTo>
                    <a:cubicBezTo>
                      <a:pt x="29" y="318"/>
                      <a:pt x="57" y="332"/>
                      <a:pt x="89" y="332"/>
                    </a:cubicBezTo>
                    <a:cubicBezTo>
                      <a:pt x="146" y="332"/>
                      <a:pt x="155" y="291"/>
                      <a:pt x="155" y="249"/>
                    </a:cubicBezTo>
                    <a:lnTo>
                      <a:pt x="155" y="224"/>
                    </a:lnTo>
                    <a:lnTo>
                      <a:pt x="154" y="224"/>
                    </a:lnTo>
                    <a:cubicBezTo>
                      <a:pt x="145" y="244"/>
                      <a:pt x="127" y="269"/>
                      <a:pt x="88" y="269"/>
                    </a:cubicBezTo>
                    <a:cubicBezTo>
                      <a:pt x="53" y="269"/>
                      <a:pt x="0" y="244"/>
                      <a:pt x="0" y="137"/>
                    </a:cubicBezTo>
                    <a:cubicBezTo>
                      <a:pt x="0" y="64"/>
                      <a:pt x="25" y="0"/>
                      <a:pt x="91" y="0"/>
                    </a:cubicBezTo>
                    <a:cubicBezTo>
                      <a:pt x="127" y="0"/>
                      <a:pt x="145" y="22"/>
                      <a:pt x="157" y="45"/>
                    </a:cubicBezTo>
                    <a:lnTo>
                      <a:pt x="159" y="45"/>
                    </a:lnTo>
                    <a:cubicBezTo>
                      <a:pt x="159" y="32"/>
                      <a:pt x="161" y="18"/>
                      <a:pt x="161" y="4"/>
                    </a:cubicBezTo>
                    <a:lnTo>
                      <a:pt x="216" y="4"/>
                    </a:lnTo>
                    <a:cubicBezTo>
                      <a:pt x="215" y="18"/>
                      <a:pt x="214" y="32"/>
                      <a:pt x="214" y="46"/>
                    </a:cubicBezTo>
                    <a:lnTo>
                      <a:pt x="214" y="241"/>
                    </a:lnTo>
                    <a:cubicBezTo>
                      <a:pt x="214" y="323"/>
                      <a:pt x="190" y="382"/>
                      <a:pt x="98" y="382"/>
                    </a:cubicBezTo>
                    <a:cubicBezTo>
                      <a:pt x="58" y="382"/>
                      <a:pt x="26" y="372"/>
                      <a:pt x="11" y="366"/>
                    </a:cubicBezTo>
                    <a:lnTo>
                      <a:pt x="15" y="31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39" name="Freeform 27">
                <a:extLst>
                  <a:ext uri="{FF2B5EF4-FFF2-40B4-BE49-F238E27FC236}">
                    <a16:creationId xmlns:a16="http://schemas.microsoft.com/office/drawing/2014/main" id="{1B34D5B8-79B2-2C4B-5533-C765F2C01C97}"/>
                  </a:ext>
                </a:extLst>
              </p:cNvPr>
              <p:cNvSpPr>
                <a:spLocks noEditPoints="1"/>
              </p:cNvSpPr>
              <p:nvPr/>
            </p:nvSpPr>
            <p:spPr bwMode="auto">
              <a:xfrm>
                <a:off x="9765228" y="-1376333"/>
                <a:ext cx="96644" cy="130174"/>
              </a:xfrm>
              <a:custGeom>
                <a:avLst/>
                <a:gdLst>
                  <a:gd name="T0" fmla="*/ 145 w 205"/>
                  <a:gd name="T1" fmla="*/ 139 h 273"/>
                  <a:gd name="T2" fmla="*/ 139 w 205"/>
                  <a:gd name="T3" fmla="*/ 139 h 273"/>
                  <a:gd name="T4" fmla="*/ 57 w 205"/>
                  <a:gd name="T5" fmla="*/ 189 h 273"/>
                  <a:gd name="T6" fmla="*/ 95 w 205"/>
                  <a:gd name="T7" fmla="*/ 230 h 273"/>
                  <a:gd name="T8" fmla="*/ 145 w 205"/>
                  <a:gd name="T9" fmla="*/ 154 h 273"/>
                  <a:gd name="T10" fmla="*/ 145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7 w 205"/>
                  <a:gd name="T25" fmla="*/ 233 h 273"/>
                  <a:gd name="T26" fmla="*/ 146 w 205"/>
                  <a:gd name="T27" fmla="*/ 233 h 273"/>
                  <a:gd name="T28" fmla="*/ 75 w 205"/>
                  <a:gd name="T29" fmla="*/ 273 h 273"/>
                  <a:gd name="T30" fmla="*/ 0 w 205"/>
                  <a:gd name="T31" fmla="*/ 195 h 273"/>
                  <a:gd name="T32" fmla="*/ 132 w 205"/>
                  <a:gd name="T33" fmla="*/ 105 h 273"/>
                  <a:gd name="T34" fmla="*/ 145 w 205"/>
                  <a:gd name="T35" fmla="*/ 105 h 273"/>
                  <a:gd name="T36" fmla="*/ 145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5" y="139"/>
                    </a:moveTo>
                    <a:lnTo>
                      <a:pt x="139" y="139"/>
                    </a:lnTo>
                    <a:cubicBezTo>
                      <a:pt x="87" y="139"/>
                      <a:pt x="57" y="151"/>
                      <a:pt x="57" y="189"/>
                    </a:cubicBezTo>
                    <a:cubicBezTo>
                      <a:pt x="57" y="213"/>
                      <a:pt x="72" y="230"/>
                      <a:pt x="95" y="230"/>
                    </a:cubicBezTo>
                    <a:cubicBezTo>
                      <a:pt x="131" y="230"/>
                      <a:pt x="145" y="201"/>
                      <a:pt x="145" y="154"/>
                    </a:cubicBezTo>
                    <a:lnTo>
                      <a:pt x="145" y="139"/>
                    </a:lnTo>
                    <a:close/>
                    <a:moveTo>
                      <a:pt x="25" y="20"/>
                    </a:moveTo>
                    <a:cubicBezTo>
                      <a:pt x="43" y="12"/>
                      <a:pt x="66" y="0"/>
                      <a:pt x="105" y="0"/>
                    </a:cubicBezTo>
                    <a:cubicBezTo>
                      <a:pt x="183" y="0"/>
                      <a:pt x="201" y="40"/>
                      <a:pt x="201" y="106"/>
                    </a:cubicBezTo>
                    <a:lnTo>
                      <a:pt x="201" y="222"/>
                    </a:lnTo>
                    <a:cubicBezTo>
                      <a:pt x="201" y="241"/>
                      <a:pt x="203" y="258"/>
                      <a:pt x="205" y="269"/>
                    </a:cubicBezTo>
                    <a:lnTo>
                      <a:pt x="150" y="269"/>
                    </a:lnTo>
                    <a:cubicBezTo>
                      <a:pt x="147" y="258"/>
                      <a:pt x="147" y="245"/>
                      <a:pt x="147" y="233"/>
                    </a:cubicBezTo>
                    <a:lnTo>
                      <a:pt x="146" y="233"/>
                    </a:lnTo>
                    <a:cubicBezTo>
                      <a:pt x="130" y="254"/>
                      <a:pt x="111" y="273"/>
                      <a:pt x="75" y="273"/>
                    </a:cubicBezTo>
                    <a:cubicBezTo>
                      <a:pt x="36" y="273"/>
                      <a:pt x="0" y="244"/>
                      <a:pt x="0" y="195"/>
                    </a:cubicBezTo>
                    <a:cubicBezTo>
                      <a:pt x="0" y="123"/>
                      <a:pt x="56" y="105"/>
                      <a:pt x="132" y="105"/>
                    </a:cubicBezTo>
                    <a:lnTo>
                      <a:pt x="145" y="105"/>
                    </a:lnTo>
                    <a:lnTo>
                      <a:pt x="145" y="96"/>
                    </a:lnTo>
                    <a:cubicBezTo>
                      <a:pt x="145" y="70"/>
                      <a:pt x="132" y="45"/>
                      <a:pt x="98" y="45"/>
                    </a:cubicBezTo>
                    <a:cubicBezTo>
                      <a:pt x="67" y="45"/>
                      <a:pt x="41"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0" name="Freeform 28">
                <a:extLst>
                  <a:ext uri="{FF2B5EF4-FFF2-40B4-BE49-F238E27FC236}">
                    <a16:creationId xmlns:a16="http://schemas.microsoft.com/office/drawing/2014/main" id="{AB9B3F0B-77E3-6119-1BC6-BEA04EFFF2B4}"/>
                  </a:ext>
                </a:extLst>
              </p:cNvPr>
              <p:cNvSpPr>
                <a:spLocks/>
              </p:cNvSpPr>
              <p:nvPr/>
            </p:nvSpPr>
            <p:spPr bwMode="auto">
              <a:xfrm>
                <a:off x="9888499"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7 w 201"/>
                  <a:gd name="T13" fmla="*/ 0 h 269"/>
                  <a:gd name="T14" fmla="*/ 201 w 201"/>
                  <a:gd name="T15" fmla="*/ 98 h 269"/>
                  <a:gd name="T16" fmla="*/ 201 w 201"/>
                  <a:gd name="T17" fmla="*/ 269 h 269"/>
                  <a:gd name="T18" fmla="*/ 141 w 201"/>
                  <a:gd name="T19" fmla="*/ 269 h 269"/>
                  <a:gd name="T20" fmla="*/ 141 w 201"/>
                  <a:gd name="T21" fmla="*/ 110 h 269"/>
                  <a:gd name="T22" fmla="*/ 106 w 201"/>
                  <a:gd name="T23" fmla="*/ 53 h 269"/>
                  <a:gd name="T24" fmla="*/ 63 w 201"/>
                  <a:gd name="T25" fmla="*/ 115 h 269"/>
                  <a:gd name="T26" fmla="*/ 63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2" y="16"/>
                      <a:pt x="0" y="4"/>
                    </a:cubicBezTo>
                    <a:lnTo>
                      <a:pt x="57" y="4"/>
                    </a:lnTo>
                    <a:cubicBezTo>
                      <a:pt x="57" y="18"/>
                      <a:pt x="59" y="32"/>
                      <a:pt x="59" y="45"/>
                    </a:cubicBezTo>
                    <a:lnTo>
                      <a:pt x="60" y="45"/>
                    </a:lnTo>
                    <a:lnTo>
                      <a:pt x="60" y="45"/>
                    </a:lnTo>
                    <a:cubicBezTo>
                      <a:pt x="69" y="29"/>
                      <a:pt x="86" y="0"/>
                      <a:pt x="127" y="0"/>
                    </a:cubicBezTo>
                    <a:cubicBezTo>
                      <a:pt x="184" y="0"/>
                      <a:pt x="201" y="45"/>
                      <a:pt x="201" y="98"/>
                    </a:cubicBezTo>
                    <a:lnTo>
                      <a:pt x="201" y="269"/>
                    </a:lnTo>
                    <a:lnTo>
                      <a:pt x="141" y="269"/>
                    </a:lnTo>
                    <a:lnTo>
                      <a:pt x="141" y="110"/>
                    </a:lnTo>
                    <a:cubicBezTo>
                      <a:pt x="141" y="70"/>
                      <a:pt x="131" y="53"/>
                      <a:pt x="106" y="53"/>
                    </a:cubicBezTo>
                    <a:cubicBezTo>
                      <a:pt x="74" y="53"/>
                      <a:pt x="63" y="81"/>
                      <a:pt x="63" y="115"/>
                    </a:cubicBezTo>
                    <a:lnTo>
                      <a:pt x="63"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7" name="Freeform 29">
                <a:extLst>
                  <a:ext uri="{FF2B5EF4-FFF2-40B4-BE49-F238E27FC236}">
                    <a16:creationId xmlns:a16="http://schemas.microsoft.com/office/drawing/2014/main" id="{74B53531-F5E7-6B56-D285-E23EF3A24D8A}"/>
                  </a:ext>
                </a:extLst>
              </p:cNvPr>
              <p:cNvSpPr>
                <a:spLocks noEditPoints="1"/>
              </p:cNvSpPr>
              <p:nvPr/>
            </p:nvSpPr>
            <p:spPr bwMode="auto">
              <a:xfrm>
                <a:off x="10009797" y="-1426628"/>
                <a:ext cx="28599" cy="178496"/>
              </a:xfrm>
              <a:custGeom>
                <a:avLst/>
                <a:gdLst>
                  <a:gd name="T0" fmla="*/ 1 w 62"/>
                  <a:gd name="T1" fmla="*/ 112 h 377"/>
                  <a:gd name="T2" fmla="*/ 61 w 62"/>
                  <a:gd name="T3" fmla="*/ 112 h 377"/>
                  <a:gd name="T4" fmla="*/ 61 w 62"/>
                  <a:gd name="T5" fmla="*/ 377 h 377"/>
                  <a:gd name="T6" fmla="*/ 1 w 62"/>
                  <a:gd name="T7" fmla="*/ 377 h 377"/>
                  <a:gd name="T8" fmla="*/ 1 w 62"/>
                  <a:gd name="T9" fmla="*/ 112 h 377"/>
                  <a:gd name="T10" fmla="*/ 0 w 62"/>
                  <a:gd name="T11" fmla="*/ 0 h 377"/>
                  <a:gd name="T12" fmla="*/ 62 w 62"/>
                  <a:gd name="T13" fmla="*/ 0 h 377"/>
                  <a:gd name="T14" fmla="*/ 62 w 62"/>
                  <a:gd name="T15" fmla="*/ 63 h 377"/>
                  <a:gd name="T16" fmla="*/ 0 w 62"/>
                  <a:gd name="T17" fmla="*/ 63 h 377"/>
                  <a:gd name="T18" fmla="*/ 0 w 62"/>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377">
                    <a:moveTo>
                      <a:pt x="1" y="112"/>
                    </a:moveTo>
                    <a:lnTo>
                      <a:pt x="61" y="112"/>
                    </a:lnTo>
                    <a:lnTo>
                      <a:pt x="61" y="377"/>
                    </a:lnTo>
                    <a:lnTo>
                      <a:pt x="1" y="377"/>
                    </a:lnTo>
                    <a:lnTo>
                      <a:pt x="1" y="112"/>
                    </a:lnTo>
                    <a:close/>
                    <a:moveTo>
                      <a:pt x="0" y="0"/>
                    </a:moveTo>
                    <a:lnTo>
                      <a:pt x="62" y="0"/>
                    </a:lnTo>
                    <a:lnTo>
                      <a:pt x="62"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8" name="Freeform 30">
                <a:extLst>
                  <a:ext uri="{FF2B5EF4-FFF2-40B4-BE49-F238E27FC236}">
                    <a16:creationId xmlns:a16="http://schemas.microsoft.com/office/drawing/2014/main" id="{C4C46E48-ED22-5CD4-72CF-7D6E077B93EB}"/>
                  </a:ext>
                </a:extLst>
              </p:cNvPr>
              <p:cNvSpPr>
                <a:spLocks/>
              </p:cNvSpPr>
              <p:nvPr/>
            </p:nvSpPr>
            <p:spPr bwMode="auto">
              <a:xfrm>
                <a:off x="10065022" y="-1374361"/>
                <a:ext cx="80866" cy="126229"/>
              </a:xfrm>
              <a:custGeom>
                <a:avLst/>
                <a:gdLst>
                  <a:gd name="T0" fmla="*/ 0 w 82"/>
                  <a:gd name="T1" fmla="*/ 101 h 128"/>
                  <a:gd name="T2" fmla="*/ 52 w 82"/>
                  <a:gd name="T3" fmla="*/ 24 h 128"/>
                  <a:gd name="T4" fmla="*/ 2 w 82"/>
                  <a:gd name="T5" fmla="*/ 24 h 128"/>
                  <a:gd name="T6" fmla="*/ 2 w 82"/>
                  <a:gd name="T7" fmla="*/ 0 h 128"/>
                  <a:gd name="T8" fmla="*/ 81 w 82"/>
                  <a:gd name="T9" fmla="*/ 0 h 128"/>
                  <a:gd name="T10" fmla="*/ 81 w 82"/>
                  <a:gd name="T11" fmla="*/ 27 h 128"/>
                  <a:gd name="T12" fmla="*/ 30 w 82"/>
                  <a:gd name="T13" fmla="*/ 104 h 128"/>
                  <a:gd name="T14" fmla="*/ 82 w 82"/>
                  <a:gd name="T15" fmla="*/ 104 h 128"/>
                  <a:gd name="T16" fmla="*/ 82 w 82"/>
                  <a:gd name="T17" fmla="*/ 128 h 128"/>
                  <a:gd name="T18" fmla="*/ 0 w 82"/>
                  <a:gd name="T19" fmla="*/ 128 h 128"/>
                  <a:gd name="T20" fmla="*/ 0 w 82"/>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28">
                    <a:moveTo>
                      <a:pt x="0" y="101"/>
                    </a:moveTo>
                    <a:lnTo>
                      <a:pt x="52" y="24"/>
                    </a:lnTo>
                    <a:lnTo>
                      <a:pt x="2" y="24"/>
                    </a:lnTo>
                    <a:lnTo>
                      <a:pt x="2" y="0"/>
                    </a:lnTo>
                    <a:lnTo>
                      <a:pt x="81" y="0"/>
                    </a:lnTo>
                    <a:lnTo>
                      <a:pt x="81" y="27"/>
                    </a:lnTo>
                    <a:lnTo>
                      <a:pt x="30" y="104"/>
                    </a:lnTo>
                    <a:lnTo>
                      <a:pt x="82" y="104"/>
                    </a:lnTo>
                    <a:lnTo>
                      <a:pt x="82" y="128"/>
                    </a:lnTo>
                    <a:lnTo>
                      <a:pt x="0" y="128"/>
                    </a:lnTo>
                    <a:lnTo>
                      <a:pt x="0" y="101"/>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49" name="Freeform 31">
                <a:extLst>
                  <a:ext uri="{FF2B5EF4-FFF2-40B4-BE49-F238E27FC236}">
                    <a16:creationId xmlns:a16="http://schemas.microsoft.com/office/drawing/2014/main" id="{54C80A9F-EAE7-B0EC-16A6-AC14537C41E7}"/>
                  </a:ext>
                </a:extLst>
              </p:cNvPr>
              <p:cNvSpPr>
                <a:spLocks noEditPoints="1"/>
              </p:cNvSpPr>
              <p:nvPr/>
            </p:nvSpPr>
            <p:spPr bwMode="auto">
              <a:xfrm>
                <a:off x="10161667" y="-1376333"/>
                <a:ext cx="96644" cy="130174"/>
              </a:xfrm>
              <a:custGeom>
                <a:avLst/>
                <a:gdLst>
                  <a:gd name="T0" fmla="*/ 144 w 205"/>
                  <a:gd name="T1" fmla="*/ 139 h 273"/>
                  <a:gd name="T2" fmla="*/ 139 w 205"/>
                  <a:gd name="T3" fmla="*/ 139 h 273"/>
                  <a:gd name="T4" fmla="*/ 57 w 205"/>
                  <a:gd name="T5" fmla="*/ 189 h 273"/>
                  <a:gd name="T6" fmla="*/ 95 w 205"/>
                  <a:gd name="T7" fmla="*/ 230 h 273"/>
                  <a:gd name="T8" fmla="*/ 144 w 205"/>
                  <a:gd name="T9" fmla="*/ 154 h 273"/>
                  <a:gd name="T10" fmla="*/ 144 w 205"/>
                  <a:gd name="T11" fmla="*/ 139 h 273"/>
                  <a:gd name="T12" fmla="*/ 25 w 205"/>
                  <a:gd name="T13" fmla="*/ 20 h 273"/>
                  <a:gd name="T14" fmla="*/ 105 w 205"/>
                  <a:gd name="T15" fmla="*/ 0 h 273"/>
                  <a:gd name="T16" fmla="*/ 201 w 205"/>
                  <a:gd name="T17" fmla="*/ 106 h 273"/>
                  <a:gd name="T18" fmla="*/ 201 w 205"/>
                  <a:gd name="T19" fmla="*/ 222 h 273"/>
                  <a:gd name="T20" fmla="*/ 205 w 205"/>
                  <a:gd name="T21" fmla="*/ 269 h 273"/>
                  <a:gd name="T22" fmla="*/ 150 w 205"/>
                  <a:gd name="T23" fmla="*/ 269 h 273"/>
                  <a:gd name="T24" fmla="*/ 146 w 205"/>
                  <a:gd name="T25" fmla="*/ 233 h 273"/>
                  <a:gd name="T26" fmla="*/ 145 w 205"/>
                  <a:gd name="T27" fmla="*/ 233 h 273"/>
                  <a:gd name="T28" fmla="*/ 75 w 205"/>
                  <a:gd name="T29" fmla="*/ 273 h 273"/>
                  <a:gd name="T30" fmla="*/ 0 w 205"/>
                  <a:gd name="T31" fmla="*/ 195 h 273"/>
                  <a:gd name="T32" fmla="*/ 132 w 205"/>
                  <a:gd name="T33" fmla="*/ 105 h 273"/>
                  <a:gd name="T34" fmla="*/ 144 w 205"/>
                  <a:gd name="T35" fmla="*/ 105 h 273"/>
                  <a:gd name="T36" fmla="*/ 144 w 205"/>
                  <a:gd name="T37" fmla="*/ 96 h 273"/>
                  <a:gd name="T38" fmla="*/ 98 w 205"/>
                  <a:gd name="T39" fmla="*/ 45 h 273"/>
                  <a:gd name="T40" fmla="*/ 29 w 205"/>
                  <a:gd name="T41" fmla="*/ 71 h 273"/>
                  <a:gd name="T42" fmla="*/ 25 w 205"/>
                  <a:gd name="T43" fmla="*/ 2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5" h="273">
                    <a:moveTo>
                      <a:pt x="144" y="139"/>
                    </a:moveTo>
                    <a:lnTo>
                      <a:pt x="139" y="139"/>
                    </a:lnTo>
                    <a:cubicBezTo>
                      <a:pt x="87" y="139"/>
                      <a:pt x="57" y="151"/>
                      <a:pt x="57" y="189"/>
                    </a:cubicBezTo>
                    <a:cubicBezTo>
                      <a:pt x="57" y="213"/>
                      <a:pt x="72" y="230"/>
                      <a:pt x="95" y="230"/>
                    </a:cubicBezTo>
                    <a:cubicBezTo>
                      <a:pt x="131" y="230"/>
                      <a:pt x="144" y="201"/>
                      <a:pt x="144" y="154"/>
                    </a:cubicBezTo>
                    <a:lnTo>
                      <a:pt x="144" y="139"/>
                    </a:lnTo>
                    <a:close/>
                    <a:moveTo>
                      <a:pt x="25" y="20"/>
                    </a:moveTo>
                    <a:cubicBezTo>
                      <a:pt x="42" y="12"/>
                      <a:pt x="66" y="0"/>
                      <a:pt x="105" y="0"/>
                    </a:cubicBezTo>
                    <a:cubicBezTo>
                      <a:pt x="183" y="0"/>
                      <a:pt x="201" y="40"/>
                      <a:pt x="201" y="106"/>
                    </a:cubicBezTo>
                    <a:lnTo>
                      <a:pt x="201" y="222"/>
                    </a:lnTo>
                    <a:cubicBezTo>
                      <a:pt x="201" y="241"/>
                      <a:pt x="203" y="258"/>
                      <a:pt x="205" y="269"/>
                    </a:cubicBezTo>
                    <a:lnTo>
                      <a:pt x="150" y="269"/>
                    </a:lnTo>
                    <a:cubicBezTo>
                      <a:pt x="147" y="258"/>
                      <a:pt x="146" y="245"/>
                      <a:pt x="146" y="233"/>
                    </a:cubicBezTo>
                    <a:lnTo>
                      <a:pt x="145" y="233"/>
                    </a:lnTo>
                    <a:cubicBezTo>
                      <a:pt x="130" y="254"/>
                      <a:pt x="111" y="273"/>
                      <a:pt x="75" y="273"/>
                    </a:cubicBezTo>
                    <a:cubicBezTo>
                      <a:pt x="36" y="273"/>
                      <a:pt x="0" y="244"/>
                      <a:pt x="0" y="195"/>
                    </a:cubicBezTo>
                    <a:cubicBezTo>
                      <a:pt x="0" y="123"/>
                      <a:pt x="56" y="105"/>
                      <a:pt x="132" y="105"/>
                    </a:cubicBezTo>
                    <a:lnTo>
                      <a:pt x="144" y="105"/>
                    </a:lnTo>
                    <a:lnTo>
                      <a:pt x="144" y="96"/>
                    </a:lnTo>
                    <a:cubicBezTo>
                      <a:pt x="144" y="70"/>
                      <a:pt x="132" y="45"/>
                      <a:pt x="98" y="45"/>
                    </a:cubicBezTo>
                    <a:cubicBezTo>
                      <a:pt x="67" y="45"/>
                      <a:pt x="40" y="61"/>
                      <a:pt x="29" y="71"/>
                    </a:cubicBezTo>
                    <a:lnTo>
                      <a:pt x="25" y="20"/>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0" name="Freeform 32">
                <a:extLst>
                  <a:ext uri="{FF2B5EF4-FFF2-40B4-BE49-F238E27FC236}">
                    <a16:creationId xmlns:a16="http://schemas.microsoft.com/office/drawing/2014/main" id="{6EA45425-3F8C-8BAD-76F6-34A70731AE19}"/>
                  </a:ext>
                </a:extLst>
              </p:cNvPr>
              <p:cNvSpPr>
                <a:spLocks/>
              </p:cNvSpPr>
              <p:nvPr/>
            </p:nvSpPr>
            <p:spPr bwMode="auto">
              <a:xfrm>
                <a:off x="10271131" y="-1408877"/>
                <a:ext cx="71004" cy="162717"/>
              </a:xfrm>
              <a:custGeom>
                <a:avLst/>
                <a:gdLst>
                  <a:gd name="T0" fmla="*/ 40 w 151"/>
                  <a:gd name="T1" fmla="*/ 19 h 342"/>
                  <a:gd name="T2" fmla="*/ 100 w 151"/>
                  <a:gd name="T3" fmla="*/ 0 h 342"/>
                  <a:gd name="T4" fmla="*/ 100 w 151"/>
                  <a:gd name="T5" fmla="*/ 73 h 342"/>
                  <a:gd name="T6" fmla="*/ 151 w 151"/>
                  <a:gd name="T7" fmla="*/ 73 h 342"/>
                  <a:gd name="T8" fmla="*/ 151 w 151"/>
                  <a:gd name="T9" fmla="*/ 120 h 342"/>
                  <a:gd name="T10" fmla="*/ 100 w 151"/>
                  <a:gd name="T11" fmla="*/ 120 h 342"/>
                  <a:gd name="T12" fmla="*/ 100 w 151"/>
                  <a:gd name="T13" fmla="*/ 257 h 342"/>
                  <a:gd name="T14" fmla="*/ 128 w 151"/>
                  <a:gd name="T15" fmla="*/ 293 h 342"/>
                  <a:gd name="T16" fmla="*/ 151 w 151"/>
                  <a:gd name="T17" fmla="*/ 288 h 342"/>
                  <a:gd name="T18" fmla="*/ 151 w 151"/>
                  <a:gd name="T19" fmla="*/ 333 h 342"/>
                  <a:gd name="T20" fmla="*/ 110 w 151"/>
                  <a:gd name="T21" fmla="*/ 342 h 342"/>
                  <a:gd name="T22" fmla="*/ 40 w 151"/>
                  <a:gd name="T23" fmla="*/ 265 h 342"/>
                  <a:gd name="T24" fmla="*/ 40 w 151"/>
                  <a:gd name="T25" fmla="*/ 120 h 342"/>
                  <a:gd name="T26" fmla="*/ 0 w 151"/>
                  <a:gd name="T27" fmla="*/ 120 h 342"/>
                  <a:gd name="T28" fmla="*/ 0 w 151"/>
                  <a:gd name="T29" fmla="*/ 73 h 342"/>
                  <a:gd name="T30" fmla="*/ 40 w 151"/>
                  <a:gd name="T31" fmla="*/ 73 h 342"/>
                  <a:gd name="T32" fmla="*/ 40 w 151"/>
                  <a:gd name="T33" fmla="*/ 1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 h="342">
                    <a:moveTo>
                      <a:pt x="40" y="19"/>
                    </a:moveTo>
                    <a:lnTo>
                      <a:pt x="100" y="0"/>
                    </a:lnTo>
                    <a:lnTo>
                      <a:pt x="100" y="73"/>
                    </a:lnTo>
                    <a:lnTo>
                      <a:pt x="151" y="73"/>
                    </a:lnTo>
                    <a:lnTo>
                      <a:pt x="151" y="120"/>
                    </a:lnTo>
                    <a:lnTo>
                      <a:pt x="100" y="120"/>
                    </a:lnTo>
                    <a:lnTo>
                      <a:pt x="100" y="257"/>
                    </a:lnTo>
                    <a:cubicBezTo>
                      <a:pt x="100" y="285"/>
                      <a:pt x="110" y="293"/>
                      <a:pt x="128" y="293"/>
                    </a:cubicBezTo>
                    <a:cubicBezTo>
                      <a:pt x="138" y="293"/>
                      <a:pt x="146" y="290"/>
                      <a:pt x="151" y="288"/>
                    </a:cubicBezTo>
                    <a:lnTo>
                      <a:pt x="151" y="333"/>
                    </a:lnTo>
                    <a:cubicBezTo>
                      <a:pt x="141" y="338"/>
                      <a:pt x="128" y="342"/>
                      <a:pt x="110" y="342"/>
                    </a:cubicBezTo>
                    <a:cubicBezTo>
                      <a:pt x="65" y="342"/>
                      <a:pt x="40" y="320"/>
                      <a:pt x="40" y="265"/>
                    </a:cubicBezTo>
                    <a:lnTo>
                      <a:pt x="40" y="120"/>
                    </a:lnTo>
                    <a:lnTo>
                      <a:pt x="0" y="120"/>
                    </a:lnTo>
                    <a:lnTo>
                      <a:pt x="0" y="73"/>
                    </a:lnTo>
                    <a:lnTo>
                      <a:pt x="40" y="73"/>
                    </a:lnTo>
                    <a:lnTo>
                      <a:pt x="40" y="19"/>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1" name="Freeform 33">
                <a:extLst>
                  <a:ext uri="{FF2B5EF4-FFF2-40B4-BE49-F238E27FC236}">
                    <a16:creationId xmlns:a16="http://schemas.microsoft.com/office/drawing/2014/main" id="{A2846505-BCDA-AF77-4282-EFFE532A04DF}"/>
                  </a:ext>
                </a:extLst>
              </p:cNvPr>
              <p:cNvSpPr>
                <a:spLocks noEditPoints="1"/>
              </p:cNvSpPr>
              <p:nvPr/>
            </p:nvSpPr>
            <p:spPr bwMode="auto">
              <a:xfrm>
                <a:off x="10361858" y="-1426628"/>
                <a:ext cx="32544" cy="178496"/>
              </a:xfrm>
              <a:custGeom>
                <a:avLst/>
                <a:gdLst>
                  <a:gd name="T0" fmla="*/ 8 w 69"/>
                  <a:gd name="T1" fmla="*/ 112 h 377"/>
                  <a:gd name="T2" fmla="*/ 69 w 69"/>
                  <a:gd name="T3" fmla="*/ 112 h 377"/>
                  <a:gd name="T4" fmla="*/ 69 w 69"/>
                  <a:gd name="T5" fmla="*/ 377 h 377"/>
                  <a:gd name="T6" fmla="*/ 8 w 69"/>
                  <a:gd name="T7" fmla="*/ 377 h 377"/>
                  <a:gd name="T8" fmla="*/ 8 w 69"/>
                  <a:gd name="T9" fmla="*/ 112 h 377"/>
                  <a:gd name="T10" fmla="*/ 0 w 69"/>
                  <a:gd name="T11" fmla="*/ 0 h 377"/>
                  <a:gd name="T12" fmla="*/ 63 w 69"/>
                  <a:gd name="T13" fmla="*/ 0 h 377"/>
                  <a:gd name="T14" fmla="*/ 63 w 69"/>
                  <a:gd name="T15" fmla="*/ 63 h 377"/>
                  <a:gd name="T16" fmla="*/ 0 w 69"/>
                  <a:gd name="T17" fmla="*/ 63 h 377"/>
                  <a:gd name="T18" fmla="*/ 0 w 69"/>
                  <a:gd name="T19" fmla="*/ 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77">
                    <a:moveTo>
                      <a:pt x="8" y="112"/>
                    </a:moveTo>
                    <a:lnTo>
                      <a:pt x="69" y="112"/>
                    </a:lnTo>
                    <a:lnTo>
                      <a:pt x="69" y="377"/>
                    </a:lnTo>
                    <a:lnTo>
                      <a:pt x="8" y="377"/>
                    </a:lnTo>
                    <a:lnTo>
                      <a:pt x="8" y="112"/>
                    </a:lnTo>
                    <a:close/>
                    <a:moveTo>
                      <a:pt x="0" y="0"/>
                    </a:moveTo>
                    <a:lnTo>
                      <a:pt x="63" y="0"/>
                    </a:lnTo>
                    <a:lnTo>
                      <a:pt x="63" y="63"/>
                    </a:lnTo>
                    <a:lnTo>
                      <a:pt x="0" y="63"/>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2" name="Freeform 34">
                <a:extLst>
                  <a:ext uri="{FF2B5EF4-FFF2-40B4-BE49-F238E27FC236}">
                    <a16:creationId xmlns:a16="http://schemas.microsoft.com/office/drawing/2014/main" id="{E8A5E24F-B9F4-56B3-86A5-D2B1789C1BDA}"/>
                  </a:ext>
                </a:extLst>
              </p:cNvPr>
              <p:cNvSpPr>
                <a:spLocks noEditPoints="1"/>
              </p:cNvSpPr>
              <p:nvPr/>
            </p:nvSpPr>
            <p:spPr bwMode="auto">
              <a:xfrm>
                <a:off x="10416097" y="-1376333"/>
                <a:ext cx="104534" cy="130174"/>
              </a:xfrm>
              <a:custGeom>
                <a:avLst/>
                <a:gdLst>
                  <a:gd name="T0" fmla="*/ 111 w 221"/>
                  <a:gd name="T1" fmla="*/ 227 h 273"/>
                  <a:gd name="T2" fmla="*/ 159 w 221"/>
                  <a:gd name="T3" fmla="*/ 136 h 273"/>
                  <a:gd name="T4" fmla="*/ 111 w 221"/>
                  <a:gd name="T5" fmla="*/ 45 h 273"/>
                  <a:gd name="T6" fmla="*/ 62 w 221"/>
                  <a:gd name="T7" fmla="*/ 136 h 273"/>
                  <a:gd name="T8" fmla="*/ 111 w 221"/>
                  <a:gd name="T9" fmla="*/ 227 h 273"/>
                  <a:gd name="T10" fmla="*/ 111 w 221"/>
                  <a:gd name="T11" fmla="*/ 0 h 273"/>
                  <a:gd name="T12" fmla="*/ 221 w 221"/>
                  <a:gd name="T13" fmla="*/ 136 h 273"/>
                  <a:gd name="T14" fmla="*/ 111 w 221"/>
                  <a:gd name="T15" fmla="*/ 273 h 273"/>
                  <a:gd name="T16" fmla="*/ 0 w 221"/>
                  <a:gd name="T17" fmla="*/ 136 h 273"/>
                  <a:gd name="T18" fmla="*/ 111 w 221"/>
                  <a:gd name="T19" fmla="*/ 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 h="273">
                    <a:moveTo>
                      <a:pt x="111" y="227"/>
                    </a:moveTo>
                    <a:cubicBezTo>
                      <a:pt x="150" y="227"/>
                      <a:pt x="159" y="180"/>
                      <a:pt x="159" y="136"/>
                    </a:cubicBezTo>
                    <a:cubicBezTo>
                      <a:pt x="159" y="92"/>
                      <a:pt x="150" y="45"/>
                      <a:pt x="111" y="45"/>
                    </a:cubicBezTo>
                    <a:cubicBezTo>
                      <a:pt x="72" y="45"/>
                      <a:pt x="62" y="92"/>
                      <a:pt x="62" y="136"/>
                    </a:cubicBezTo>
                    <a:cubicBezTo>
                      <a:pt x="62" y="180"/>
                      <a:pt x="72" y="227"/>
                      <a:pt x="111" y="227"/>
                    </a:cubicBezTo>
                    <a:close/>
                    <a:moveTo>
                      <a:pt x="111" y="0"/>
                    </a:moveTo>
                    <a:cubicBezTo>
                      <a:pt x="162" y="0"/>
                      <a:pt x="221" y="29"/>
                      <a:pt x="221" y="136"/>
                    </a:cubicBezTo>
                    <a:cubicBezTo>
                      <a:pt x="221" y="247"/>
                      <a:pt x="162" y="273"/>
                      <a:pt x="111" y="273"/>
                    </a:cubicBezTo>
                    <a:cubicBezTo>
                      <a:pt x="59" y="273"/>
                      <a:pt x="0" y="247"/>
                      <a:pt x="0" y="136"/>
                    </a:cubicBezTo>
                    <a:cubicBezTo>
                      <a:pt x="0" y="29"/>
                      <a:pt x="59" y="0"/>
                      <a:pt x="11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IN"/>
              </a:p>
            </p:txBody>
          </p:sp>
          <p:sp>
            <p:nvSpPr>
              <p:cNvPr id="54" name="Freeform 35">
                <a:extLst>
                  <a:ext uri="{FF2B5EF4-FFF2-40B4-BE49-F238E27FC236}">
                    <a16:creationId xmlns:a16="http://schemas.microsoft.com/office/drawing/2014/main" id="{31B18675-4794-B2B5-975A-C3770A732CC2}"/>
                  </a:ext>
                </a:extLst>
              </p:cNvPr>
              <p:cNvSpPr>
                <a:spLocks/>
              </p:cNvSpPr>
              <p:nvPr/>
            </p:nvSpPr>
            <p:spPr bwMode="auto">
              <a:xfrm>
                <a:off x="10545285" y="-1376333"/>
                <a:ext cx="94672" cy="128201"/>
              </a:xfrm>
              <a:custGeom>
                <a:avLst/>
                <a:gdLst>
                  <a:gd name="T0" fmla="*/ 2 w 201"/>
                  <a:gd name="T1" fmla="*/ 48 h 269"/>
                  <a:gd name="T2" fmla="*/ 0 w 201"/>
                  <a:gd name="T3" fmla="*/ 4 h 269"/>
                  <a:gd name="T4" fmla="*/ 57 w 201"/>
                  <a:gd name="T5" fmla="*/ 4 h 269"/>
                  <a:gd name="T6" fmla="*/ 59 w 201"/>
                  <a:gd name="T7" fmla="*/ 45 h 269"/>
                  <a:gd name="T8" fmla="*/ 60 w 201"/>
                  <a:gd name="T9" fmla="*/ 45 h 269"/>
                  <a:gd name="T10" fmla="*/ 60 w 201"/>
                  <a:gd name="T11" fmla="*/ 45 h 269"/>
                  <a:gd name="T12" fmla="*/ 126 w 201"/>
                  <a:gd name="T13" fmla="*/ 0 h 269"/>
                  <a:gd name="T14" fmla="*/ 201 w 201"/>
                  <a:gd name="T15" fmla="*/ 98 h 269"/>
                  <a:gd name="T16" fmla="*/ 201 w 201"/>
                  <a:gd name="T17" fmla="*/ 269 h 269"/>
                  <a:gd name="T18" fmla="*/ 140 w 201"/>
                  <a:gd name="T19" fmla="*/ 269 h 269"/>
                  <a:gd name="T20" fmla="*/ 140 w 201"/>
                  <a:gd name="T21" fmla="*/ 110 h 269"/>
                  <a:gd name="T22" fmla="*/ 105 w 201"/>
                  <a:gd name="T23" fmla="*/ 53 h 269"/>
                  <a:gd name="T24" fmla="*/ 62 w 201"/>
                  <a:gd name="T25" fmla="*/ 115 h 269"/>
                  <a:gd name="T26" fmla="*/ 62 w 201"/>
                  <a:gd name="T27" fmla="*/ 269 h 269"/>
                  <a:gd name="T28" fmla="*/ 2 w 201"/>
                  <a:gd name="T29" fmla="*/ 269 h 269"/>
                  <a:gd name="T30" fmla="*/ 2 w 201"/>
                  <a:gd name="T31" fmla="*/ 48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269">
                    <a:moveTo>
                      <a:pt x="2" y="48"/>
                    </a:moveTo>
                    <a:cubicBezTo>
                      <a:pt x="2" y="32"/>
                      <a:pt x="1" y="16"/>
                      <a:pt x="0" y="4"/>
                    </a:cubicBezTo>
                    <a:lnTo>
                      <a:pt x="57" y="4"/>
                    </a:lnTo>
                    <a:cubicBezTo>
                      <a:pt x="57" y="18"/>
                      <a:pt x="59" y="32"/>
                      <a:pt x="59" y="45"/>
                    </a:cubicBezTo>
                    <a:lnTo>
                      <a:pt x="60" y="45"/>
                    </a:lnTo>
                    <a:lnTo>
                      <a:pt x="60" y="45"/>
                    </a:lnTo>
                    <a:cubicBezTo>
                      <a:pt x="68" y="29"/>
                      <a:pt x="85" y="0"/>
                      <a:pt x="126" y="0"/>
                    </a:cubicBezTo>
                    <a:cubicBezTo>
                      <a:pt x="184" y="0"/>
                      <a:pt x="201" y="45"/>
                      <a:pt x="201" y="98"/>
                    </a:cubicBezTo>
                    <a:lnTo>
                      <a:pt x="201" y="269"/>
                    </a:lnTo>
                    <a:lnTo>
                      <a:pt x="140" y="269"/>
                    </a:lnTo>
                    <a:lnTo>
                      <a:pt x="140" y="110"/>
                    </a:lnTo>
                    <a:cubicBezTo>
                      <a:pt x="140" y="70"/>
                      <a:pt x="130" y="53"/>
                      <a:pt x="105" y="53"/>
                    </a:cubicBezTo>
                    <a:cubicBezTo>
                      <a:pt x="74" y="53"/>
                      <a:pt x="62" y="81"/>
                      <a:pt x="62" y="115"/>
                    </a:cubicBezTo>
                    <a:lnTo>
                      <a:pt x="62" y="269"/>
                    </a:lnTo>
                    <a:lnTo>
                      <a:pt x="2" y="269"/>
                    </a:lnTo>
                    <a:lnTo>
                      <a:pt x="2" y="48"/>
                    </a:lnTo>
                  </a:path>
                </a:pathLst>
              </a:custGeom>
              <a:grpFill/>
              <a:ln>
                <a:noFill/>
              </a:ln>
            </p:spPr>
            <p:txBody>
              <a:bodyPr vert="horz" wrap="square" lIns="91440" tIns="45720" rIns="91440" bIns="45720" numCol="1" anchor="t" anchorCtr="0" compatLnSpc="1">
                <a:prstTxWarp prst="textNoShape">
                  <a:avLst/>
                </a:prstTxWarp>
              </a:bodyPr>
              <a:lstStyle/>
              <a:p>
                <a:endParaRPr lang="en-IN"/>
              </a:p>
            </p:txBody>
          </p:sp>
        </p:grpSp>
      </p:grpSp>
      <p:grpSp>
        <p:nvGrpSpPr>
          <p:cNvPr id="59" name="Group 58">
            <a:extLst>
              <a:ext uri="{FF2B5EF4-FFF2-40B4-BE49-F238E27FC236}">
                <a16:creationId xmlns:a16="http://schemas.microsoft.com/office/drawing/2014/main" id="{C855B819-C43C-BFE1-99C1-F2ADFD12F3DB}"/>
              </a:ext>
            </a:extLst>
          </p:cNvPr>
          <p:cNvGrpSpPr/>
          <p:nvPr/>
        </p:nvGrpSpPr>
        <p:grpSpPr>
          <a:xfrm>
            <a:off x="6607802" y="455248"/>
            <a:ext cx="5188104" cy="5946435"/>
            <a:chOff x="6607802" y="455248"/>
            <a:chExt cx="5188104" cy="5946435"/>
          </a:xfrm>
        </p:grpSpPr>
        <p:sp>
          <p:nvSpPr>
            <p:cNvPr id="25" name="Rectangle 24">
              <a:extLst>
                <a:ext uri="{FF2B5EF4-FFF2-40B4-BE49-F238E27FC236}">
                  <a16:creationId xmlns:a16="http://schemas.microsoft.com/office/drawing/2014/main" id="{DBEB4468-33C8-8D71-149D-00ED37FA65D9}"/>
                </a:ext>
              </a:extLst>
            </p:cNvPr>
            <p:cNvSpPr/>
            <p:nvPr/>
          </p:nvSpPr>
          <p:spPr>
            <a:xfrm>
              <a:off x="6679522" y="6111585"/>
              <a:ext cx="2168388"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a:t>
              </a:r>
              <a:r>
                <a:rPr lang="en-US" sz="1050" dirty="0" err="1">
                  <a:solidFill>
                    <a:schemeClr val="tx1"/>
                  </a:solidFill>
                </a:rPr>
                <a:t>Aphaluck</a:t>
              </a:r>
              <a:r>
                <a:rPr lang="en-US" sz="1050" dirty="0">
                  <a:solidFill>
                    <a:schemeClr val="tx1"/>
                  </a:solidFill>
                </a:rPr>
                <a:t> </a:t>
              </a:r>
              <a:r>
                <a:rPr lang="en-US" sz="1050" dirty="0" err="1">
                  <a:solidFill>
                    <a:schemeClr val="tx1"/>
                  </a:solidFill>
                </a:rPr>
                <a:t>Bhatiasevi</a:t>
              </a:r>
              <a:endParaRPr lang="en-US" sz="1050" dirty="0">
                <a:solidFill>
                  <a:schemeClr val="tx1"/>
                </a:solidFill>
              </a:endParaRPr>
            </a:p>
          </p:txBody>
        </p:sp>
        <p:grpSp>
          <p:nvGrpSpPr>
            <p:cNvPr id="41" name="Group 40">
              <a:extLst>
                <a:ext uri="{FF2B5EF4-FFF2-40B4-BE49-F238E27FC236}">
                  <a16:creationId xmlns:a16="http://schemas.microsoft.com/office/drawing/2014/main" id="{FC63DBDE-33E9-C3D8-3767-C68135CB2192}"/>
                </a:ext>
              </a:extLst>
            </p:cNvPr>
            <p:cNvGrpSpPr/>
            <p:nvPr/>
          </p:nvGrpSpPr>
          <p:grpSpPr>
            <a:xfrm rot="10800000" flipH="1" flipV="1">
              <a:off x="6607802" y="455248"/>
              <a:ext cx="822960" cy="844730"/>
              <a:chOff x="4897975" y="2804161"/>
              <a:chExt cx="822960" cy="844730"/>
            </a:xfrm>
          </p:grpSpPr>
          <p:cxnSp>
            <p:nvCxnSpPr>
              <p:cNvPr id="42" name="Straight Connector 41">
                <a:extLst>
                  <a:ext uri="{FF2B5EF4-FFF2-40B4-BE49-F238E27FC236}">
                    <a16:creationId xmlns:a16="http://schemas.microsoft.com/office/drawing/2014/main" id="{A48DDADF-D138-E824-72D9-FDE37E174D16}"/>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4A67D5D0-4A6C-F3B2-D9E6-FBE421062A93}"/>
                  </a:ext>
                </a:extLst>
              </p:cNvPr>
              <p:cNvCxnSpPr>
                <a:cxnSpLocks/>
              </p:cNvCxnSpPr>
              <p:nvPr/>
            </p:nvCxnSpPr>
            <p:spPr>
              <a:xfrm rot="5400000">
                <a:off x="5309455"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7C81E762-9351-4E00-BD5F-FEBA76955B84}"/>
                </a:ext>
              </a:extLst>
            </p:cNvPr>
            <p:cNvGrpSpPr/>
            <p:nvPr/>
          </p:nvGrpSpPr>
          <p:grpSpPr>
            <a:xfrm rot="10800000">
              <a:off x="10972946" y="5556953"/>
              <a:ext cx="822960" cy="844730"/>
              <a:chOff x="4894800" y="2804161"/>
              <a:chExt cx="822960" cy="844730"/>
            </a:xfrm>
          </p:grpSpPr>
          <p:cxnSp>
            <p:nvCxnSpPr>
              <p:cNvPr id="45" name="Straight Connector 44">
                <a:extLst>
                  <a:ext uri="{FF2B5EF4-FFF2-40B4-BE49-F238E27FC236}">
                    <a16:creationId xmlns:a16="http://schemas.microsoft.com/office/drawing/2014/main" id="{A7FD6D1F-BF1D-4708-39C6-F94A41EC1154}"/>
                  </a:ext>
                </a:extLst>
              </p:cNvPr>
              <p:cNvCxnSpPr>
                <a:cxnSpLocks/>
              </p:cNvCxnSpPr>
              <p:nvPr/>
            </p:nvCxnSpPr>
            <p:spPr>
              <a:xfrm>
                <a:off x="4936868" y="282593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FAF3BB3-84AC-07DD-8F66-5BEEE4CA88C5}"/>
                  </a:ext>
                </a:extLst>
              </p:cNvPr>
              <p:cNvCxnSpPr>
                <a:cxnSpLocks/>
              </p:cNvCxnSpPr>
              <p:nvPr/>
            </p:nvCxnSpPr>
            <p:spPr>
              <a:xfrm rot="5400000">
                <a:off x="5306280" y="2392681"/>
                <a:ext cx="0" cy="822960"/>
              </a:xfrm>
              <a:prstGeom prst="line">
                <a:avLst/>
              </a:prstGeom>
              <a:ln w="76200">
                <a:solidFill>
                  <a:srgbClr val="EF414A"/>
                </a:solidFill>
              </a:ln>
            </p:spPr>
            <p:style>
              <a:lnRef idx="2">
                <a:schemeClr val="accent1"/>
              </a:lnRef>
              <a:fillRef idx="0">
                <a:schemeClr val="accent1"/>
              </a:fillRef>
              <a:effectRef idx="1">
                <a:schemeClr val="accent1"/>
              </a:effectRef>
              <a:fontRef idx="minor">
                <a:schemeClr val="tx1"/>
              </a:fontRef>
            </p:style>
          </p:cxnSp>
        </p:grpSp>
        <p:pic>
          <p:nvPicPr>
            <p:cNvPr id="58" name="Picture 57" descr="A cleaning cart with mop and buckets&#10;&#10;Description automatically generated">
              <a:extLst>
                <a:ext uri="{FF2B5EF4-FFF2-40B4-BE49-F238E27FC236}">
                  <a16:creationId xmlns:a16="http://schemas.microsoft.com/office/drawing/2014/main" id="{9AF4FF31-25CA-4713-109B-1529F8FF6097}"/>
                </a:ext>
              </a:extLst>
            </p:cNvPr>
            <p:cNvPicPr>
              <a:picLocks noChangeAspect="1"/>
            </p:cNvPicPr>
            <p:nvPr/>
          </p:nvPicPr>
          <p:blipFill>
            <a:blip r:embed="rId5">
              <a:extLst>
                <a:ext uri="{28A0092B-C50C-407E-A947-70E740481C1C}">
                  <a14:useLocalDpi xmlns:a14="http://schemas.microsoft.com/office/drawing/2010/main" val="0"/>
                </a:ext>
              </a:extLst>
            </a:blip>
            <a:srcRect l="38932" t="892" r="13583" b="743"/>
            <a:stretch>
              <a:fillRect/>
            </a:stretch>
          </p:blipFill>
          <p:spPr>
            <a:xfrm>
              <a:off x="6675011" y="492679"/>
              <a:ext cx="5038344" cy="5870448"/>
            </a:xfrm>
            <a:custGeom>
              <a:avLst/>
              <a:gdLst>
                <a:gd name="connsiteX0" fmla="*/ 0 w 5038344"/>
                <a:gd name="connsiteY0" fmla="*/ 0 h 5870448"/>
                <a:gd name="connsiteX1" fmla="*/ 5038344 w 5038344"/>
                <a:gd name="connsiteY1" fmla="*/ 0 h 5870448"/>
                <a:gd name="connsiteX2" fmla="*/ 5038344 w 5038344"/>
                <a:gd name="connsiteY2" fmla="*/ 5870448 h 5870448"/>
                <a:gd name="connsiteX3" fmla="*/ 0 w 5038344"/>
                <a:gd name="connsiteY3" fmla="*/ 5870448 h 5870448"/>
              </a:gdLst>
              <a:ahLst/>
              <a:cxnLst>
                <a:cxn ang="0">
                  <a:pos x="connsiteX0" y="connsiteY0"/>
                </a:cxn>
                <a:cxn ang="0">
                  <a:pos x="connsiteX1" y="connsiteY1"/>
                </a:cxn>
                <a:cxn ang="0">
                  <a:pos x="connsiteX2" y="connsiteY2"/>
                </a:cxn>
                <a:cxn ang="0">
                  <a:pos x="connsiteX3" y="connsiteY3"/>
                </a:cxn>
              </a:cxnLst>
              <a:rect l="l" t="t" r="r" b="b"/>
              <a:pathLst>
                <a:path w="5038344" h="5870448">
                  <a:moveTo>
                    <a:pt x="0" y="0"/>
                  </a:moveTo>
                  <a:lnTo>
                    <a:pt x="5038344" y="0"/>
                  </a:lnTo>
                  <a:lnTo>
                    <a:pt x="5038344" y="5870448"/>
                  </a:lnTo>
                  <a:lnTo>
                    <a:pt x="0" y="5870448"/>
                  </a:lnTo>
                  <a:close/>
                </a:path>
              </a:pathLst>
            </a:custGeom>
          </p:spPr>
        </p:pic>
        <p:sp>
          <p:nvSpPr>
            <p:cNvPr id="3" name="Rectangle 2">
              <a:extLst>
                <a:ext uri="{FF2B5EF4-FFF2-40B4-BE49-F238E27FC236}">
                  <a16:creationId xmlns:a16="http://schemas.microsoft.com/office/drawing/2014/main" id="{09CB0929-0840-9FA7-4165-F413984F51B1}"/>
                </a:ext>
              </a:extLst>
            </p:cNvPr>
            <p:cNvSpPr/>
            <p:nvPr/>
          </p:nvSpPr>
          <p:spPr>
            <a:xfrm>
              <a:off x="6679522" y="6111585"/>
              <a:ext cx="1476926"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pic>
        <p:nvPicPr>
          <p:cNvPr id="4" name="01">
            <a:hlinkClick r:id="" action="ppaction://media"/>
            <a:extLst>
              <a:ext uri="{FF2B5EF4-FFF2-40B4-BE49-F238E27FC236}">
                <a16:creationId xmlns:a16="http://schemas.microsoft.com/office/drawing/2014/main" id="{DFD58E62-82A3-41CB-F34C-3D3FA03C49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899" y="6866388"/>
            <a:ext cx="609600" cy="609600"/>
          </a:xfrm>
          <a:prstGeom prst="rect">
            <a:avLst/>
          </a:prstGeom>
        </p:spPr>
      </p:pic>
    </p:spTree>
    <p:extLst>
      <p:ext uri="{BB962C8B-B14F-4D97-AF65-F5344CB8AC3E}">
        <p14:creationId xmlns:p14="http://schemas.microsoft.com/office/powerpoint/2010/main" val="3776654129"/>
      </p:ext>
    </p:extLst>
  </p:cSld>
  <p:clrMapOvr>
    <a:masterClrMapping/>
  </p:clrMapOvr>
  <mc:AlternateContent xmlns:mc="http://schemas.openxmlformats.org/markup-compatibility/2006" xmlns:p14="http://schemas.microsoft.com/office/powerpoint/2010/main">
    <mc:Choice Requires="p14">
      <p:transition spd="slow" p14:dur="2000" advClick="0" advTm="6050"/>
    </mc:Choice>
    <mc:Fallback xmlns="">
      <p:transition spd="slow" advClick="0" advTm="6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48" fill="hold"/>
                                        <p:tgtEl>
                                          <p:spTgt spid="4"/>
                                        </p:tgtEl>
                                      </p:cBhvr>
                                    </p:cmd>
                                  </p:childTnLst>
                                </p:cTn>
                              </p:par>
                              <p:par>
                                <p:cTn id="7" presetID="14" presetClass="entr" presetSubtype="1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Effect transition="in" filter="randombar(horizontal)">
                                      <p:cBhvr>
                                        <p:cTn id="9" dur="500"/>
                                        <p:tgtEl>
                                          <p:spTgt spid="62"/>
                                        </p:tgtEl>
                                      </p:cBhvr>
                                    </p:animEffect>
                                  </p:childTnLst>
                                </p:cTn>
                              </p:par>
                              <p:par>
                                <p:cTn id="10" presetID="2" presetClass="entr" presetSubtype="8" fill="hold" nodeType="withEffect">
                                  <p:stCondLst>
                                    <p:cond delay="25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500"/>
                                  </p:stCondLst>
                                  <p:childTnLst>
                                    <p:set>
                                      <p:cBhvr>
                                        <p:cTn id="15" dur="1" fill="hold">
                                          <p:stCondLst>
                                            <p:cond delay="0"/>
                                          </p:stCondLst>
                                        </p:cTn>
                                        <p:tgtEl>
                                          <p:spTgt spid="59"/>
                                        </p:tgtEl>
                                        <p:attrNameLst>
                                          <p:attrName>style.visibility</p:attrName>
                                        </p:attrNameLst>
                                      </p:cBhvr>
                                      <p:to>
                                        <p:strVal val="visible"/>
                                      </p:to>
                                    </p:set>
                                    <p:anim calcmode="lin" valueType="num">
                                      <p:cBhvr additive="base">
                                        <p:cTn id="16" dur="500" fill="hold"/>
                                        <p:tgtEl>
                                          <p:spTgt spid="59"/>
                                        </p:tgtEl>
                                        <p:attrNameLst>
                                          <p:attrName>ppt_x</p:attrName>
                                        </p:attrNameLst>
                                      </p:cBhvr>
                                      <p:tavLst>
                                        <p:tav tm="0">
                                          <p:val>
                                            <p:strVal val="1+#ppt_w/2"/>
                                          </p:val>
                                        </p:tav>
                                        <p:tav tm="100000">
                                          <p:val>
                                            <p:strVal val="#ppt_x"/>
                                          </p:val>
                                        </p:tav>
                                      </p:tavLst>
                                    </p:anim>
                                    <p:anim calcmode="lin" valueType="num">
                                      <p:cBhvr additive="base">
                                        <p:cTn id="17" dur="500" fill="hold"/>
                                        <p:tgtEl>
                                          <p:spTgt spid="59"/>
                                        </p:tgtEl>
                                        <p:attrNameLst>
                                          <p:attrName>ppt_y</p:attrName>
                                        </p:attrNameLst>
                                      </p:cBhvr>
                                      <p:tavLst>
                                        <p:tav tm="0">
                                          <p:val>
                                            <p:strVal val="#ppt_y"/>
                                          </p:val>
                                        </p:tav>
                                        <p:tav tm="100000">
                                          <p:val>
                                            <p:strVal val="#ppt_y"/>
                                          </p:val>
                                        </p:tav>
                                      </p:tavLst>
                                    </p:anim>
                                  </p:childTnLst>
                                </p:cTn>
                              </p:par>
                              <p:par>
                                <p:cTn id="18" presetID="22" presetClass="entr" presetSubtype="8" fill="hold" grpId="0" nodeType="withEffect">
                                  <p:stCondLst>
                                    <p:cond delay="750"/>
                                  </p:stCondLst>
                                  <p:childTnLst>
                                    <p:set>
                                      <p:cBhvr>
                                        <p:cTn id="19" dur="1" fill="hold">
                                          <p:stCondLst>
                                            <p:cond delay="0"/>
                                          </p:stCondLst>
                                        </p:cTn>
                                        <p:tgtEl>
                                          <p:spTgt spid="103"/>
                                        </p:tgtEl>
                                        <p:attrNameLst>
                                          <p:attrName>style.visibility</p:attrName>
                                        </p:attrNameLst>
                                      </p:cBhvr>
                                      <p:to>
                                        <p:strVal val="visible"/>
                                      </p:to>
                                    </p:set>
                                    <p:animEffect transition="in" filter="wipe(left)">
                                      <p:cBhvr>
                                        <p:cTn id="20" dur="500"/>
                                        <p:tgtEl>
                                          <p:spTgt spid="103"/>
                                        </p:tgtEl>
                                      </p:cBhvr>
                                    </p:animEffect>
                                  </p:childTnLst>
                                </p:cTn>
                              </p:par>
                              <p:par>
                                <p:cTn id="21" presetID="2" presetClass="entr" presetSubtype="8" fill="hold" grpId="0" nodeType="withEffect">
                                  <p:stCondLst>
                                    <p:cond delay="100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0-#ppt_w/2"/>
                                          </p:val>
                                        </p:tav>
                                        <p:tav tm="100000">
                                          <p:val>
                                            <p:strVal val="#ppt_x"/>
                                          </p:val>
                                        </p:tav>
                                      </p:tavLst>
                                    </p:anim>
                                    <p:anim calcmode="lin" valueType="num">
                                      <p:cBhvr additive="base">
                                        <p:cTn id="24" dur="500" fill="hold"/>
                                        <p:tgtEl>
                                          <p:spTgt spid="5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25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xit" presetSubtype="2" fill="hold" grpId="1" nodeType="withEffect">
                                  <p:stCondLst>
                                    <p:cond delay="6050"/>
                                  </p:stCondLst>
                                  <p:childTnLst>
                                    <p:anim calcmode="lin" valueType="num">
                                      <p:cBhvr additive="base">
                                        <p:cTn id="30" dur="500"/>
                                        <p:tgtEl>
                                          <p:spTgt spid="103"/>
                                        </p:tgtEl>
                                        <p:attrNameLst>
                                          <p:attrName>ppt_x</p:attrName>
                                        </p:attrNameLst>
                                      </p:cBhvr>
                                      <p:tavLst>
                                        <p:tav tm="0">
                                          <p:val>
                                            <p:strVal val="ppt_x"/>
                                          </p:val>
                                        </p:tav>
                                        <p:tav tm="100000">
                                          <p:val>
                                            <p:strVal val="1+ppt_w/2"/>
                                          </p:val>
                                        </p:tav>
                                      </p:tavLst>
                                    </p:anim>
                                    <p:anim calcmode="lin" valueType="num">
                                      <p:cBhvr additive="base">
                                        <p:cTn id="31" dur="500"/>
                                        <p:tgtEl>
                                          <p:spTgt spid="103"/>
                                        </p:tgtEl>
                                        <p:attrNameLst>
                                          <p:attrName>ppt_y</p:attrName>
                                        </p:attrNameLst>
                                      </p:cBhvr>
                                      <p:tavLst>
                                        <p:tav tm="0">
                                          <p:val>
                                            <p:strVal val="ppt_y"/>
                                          </p:val>
                                        </p:tav>
                                        <p:tav tm="100000">
                                          <p:val>
                                            <p:strVal val="ppt_y"/>
                                          </p:val>
                                        </p:tav>
                                      </p:tavLst>
                                    </p:anim>
                                    <p:set>
                                      <p:cBhvr>
                                        <p:cTn id="32" dur="1" fill="hold">
                                          <p:stCondLst>
                                            <p:cond delay="499"/>
                                          </p:stCondLst>
                                        </p:cTn>
                                        <p:tgtEl>
                                          <p:spTgt spid="103"/>
                                        </p:tgtEl>
                                        <p:attrNameLst>
                                          <p:attrName>style.visibility</p:attrName>
                                        </p:attrNameLst>
                                      </p:cBhvr>
                                      <p:to>
                                        <p:strVal val="hidden"/>
                                      </p:to>
                                    </p:set>
                                  </p:childTnLst>
                                </p:cTn>
                              </p:par>
                              <p:par>
                                <p:cTn id="33" presetID="2" presetClass="exit" presetSubtype="8" fill="hold" grpId="1" nodeType="withEffect">
                                  <p:stCondLst>
                                    <p:cond delay="6050"/>
                                  </p:stCondLst>
                                  <p:childTnLst>
                                    <p:anim calcmode="lin" valueType="num">
                                      <p:cBhvr additive="base">
                                        <p:cTn id="34" dur="500"/>
                                        <p:tgtEl>
                                          <p:spTgt spid="57"/>
                                        </p:tgtEl>
                                        <p:attrNameLst>
                                          <p:attrName>ppt_x</p:attrName>
                                        </p:attrNameLst>
                                      </p:cBhvr>
                                      <p:tavLst>
                                        <p:tav tm="0">
                                          <p:val>
                                            <p:strVal val="ppt_x"/>
                                          </p:val>
                                        </p:tav>
                                        <p:tav tm="100000">
                                          <p:val>
                                            <p:strVal val="0-ppt_w/2"/>
                                          </p:val>
                                        </p:tav>
                                      </p:tavLst>
                                    </p:anim>
                                    <p:anim calcmode="lin" valueType="num">
                                      <p:cBhvr additive="base">
                                        <p:cTn id="35" dur="500"/>
                                        <p:tgtEl>
                                          <p:spTgt spid="57"/>
                                        </p:tgtEl>
                                        <p:attrNameLst>
                                          <p:attrName>ppt_y</p:attrName>
                                        </p:attrNameLst>
                                      </p:cBhvr>
                                      <p:tavLst>
                                        <p:tav tm="0">
                                          <p:val>
                                            <p:strVal val="ppt_y"/>
                                          </p:val>
                                        </p:tav>
                                        <p:tav tm="100000">
                                          <p:val>
                                            <p:strVal val="ppt_y"/>
                                          </p:val>
                                        </p:tav>
                                      </p:tavLst>
                                    </p:anim>
                                    <p:set>
                                      <p:cBhvr>
                                        <p:cTn id="36" dur="1" fill="hold">
                                          <p:stCondLst>
                                            <p:cond delay="499"/>
                                          </p:stCondLst>
                                        </p:cTn>
                                        <p:tgtEl>
                                          <p:spTgt spid="57"/>
                                        </p:tgtEl>
                                        <p:attrNameLst>
                                          <p:attrName>style.visibility</p:attrName>
                                        </p:attrNameLst>
                                      </p:cBhvr>
                                      <p:to>
                                        <p:strVal val="hidden"/>
                                      </p:to>
                                    </p:set>
                                  </p:childTnLst>
                                </p:cTn>
                              </p:par>
                              <p:par>
                                <p:cTn id="37" presetID="2" presetClass="exit" presetSubtype="8" fill="hold" grpId="1" nodeType="withEffect">
                                  <p:stCondLst>
                                    <p:cond delay="6050"/>
                                  </p:stCondLst>
                                  <p:childTnLst>
                                    <p:anim calcmode="lin" valueType="num">
                                      <p:cBhvr additive="base">
                                        <p:cTn id="38" dur="500"/>
                                        <p:tgtEl>
                                          <p:spTgt spid="18"/>
                                        </p:tgtEl>
                                        <p:attrNameLst>
                                          <p:attrName>ppt_x</p:attrName>
                                        </p:attrNameLst>
                                      </p:cBhvr>
                                      <p:tavLst>
                                        <p:tav tm="0">
                                          <p:val>
                                            <p:strVal val="ppt_x"/>
                                          </p:val>
                                        </p:tav>
                                        <p:tav tm="100000">
                                          <p:val>
                                            <p:strVal val="0-ppt_w/2"/>
                                          </p:val>
                                        </p:tav>
                                      </p:tavLst>
                                    </p:anim>
                                    <p:anim calcmode="lin" valueType="num">
                                      <p:cBhvr additive="base">
                                        <p:cTn id="39" dur="500"/>
                                        <p:tgtEl>
                                          <p:spTgt spid="18"/>
                                        </p:tgtEl>
                                        <p:attrNameLst>
                                          <p:attrName>ppt_y</p:attrName>
                                        </p:attrNameLst>
                                      </p:cBhvr>
                                      <p:tavLst>
                                        <p:tav tm="0">
                                          <p:val>
                                            <p:strVal val="ppt_y"/>
                                          </p:val>
                                        </p:tav>
                                        <p:tav tm="100000">
                                          <p:val>
                                            <p:strVal val="ppt_y"/>
                                          </p:val>
                                        </p:tav>
                                      </p:tavLst>
                                    </p:anim>
                                    <p:set>
                                      <p:cBhvr>
                                        <p:cTn id="40" dur="1" fill="hold">
                                          <p:stCondLst>
                                            <p:cond delay="499"/>
                                          </p:stCondLst>
                                        </p:cTn>
                                        <p:tgtEl>
                                          <p:spTgt spid="18"/>
                                        </p:tgtEl>
                                        <p:attrNameLst>
                                          <p:attrName>style.visibility</p:attrName>
                                        </p:attrNameLst>
                                      </p:cBhvr>
                                      <p:to>
                                        <p:strVal val="hidden"/>
                                      </p:to>
                                    </p:set>
                                  </p:childTnLst>
                                </p:cTn>
                              </p:par>
                              <p:par>
                                <p:cTn id="41" presetID="2" presetClass="exit" presetSubtype="9" fill="hold" nodeType="withEffect">
                                  <p:stCondLst>
                                    <p:cond delay="6050"/>
                                  </p:stCondLst>
                                  <p:childTnLst>
                                    <p:anim calcmode="lin" valueType="num">
                                      <p:cBhvr additive="base">
                                        <p:cTn id="42" dur="500"/>
                                        <p:tgtEl>
                                          <p:spTgt spid="8"/>
                                        </p:tgtEl>
                                        <p:attrNameLst>
                                          <p:attrName>ppt_x</p:attrName>
                                        </p:attrNameLst>
                                      </p:cBhvr>
                                      <p:tavLst>
                                        <p:tav tm="0">
                                          <p:val>
                                            <p:strVal val="ppt_x"/>
                                          </p:val>
                                        </p:tav>
                                        <p:tav tm="100000">
                                          <p:val>
                                            <p:strVal val="0-ppt_w/2"/>
                                          </p:val>
                                        </p:tav>
                                      </p:tavLst>
                                    </p:anim>
                                    <p:anim calcmode="lin" valueType="num">
                                      <p:cBhvr additive="base">
                                        <p:cTn id="43" dur="500"/>
                                        <p:tgtEl>
                                          <p:spTgt spid="8"/>
                                        </p:tgtEl>
                                        <p:attrNameLst>
                                          <p:attrName>ppt_y</p:attrName>
                                        </p:attrNameLst>
                                      </p:cBhvr>
                                      <p:tavLst>
                                        <p:tav tm="0">
                                          <p:val>
                                            <p:strVal val="ppt_y"/>
                                          </p:val>
                                        </p:tav>
                                        <p:tav tm="100000">
                                          <p:val>
                                            <p:strVal val="0-ppt_h/2"/>
                                          </p:val>
                                        </p:tav>
                                      </p:tavLst>
                                    </p:anim>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nodeType="withEffect">
                                  <p:stCondLst>
                                    <p:cond delay="6050"/>
                                  </p:stCondLst>
                                  <p:childTnLst>
                                    <p:animEffect transition="out" filter="fade">
                                      <p:cBhvr>
                                        <p:cTn id="46" dur="500"/>
                                        <p:tgtEl>
                                          <p:spTgt spid="62"/>
                                        </p:tgtEl>
                                      </p:cBhvr>
                                    </p:animEffect>
                                    <p:set>
                                      <p:cBhvr>
                                        <p:cTn id="47" dur="1" fill="hold">
                                          <p:stCondLst>
                                            <p:cond delay="499"/>
                                          </p:stCondLst>
                                        </p:cTn>
                                        <p:tgtEl>
                                          <p:spTgt spid="62"/>
                                        </p:tgtEl>
                                        <p:attrNameLst>
                                          <p:attrName>style.visibility</p:attrName>
                                        </p:attrNameLst>
                                      </p:cBhvr>
                                      <p:to>
                                        <p:strVal val="hidden"/>
                                      </p:to>
                                    </p:set>
                                  </p:childTnLst>
                                </p:cTn>
                              </p:par>
                              <p:par>
                                <p:cTn id="48" presetID="2" presetClass="exit" presetSubtype="2" fill="hold" nodeType="withEffect">
                                  <p:stCondLst>
                                    <p:cond delay="6050"/>
                                  </p:stCondLst>
                                  <p:childTnLst>
                                    <p:anim calcmode="lin" valueType="num">
                                      <p:cBhvr additive="base">
                                        <p:cTn id="49" dur="500"/>
                                        <p:tgtEl>
                                          <p:spTgt spid="59"/>
                                        </p:tgtEl>
                                        <p:attrNameLst>
                                          <p:attrName>ppt_x</p:attrName>
                                        </p:attrNameLst>
                                      </p:cBhvr>
                                      <p:tavLst>
                                        <p:tav tm="0">
                                          <p:val>
                                            <p:strVal val="ppt_x"/>
                                          </p:val>
                                        </p:tav>
                                        <p:tav tm="100000">
                                          <p:val>
                                            <p:strVal val="1+ppt_w/2"/>
                                          </p:val>
                                        </p:tav>
                                      </p:tavLst>
                                    </p:anim>
                                    <p:anim calcmode="lin" valueType="num">
                                      <p:cBhvr additive="base">
                                        <p:cTn id="50" dur="500"/>
                                        <p:tgtEl>
                                          <p:spTgt spid="59"/>
                                        </p:tgtEl>
                                        <p:attrNameLst>
                                          <p:attrName>ppt_y</p:attrName>
                                        </p:attrNameLst>
                                      </p:cBhvr>
                                      <p:tavLst>
                                        <p:tav tm="0">
                                          <p:val>
                                            <p:strVal val="ppt_y"/>
                                          </p:val>
                                        </p:tav>
                                        <p:tav tm="100000">
                                          <p:val>
                                            <p:strVal val="ppt_y"/>
                                          </p:val>
                                        </p:tav>
                                      </p:tavLst>
                                    </p:anim>
                                    <p:set>
                                      <p:cBhvr>
                                        <p:cTn id="51"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4"/>
                </p:tgtEl>
              </p:cMediaNode>
            </p:audio>
          </p:childTnLst>
        </p:cTn>
      </p:par>
    </p:tnLst>
    <p:bldLst>
      <p:bldP spid="18" grpId="0"/>
      <p:bldP spid="18" grpId="1"/>
      <p:bldP spid="57" grpId="0"/>
      <p:bldP spid="57" grpId="1"/>
      <p:bldP spid="103" grpId="0" animBg="1"/>
      <p:bldP spid="10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6FCFA8-7060-EDA5-673B-76871FAC1007}"/>
              </a:ext>
            </a:extLst>
          </p:cNvPr>
          <p:cNvGrpSpPr/>
          <p:nvPr/>
        </p:nvGrpSpPr>
        <p:grpSpPr>
          <a:xfrm>
            <a:off x="234898" y="236255"/>
            <a:ext cx="11728502" cy="935182"/>
            <a:chOff x="234898" y="236255"/>
            <a:chExt cx="11728502" cy="935182"/>
          </a:xfrm>
        </p:grpSpPr>
        <p:sp>
          <p:nvSpPr>
            <p:cNvPr id="6" name="Rectangle: Rounded Corners 5">
              <a:extLst>
                <a:ext uri="{FF2B5EF4-FFF2-40B4-BE49-F238E27FC236}">
                  <a16:creationId xmlns:a16="http://schemas.microsoft.com/office/drawing/2014/main" id="{C8E1E7ED-D2A0-8EC2-9B26-BFF4EC0EF8AE}"/>
                </a:ext>
              </a:extLst>
            </p:cNvPr>
            <p:cNvSpPr/>
            <p:nvPr/>
          </p:nvSpPr>
          <p:spPr>
            <a:xfrm>
              <a:off x="968556" y="236255"/>
              <a:ext cx="10994844" cy="935182"/>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A3DADE-1527-07D1-14C0-AC76C3C31D20}"/>
                </a:ext>
              </a:extLst>
            </p:cNvPr>
            <p:cNvSpPr txBox="1"/>
            <p:nvPr/>
          </p:nvSpPr>
          <p:spPr>
            <a:xfrm>
              <a:off x="1216206" y="473014"/>
              <a:ext cx="4193993" cy="461665"/>
            </a:xfrm>
            <a:prstGeom prst="rect">
              <a:avLst/>
            </a:prstGeom>
            <a:noFill/>
          </p:spPr>
          <p:txBody>
            <a:bodyPr wrap="square" rtlCol="0">
              <a:spAutoFit/>
            </a:bodyPr>
            <a:lstStyle/>
            <a:p>
              <a:pPr>
                <a:defRPr/>
              </a:pPr>
              <a:r>
                <a:rPr lang="en-GB" sz="2400" b="1" dirty="0">
                  <a:solidFill>
                    <a:srgbClr val="00205C"/>
                  </a:solidFill>
                  <a:latin typeface="Atkinson Hyperlegible" pitchFamily="2" charset="0"/>
                </a:rPr>
                <a:t>Staffing plans</a:t>
              </a:r>
            </a:p>
          </p:txBody>
        </p:sp>
        <p:sp>
          <p:nvSpPr>
            <p:cNvPr id="7" name="Rectangle: Rounded Corners 6">
              <a:extLst>
                <a:ext uri="{FF2B5EF4-FFF2-40B4-BE49-F238E27FC236}">
                  <a16:creationId xmlns:a16="http://schemas.microsoft.com/office/drawing/2014/main" id="{FE3D85FB-F81A-99B9-DA22-99132C0C94AB}"/>
                </a:ext>
              </a:extLst>
            </p:cNvPr>
            <p:cNvSpPr/>
            <p:nvPr/>
          </p:nvSpPr>
          <p:spPr>
            <a:xfrm>
              <a:off x="234898" y="383806"/>
              <a:ext cx="640080" cy="640080"/>
            </a:xfrm>
            <a:prstGeom prst="roundRect">
              <a:avLst>
                <a:gd name="adj" fmla="val 13889"/>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FFA9AF-D1D0-B5AE-D571-7583CE4AE349}"/>
                </a:ext>
              </a:extLst>
            </p:cNvPr>
            <p:cNvSpPr txBox="1"/>
            <p:nvPr/>
          </p:nvSpPr>
          <p:spPr>
            <a:xfrm>
              <a:off x="327151" y="380681"/>
              <a:ext cx="455574" cy="646331"/>
            </a:xfrm>
            <a:prstGeom prst="rect">
              <a:avLst/>
            </a:prstGeom>
            <a:noFill/>
          </p:spPr>
          <p:txBody>
            <a:bodyPr wrap="none" rtlCol="0" anchor="ctr">
              <a:spAutoFit/>
            </a:bodyPr>
            <a:lstStyle/>
            <a:p>
              <a:pPr algn="ctr"/>
              <a:r>
                <a:rPr lang="en-US" sz="3600" b="1" dirty="0">
                  <a:solidFill>
                    <a:schemeClr val="bg1"/>
                  </a:solidFill>
                </a:rPr>
                <a:t>2</a:t>
              </a:r>
              <a:endParaRPr lang="en-US" sz="4400" b="1" dirty="0">
                <a:solidFill>
                  <a:schemeClr val="bg1"/>
                </a:solidFill>
              </a:endParaRPr>
            </a:p>
          </p:txBody>
        </p:sp>
        <p:grpSp>
          <p:nvGrpSpPr>
            <p:cNvPr id="14" name="Group 13">
              <a:extLst>
                <a:ext uri="{FF2B5EF4-FFF2-40B4-BE49-F238E27FC236}">
                  <a16:creationId xmlns:a16="http://schemas.microsoft.com/office/drawing/2014/main" id="{69A2929B-72B8-D15C-8867-8F51118DCAC8}"/>
                </a:ext>
              </a:extLst>
            </p:cNvPr>
            <p:cNvGrpSpPr/>
            <p:nvPr/>
          </p:nvGrpSpPr>
          <p:grpSpPr>
            <a:xfrm>
              <a:off x="739955" y="658126"/>
              <a:ext cx="369624" cy="91440"/>
              <a:chOff x="1114424" y="1564005"/>
              <a:chExt cx="369624" cy="91440"/>
            </a:xfrm>
          </p:grpSpPr>
          <p:sp>
            <p:nvSpPr>
              <p:cNvPr id="12" name="Oval 11">
                <a:extLst>
                  <a:ext uri="{FF2B5EF4-FFF2-40B4-BE49-F238E27FC236}">
                    <a16:creationId xmlns:a16="http://schemas.microsoft.com/office/drawing/2014/main" id="{2554203C-CB01-FBC1-9341-0AEAA72B4DCC}"/>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7100B-4E5F-8879-A8FB-C9F0787D4066}"/>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C4CEA12-D5F8-E38B-519F-9A7F0E255729}"/>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02561F4D-5198-7756-F4C8-827ADCDF0CC1}"/>
                </a:ext>
              </a:extLst>
            </p:cNvPr>
            <p:cNvSpPr/>
            <p:nvPr/>
          </p:nvSpPr>
          <p:spPr>
            <a:xfrm>
              <a:off x="11104778" y="317398"/>
              <a:ext cx="772897" cy="772897"/>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Group success">
              <a:extLst>
                <a:ext uri="{FF2B5EF4-FFF2-40B4-BE49-F238E27FC236}">
                  <a16:creationId xmlns:a16="http://schemas.microsoft.com/office/drawing/2014/main" id="{0EB43233-7BAA-858B-E65A-B1E1459A01A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34584" y="456729"/>
              <a:ext cx="513284" cy="513284"/>
            </a:xfrm>
            <a:prstGeom prst="rect">
              <a:avLst/>
            </a:prstGeom>
          </p:spPr>
        </p:pic>
        <p:pic>
          <p:nvPicPr>
            <p:cNvPr id="31" name="Picture 30">
              <a:extLst>
                <a:ext uri="{FF2B5EF4-FFF2-40B4-BE49-F238E27FC236}">
                  <a16:creationId xmlns:a16="http://schemas.microsoft.com/office/drawing/2014/main" id="{D283A9D6-B1A5-85A1-6427-6391EDC63C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63604" y="452386"/>
              <a:ext cx="502920" cy="502920"/>
            </a:xfrm>
            <a:prstGeom prst="rect">
              <a:avLst/>
            </a:prstGeom>
          </p:spPr>
        </p:pic>
      </p:grpSp>
      <p:grpSp>
        <p:nvGrpSpPr>
          <p:cNvPr id="50" name="Group 49">
            <a:extLst>
              <a:ext uri="{FF2B5EF4-FFF2-40B4-BE49-F238E27FC236}">
                <a16:creationId xmlns:a16="http://schemas.microsoft.com/office/drawing/2014/main" id="{EDBD2C83-80AC-15F3-007D-A3EEF5427932}"/>
              </a:ext>
            </a:extLst>
          </p:cNvPr>
          <p:cNvGrpSpPr/>
          <p:nvPr/>
        </p:nvGrpSpPr>
        <p:grpSpPr>
          <a:xfrm>
            <a:off x="3352800" y="2677099"/>
            <a:ext cx="5486400" cy="2468880"/>
            <a:chOff x="309624" y="2677099"/>
            <a:chExt cx="5486400" cy="2468880"/>
          </a:xfrm>
        </p:grpSpPr>
        <p:sp>
          <p:nvSpPr>
            <p:cNvPr id="21" name="Rectangle: Diagonal Corners Snipped 20">
              <a:extLst>
                <a:ext uri="{FF2B5EF4-FFF2-40B4-BE49-F238E27FC236}">
                  <a16:creationId xmlns:a16="http://schemas.microsoft.com/office/drawing/2014/main" id="{5F35C093-D74E-4866-9388-E7FF87CBCDAD}"/>
                </a:ext>
              </a:extLst>
            </p:cNvPr>
            <p:cNvSpPr/>
            <p:nvPr/>
          </p:nvSpPr>
          <p:spPr>
            <a:xfrm>
              <a:off x="309624" y="2677099"/>
              <a:ext cx="5486400" cy="2468880"/>
            </a:xfrm>
            <a:prstGeom prst="snip2DiagRect">
              <a:avLst/>
            </a:prstGeom>
            <a:solidFill>
              <a:srgbClr val="EF414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TextBox 16">
              <a:extLst>
                <a:ext uri="{FF2B5EF4-FFF2-40B4-BE49-F238E27FC236}">
                  <a16:creationId xmlns:a16="http://schemas.microsoft.com/office/drawing/2014/main" id="{40061C8C-C23B-EEF4-4B93-4C5584493897}"/>
                </a:ext>
              </a:extLst>
            </p:cNvPr>
            <p:cNvSpPr txBox="1"/>
            <p:nvPr/>
          </p:nvSpPr>
          <p:spPr>
            <a:xfrm>
              <a:off x="375215" y="3984396"/>
              <a:ext cx="5355219" cy="954107"/>
            </a:xfrm>
            <a:prstGeom prst="rect">
              <a:avLst/>
            </a:prstGeom>
            <a:noFill/>
          </p:spPr>
          <p:txBody>
            <a:bodyPr wrap="square" rtlCol="0">
              <a:spAutoFit/>
            </a:bodyPr>
            <a:lstStyle/>
            <a:p>
              <a:pPr algn="ctr">
                <a:spcAft>
                  <a:spcPts val="1800"/>
                </a:spcAft>
              </a:pPr>
              <a:r>
                <a:rPr lang="en-US" sz="2800" i="1" dirty="0">
                  <a:latin typeface="Atkinson Hyperlegible" pitchFamily="2" charset="0"/>
                  <a:ea typeface="+mn-lt"/>
                  <a:cs typeface="+mn-lt"/>
                </a:rPr>
                <a:t>Cleaning staff have clear roles and performance expectations.</a:t>
              </a:r>
            </a:p>
          </p:txBody>
        </p:sp>
        <p:grpSp>
          <p:nvGrpSpPr>
            <p:cNvPr id="16" name="Group 4">
              <a:extLst>
                <a:ext uri="{FF2B5EF4-FFF2-40B4-BE49-F238E27FC236}">
                  <a16:creationId xmlns:a16="http://schemas.microsoft.com/office/drawing/2014/main" id="{F817A9A7-48DB-EBF4-1289-17F0EB704A6B}"/>
                </a:ext>
              </a:extLst>
            </p:cNvPr>
            <p:cNvGrpSpPr>
              <a:grpSpLocks noChangeAspect="1"/>
            </p:cNvGrpSpPr>
            <p:nvPr/>
          </p:nvGrpSpPr>
          <p:grpSpPr bwMode="auto">
            <a:xfrm>
              <a:off x="2604066" y="2941298"/>
              <a:ext cx="897517" cy="810557"/>
              <a:chOff x="2311" y="779"/>
              <a:chExt cx="3055" cy="2759"/>
            </a:xfrm>
          </p:grpSpPr>
          <p:sp>
            <p:nvSpPr>
              <p:cNvPr id="24" name="Freeform 6">
                <a:extLst>
                  <a:ext uri="{FF2B5EF4-FFF2-40B4-BE49-F238E27FC236}">
                    <a16:creationId xmlns:a16="http://schemas.microsoft.com/office/drawing/2014/main" id="{F526CDFC-28C3-3366-4003-9145ED641491}"/>
                  </a:ext>
                </a:extLst>
              </p:cNvPr>
              <p:cNvSpPr>
                <a:spLocks/>
              </p:cNvSpPr>
              <p:nvPr/>
            </p:nvSpPr>
            <p:spPr bwMode="auto">
              <a:xfrm>
                <a:off x="2311" y="779"/>
                <a:ext cx="3055" cy="2759"/>
              </a:xfrm>
              <a:custGeom>
                <a:avLst/>
                <a:gdLst>
                  <a:gd name="T0" fmla="*/ 5288 w 37162"/>
                  <a:gd name="T1" fmla="*/ 33560 h 33560"/>
                  <a:gd name="T2" fmla="*/ 2577 w 37162"/>
                  <a:gd name="T3" fmla="*/ 32814 h 33560"/>
                  <a:gd name="T4" fmla="*/ 726 w 37162"/>
                  <a:gd name="T5" fmla="*/ 30926 h 33560"/>
                  <a:gd name="T6" fmla="*/ 16 w 37162"/>
                  <a:gd name="T7" fmla="*/ 28379 h 33560"/>
                  <a:gd name="T8" fmla="*/ 726 w 37162"/>
                  <a:gd name="T9" fmla="*/ 25658 h 33560"/>
                  <a:gd name="T10" fmla="*/ 14018 w 37162"/>
                  <a:gd name="T11" fmla="*/ 2634 h 33560"/>
                  <a:gd name="T12" fmla="*/ 16020 w 37162"/>
                  <a:gd name="T13" fmla="*/ 659 h 33560"/>
                  <a:gd name="T14" fmla="*/ 18581 w 37162"/>
                  <a:gd name="T15" fmla="*/ 0 h 33560"/>
                  <a:gd name="T16" fmla="*/ 21142 w 37162"/>
                  <a:gd name="T17" fmla="*/ 659 h 33560"/>
                  <a:gd name="T18" fmla="*/ 23143 w 37162"/>
                  <a:gd name="T19" fmla="*/ 2634 h 33560"/>
                  <a:gd name="T20" fmla="*/ 36436 w 37162"/>
                  <a:gd name="T21" fmla="*/ 25658 h 33560"/>
                  <a:gd name="T22" fmla="*/ 37146 w 37162"/>
                  <a:gd name="T23" fmla="*/ 28379 h 33560"/>
                  <a:gd name="T24" fmla="*/ 36436 w 37162"/>
                  <a:gd name="T25" fmla="*/ 30926 h 33560"/>
                  <a:gd name="T26" fmla="*/ 34585 w 37162"/>
                  <a:gd name="T27" fmla="*/ 32814 h 33560"/>
                  <a:gd name="T28" fmla="*/ 31874 w 37162"/>
                  <a:gd name="T29" fmla="*/ 33560 h 33560"/>
                  <a:gd name="T30" fmla="*/ 5288 w 37162"/>
                  <a:gd name="T31" fmla="*/ 33560 h 33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62" h="33560">
                    <a:moveTo>
                      <a:pt x="5288" y="33560"/>
                    </a:moveTo>
                    <a:cubicBezTo>
                      <a:pt x="4327" y="33560"/>
                      <a:pt x="3389" y="33302"/>
                      <a:pt x="2577" y="32814"/>
                    </a:cubicBezTo>
                    <a:cubicBezTo>
                      <a:pt x="1814" y="32356"/>
                      <a:pt x="1174" y="31703"/>
                      <a:pt x="726" y="30926"/>
                    </a:cubicBezTo>
                    <a:cubicBezTo>
                      <a:pt x="277" y="30149"/>
                      <a:pt x="32" y="29269"/>
                      <a:pt x="16" y="28379"/>
                    </a:cubicBezTo>
                    <a:cubicBezTo>
                      <a:pt x="0" y="27431"/>
                      <a:pt x="245" y="26490"/>
                      <a:pt x="726" y="25658"/>
                    </a:cubicBezTo>
                    <a:lnTo>
                      <a:pt x="14018" y="2634"/>
                    </a:lnTo>
                    <a:cubicBezTo>
                      <a:pt x="14499" y="1801"/>
                      <a:pt x="15191" y="1119"/>
                      <a:pt x="16020" y="659"/>
                    </a:cubicBezTo>
                    <a:cubicBezTo>
                      <a:pt x="16798" y="228"/>
                      <a:pt x="17684" y="0"/>
                      <a:pt x="18581" y="0"/>
                    </a:cubicBezTo>
                    <a:cubicBezTo>
                      <a:pt x="19478" y="0"/>
                      <a:pt x="20363" y="228"/>
                      <a:pt x="21142" y="659"/>
                    </a:cubicBezTo>
                    <a:cubicBezTo>
                      <a:pt x="21971" y="1119"/>
                      <a:pt x="22663" y="1801"/>
                      <a:pt x="23143" y="2634"/>
                    </a:cubicBezTo>
                    <a:lnTo>
                      <a:pt x="36436" y="25658"/>
                    </a:lnTo>
                    <a:cubicBezTo>
                      <a:pt x="36917" y="26490"/>
                      <a:pt x="37162" y="27431"/>
                      <a:pt x="37146" y="28379"/>
                    </a:cubicBezTo>
                    <a:cubicBezTo>
                      <a:pt x="37130" y="29269"/>
                      <a:pt x="36885" y="30149"/>
                      <a:pt x="36436" y="30926"/>
                    </a:cubicBezTo>
                    <a:cubicBezTo>
                      <a:pt x="35988" y="31703"/>
                      <a:pt x="35348" y="32356"/>
                      <a:pt x="34585" y="32814"/>
                    </a:cubicBezTo>
                    <a:cubicBezTo>
                      <a:pt x="33773" y="33302"/>
                      <a:pt x="32835" y="33560"/>
                      <a:pt x="31874" y="33560"/>
                    </a:cubicBezTo>
                    <a:lnTo>
                      <a:pt x="5288" y="3356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ECC73CD3-EBFF-B382-7516-5CDA7225BEA2}"/>
                  </a:ext>
                </a:extLst>
              </p:cNvPr>
              <p:cNvSpPr>
                <a:spLocks noEditPoints="1"/>
              </p:cNvSpPr>
              <p:nvPr/>
            </p:nvSpPr>
            <p:spPr bwMode="auto">
              <a:xfrm>
                <a:off x="2475" y="1030"/>
                <a:ext cx="2727" cy="2312"/>
              </a:xfrm>
              <a:custGeom>
                <a:avLst/>
                <a:gdLst>
                  <a:gd name="T0" fmla="*/ 16577 w 33154"/>
                  <a:gd name="T1" fmla="*/ 0 h 28119"/>
                  <a:gd name="T2" fmla="*/ 13501 w 33154"/>
                  <a:gd name="T3" fmla="*/ 1775 h 28119"/>
                  <a:gd name="T4" fmla="*/ 1367 w 33154"/>
                  <a:gd name="T5" fmla="*/ 22793 h 28119"/>
                  <a:gd name="T6" fmla="*/ 4443 w 33154"/>
                  <a:gd name="T7" fmla="*/ 28119 h 28119"/>
                  <a:gd name="T8" fmla="*/ 28711 w 33154"/>
                  <a:gd name="T9" fmla="*/ 28119 h 28119"/>
                  <a:gd name="T10" fmla="*/ 31787 w 33154"/>
                  <a:gd name="T11" fmla="*/ 22793 h 28119"/>
                  <a:gd name="T12" fmla="*/ 19652 w 33154"/>
                  <a:gd name="T13" fmla="*/ 1775 h 28119"/>
                  <a:gd name="T14" fmla="*/ 16577 w 33154"/>
                  <a:gd name="T15" fmla="*/ 0 h 28119"/>
                  <a:gd name="T16" fmla="*/ 16577 w 33154"/>
                  <a:gd name="T17" fmla="*/ 1627 h 28119"/>
                  <a:gd name="T18" fmla="*/ 17518 w 33154"/>
                  <a:gd name="T19" fmla="*/ 1867 h 28119"/>
                  <a:gd name="T20" fmla="*/ 18243 w 33154"/>
                  <a:gd name="T21" fmla="*/ 2589 h 28119"/>
                  <a:gd name="T22" fmla="*/ 30377 w 33154"/>
                  <a:gd name="T23" fmla="*/ 23607 h 28119"/>
                  <a:gd name="T24" fmla="*/ 30640 w 33154"/>
                  <a:gd name="T25" fmla="*/ 24595 h 28119"/>
                  <a:gd name="T26" fmla="*/ 30377 w 33154"/>
                  <a:gd name="T27" fmla="*/ 25530 h 28119"/>
                  <a:gd name="T28" fmla="*/ 29699 w 33154"/>
                  <a:gd name="T29" fmla="*/ 26225 h 28119"/>
                  <a:gd name="T30" fmla="*/ 28711 w 33154"/>
                  <a:gd name="T31" fmla="*/ 26492 h 28119"/>
                  <a:gd name="T32" fmla="*/ 4443 w 33154"/>
                  <a:gd name="T33" fmla="*/ 26492 h 28119"/>
                  <a:gd name="T34" fmla="*/ 3455 w 33154"/>
                  <a:gd name="T35" fmla="*/ 26225 h 28119"/>
                  <a:gd name="T36" fmla="*/ 2777 w 33154"/>
                  <a:gd name="T37" fmla="*/ 25530 h 28119"/>
                  <a:gd name="T38" fmla="*/ 2514 w 33154"/>
                  <a:gd name="T39" fmla="*/ 24595 h 28119"/>
                  <a:gd name="T40" fmla="*/ 2777 w 33154"/>
                  <a:gd name="T41" fmla="*/ 23607 h 28119"/>
                  <a:gd name="T42" fmla="*/ 14911 w 33154"/>
                  <a:gd name="T43" fmla="*/ 2589 h 28119"/>
                  <a:gd name="T44" fmla="*/ 15636 w 33154"/>
                  <a:gd name="T45" fmla="*/ 1867 h 28119"/>
                  <a:gd name="T46" fmla="*/ 16577 w 33154"/>
                  <a:gd name="T47" fmla="*/ 1627 h 28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154" h="28119">
                    <a:moveTo>
                      <a:pt x="16577" y="0"/>
                    </a:moveTo>
                    <a:cubicBezTo>
                      <a:pt x="15381" y="0"/>
                      <a:pt x="14185" y="591"/>
                      <a:pt x="13501" y="1775"/>
                    </a:cubicBezTo>
                    <a:lnTo>
                      <a:pt x="1367" y="22793"/>
                    </a:lnTo>
                    <a:cubicBezTo>
                      <a:pt x="0" y="25160"/>
                      <a:pt x="1709" y="28119"/>
                      <a:pt x="4443" y="28119"/>
                    </a:cubicBezTo>
                    <a:lnTo>
                      <a:pt x="28711" y="28119"/>
                    </a:lnTo>
                    <a:cubicBezTo>
                      <a:pt x="31445" y="28119"/>
                      <a:pt x="33154" y="25160"/>
                      <a:pt x="31787" y="22793"/>
                    </a:cubicBezTo>
                    <a:lnTo>
                      <a:pt x="19652" y="1775"/>
                    </a:lnTo>
                    <a:cubicBezTo>
                      <a:pt x="18969" y="591"/>
                      <a:pt x="17773" y="0"/>
                      <a:pt x="16577" y="0"/>
                    </a:cubicBezTo>
                    <a:close/>
                    <a:moveTo>
                      <a:pt x="16577" y="1627"/>
                    </a:moveTo>
                    <a:cubicBezTo>
                      <a:pt x="16909" y="1627"/>
                      <a:pt x="17235" y="1710"/>
                      <a:pt x="17518" y="1867"/>
                    </a:cubicBezTo>
                    <a:cubicBezTo>
                      <a:pt x="17818" y="2034"/>
                      <a:pt x="18062" y="2277"/>
                      <a:pt x="18243" y="2589"/>
                    </a:cubicBezTo>
                    <a:lnTo>
                      <a:pt x="30377" y="23607"/>
                    </a:lnTo>
                    <a:cubicBezTo>
                      <a:pt x="30557" y="23919"/>
                      <a:pt x="30646" y="24252"/>
                      <a:pt x="30640" y="24595"/>
                    </a:cubicBezTo>
                    <a:cubicBezTo>
                      <a:pt x="30634" y="24919"/>
                      <a:pt x="30543" y="25242"/>
                      <a:pt x="30377" y="25530"/>
                    </a:cubicBezTo>
                    <a:cubicBezTo>
                      <a:pt x="30211" y="25818"/>
                      <a:pt x="29976" y="26058"/>
                      <a:pt x="29699" y="26225"/>
                    </a:cubicBezTo>
                    <a:cubicBezTo>
                      <a:pt x="29404" y="26402"/>
                      <a:pt x="29072" y="26492"/>
                      <a:pt x="28711" y="26492"/>
                    </a:cubicBezTo>
                    <a:lnTo>
                      <a:pt x="4443" y="26492"/>
                    </a:lnTo>
                    <a:cubicBezTo>
                      <a:pt x="4082" y="26492"/>
                      <a:pt x="3750" y="26402"/>
                      <a:pt x="3455" y="26225"/>
                    </a:cubicBezTo>
                    <a:cubicBezTo>
                      <a:pt x="3177" y="26058"/>
                      <a:pt x="2943" y="25818"/>
                      <a:pt x="2777" y="25530"/>
                    </a:cubicBezTo>
                    <a:cubicBezTo>
                      <a:pt x="2611" y="25242"/>
                      <a:pt x="2520" y="24919"/>
                      <a:pt x="2514" y="24595"/>
                    </a:cubicBezTo>
                    <a:cubicBezTo>
                      <a:pt x="2508" y="24252"/>
                      <a:pt x="2596" y="23919"/>
                      <a:pt x="2777" y="23607"/>
                    </a:cubicBezTo>
                    <a:lnTo>
                      <a:pt x="14911" y="2589"/>
                    </a:lnTo>
                    <a:cubicBezTo>
                      <a:pt x="15092" y="2277"/>
                      <a:pt x="15335" y="2034"/>
                      <a:pt x="15636" y="1867"/>
                    </a:cubicBezTo>
                    <a:cubicBezTo>
                      <a:pt x="15919" y="1710"/>
                      <a:pt x="16245" y="1627"/>
                      <a:pt x="16577" y="1627"/>
                    </a:cubicBezTo>
                    <a:close/>
                  </a:path>
                </a:pathLst>
              </a:custGeom>
              <a:solidFill>
                <a:srgbClr val="F9B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80813D17-25A6-6DFE-B598-FD369B22000D}"/>
                  </a:ext>
                </a:extLst>
              </p:cNvPr>
              <p:cNvSpPr>
                <a:spLocks/>
              </p:cNvSpPr>
              <p:nvPr/>
            </p:nvSpPr>
            <p:spPr bwMode="auto">
              <a:xfrm>
                <a:off x="3717" y="1573"/>
                <a:ext cx="243" cy="1036"/>
              </a:xfrm>
              <a:custGeom>
                <a:avLst/>
                <a:gdLst>
                  <a:gd name="T0" fmla="*/ 301 w 2958"/>
                  <a:gd name="T1" fmla="*/ 11451 h 12595"/>
                  <a:gd name="T2" fmla="*/ 1479 w 2958"/>
                  <a:gd name="T3" fmla="*/ 12595 h 12595"/>
                  <a:gd name="T4" fmla="*/ 2656 w 2958"/>
                  <a:gd name="T5" fmla="*/ 11451 h 12595"/>
                  <a:gd name="T6" fmla="*/ 2946 w 2958"/>
                  <a:gd name="T7" fmla="*/ 1511 h 12595"/>
                  <a:gd name="T8" fmla="*/ 2532 w 2958"/>
                  <a:gd name="T9" fmla="*/ 445 h 12595"/>
                  <a:gd name="T10" fmla="*/ 1479 w 2958"/>
                  <a:gd name="T11" fmla="*/ 0 h 12595"/>
                  <a:gd name="T12" fmla="*/ 426 w 2958"/>
                  <a:gd name="T13" fmla="*/ 445 h 12595"/>
                  <a:gd name="T14" fmla="*/ 12 w 2958"/>
                  <a:gd name="T15" fmla="*/ 1511 h 12595"/>
                  <a:gd name="T16" fmla="*/ 301 w 2958"/>
                  <a:gd name="T17" fmla="*/ 11451 h 1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8" h="12595">
                    <a:moveTo>
                      <a:pt x="301" y="11451"/>
                    </a:moveTo>
                    <a:cubicBezTo>
                      <a:pt x="320" y="12093"/>
                      <a:pt x="837" y="12595"/>
                      <a:pt x="1479" y="12595"/>
                    </a:cubicBezTo>
                    <a:cubicBezTo>
                      <a:pt x="2121" y="12595"/>
                      <a:pt x="2638" y="12093"/>
                      <a:pt x="2656" y="11451"/>
                    </a:cubicBezTo>
                    <a:lnTo>
                      <a:pt x="2946" y="1511"/>
                    </a:lnTo>
                    <a:cubicBezTo>
                      <a:pt x="2958" y="1111"/>
                      <a:pt x="2811" y="732"/>
                      <a:pt x="2532" y="445"/>
                    </a:cubicBezTo>
                    <a:cubicBezTo>
                      <a:pt x="2253" y="158"/>
                      <a:pt x="1879" y="0"/>
                      <a:pt x="1479" y="0"/>
                    </a:cubicBezTo>
                    <a:cubicBezTo>
                      <a:pt x="1079" y="0"/>
                      <a:pt x="705" y="158"/>
                      <a:pt x="426" y="445"/>
                    </a:cubicBezTo>
                    <a:cubicBezTo>
                      <a:pt x="147" y="732"/>
                      <a:pt x="0" y="1111"/>
                      <a:pt x="12" y="1511"/>
                    </a:cubicBezTo>
                    <a:lnTo>
                      <a:pt x="301" y="11451"/>
                    </a:lnTo>
                    <a:close/>
                  </a:path>
                </a:pathLst>
              </a:custGeom>
              <a:solidFill>
                <a:srgbClr val="F9B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9">
                <a:extLst>
                  <a:ext uri="{FF2B5EF4-FFF2-40B4-BE49-F238E27FC236}">
                    <a16:creationId xmlns:a16="http://schemas.microsoft.com/office/drawing/2014/main" id="{FD7A112A-7ACB-9725-BBDE-F46FA7D65436}"/>
                  </a:ext>
                </a:extLst>
              </p:cNvPr>
              <p:cNvSpPr>
                <a:spLocks/>
              </p:cNvSpPr>
              <p:nvPr/>
            </p:nvSpPr>
            <p:spPr bwMode="auto">
              <a:xfrm>
                <a:off x="3692" y="2726"/>
                <a:ext cx="293" cy="304"/>
              </a:xfrm>
              <a:custGeom>
                <a:avLst/>
                <a:gdLst>
                  <a:gd name="T0" fmla="*/ 1777 w 3554"/>
                  <a:gd name="T1" fmla="*/ 0 h 3704"/>
                  <a:gd name="T2" fmla="*/ 502 w 3554"/>
                  <a:gd name="T3" fmla="*/ 531 h 3704"/>
                  <a:gd name="T4" fmla="*/ 0 w 3554"/>
                  <a:gd name="T5" fmla="*/ 1852 h 3704"/>
                  <a:gd name="T6" fmla="*/ 490 w 3554"/>
                  <a:gd name="T7" fmla="*/ 3161 h 3704"/>
                  <a:gd name="T8" fmla="*/ 1777 w 3554"/>
                  <a:gd name="T9" fmla="*/ 3704 h 3704"/>
                  <a:gd name="T10" fmla="*/ 3554 w 3554"/>
                  <a:gd name="T11" fmla="*/ 1852 h 3704"/>
                  <a:gd name="T12" fmla="*/ 1777 w 3554"/>
                  <a:gd name="T13" fmla="*/ 0 h 3704"/>
                </a:gdLst>
                <a:ahLst/>
                <a:cxnLst>
                  <a:cxn ang="0">
                    <a:pos x="T0" y="T1"/>
                  </a:cxn>
                  <a:cxn ang="0">
                    <a:pos x="T2" y="T3"/>
                  </a:cxn>
                  <a:cxn ang="0">
                    <a:pos x="T4" y="T5"/>
                  </a:cxn>
                  <a:cxn ang="0">
                    <a:pos x="T6" y="T7"/>
                  </a:cxn>
                  <a:cxn ang="0">
                    <a:pos x="T8" y="T9"/>
                  </a:cxn>
                  <a:cxn ang="0">
                    <a:pos x="T10" y="T11"/>
                  </a:cxn>
                  <a:cxn ang="0">
                    <a:pos x="T12" y="T13"/>
                  </a:cxn>
                </a:cxnLst>
                <a:rect l="0" t="0" r="r" b="b"/>
                <a:pathLst>
                  <a:path w="3554" h="3704">
                    <a:moveTo>
                      <a:pt x="1777" y="0"/>
                    </a:moveTo>
                    <a:cubicBezTo>
                      <a:pt x="1282" y="0"/>
                      <a:pt x="829" y="188"/>
                      <a:pt x="502" y="531"/>
                    </a:cubicBezTo>
                    <a:cubicBezTo>
                      <a:pt x="178" y="870"/>
                      <a:pt x="0" y="1339"/>
                      <a:pt x="0" y="1852"/>
                    </a:cubicBezTo>
                    <a:cubicBezTo>
                      <a:pt x="0" y="2357"/>
                      <a:pt x="174" y="2822"/>
                      <a:pt x="490" y="3161"/>
                    </a:cubicBezTo>
                    <a:cubicBezTo>
                      <a:pt x="817" y="3511"/>
                      <a:pt x="1274" y="3704"/>
                      <a:pt x="1777" y="3704"/>
                    </a:cubicBezTo>
                    <a:cubicBezTo>
                      <a:pt x="2807" y="3704"/>
                      <a:pt x="3554" y="2925"/>
                      <a:pt x="3554" y="1852"/>
                    </a:cubicBezTo>
                    <a:cubicBezTo>
                      <a:pt x="3554" y="761"/>
                      <a:pt x="2823" y="0"/>
                      <a:pt x="1777" y="0"/>
                    </a:cubicBezTo>
                  </a:path>
                </a:pathLst>
              </a:custGeom>
              <a:solidFill>
                <a:srgbClr val="F9B3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1" name="Group 50">
            <a:extLst>
              <a:ext uri="{FF2B5EF4-FFF2-40B4-BE49-F238E27FC236}">
                <a16:creationId xmlns:a16="http://schemas.microsoft.com/office/drawing/2014/main" id="{1F5DE83D-1A64-C5EB-6056-4472A48930EC}"/>
              </a:ext>
            </a:extLst>
          </p:cNvPr>
          <p:cNvGrpSpPr/>
          <p:nvPr/>
        </p:nvGrpSpPr>
        <p:grpSpPr>
          <a:xfrm>
            <a:off x="6213096" y="2686167"/>
            <a:ext cx="5669280" cy="2468880"/>
            <a:chOff x="6213096" y="2686167"/>
            <a:chExt cx="5669280" cy="2468880"/>
          </a:xfrm>
        </p:grpSpPr>
        <p:sp>
          <p:nvSpPr>
            <p:cNvPr id="22" name="Rectangle: Diagonal Corners Snipped 21">
              <a:extLst>
                <a:ext uri="{FF2B5EF4-FFF2-40B4-BE49-F238E27FC236}">
                  <a16:creationId xmlns:a16="http://schemas.microsoft.com/office/drawing/2014/main" id="{4F5EED0B-41D2-6D67-6BFE-4022ED936735}"/>
                </a:ext>
              </a:extLst>
            </p:cNvPr>
            <p:cNvSpPr/>
            <p:nvPr/>
          </p:nvSpPr>
          <p:spPr>
            <a:xfrm>
              <a:off x="6213096" y="2686167"/>
              <a:ext cx="5669280" cy="2468880"/>
            </a:xfrm>
            <a:prstGeom prst="snip2DiagRect">
              <a:avLst/>
            </a:prstGeom>
            <a:solidFill>
              <a:srgbClr val="80BC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TextBox 22">
              <a:extLst>
                <a:ext uri="{FF2B5EF4-FFF2-40B4-BE49-F238E27FC236}">
                  <a16:creationId xmlns:a16="http://schemas.microsoft.com/office/drawing/2014/main" id="{6347C857-35CF-228D-2207-25F77D3D50A8}"/>
                </a:ext>
              </a:extLst>
            </p:cNvPr>
            <p:cNvSpPr txBox="1"/>
            <p:nvPr/>
          </p:nvSpPr>
          <p:spPr>
            <a:xfrm>
              <a:off x="6375974" y="3993464"/>
              <a:ext cx="5343525" cy="954107"/>
            </a:xfrm>
            <a:prstGeom prst="rect">
              <a:avLst/>
            </a:prstGeom>
            <a:noFill/>
          </p:spPr>
          <p:txBody>
            <a:bodyPr wrap="square" rtlCol="0">
              <a:spAutoFit/>
            </a:bodyPr>
            <a:lstStyle/>
            <a:p>
              <a:pPr algn="ctr"/>
              <a:r>
                <a:rPr lang="en-US" sz="2800" dirty="0">
                  <a:latin typeface="Atkinson Hyperlegible" pitchFamily="2" charset="0"/>
                  <a:cs typeface="Arial"/>
                </a:rPr>
                <a:t>Cleaning staff should be present in the facility on a daily basis.</a:t>
              </a:r>
              <a:endParaRPr lang="en-US" sz="2800" dirty="0">
                <a:latin typeface="Atkinson Hyperlegible" pitchFamily="2" charset="0"/>
                <a:cs typeface="Arial" panose="020B0604020202020204" pitchFamily="34" charset="0"/>
              </a:endParaRPr>
            </a:p>
          </p:txBody>
        </p:sp>
        <p:grpSp>
          <p:nvGrpSpPr>
            <p:cNvPr id="49" name="Group 48">
              <a:extLst>
                <a:ext uri="{FF2B5EF4-FFF2-40B4-BE49-F238E27FC236}">
                  <a16:creationId xmlns:a16="http://schemas.microsoft.com/office/drawing/2014/main" id="{0BAFDD59-9F5F-F9CE-4B43-034D17C788DA}"/>
                </a:ext>
              </a:extLst>
            </p:cNvPr>
            <p:cNvGrpSpPr/>
            <p:nvPr/>
          </p:nvGrpSpPr>
          <p:grpSpPr>
            <a:xfrm>
              <a:off x="8651014" y="2918853"/>
              <a:ext cx="793444" cy="855446"/>
              <a:chOff x="12045254" y="2879759"/>
              <a:chExt cx="2701925" cy="2913063"/>
            </a:xfrm>
          </p:grpSpPr>
          <p:sp>
            <p:nvSpPr>
              <p:cNvPr id="36" name="Freeform 14">
                <a:extLst>
                  <a:ext uri="{FF2B5EF4-FFF2-40B4-BE49-F238E27FC236}">
                    <a16:creationId xmlns:a16="http://schemas.microsoft.com/office/drawing/2014/main" id="{59DE1E60-0D65-431A-49D8-446AB360AF5F}"/>
                  </a:ext>
                </a:extLst>
              </p:cNvPr>
              <p:cNvSpPr>
                <a:spLocks/>
              </p:cNvSpPr>
              <p:nvPr/>
            </p:nvSpPr>
            <p:spPr bwMode="auto">
              <a:xfrm>
                <a:off x="13991529" y="2879759"/>
                <a:ext cx="657225" cy="657225"/>
              </a:xfrm>
              <a:custGeom>
                <a:avLst/>
                <a:gdLst>
                  <a:gd name="T0" fmla="*/ 996 w 3193"/>
                  <a:gd name="T1" fmla="*/ 3075 h 3193"/>
                  <a:gd name="T2" fmla="*/ 1045 w 3193"/>
                  <a:gd name="T3" fmla="*/ 3093 h 3193"/>
                  <a:gd name="T4" fmla="*/ 1167 w 3193"/>
                  <a:gd name="T5" fmla="*/ 3133 h 3193"/>
                  <a:gd name="T6" fmla="*/ 1227 w 3193"/>
                  <a:gd name="T7" fmla="*/ 3148 h 3193"/>
                  <a:gd name="T8" fmla="*/ 1353 w 3193"/>
                  <a:gd name="T9" fmla="*/ 3172 h 3193"/>
                  <a:gd name="T10" fmla="*/ 1410 w 3193"/>
                  <a:gd name="T11" fmla="*/ 3181 h 3193"/>
                  <a:gd name="T12" fmla="*/ 1596 w 3193"/>
                  <a:gd name="T13" fmla="*/ 3193 h 3193"/>
                  <a:gd name="T14" fmla="*/ 1780 w 3193"/>
                  <a:gd name="T15" fmla="*/ 3181 h 3193"/>
                  <a:gd name="T16" fmla="*/ 1830 w 3193"/>
                  <a:gd name="T17" fmla="*/ 3174 h 3193"/>
                  <a:gd name="T18" fmla="*/ 1962 w 3193"/>
                  <a:gd name="T19" fmla="*/ 3149 h 3193"/>
                  <a:gd name="T20" fmla="*/ 2011 w 3193"/>
                  <a:gd name="T21" fmla="*/ 3137 h 3193"/>
                  <a:gd name="T22" fmla="*/ 2144 w 3193"/>
                  <a:gd name="T23" fmla="*/ 3094 h 3193"/>
                  <a:gd name="T24" fmla="*/ 2179 w 3193"/>
                  <a:gd name="T25" fmla="*/ 3082 h 3193"/>
                  <a:gd name="T26" fmla="*/ 3193 w 3193"/>
                  <a:gd name="T27" fmla="*/ 1597 h 3193"/>
                  <a:gd name="T28" fmla="*/ 1596 w 3193"/>
                  <a:gd name="T29" fmla="*/ 0 h 3193"/>
                  <a:gd name="T30" fmla="*/ 0 w 3193"/>
                  <a:gd name="T31" fmla="*/ 1597 h 3193"/>
                  <a:gd name="T32" fmla="*/ 996 w 3193"/>
                  <a:gd name="T33" fmla="*/ 3075 h 3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93" h="3193">
                    <a:moveTo>
                      <a:pt x="996" y="3075"/>
                    </a:moveTo>
                    <a:cubicBezTo>
                      <a:pt x="1012" y="3082"/>
                      <a:pt x="1029" y="3087"/>
                      <a:pt x="1045" y="3093"/>
                    </a:cubicBezTo>
                    <a:cubicBezTo>
                      <a:pt x="1085" y="3108"/>
                      <a:pt x="1126" y="3121"/>
                      <a:pt x="1167" y="3133"/>
                    </a:cubicBezTo>
                    <a:cubicBezTo>
                      <a:pt x="1187" y="3138"/>
                      <a:pt x="1207" y="3143"/>
                      <a:pt x="1227" y="3148"/>
                    </a:cubicBezTo>
                    <a:cubicBezTo>
                      <a:pt x="1269" y="3158"/>
                      <a:pt x="1311" y="3166"/>
                      <a:pt x="1353" y="3172"/>
                    </a:cubicBezTo>
                    <a:cubicBezTo>
                      <a:pt x="1372" y="3175"/>
                      <a:pt x="1391" y="3179"/>
                      <a:pt x="1410" y="3181"/>
                    </a:cubicBezTo>
                    <a:cubicBezTo>
                      <a:pt x="1471" y="3188"/>
                      <a:pt x="1533" y="3193"/>
                      <a:pt x="1596" y="3193"/>
                    </a:cubicBezTo>
                    <a:cubicBezTo>
                      <a:pt x="1659" y="3193"/>
                      <a:pt x="1720" y="3188"/>
                      <a:pt x="1780" y="3181"/>
                    </a:cubicBezTo>
                    <a:cubicBezTo>
                      <a:pt x="1797" y="3179"/>
                      <a:pt x="1813" y="3176"/>
                      <a:pt x="1830" y="3174"/>
                    </a:cubicBezTo>
                    <a:cubicBezTo>
                      <a:pt x="1875" y="3167"/>
                      <a:pt x="1919" y="3159"/>
                      <a:pt x="1962" y="3149"/>
                    </a:cubicBezTo>
                    <a:cubicBezTo>
                      <a:pt x="1979" y="3145"/>
                      <a:pt x="1995" y="3141"/>
                      <a:pt x="2011" y="3137"/>
                    </a:cubicBezTo>
                    <a:cubicBezTo>
                      <a:pt x="2056" y="3124"/>
                      <a:pt x="2101" y="3110"/>
                      <a:pt x="2144" y="3094"/>
                    </a:cubicBezTo>
                    <a:cubicBezTo>
                      <a:pt x="2156" y="3090"/>
                      <a:pt x="2168" y="3086"/>
                      <a:pt x="2179" y="3082"/>
                    </a:cubicBezTo>
                    <a:cubicBezTo>
                      <a:pt x="2772" y="2849"/>
                      <a:pt x="3193" y="2272"/>
                      <a:pt x="3193" y="1597"/>
                    </a:cubicBezTo>
                    <a:cubicBezTo>
                      <a:pt x="3193" y="715"/>
                      <a:pt x="2478" y="0"/>
                      <a:pt x="1596" y="0"/>
                    </a:cubicBezTo>
                    <a:cubicBezTo>
                      <a:pt x="715" y="0"/>
                      <a:pt x="0" y="715"/>
                      <a:pt x="0" y="1597"/>
                    </a:cubicBezTo>
                    <a:cubicBezTo>
                      <a:pt x="0" y="2266"/>
                      <a:pt x="412" y="2838"/>
                      <a:pt x="996" y="3075"/>
                    </a:cubicBezTo>
                  </a:path>
                </a:pathLst>
              </a:custGeom>
              <a:solidFill>
                <a:srgbClr val="2B3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5">
                <a:extLst>
                  <a:ext uri="{FF2B5EF4-FFF2-40B4-BE49-F238E27FC236}">
                    <a16:creationId xmlns:a16="http://schemas.microsoft.com/office/drawing/2014/main" id="{9EDBEC6B-2426-4935-2D53-BCC405EB50A9}"/>
                  </a:ext>
                </a:extLst>
              </p:cNvPr>
              <p:cNvSpPr>
                <a:spLocks/>
              </p:cNvSpPr>
              <p:nvPr/>
            </p:nvSpPr>
            <p:spPr bwMode="auto">
              <a:xfrm>
                <a:off x="13042204" y="3392522"/>
                <a:ext cx="1704975" cy="2400300"/>
              </a:xfrm>
              <a:custGeom>
                <a:avLst/>
                <a:gdLst>
                  <a:gd name="T0" fmla="*/ 6971 w 8291"/>
                  <a:gd name="T1" fmla="*/ 2977 h 11678"/>
                  <a:gd name="T2" fmla="*/ 7143 w 8291"/>
                  <a:gd name="T3" fmla="*/ 5551 h 11678"/>
                  <a:gd name="T4" fmla="*/ 7706 w 8291"/>
                  <a:gd name="T5" fmla="*/ 6078 h 11678"/>
                  <a:gd name="T6" fmla="*/ 7744 w 8291"/>
                  <a:gd name="T7" fmla="*/ 6077 h 11678"/>
                  <a:gd name="T8" fmla="*/ 8271 w 8291"/>
                  <a:gd name="T9" fmla="*/ 5475 h 11678"/>
                  <a:gd name="T10" fmla="*/ 8091 w 8291"/>
                  <a:gd name="T11" fmla="*/ 2783 h 11678"/>
                  <a:gd name="T12" fmla="*/ 8027 w 8291"/>
                  <a:gd name="T13" fmla="*/ 2558 h 11678"/>
                  <a:gd name="T14" fmla="*/ 7088 w 8291"/>
                  <a:gd name="T15" fmla="*/ 770 h 11678"/>
                  <a:gd name="T16" fmla="*/ 6214 w 8291"/>
                  <a:gd name="T17" fmla="*/ 986 h 11678"/>
                  <a:gd name="T18" fmla="*/ 5297 w 8291"/>
                  <a:gd name="T19" fmla="*/ 745 h 11678"/>
                  <a:gd name="T20" fmla="*/ 4026 w 8291"/>
                  <a:gd name="T21" fmla="*/ 2666 h 11678"/>
                  <a:gd name="T22" fmla="*/ 2231 w 8291"/>
                  <a:gd name="T23" fmla="*/ 2542 h 11678"/>
                  <a:gd name="T24" fmla="*/ 2231 w 8291"/>
                  <a:gd name="T25" fmla="*/ 213 h 11678"/>
                  <a:gd name="T26" fmla="*/ 2019 w 8291"/>
                  <a:gd name="T27" fmla="*/ 0 h 11678"/>
                  <a:gd name="T28" fmla="*/ 1806 w 8291"/>
                  <a:gd name="T29" fmla="*/ 213 h 11678"/>
                  <a:gd name="T30" fmla="*/ 1806 w 8291"/>
                  <a:gd name="T31" fmla="*/ 2664 h 11678"/>
                  <a:gd name="T32" fmla="*/ 1594 w 8291"/>
                  <a:gd name="T33" fmla="*/ 3064 h 11678"/>
                  <a:gd name="T34" fmla="*/ 1806 w 8291"/>
                  <a:gd name="T35" fmla="*/ 3546 h 11678"/>
                  <a:gd name="T36" fmla="*/ 1806 w 8291"/>
                  <a:gd name="T37" fmla="*/ 10733 h 11678"/>
                  <a:gd name="T38" fmla="*/ 0 w 8291"/>
                  <a:gd name="T39" fmla="*/ 10733 h 11678"/>
                  <a:gd name="T40" fmla="*/ 0 w 8291"/>
                  <a:gd name="T41" fmla="*/ 11370 h 11678"/>
                  <a:gd name="T42" fmla="*/ 4038 w 8291"/>
                  <a:gd name="T43" fmla="*/ 11370 h 11678"/>
                  <a:gd name="T44" fmla="*/ 4038 w 8291"/>
                  <a:gd name="T45" fmla="*/ 10733 h 11678"/>
                  <a:gd name="T46" fmla="*/ 2231 w 8291"/>
                  <a:gd name="T47" fmla="*/ 10733 h 11678"/>
                  <a:gd name="T48" fmla="*/ 2231 w 8291"/>
                  <a:gd name="T49" fmla="*/ 3675 h 11678"/>
                  <a:gd name="T50" fmla="*/ 4277 w 8291"/>
                  <a:gd name="T51" fmla="*/ 3816 h 11678"/>
                  <a:gd name="T52" fmla="*/ 4787 w 8291"/>
                  <a:gd name="T53" fmla="*/ 3564 h 11678"/>
                  <a:gd name="T54" fmla="*/ 5667 w 8291"/>
                  <a:gd name="T55" fmla="*/ 2234 h 11678"/>
                  <a:gd name="T56" fmla="*/ 5667 w 8291"/>
                  <a:gd name="T57" fmla="*/ 5096 h 11678"/>
                  <a:gd name="T58" fmla="*/ 4728 w 8291"/>
                  <a:gd name="T59" fmla="*/ 8017 h 11678"/>
                  <a:gd name="T60" fmla="*/ 4703 w 8291"/>
                  <a:gd name="T61" fmla="*/ 8135 h 11678"/>
                  <a:gd name="T62" fmla="*/ 4421 w 8291"/>
                  <a:gd name="T63" fmla="*/ 11059 h 11678"/>
                  <a:gd name="T64" fmla="*/ 4929 w 8291"/>
                  <a:gd name="T65" fmla="*/ 11675 h 11678"/>
                  <a:gd name="T66" fmla="*/ 4984 w 8291"/>
                  <a:gd name="T67" fmla="*/ 11678 h 11678"/>
                  <a:gd name="T68" fmla="*/ 5546 w 8291"/>
                  <a:gd name="T69" fmla="*/ 11167 h 11678"/>
                  <a:gd name="T70" fmla="*/ 5823 w 8291"/>
                  <a:gd name="T71" fmla="*/ 8305 h 11678"/>
                  <a:gd name="T72" fmla="*/ 6207 w 8291"/>
                  <a:gd name="T73" fmla="*/ 7108 h 11678"/>
                  <a:gd name="T74" fmla="*/ 6551 w 8291"/>
                  <a:gd name="T75" fmla="*/ 8281 h 11678"/>
                  <a:gd name="T76" fmla="*/ 6656 w 8291"/>
                  <a:gd name="T77" fmla="*/ 11134 h 11678"/>
                  <a:gd name="T78" fmla="*/ 7221 w 8291"/>
                  <a:gd name="T79" fmla="*/ 11678 h 11678"/>
                  <a:gd name="T80" fmla="*/ 7242 w 8291"/>
                  <a:gd name="T81" fmla="*/ 11678 h 11678"/>
                  <a:gd name="T82" fmla="*/ 7786 w 8291"/>
                  <a:gd name="T83" fmla="*/ 11092 h 11678"/>
                  <a:gd name="T84" fmla="*/ 7678 w 8291"/>
                  <a:gd name="T85" fmla="*/ 8169 h 11678"/>
                  <a:gd name="T86" fmla="*/ 7655 w 8291"/>
                  <a:gd name="T87" fmla="*/ 8031 h 11678"/>
                  <a:gd name="T88" fmla="*/ 6797 w 8291"/>
                  <a:gd name="T89" fmla="*/ 5104 h 11678"/>
                  <a:gd name="T90" fmla="*/ 6797 w 8291"/>
                  <a:gd name="T91" fmla="*/ 2647 h 11678"/>
                  <a:gd name="T92" fmla="*/ 6971 w 8291"/>
                  <a:gd name="T93" fmla="*/ 2977 h 1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91" h="11678">
                    <a:moveTo>
                      <a:pt x="6971" y="2977"/>
                    </a:moveTo>
                    <a:lnTo>
                      <a:pt x="7143" y="5551"/>
                    </a:lnTo>
                    <a:cubicBezTo>
                      <a:pt x="7163" y="5850"/>
                      <a:pt x="7411" y="6078"/>
                      <a:pt x="7706" y="6078"/>
                    </a:cubicBezTo>
                    <a:cubicBezTo>
                      <a:pt x="7719" y="6078"/>
                      <a:pt x="7732" y="6078"/>
                      <a:pt x="7744" y="6077"/>
                    </a:cubicBezTo>
                    <a:cubicBezTo>
                      <a:pt x="8056" y="6056"/>
                      <a:pt x="8291" y="5787"/>
                      <a:pt x="8271" y="5475"/>
                    </a:cubicBezTo>
                    <a:lnTo>
                      <a:pt x="8091" y="2783"/>
                    </a:lnTo>
                    <a:cubicBezTo>
                      <a:pt x="8085" y="2704"/>
                      <a:pt x="8064" y="2627"/>
                      <a:pt x="8027" y="2558"/>
                    </a:cubicBezTo>
                    <a:lnTo>
                      <a:pt x="7088" y="770"/>
                    </a:lnTo>
                    <a:cubicBezTo>
                      <a:pt x="6826" y="908"/>
                      <a:pt x="6530" y="986"/>
                      <a:pt x="6214" y="986"/>
                    </a:cubicBezTo>
                    <a:cubicBezTo>
                      <a:pt x="5881" y="986"/>
                      <a:pt x="5568" y="898"/>
                      <a:pt x="5297" y="745"/>
                    </a:cubicBezTo>
                    <a:lnTo>
                      <a:pt x="4026" y="2666"/>
                    </a:lnTo>
                    <a:lnTo>
                      <a:pt x="2231" y="2542"/>
                    </a:lnTo>
                    <a:lnTo>
                      <a:pt x="2231" y="213"/>
                    </a:lnTo>
                    <a:cubicBezTo>
                      <a:pt x="2231" y="95"/>
                      <a:pt x="2136" y="0"/>
                      <a:pt x="2019" y="0"/>
                    </a:cubicBezTo>
                    <a:cubicBezTo>
                      <a:pt x="1902" y="0"/>
                      <a:pt x="1806" y="95"/>
                      <a:pt x="1806" y="213"/>
                    </a:cubicBezTo>
                    <a:lnTo>
                      <a:pt x="1806" y="2664"/>
                    </a:lnTo>
                    <a:cubicBezTo>
                      <a:pt x="1687" y="2759"/>
                      <a:pt x="1605" y="2899"/>
                      <a:pt x="1594" y="3064"/>
                    </a:cubicBezTo>
                    <a:cubicBezTo>
                      <a:pt x="1580" y="3257"/>
                      <a:pt x="1666" y="3434"/>
                      <a:pt x="1806" y="3546"/>
                    </a:cubicBezTo>
                    <a:lnTo>
                      <a:pt x="1806" y="10733"/>
                    </a:lnTo>
                    <a:lnTo>
                      <a:pt x="0" y="10733"/>
                    </a:lnTo>
                    <a:lnTo>
                      <a:pt x="0" y="11370"/>
                    </a:lnTo>
                    <a:lnTo>
                      <a:pt x="4038" y="11370"/>
                    </a:lnTo>
                    <a:lnTo>
                      <a:pt x="4038" y="10733"/>
                    </a:lnTo>
                    <a:lnTo>
                      <a:pt x="2231" y="10733"/>
                    </a:lnTo>
                    <a:lnTo>
                      <a:pt x="2231" y="3675"/>
                    </a:lnTo>
                    <a:lnTo>
                      <a:pt x="4277" y="3816"/>
                    </a:lnTo>
                    <a:cubicBezTo>
                      <a:pt x="4479" y="3829"/>
                      <a:pt x="4674" y="3734"/>
                      <a:pt x="4787" y="3564"/>
                    </a:cubicBezTo>
                    <a:lnTo>
                      <a:pt x="5667" y="2234"/>
                    </a:lnTo>
                    <a:lnTo>
                      <a:pt x="5667" y="5096"/>
                    </a:lnTo>
                    <a:lnTo>
                      <a:pt x="4728" y="8017"/>
                    </a:lnTo>
                    <a:cubicBezTo>
                      <a:pt x="4715" y="8055"/>
                      <a:pt x="4707" y="8095"/>
                      <a:pt x="4703" y="8135"/>
                    </a:cubicBezTo>
                    <a:lnTo>
                      <a:pt x="4421" y="11059"/>
                    </a:lnTo>
                    <a:cubicBezTo>
                      <a:pt x="4391" y="11369"/>
                      <a:pt x="4618" y="11646"/>
                      <a:pt x="4929" y="11675"/>
                    </a:cubicBezTo>
                    <a:cubicBezTo>
                      <a:pt x="4947" y="11677"/>
                      <a:pt x="4966" y="11678"/>
                      <a:pt x="4984" y="11678"/>
                    </a:cubicBezTo>
                    <a:cubicBezTo>
                      <a:pt x="5272" y="11678"/>
                      <a:pt x="5518" y="11460"/>
                      <a:pt x="5546" y="11167"/>
                    </a:cubicBezTo>
                    <a:lnTo>
                      <a:pt x="5823" y="8305"/>
                    </a:lnTo>
                    <a:lnTo>
                      <a:pt x="6207" y="7108"/>
                    </a:lnTo>
                    <a:lnTo>
                      <a:pt x="6551" y="8281"/>
                    </a:lnTo>
                    <a:lnTo>
                      <a:pt x="6656" y="11134"/>
                    </a:lnTo>
                    <a:cubicBezTo>
                      <a:pt x="6667" y="11439"/>
                      <a:pt x="6918" y="11678"/>
                      <a:pt x="7221" y="11678"/>
                    </a:cubicBezTo>
                    <a:cubicBezTo>
                      <a:pt x="7228" y="11678"/>
                      <a:pt x="7235" y="11678"/>
                      <a:pt x="7242" y="11678"/>
                    </a:cubicBezTo>
                    <a:cubicBezTo>
                      <a:pt x="7554" y="11666"/>
                      <a:pt x="7797" y="11404"/>
                      <a:pt x="7786" y="11092"/>
                    </a:cubicBezTo>
                    <a:lnTo>
                      <a:pt x="7678" y="8169"/>
                    </a:lnTo>
                    <a:cubicBezTo>
                      <a:pt x="7676" y="8122"/>
                      <a:pt x="7669" y="8076"/>
                      <a:pt x="7655" y="8031"/>
                    </a:cubicBezTo>
                    <a:lnTo>
                      <a:pt x="6797" y="5104"/>
                    </a:lnTo>
                    <a:lnTo>
                      <a:pt x="6797" y="2647"/>
                    </a:lnTo>
                    <a:lnTo>
                      <a:pt x="6971" y="2977"/>
                    </a:lnTo>
                  </a:path>
                </a:pathLst>
              </a:custGeom>
              <a:solidFill>
                <a:srgbClr val="2B3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6">
                <a:extLst>
                  <a:ext uri="{FF2B5EF4-FFF2-40B4-BE49-F238E27FC236}">
                    <a16:creationId xmlns:a16="http://schemas.microsoft.com/office/drawing/2014/main" id="{60F3D600-BFF0-C52D-7F86-F91660BDD4D9}"/>
                  </a:ext>
                </a:extLst>
              </p:cNvPr>
              <p:cNvSpPr>
                <a:spLocks noEditPoints="1"/>
              </p:cNvSpPr>
              <p:nvPr/>
            </p:nvSpPr>
            <p:spPr bwMode="auto">
              <a:xfrm>
                <a:off x="12192892" y="4697447"/>
                <a:ext cx="477838" cy="190500"/>
              </a:xfrm>
              <a:custGeom>
                <a:avLst/>
                <a:gdLst>
                  <a:gd name="T0" fmla="*/ 1084 w 2325"/>
                  <a:gd name="T1" fmla="*/ 621 h 928"/>
                  <a:gd name="T2" fmla="*/ 1154 w 2325"/>
                  <a:gd name="T3" fmla="*/ 478 h 928"/>
                  <a:gd name="T4" fmla="*/ 1419 w 2325"/>
                  <a:gd name="T5" fmla="*/ 519 h 928"/>
                  <a:gd name="T6" fmla="*/ 1449 w 2325"/>
                  <a:gd name="T7" fmla="*/ 621 h 928"/>
                  <a:gd name="T8" fmla="*/ 974 w 2325"/>
                  <a:gd name="T9" fmla="*/ 438 h 928"/>
                  <a:gd name="T10" fmla="*/ 974 w 2325"/>
                  <a:gd name="T11" fmla="*/ 219 h 928"/>
                  <a:gd name="T12" fmla="*/ 974 w 2325"/>
                  <a:gd name="T13" fmla="*/ 438 h 928"/>
                  <a:gd name="T14" fmla="*/ 462 w 2325"/>
                  <a:gd name="T15" fmla="*/ 701 h 928"/>
                  <a:gd name="T16" fmla="*/ 438 w 2325"/>
                  <a:gd name="T17" fmla="*/ 666 h 928"/>
                  <a:gd name="T18" fmla="*/ 426 w 2325"/>
                  <a:gd name="T19" fmla="*/ 621 h 928"/>
                  <a:gd name="T20" fmla="*/ 612 w 2325"/>
                  <a:gd name="T21" fmla="*/ 542 h 928"/>
                  <a:gd name="T22" fmla="*/ 637 w 2325"/>
                  <a:gd name="T23" fmla="*/ 578 h 928"/>
                  <a:gd name="T24" fmla="*/ 644 w 2325"/>
                  <a:gd name="T25" fmla="*/ 598 h 928"/>
                  <a:gd name="T26" fmla="*/ 536 w 2325"/>
                  <a:gd name="T27" fmla="*/ 731 h 928"/>
                  <a:gd name="T28" fmla="*/ 464 w 2325"/>
                  <a:gd name="T29" fmla="*/ 73 h 928"/>
                  <a:gd name="T30" fmla="*/ 464 w 2325"/>
                  <a:gd name="T31" fmla="*/ 438 h 928"/>
                  <a:gd name="T32" fmla="*/ 2315 w 2325"/>
                  <a:gd name="T33" fmla="*/ 928 h 928"/>
                  <a:gd name="T34" fmla="*/ 2005 w 2325"/>
                  <a:gd name="T35" fmla="*/ 528 h 928"/>
                  <a:gd name="T36" fmla="*/ 1579 w 2325"/>
                  <a:gd name="T37" fmla="*/ 475 h 928"/>
                  <a:gd name="T38" fmla="*/ 1267 w 2325"/>
                  <a:gd name="T39" fmla="*/ 365 h 928"/>
                  <a:gd name="T40" fmla="*/ 1157 w 2325"/>
                  <a:gd name="T41" fmla="*/ 329 h 928"/>
                  <a:gd name="T42" fmla="*/ 792 w 2325"/>
                  <a:gd name="T43" fmla="*/ 329 h 928"/>
                  <a:gd name="T44" fmla="*/ 1044 w 2325"/>
                  <a:gd name="T45" fmla="*/ 498 h 928"/>
                  <a:gd name="T46" fmla="*/ 988 w 2325"/>
                  <a:gd name="T47" fmla="*/ 569 h 928"/>
                  <a:gd name="T48" fmla="*/ 707 w 2325"/>
                  <a:gd name="T49" fmla="*/ 556 h 928"/>
                  <a:gd name="T50" fmla="*/ 719 w 2325"/>
                  <a:gd name="T51" fmla="*/ 256 h 928"/>
                  <a:gd name="T52" fmla="*/ 208 w 2325"/>
                  <a:gd name="T53" fmla="*/ 256 h 928"/>
                  <a:gd name="T54" fmla="*/ 356 w 2325"/>
                  <a:gd name="T55" fmla="*/ 596 h 928"/>
                  <a:gd name="T56" fmla="*/ 0 w 2325"/>
                  <a:gd name="T57" fmla="*/ 875 h 928"/>
                  <a:gd name="T58" fmla="*/ 82 w 2325"/>
                  <a:gd name="T59" fmla="*/ 928 h 928"/>
                  <a:gd name="T60" fmla="*/ 288 w 2325"/>
                  <a:gd name="T61" fmla="*/ 661 h 928"/>
                  <a:gd name="T62" fmla="*/ 516 w 2325"/>
                  <a:gd name="T63" fmla="*/ 801 h 928"/>
                  <a:gd name="T64" fmla="*/ 522 w 2325"/>
                  <a:gd name="T65" fmla="*/ 928 h 928"/>
                  <a:gd name="T66" fmla="*/ 585 w 2325"/>
                  <a:gd name="T67" fmla="*/ 848 h 928"/>
                  <a:gd name="T68" fmla="*/ 718 w 2325"/>
                  <a:gd name="T69" fmla="*/ 631 h 928"/>
                  <a:gd name="T70" fmla="*/ 952 w 2325"/>
                  <a:gd name="T71" fmla="*/ 634 h 928"/>
                  <a:gd name="T72" fmla="*/ 1014 w 2325"/>
                  <a:gd name="T73" fmla="*/ 656 h 928"/>
                  <a:gd name="T74" fmla="*/ 1521 w 2325"/>
                  <a:gd name="T75" fmla="*/ 621 h 928"/>
                  <a:gd name="T76" fmla="*/ 1579 w 2325"/>
                  <a:gd name="T77" fmla="*/ 548 h 928"/>
                  <a:gd name="T78" fmla="*/ 1809 w 2325"/>
                  <a:gd name="T79" fmla="*/ 685 h 928"/>
                  <a:gd name="T80" fmla="*/ 2005 w 2325"/>
                  <a:gd name="T81" fmla="*/ 602 h 928"/>
                  <a:gd name="T82" fmla="*/ 2236 w 2325"/>
                  <a:gd name="T83" fmla="*/ 928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25" h="928">
                    <a:moveTo>
                      <a:pt x="1267" y="804"/>
                    </a:moveTo>
                    <a:cubicBezTo>
                      <a:pt x="1166" y="804"/>
                      <a:pt x="1084" y="722"/>
                      <a:pt x="1084" y="621"/>
                    </a:cubicBezTo>
                    <a:cubicBezTo>
                      <a:pt x="1084" y="605"/>
                      <a:pt x="1087" y="589"/>
                      <a:pt x="1090" y="575"/>
                    </a:cubicBezTo>
                    <a:cubicBezTo>
                      <a:pt x="1100" y="536"/>
                      <a:pt x="1123" y="502"/>
                      <a:pt x="1154" y="478"/>
                    </a:cubicBezTo>
                    <a:cubicBezTo>
                      <a:pt x="1186" y="453"/>
                      <a:pt x="1224" y="438"/>
                      <a:pt x="1267" y="438"/>
                    </a:cubicBezTo>
                    <a:cubicBezTo>
                      <a:pt x="1330" y="438"/>
                      <a:pt x="1386" y="471"/>
                      <a:pt x="1419" y="519"/>
                    </a:cubicBezTo>
                    <a:cubicBezTo>
                      <a:pt x="1431" y="539"/>
                      <a:pt x="1441" y="562"/>
                      <a:pt x="1446" y="588"/>
                    </a:cubicBezTo>
                    <a:cubicBezTo>
                      <a:pt x="1447" y="598"/>
                      <a:pt x="1449" y="609"/>
                      <a:pt x="1449" y="621"/>
                    </a:cubicBezTo>
                    <a:cubicBezTo>
                      <a:pt x="1449" y="722"/>
                      <a:pt x="1367" y="804"/>
                      <a:pt x="1267" y="804"/>
                    </a:cubicBezTo>
                    <a:close/>
                    <a:moveTo>
                      <a:pt x="974" y="438"/>
                    </a:moveTo>
                    <a:cubicBezTo>
                      <a:pt x="914" y="438"/>
                      <a:pt x="865" y="389"/>
                      <a:pt x="865" y="329"/>
                    </a:cubicBezTo>
                    <a:cubicBezTo>
                      <a:pt x="865" y="268"/>
                      <a:pt x="914" y="219"/>
                      <a:pt x="974" y="219"/>
                    </a:cubicBezTo>
                    <a:cubicBezTo>
                      <a:pt x="1035" y="219"/>
                      <a:pt x="1084" y="268"/>
                      <a:pt x="1084" y="329"/>
                    </a:cubicBezTo>
                    <a:cubicBezTo>
                      <a:pt x="1084" y="389"/>
                      <a:pt x="1035" y="438"/>
                      <a:pt x="974" y="438"/>
                    </a:cubicBezTo>
                    <a:close/>
                    <a:moveTo>
                      <a:pt x="536" y="731"/>
                    </a:moveTo>
                    <a:cubicBezTo>
                      <a:pt x="508" y="731"/>
                      <a:pt x="482" y="719"/>
                      <a:pt x="462" y="701"/>
                    </a:cubicBezTo>
                    <a:cubicBezTo>
                      <a:pt x="456" y="696"/>
                      <a:pt x="452" y="691"/>
                      <a:pt x="448" y="685"/>
                    </a:cubicBezTo>
                    <a:cubicBezTo>
                      <a:pt x="444" y="679"/>
                      <a:pt x="441" y="674"/>
                      <a:pt x="438" y="666"/>
                    </a:cubicBezTo>
                    <a:cubicBezTo>
                      <a:pt x="432" y="654"/>
                      <a:pt x="428" y="639"/>
                      <a:pt x="428" y="625"/>
                    </a:cubicBezTo>
                    <a:cubicBezTo>
                      <a:pt x="428" y="624"/>
                      <a:pt x="426" y="622"/>
                      <a:pt x="426" y="621"/>
                    </a:cubicBezTo>
                    <a:cubicBezTo>
                      <a:pt x="426" y="561"/>
                      <a:pt x="476" y="511"/>
                      <a:pt x="536" y="511"/>
                    </a:cubicBezTo>
                    <a:cubicBezTo>
                      <a:pt x="567" y="511"/>
                      <a:pt x="594" y="523"/>
                      <a:pt x="612" y="542"/>
                    </a:cubicBezTo>
                    <a:cubicBezTo>
                      <a:pt x="622" y="552"/>
                      <a:pt x="631" y="563"/>
                      <a:pt x="637" y="576"/>
                    </a:cubicBezTo>
                    <a:lnTo>
                      <a:pt x="637" y="578"/>
                    </a:lnTo>
                    <a:cubicBezTo>
                      <a:pt x="639" y="584"/>
                      <a:pt x="641" y="589"/>
                      <a:pt x="642" y="595"/>
                    </a:cubicBezTo>
                    <a:cubicBezTo>
                      <a:pt x="642" y="596"/>
                      <a:pt x="644" y="598"/>
                      <a:pt x="644" y="598"/>
                    </a:cubicBezTo>
                    <a:cubicBezTo>
                      <a:pt x="645" y="605"/>
                      <a:pt x="647" y="614"/>
                      <a:pt x="647" y="621"/>
                    </a:cubicBezTo>
                    <a:cubicBezTo>
                      <a:pt x="647" y="681"/>
                      <a:pt x="597" y="731"/>
                      <a:pt x="536" y="731"/>
                    </a:cubicBezTo>
                    <a:close/>
                    <a:moveTo>
                      <a:pt x="281" y="256"/>
                    </a:moveTo>
                    <a:cubicBezTo>
                      <a:pt x="281" y="155"/>
                      <a:pt x="362" y="73"/>
                      <a:pt x="464" y="73"/>
                    </a:cubicBezTo>
                    <a:cubicBezTo>
                      <a:pt x="564" y="73"/>
                      <a:pt x="647" y="155"/>
                      <a:pt x="647" y="256"/>
                    </a:cubicBezTo>
                    <a:cubicBezTo>
                      <a:pt x="647" y="356"/>
                      <a:pt x="564" y="438"/>
                      <a:pt x="464" y="438"/>
                    </a:cubicBezTo>
                    <a:cubicBezTo>
                      <a:pt x="362" y="438"/>
                      <a:pt x="281" y="356"/>
                      <a:pt x="281" y="256"/>
                    </a:cubicBezTo>
                    <a:close/>
                    <a:moveTo>
                      <a:pt x="2315" y="928"/>
                    </a:moveTo>
                    <a:cubicBezTo>
                      <a:pt x="2322" y="902"/>
                      <a:pt x="2325" y="875"/>
                      <a:pt x="2325" y="848"/>
                    </a:cubicBezTo>
                    <a:cubicBezTo>
                      <a:pt x="2325" y="672"/>
                      <a:pt x="2182" y="528"/>
                      <a:pt x="2005" y="528"/>
                    </a:cubicBezTo>
                    <a:cubicBezTo>
                      <a:pt x="1936" y="528"/>
                      <a:pt x="1873" y="551"/>
                      <a:pt x="1822" y="586"/>
                    </a:cubicBezTo>
                    <a:cubicBezTo>
                      <a:pt x="1763" y="519"/>
                      <a:pt x="1676" y="475"/>
                      <a:pt x="1579" y="475"/>
                    </a:cubicBezTo>
                    <a:cubicBezTo>
                      <a:pt x="1546" y="475"/>
                      <a:pt x="1514" y="481"/>
                      <a:pt x="1484" y="491"/>
                    </a:cubicBezTo>
                    <a:cubicBezTo>
                      <a:pt x="1440" y="416"/>
                      <a:pt x="1360" y="365"/>
                      <a:pt x="1267" y="365"/>
                    </a:cubicBezTo>
                    <a:cubicBezTo>
                      <a:pt x="1221" y="365"/>
                      <a:pt x="1180" y="378"/>
                      <a:pt x="1143" y="399"/>
                    </a:cubicBezTo>
                    <a:cubicBezTo>
                      <a:pt x="1151" y="376"/>
                      <a:pt x="1157" y="353"/>
                      <a:pt x="1157" y="329"/>
                    </a:cubicBezTo>
                    <a:cubicBezTo>
                      <a:pt x="1157" y="228"/>
                      <a:pt x="1075" y="146"/>
                      <a:pt x="974" y="146"/>
                    </a:cubicBezTo>
                    <a:cubicBezTo>
                      <a:pt x="874" y="146"/>
                      <a:pt x="792" y="228"/>
                      <a:pt x="792" y="329"/>
                    </a:cubicBezTo>
                    <a:cubicBezTo>
                      <a:pt x="792" y="429"/>
                      <a:pt x="874" y="511"/>
                      <a:pt x="974" y="511"/>
                    </a:cubicBezTo>
                    <a:cubicBezTo>
                      <a:pt x="1000" y="511"/>
                      <a:pt x="1023" y="506"/>
                      <a:pt x="1044" y="498"/>
                    </a:cubicBezTo>
                    <a:cubicBezTo>
                      <a:pt x="1038" y="508"/>
                      <a:pt x="1033" y="519"/>
                      <a:pt x="1028" y="531"/>
                    </a:cubicBezTo>
                    <a:cubicBezTo>
                      <a:pt x="1014" y="542"/>
                      <a:pt x="1000" y="555"/>
                      <a:pt x="988" y="569"/>
                    </a:cubicBezTo>
                    <a:cubicBezTo>
                      <a:pt x="942" y="543"/>
                      <a:pt x="890" y="528"/>
                      <a:pt x="832" y="528"/>
                    </a:cubicBezTo>
                    <a:cubicBezTo>
                      <a:pt x="787" y="528"/>
                      <a:pt x="745" y="539"/>
                      <a:pt x="707" y="556"/>
                    </a:cubicBezTo>
                    <a:cubicBezTo>
                      <a:pt x="689" y="513"/>
                      <a:pt x="658" y="479"/>
                      <a:pt x="618" y="458"/>
                    </a:cubicBezTo>
                    <a:cubicBezTo>
                      <a:pt x="679" y="412"/>
                      <a:pt x="719" y="339"/>
                      <a:pt x="719" y="256"/>
                    </a:cubicBezTo>
                    <a:cubicBezTo>
                      <a:pt x="719" y="115"/>
                      <a:pt x="604" y="0"/>
                      <a:pt x="464" y="0"/>
                    </a:cubicBezTo>
                    <a:cubicBezTo>
                      <a:pt x="322" y="0"/>
                      <a:pt x="208" y="115"/>
                      <a:pt x="208" y="256"/>
                    </a:cubicBezTo>
                    <a:cubicBezTo>
                      <a:pt x="208" y="375"/>
                      <a:pt x="289" y="473"/>
                      <a:pt x="399" y="502"/>
                    </a:cubicBezTo>
                    <a:cubicBezTo>
                      <a:pt x="376" y="528"/>
                      <a:pt x="361" y="561"/>
                      <a:pt x="356" y="596"/>
                    </a:cubicBezTo>
                    <a:cubicBezTo>
                      <a:pt x="335" y="592"/>
                      <a:pt x="311" y="588"/>
                      <a:pt x="288" y="588"/>
                    </a:cubicBezTo>
                    <a:cubicBezTo>
                      <a:pt x="129" y="588"/>
                      <a:pt x="0" y="716"/>
                      <a:pt x="0" y="875"/>
                    </a:cubicBezTo>
                    <a:cubicBezTo>
                      <a:pt x="0" y="894"/>
                      <a:pt x="2" y="911"/>
                      <a:pt x="6" y="928"/>
                    </a:cubicBezTo>
                    <a:lnTo>
                      <a:pt x="82" y="928"/>
                    </a:lnTo>
                    <a:cubicBezTo>
                      <a:pt x="78" y="911"/>
                      <a:pt x="75" y="894"/>
                      <a:pt x="75" y="875"/>
                    </a:cubicBezTo>
                    <a:cubicBezTo>
                      <a:pt x="75" y="757"/>
                      <a:pt x="171" y="661"/>
                      <a:pt x="288" y="661"/>
                    </a:cubicBezTo>
                    <a:cubicBezTo>
                      <a:pt x="313" y="661"/>
                      <a:pt x="339" y="668"/>
                      <a:pt x="364" y="678"/>
                    </a:cubicBezTo>
                    <a:cubicBezTo>
                      <a:pt x="386" y="744"/>
                      <a:pt x="445" y="794"/>
                      <a:pt x="516" y="801"/>
                    </a:cubicBezTo>
                    <a:cubicBezTo>
                      <a:pt x="515" y="817"/>
                      <a:pt x="512" y="832"/>
                      <a:pt x="512" y="848"/>
                    </a:cubicBezTo>
                    <a:cubicBezTo>
                      <a:pt x="512" y="875"/>
                      <a:pt x="515" y="902"/>
                      <a:pt x="522" y="928"/>
                    </a:cubicBezTo>
                    <a:lnTo>
                      <a:pt x="599" y="928"/>
                    </a:lnTo>
                    <a:cubicBezTo>
                      <a:pt x="589" y="904"/>
                      <a:pt x="585" y="877"/>
                      <a:pt x="585" y="848"/>
                    </a:cubicBezTo>
                    <a:cubicBezTo>
                      <a:pt x="585" y="829"/>
                      <a:pt x="588" y="811"/>
                      <a:pt x="592" y="794"/>
                    </a:cubicBezTo>
                    <a:cubicBezTo>
                      <a:pt x="662" y="771"/>
                      <a:pt x="714" y="708"/>
                      <a:pt x="718" y="631"/>
                    </a:cubicBezTo>
                    <a:cubicBezTo>
                      <a:pt x="752" y="612"/>
                      <a:pt x="791" y="602"/>
                      <a:pt x="832" y="602"/>
                    </a:cubicBezTo>
                    <a:cubicBezTo>
                      <a:pt x="874" y="602"/>
                      <a:pt x="917" y="612"/>
                      <a:pt x="952" y="634"/>
                    </a:cubicBezTo>
                    <a:lnTo>
                      <a:pt x="1008" y="665"/>
                    </a:lnTo>
                    <a:lnTo>
                      <a:pt x="1014" y="656"/>
                    </a:lnTo>
                    <a:cubicBezTo>
                      <a:pt x="1033" y="781"/>
                      <a:pt x="1138" y="877"/>
                      <a:pt x="1267" y="877"/>
                    </a:cubicBezTo>
                    <a:cubicBezTo>
                      <a:pt x="1407" y="877"/>
                      <a:pt x="1521" y="762"/>
                      <a:pt x="1521" y="621"/>
                    </a:cubicBezTo>
                    <a:cubicBezTo>
                      <a:pt x="1521" y="599"/>
                      <a:pt x="1519" y="578"/>
                      <a:pt x="1513" y="558"/>
                    </a:cubicBezTo>
                    <a:cubicBezTo>
                      <a:pt x="1534" y="552"/>
                      <a:pt x="1556" y="548"/>
                      <a:pt x="1579" y="548"/>
                    </a:cubicBezTo>
                    <a:cubicBezTo>
                      <a:pt x="1650" y="548"/>
                      <a:pt x="1719" y="579"/>
                      <a:pt x="1766" y="635"/>
                    </a:cubicBezTo>
                    <a:lnTo>
                      <a:pt x="1809" y="685"/>
                    </a:lnTo>
                    <a:lnTo>
                      <a:pt x="1863" y="646"/>
                    </a:lnTo>
                    <a:cubicBezTo>
                      <a:pt x="1905" y="616"/>
                      <a:pt x="1955" y="602"/>
                      <a:pt x="2005" y="602"/>
                    </a:cubicBezTo>
                    <a:cubicBezTo>
                      <a:pt x="2140" y="602"/>
                      <a:pt x="2252" y="712"/>
                      <a:pt x="2252" y="848"/>
                    </a:cubicBezTo>
                    <a:cubicBezTo>
                      <a:pt x="2252" y="877"/>
                      <a:pt x="2248" y="904"/>
                      <a:pt x="2236" y="928"/>
                    </a:cubicBezTo>
                    <a:lnTo>
                      <a:pt x="2315" y="928"/>
                    </a:lnTo>
                  </a:path>
                </a:pathLst>
              </a:custGeom>
              <a:solidFill>
                <a:srgbClr val="2B3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7">
                <a:extLst>
                  <a:ext uri="{FF2B5EF4-FFF2-40B4-BE49-F238E27FC236}">
                    <a16:creationId xmlns:a16="http://schemas.microsoft.com/office/drawing/2014/main" id="{840E7F41-BF9E-352A-EE52-7C6F89DB9F06}"/>
                  </a:ext>
                </a:extLst>
              </p:cNvPr>
              <p:cNvSpPr>
                <a:spLocks noEditPoints="1"/>
              </p:cNvSpPr>
              <p:nvPr/>
            </p:nvSpPr>
            <p:spPr bwMode="auto">
              <a:xfrm>
                <a:off x="12086529" y="4481547"/>
                <a:ext cx="879475" cy="409575"/>
              </a:xfrm>
              <a:custGeom>
                <a:avLst/>
                <a:gdLst>
                  <a:gd name="T0" fmla="*/ 400 w 4277"/>
                  <a:gd name="T1" fmla="*/ 1486 h 1992"/>
                  <a:gd name="T2" fmla="*/ 510 w 4277"/>
                  <a:gd name="T3" fmla="*/ 1596 h 1992"/>
                  <a:gd name="T4" fmla="*/ 400 w 4277"/>
                  <a:gd name="T5" fmla="*/ 1705 h 1992"/>
                  <a:gd name="T6" fmla="*/ 291 w 4277"/>
                  <a:gd name="T7" fmla="*/ 1596 h 1992"/>
                  <a:gd name="T8" fmla="*/ 400 w 4277"/>
                  <a:gd name="T9" fmla="*/ 1486 h 1992"/>
                  <a:gd name="T10" fmla="*/ 144 w 4277"/>
                  <a:gd name="T11" fmla="*/ 1976 h 1992"/>
                  <a:gd name="T12" fmla="*/ 221 w 4277"/>
                  <a:gd name="T13" fmla="*/ 1570 h 1992"/>
                  <a:gd name="T14" fmla="*/ 227 w 4277"/>
                  <a:gd name="T15" fmla="*/ 1552 h 1992"/>
                  <a:gd name="T16" fmla="*/ 218 w 4277"/>
                  <a:gd name="T17" fmla="*/ 1596 h 1992"/>
                  <a:gd name="T18" fmla="*/ 400 w 4277"/>
                  <a:gd name="T19" fmla="*/ 1778 h 1992"/>
                  <a:gd name="T20" fmla="*/ 583 w 4277"/>
                  <a:gd name="T21" fmla="*/ 1596 h 1992"/>
                  <a:gd name="T22" fmla="*/ 400 w 4277"/>
                  <a:gd name="T23" fmla="*/ 1413 h 1992"/>
                  <a:gd name="T24" fmla="*/ 238 w 4277"/>
                  <a:gd name="T25" fmla="*/ 1517 h 1992"/>
                  <a:gd name="T26" fmla="*/ 238 w 4277"/>
                  <a:gd name="T27" fmla="*/ 1514 h 1992"/>
                  <a:gd name="T28" fmla="*/ 2138 w 4277"/>
                  <a:gd name="T29" fmla="*/ 143 h 1992"/>
                  <a:gd name="T30" fmla="*/ 4133 w 4277"/>
                  <a:gd name="T31" fmla="*/ 1976 h 1992"/>
                  <a:gd name="T32" fmla="*/ 4164 w 4277"/>
                  <a:gd name="T33" fmla="*/ 1976 h 1992"/>
                  <a:gd name="T34" fmla="*/ 4277 w 4277"/>
                  <a:gd name="T35" fmla="*/ 1992 h 1992"/>
                  <a:gd name="T36" fmla="*/ 2138 w 4277"/>
                  <a:gd name="T37" fmla="*/ 0 h 1992"/>
                  <a:gd name="T38" fmla="*/ 0 w 4277"/>
                  <a:gd name="T39" fmla="*/ 1992 h 1992"/>
                  <a:gd name="T40" fmla="*/ 113 w 4277"/>
                  <a:gd name="T41" fmla="*/ 1976 h 1992"/>
                  <a:gd name="T42" fmla="*/ 144 w 4277"/>
                  <a:gd name="T43" fmla="*/ 1976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77" h="1992">
                    <a:moveTo>
                      <a:pt x="400" y="1486"/>
                    </a:moveTo>
                    <a:cubicBezTo>
                      <a:pt x="461" y="1486"/>
                      <a:pt x="510" y="1535"/>
                      <a:pt x="510" y="1596"/>
                    </a:cubicBezTo>
                    <a:cubicBezTo>
                      <a:pt x="510" y="1656"/>
                      <a:pt x="461" y="1705"/>
                      <a:pt x="400" y="1705"/>
                    </a:cubicBezTo>
                    <a:cubicBezTo>
                      <a:pt x="340" y="1705"/>
                      <a:pt x="291" y="1656"/>
                      <a:pt x="291" y="1596"/>
                    </a:cubicBezTo>
                    <a:cubicBezTo>
                      <a:pt x="291" y="1535"/>
                      <a:pt x="340" y="1486"/>
                      <a:pt x="400" y="1486"/>
                    </a:cubicBezTo>
                    <a:close/>
                    <a:moveTo>
                      <a:pt x="144" y="1976"/>
                    </a:moveTo>
                    <a:cubicBezTo>
                      <a:pt x="155" y="1836"/>
                      <a:pt x="183" y="1700"/>
                      <a:pt x="221" y="1570"/>
                    </a:cubicBezTo>
                    <a:cubicBezTo>
                      <a:pt x="223" y="1564"/>
                      <a:pt x="225" y="1558"/>
                      <a:pt x="227" y="1552"/>
                    </a:cubicBezTo>
                    <a:cubicBezTo>
                      <a:pt x="223" y="1566"/>
                      <a:pt x="218" y="1580"/>
                      <a:pt x="218" y="1596"/>
                    </a:cubicBezTo>
                    <a:cubicBezTo>
                      <a:pt x="218" y="1696"/>
                      <a:pt x="300" y="1778"/>
                      <a:pt x="400" y="1778"/>
                    </a:cubicBezTo>
                    <a:cubicBezTo>
                      <a:pt x="501" y="1778"/>
                      <a:pt x="583" y="1696"/>
                      <a:pt x="583" y="1596"/>
                    </a:cubicBezTo>
                    <a:cubicBezTo>
                      <a:pt x="583" y="1495"/>
                      <a:pt x="501" y="1413"/>
                      <a:pt x="400" y="1413"/>
                    </a:cubicBezTo>
                    <a:cubicBezTo>
                      <a:pt x="328" y="1413"/>
                      <a:pt x="267" y="1456"/>
                      <a:pt x="238" y="1517"/>
                    </a:cubicBezTo>
                    <a:cubicBezTo>
                      <a:pt x="238" y="1516"/>
                      <a:pt x="238" y="1515"/>
                      <a:pt x="238" y="1514"/>
                    </a:cubicBezTo>
                    <a:cubicBezTo>
                      <a:pt x="504" y="718"/>
                      <a:pt x="1255" y="143"/>
                      <a:pt x="2138" y="143"/>
                    </a:cubicBezTo>
                    <a:cubicBezTo>
                      <a:pt x="3185" y="143"/>
                      <a:pt x="4047" y="951"/>
                      <a:pt x="4133" y="1976"/>
                    </a:cubicBezTo>
                    <a:lnTo>
                      <a:pt x="4164" y="1976"/>
                    </a:lnTo>
                    <a:cubicBezTo>
                      <a:pt x="4203" y="1976"/>
                      <a:pt x="4241" y="1982"/>
                      <a:pt x="4277" y="1992"/>
                    </a:cubicBezTo>
                    <a:cubicBezTo>
                      <a:pt x="4198" y="881"/>
                      <a:pt x="3269" y="0"/>
                      <a:pt x="2138" y="0"/>
                    </a:cubicBezTo>
                    <a:cubicBezTo>
                      <a:pt x="1007" y="0"/>
                      <a:pt x="78" y="881"/>
                      <a:pt x="0" y="1992"/>
                    </a:cubicBezTo>
                    <a:cubicBezTo>
                      <a:pt x="35" y="1982"/>
                      <a:pt x="74" y="1976"/>
                      <a:pt x="113" y="1976"/>
                    </a:cubicBezTo>
                    <a:lnTo>
                      <a:pt x="144" y="1976"/>
                    </a:lnTo>
                  </a:path>
                </a:pathLst>
              </a:custGeom>
              <a:solidFill>
                <a:srgbClr val="2B3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8">
                <a:extLst>
                  <a:ext uri="{FF2B5EF4-FFF2-40B4-BE49-F238E27FC236}">
                    <a16:creationId xmlns:a16="http://schemas.microsoft.com/office/drawing/2014/main" id="{0019EE71-3A83-8E41-F5A8-64A66B396568}"/>
                  </a:ext>
                </a:extLst>
              </p:cNvPr>
              <p:cNvSpPr>
                <a:spLocks/>
              </p:cNvSpPr>
              <p:nvPr/>
            </p:nvSpPr>
            <p:spPr bwMode="auto">
              <a:xfrm>
                <a:off x="12045254" y="4941922"/>
                <a:ext cx="960438" cy="788988"/>
              </a:xfrm>
              <a:custGeom>
                <a:avLst/>
                <a:gdLst>
                  <a:gd name="T0" fmla="*/ 561 w 605"/>
                  <a:gd name="T1" fmla="*/ 0 h 497"/>
                  <a:gd name="T2" fmla="*/ 0 w 605"/>
                  <a:gd name="T3" fmla="*/ 0 h 497"/>
                  <a:gd name="T4" fmla="*/ 0 w 605"/>
                  <a:gd name="T5" fmla="*/ 37 h 497"/>
                  <a:gd name="T6" fmla="*/ 21 w 605"/>
                  <a:gd name="T7" fmla="*/ 37 h 497"/>
                  <a:gd name="T8" fmla="*/ 43 w 605"/>
                  <a:gd name="T9" fmla="*/ 497 h 497"/>
                  <a:gd name="T10" fmla="*/ 562 w 605"/>
                  <a:gd name="T11" fmla="*/ 497 h 497"/>
                  <a:gd name="T12" fmla="*/ 584 w 605"/>
                  <a:gd name="T13" fmla="*/ 37 h 497"/>
                  <a:gd name="T14" fmla="*/ 605 w 605"/>
                  <a:gd name="T15" fmla="*/ 37 h 497"/>
                  <a:gd name="T16" fmla="*/ 605 w 605"/>
                  <a:gd name="T17" fmla="*/ 0 h 497"/>
                  <a:gd name="T18" fmla="*/ 580 w 605"/>
                  <a:gd name="T19" fmla="*/ 0 h 497"/>
                  <a:gd name="T20" fmla="*/ 561 w 605"/>
                  <a:gd name="T21" fmla="*/ 0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497">
                    <a:moveTo>
                      <a:pt x="561" y="0"/>
                    </a:moveTo>
                    <a:lnTo>
                      <a:pt x="0" y="0"/>
                    </a:lnTo>
                    <a:lnTo>
                      <a:pt x="0" y="37"/>
                    </a:lnTo>
                    <a:lnTo>
                      <a:pt x="21" y="37"/>
                    </a:lnTo>
                    <a:lnTo>
                      <a:pt x="43" y="497"/>
                    </a:lnTo>
                    <a:lnTo>
                      <a:pt x="562" y="497"/>
                    </a:lnTo>
                    <a:lnTo>
                      <a:pt x="584" y="37"/>
                    </a:lnTo>
                    <a:lnTo>
                      <a:pt x="605" y="37"/>
                    </a:lnTo>
                    <a:lnTo>
                      <a:pt x="605" y="0"/>
                    </a:lnTo>
                    <a:lnTo>
                      <a:pt x="580" y="0"/>
                    </a:lnTo>
                    <a:lnTo>
                      <a:pt x="561" y="0"/>
                    </a:lnTo>
                    <a:close/>
                  </a:path>
                </a:pathLst>
              </a:custGeom>
              <a:solidFill>
                <a:srgbClr val="2B3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52" name="10">
            <a:hlinkClick r:id="" action="ppaction://media"/>
            <a:extLst>
              <a:ext uri="{FF2B5EF4-FFF2-40B4-BE49-F238E27FC236}">
                <a16:creationId xmlns:a16="http://schemas.microsoft.com/office/drawing/2014/main" id="{992C50EF-0CE8-7EFC-F578-B8A5E65A02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94" y="6858000"/>
            <a:ext cx="609600" cy="609600"/>
          </a:xfrm>
          <a:prstGeom prst="rect">
            <a:avLst/>
          </a:prstGeom>
        </p:spPr>
      </p:pic>
    </p:spTree>
    <p:extLst>
      <p:ext uri="{BB962C8B-B14F-4D97-AF65-F5344CB8AC3E}">
        <p14:creationId xmlns:p14="http://schemas.microsoft.com/office/powerpoint/2010/main" val="2734041066"/>
      </p:ext>
    </p:extLst>
  </p:cSld>
  <p:clrMapOvr>
    <a:masterClrMapping/>
  </p:clrMapOvr>
  <mc:AlternateContent xmlns:mc="http://schemas.openxmlformats.org/markup-compatibility/2006" xmlns:p14="http://schemas.microsoft.com/office/powerpoint/2010/main">
    <mc:Choice Requires="p14">
      <p:transition spd="slow" p14:dur="2000" advClick="0" advTm="18530"/>
    </mc:Choice>
    <mc:Fallback xmlns="">
      <p:transition spd="slow" advClick="0" advTm="18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28" fill="hold"/>
                                        <p:tgtEl>
                                          <p:spTgt spid="52"/>
                                        </p:tgtEl>
                                      </p:cBhvr>
                                    </p:cmd>
                                  </p:childTnLst>
                                </p:cTn>
                              </p:par>
                              <p:par>
                                <p:cTn id="7" presetID="53" presetClass="entr" presetSubtype="16" fill="hold" nodeType="withEffect">
                                  <p:stCondLst>
                                    <p:cond delay="0"/>
                                  </p:stCondLst>
                                  <p:childTnLst>
                                    <p:set>
                                      <p:cBhvr>
                                        <p:cTn id="8" dur="1" fill="hold">
                                          <p:stCondLst>
                                            <p:cond delay="0"/>
                                          </p:stCondLst>
                                        </p:cTn>
                                        <p:tgtEl>
                                          <p:spTgt spid="50"/>
                                        </p:tgtEl>
                                        <p:attrNameLst>
                                          <p:attrName>style.visibility</p:attrName>
                                        </p:attrNameLst>
                                      </p:cBhvr>
                                      <p:to>
                                        <p:strVal val="visible"/>
                                      </p:to>
                                    </p:set>
                                    <p:anim calcmode="lin" valueType="num">
                                      <p:cBhvr>
                                        <p:cTn id="9" dur="500" fill="hold"/>
                                        <p:tgtEl>
                                          <p:spTgt spid="50"/>
                                        </p:tgtEl>
                                        <p:attrNameLst>
                                          <p:attrName>ppt_w</p:attrName>
                                        </p:attrNameLst>
                                      </p:cBhvr>
                                      <p:tavLst>
                                        <p:tav tm="0">
                                          <p:val>
                                            <p:fltVal val="0"/>
                                          </p:val>
                                        </p:tav>
                                        <p:tav tm="100000">
                                          <p:val>
                                            <p:strVal val="#ppt_w"/>
                                          </p:val>
                                        </p:tav>
                                      </p:tavLst>
                                    </p:anim>
                                    <p:anim calcmode="lin" valueType="num">
                                      <p:cBhvr>
                                        <p:cTn id="10" dur="500" fill="hold"/>
                                        <p:tgtEl>
                                          <p:spTgt spid="50"/>
                                        </p:tgtEl>
                                        <p:attrNameLst>
                                          <p:attrName>ppt_h</p:attrName>
                                        </p:attrNameLst>
                                      </p:cBhvr>
                                      <p:tavLst>
                                        <p:tav tm="0">
                                          <p:val>
                                            <p:fltVal val="0"/>
                                          </p:val>
                                        </p:tav>
                                        <p:tav tm="100000">
                                          <p:val>
                                            <p:strVal val="#ppt_h"/>
                                          </p:val>
                                        </p:tav>
                                      </p:tavLst>
                                    </p:anim>
                                    <p:animEffect transition="in" filter="fade">
                                      <p:cBhvr>
                                        <p:cTn id="11" dur="500"/>
                                        <p:tgtEl>
                                          <p:spTgt spid="50"/>
                                        </p:tgtEl>
                                      </p:cBhvr>
                                    </p:animEffect>
                                  </p:childTnLst>
                                </p:cTn>
                              </p:par>
                              <p:par>
                                <p:cTn id="12" presetID="35" presetClass="path" presetSubtype="0" accel="50000" decel="50000" fill="hold" nodeType="withEffect">
                                  <p:stCondLst>
                                    <p:cond delay="3750"/>
                                  </p:stCondLst>
                                  <p:childTnLst>
                                    <p:animMotion origin="layout" path="M 0 -3.7037E-7 L -0.25 -3.7037E-7 " pathEditMode="relative" rAng="0" ptsTypes="AA">
                                      <p:cBhvr>
                                        <p:cTn id="13" dur="750" fill="hold"/>
                                        <p:tgtEl>
                                          <p:spTgt spid="50"/>
                                        </p:tgtEl>
                                        <p:attrNameLst>
                                          <p:attrName>ppt_x</p:attrName>
                                          <p:attrName>ppt_y</p:attrName>
                                        </p:attrNameLst>
                                      </p:cBhvr>
                                      <p:rCtr x="-12500" y="0"/>
                                    </p:animMotion>
                                  </p:childTnLst>
                                </p:cTn>
                              </p:par>
                              <p:par>
                                <p:cTn id="14" presetID="53" presetClass="entr" presetSubtype="16" fill="hold" nodeType="withEffect">
                                  <p:stCondLst>
                                    <p:cond delay="450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animEffect transition="in" filter="fade">
                                      <p:cBhvr>
                                        <p:cTn id="18" dur="500"/>
                                        <p:tgtEl>
                                          <p:spTgt spid="51"/>
                                        </p:tgtEl>
                                      </p:cBhvr>
                                    </p:animEffect>
                                  </p:childTnLst>
                                </p:cTn>
                              </p:par>
                              <p:par>
                                <p:cTn id="19" presetID="2" presetClass="exit" presetSubtype="8" fill="hold" nodeType="withEffect">
                                  <p:stCondLst>
                                    <p:cond delay="18530"/>
                                  </p:stCondLst>
                                  <p:childTnLst>
                                    <p:anim calcmode="lin" valueType="num">
                                      <p:cBhvr additive="base">
                                        <p:cTn id="20" dur="500"/>
                                        <p:tgtEl>
                                          <p:spTgt spid="2"/>
                                        </p:tgtEl>
                                        <p:attrNameLst>
                                          <p:attrName>ppt_x</p:attrName>
                                        </p:attrNameLst>
                                      </p:cBhvr>
                                      <p:tavLst>
                                        <p:tav tm="0">
                                          <p:val>
                                            <p:strVal val="ppt_x"/>
                                          </p:val>
                                        </p:tav>
                                        <p:tav tm="100000">
                                          <p:val>
                                            <p:strVal val="0-ppt_w/2"/>
                                          </p:val>
                                        </p:tav>
                                      </p:tavLst>
                                    </p:anim>
                                    <p:anim calcmode="lin" valueType="num">
                                      <p:cBhvr additive="base">
                                        <p:cTn id="21" dur="500"/>
                                        <p:tgtEl>
                                          <p:spTgt spid="2"/>
                                        </p:tgtEl>
                                        <p:attrNameLst>
                                          <p:attrName>ppt_y</p:attrName>
                                        </p:attrNameLst>
                                      </p:cBhvr>
                                      <p:tavLst>
                                        <p:tav tm="0">
                                          <p:val>
                                            <p:strVal val="ppt_y"/>
                                          </p:val>
                                        </p:tav>
                                        <p:tav tm="100000">
                                          <p:val>
                                            <p:strVal val="ppt_y"/>
                                          </p:val>
                                        </p:tav>
                                      </p:tavLst>
                                    </p:anim>
                                    <p:set>
                                      <p:cBhvr>
                                        <p:cTn id="22" dur="1" fill="hold">
                                          <p:stCondLst>
                                            <p:cond delay="499"/>
                                          </p:stCondLst>
                                        </p:cTn>
                                        <p:tgtEl>
                                          <p:spTgt spid="2"/>
                                        </p:tgtEl>
                                        <p:attrNameLst>
                                          <p:attrName>style.visibility</p:attrName>
                                        </p:attrNameLst>
                                      </p:cBhvr>
                                      <p:to>
                                        <p:strVal val="hidden"/>
                                      </p:to>
                                    </p:set>
                                  </p:childTnLst>
                                </p:cTn>
                              </p:par>
                              <p:par>
                                <p:cTn id="23" presetID="2" presetClass="exit" presetSubtype="8" fill="hold" nodeType="withEffect">
                                  <p:stCondLst>
                                    <p:cond delay="18530"/>
                                  </p:stCondLst>
                                  <p:childTnLst>
                                    <p:anim calcmode="lin" valueType="num">
                                      <p:cBhvr additive="base">
                                        <p:cTn id="24" dur="500"/>
                                        <p:tgtEl>
                                          <p:spTgt spid="50"/>
                                        </p:tgtEl>
                                        <p:attrNameLst>
                                          <p:attrName>ppt_x</p:attrName>
                                        </p:attrNameLst>
                                      </p:cBhvr>
                                      <p:tavLst>
                                        <p:tav tm="0">
                                          <p:val>
                                            <p:strVal val="ppt_x"/>
                                          </p:val>
                                        </p:tav>
                                        <p:tav tm="100000">
                                          <p:val>
                                            <p:strVal val="0-ppt_w/2"/>
                                          </p:val>
                                        </p:tav>
                                      </p:tavLst>
                                    </p:anim>
                                    <p:anim calcmode="lin" valueType="num">
                                      <p:cBhvr additive="base">
                                        <p:cTn id="25" dur="500"/>
                                        <p:tgtEl>
                                          <p:spTgt spid="50"/>
                                        </p:tgtEl>
                                        <p:attrNameLst>
                                          <p:attrName>ppt_y</p:attrName>
                                        </p:attrNameLst>
                                      </p:cBhvr>
                                      <p:tavLst>
                                        <p:tav tm="0">
                                          <p:val>
                                            <p:strVal val="ppt_y"/>
                                          </p:val>
                                        </p:tav>
                                        <p:tav tm="100000">
                                          <p:val>
                                            <p:strVal val="ppt_y"/>
                                          </p:val>
                                        </p:tav>
                                      </p:tavLst>
                                    </p:anim>
                                    <p:set>
                                      <p:cBhvr>
                                        <p:cTn id="26" dur="1" fill="hold">
                                          <p:stCondLst>
                                            <p:cond delay="499"/>
                                          </p:stCondLst>
                                        </p:cTn>
                                        <p:tgtEl>
                                          <p:spTgt spid="50"/>
                                        </p:tgtEl>
                                        <p:attrNameLst>
                                          <p:attrName>style.visibility</p:attrName>
                                        </p:attrNameLst>
                                      </p:cBhvr>
                                      <p:to>
                                        <p:strVal val="hidden"/>
                                      </p:to>
                                    </p:set>
                                  </p:childTnLst>
                                </p:cTn>
                              </p:par>
                              <p:par>
                                <p:cTn id="27" presetID="2" presetClass="exit" presetSubtype="2" fill="hold" nodeType="withEffect">
                                  <p:stCondLst>
                                    <p:cond delay="18530"/>
                                  </p:stCondLst>
                                  <p:childTnLst>
                                    <p:anim calcmode="lin" valueType="num">
                                      <p:cBhvr additive="base">
                                        <p:cTn id="28" dur="500"/>
                                        <p:tgtEl>
                                          <p:spTgt spid="51"/>
                                        </p:tgtEl>
                                        <p:attrNameLst>
                                          <p:attrName>ppt_x</p:attrName>
                                        </p:attrNameLst>
                                      </p:cBhvr>
                                      <p:tavLst>
                                        <p:tav tm="0">
                                          <p:val>
                                            <p:strVal val="ppt_x"/>
                                          </p:val>
                                        </p:tav>
                                        <p:tav tm="100000">
                                          <p:val>
                                            <p:strVal val="1+ppt_w/2"/>
                                          </p:val>
                                        </p:tav>
                                      </p:tavLst>
                                    </p:anim>
                                    <p:anim calcmode="lin" valueType="num">
                                      <p:cBhvr additive="base">
                                        <p:cTn id="29" dur="500"/>
                                        <p:tgtEl>
                                          <p:spTgt spid="51"/>
                                        </p:tgtEl>
                                        <p:attrNameLst>
                                          <p:attrName>ppt_y</p:attrName>
                                        </p:attrNameLst>
                                      </p:cBhvr>
                                      <p:tavLst>
                                        <p:tav tm="0">
                                          <p:val>
                                            <p:strVal val="ppt_y"/>
                                          </p:val>
                                        </p:tav>
                                        <p:tav tm="100000">
                                          <p:val>
                                            <p:strVal val="ppt_y"/>
                                          </p:val>
                                        </p:tav>
                                      </p:tavLst>
                                    </p:anim>
                                    <p:set>
                                      <p:cBhvr>
                                        <p:cTn id="30"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5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CDD11D-2EAC-C262-7423-AD37F04567B2}"/>
              </a:ext>
            </a:extLst>
          </p:cNvPr>
          <p:cNvGrpSpPr/>
          <p:nvPr/>
        </p:nvGrpSpPr>
        <p:grpSpPr>
          <a:xfrm>
            <a:off x="234898" y="236255"/>
            <a:ext cx="11728502" cy="935182"/>
            <a:chOff x="234898" y="236255"/>
            <a:chExt cx="11728502" cy="935182"/>
          </a:xfrm>
        </p:grpSpPr>
        <p:sp>
          <p:nvSpPr>
            <p:cNvPr id="6" name="Rectangle: Rounded Corners 5">
              <a:extLst>
                <a:ext uri="{FF2B5EF4-FFF2-40B4-BE49-F238E27FC236}">
                  <a16:creationId xmlns:a16="http://schemas.microsoft.com/office/drawing/2014/main" id="{C8E1E7ED-D2A0-8EC2-9B26-BFF4EC0EF8AE}"/>
                </a:ext>
              </a:extLst>
            </p:cNvPr>
            <p:cNvSpPr/>
            <p:nvPr/>
          </p:nvSpPr>
          <p:spPr>
            <a:xfrm>
              <a:off x="968556" y="236255"/>
              <a:ext cx="10994844" cy="935182"/>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A3DADE-1527-07D1-14C0-AC76C3C31D20}"/>
                </a:ext>
              </a:extLst>
            </p:cNvPr>
            <p:cNvSpPr txBox="1"/>
            <p:nvPr/>
          </p:nvSpPr>
          <p:spPr>
            <a:xfrm>
              <a:off x="1216206" y="473014"/>
              <a:ext cx="4193993" cy="461665"/>
            </a:xfrm>
            <a:prstGeom prst="rect">
              <a:avLst/>
            </a:prstGeom>
            <a:noFill/>
          </p:spPr>
          <p:txBody>
            <a:bodyPr wrap="square" rtlCol="0">
              <a:spAutoFit/>
            </a:bodyPr>
            <a:lstStyle/>
            <a:p>
              <a:pPr>
                <a:defRPr/>
              </a:pPr>
              <a:r>
                <a:rPr lang="en-GB" sz="2400" b="1" dirty="0">
                  <a:solidFill>
                    <a:srgbClr val="00205C"/>
                  </a:solidFill>
                  <a:latin typeface="Atkinson Hyperlegible" pitchFamily="2" charset="0"/>
                </a:rPr>
                <a:t>Training &amp; education</a:t>
              </a:r>
            </a:p>
          </p:txBody>
        </p:sp>
        <p:sp>
          <p:nvSpPr>
            <p:cNvPr id="7" name="Rectangle: Rounded Corners 6">
              <a:extLst>
                <a:ext uri="{FF2B5EF4-FFF2-40B4-BE49-F238E27FC236}">
                  <a16:creationId xmlns:a16="http://schemas.microsoft.com/office/drawing/2014/main" id="{FE3D85FB-F81A-99B9-DA22-99132C0C94AB}"/>
                </a:ext>
              </a:extLst>
            </p:cNvPr>
            <p:cNvSpPr/>
            <p:nvPr/>
          </p:nvSpPr>
          <p:spPr>
            <a:xfrm>
              <a:off x="234898" y="383806"/>
              <a:ext cx="640080" cy="640080"/>
            </a:xfrm>
            <a:prstGeom prst="roundRect">
              <a:avLst>
                <a:gd name="adj" fmla="val 13889"/>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FFA9AF-D1D0-B5AE-D571-7583CE4AE349}"/>
                </a:ext>
              </a:extLst>
            </p:cNvPr>
            <p:cNvSpPr txBox="1"/>
            <p:nvPr/>
          </p:nvSpPr>
          <p:spPr>
            <a:xfrm>
              <a:off x="323144" y="380681"/>
              <a:ext cx="463589" cy="646331"/>
            </a:xfrm>
            <a:prstGeom prst="rect">
              <a:avLst/>
            </a:prstGeom>
            <a:noFill/>
          </p:spPr>
          <p:txBody>
            <a:bodyPr wrap="none" rtlCol="0" anchor="ctr">
              <a:spAutoFit/>
            </a:bodyPr>
            <a:lstStyle/>
            <a:p>
              <a:pPr algn="ctr"/>
              <a:r>
                <a:rPr lang="en-US" sz="3600" b="1" dirty="0">
                  <a:solidFill>
                    <a:schemeClr val="bg1"/>
                  </a:solidFill>
                </a:rPr>
                <a:t>3</a:t>
              </a:r>
              <a:endParaRPr lang="en-US" sz="4400" b="1" dirty="0">
                <a:solidFill>
                  <a:schemeClr val="bg1"/>
                </a:solidFill>
              </a:endParaRPr>
            </a:p>
          </p:txBody>
        </p:sp>
        <p:grpSp>
          <p:nvGrpSpPr>
            <p:cNvPr id="14" name="Group 13">
              <a:extLst>
                <a:ext uri="{FF2B5EF4-FFF2-40B4-BE49-F238E27FC236}">
                  <a16:creationId xmlns:a16="http://schemas.microsoft.com/office/drawing/2014/main" id="{69A2929B-72B8-D15C-8867-8F51118DCAC8}"/>
                </a:ext>
              </a:extLst>
            </p:cNvPr>
            <p:cNvGrpSpPr/>
            <p:nvPr/>
          </p:nvGrpSpPr>
          <p:grpSpPr>
            <a:xfrm>
              <a:off x="739955" y="658126"/>
              <a:ext cx="369624" cy="91440"/>
              <a:chOff x="1114424" y="1564005"/>
              <a:chExt cx="369624" cy="91440"/>
            </a:xfrm>
          </p:grpSpPr>
          <p:sp>
            <p:nvSpPr>
              <p:cNvPr id="12" name="Oval 11">
                <a:extLst>
                  <a:ext uri="{FF2B5EF4-FFF2-40B4-BE49-F238E27FC236}">
                    <a16:creationId xmlns:a16="http://schemas.microsoft.com/office/drawing/2014/main" id="{2554203C-CB01-FBC1-9341-0AEAA72B4DCC}"/>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7100B-4E5F-8879-A8FB-C9F0787D4066}"/>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C4CEA12-D5F8-E38B-519F-9A7F0E255729}"/>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02561F4D-5198-7756-F4C8-827ADCDF0CC1}"/>
                </a:ext>
              </a:extLst>
            </p:cNvPr>
            <p:cNvSpPr/>
            <p:nvPr/>
          </p:nvSpPr>
          <p:spPr>
            <a:xfrm>
              <a:off x="11104778" y="317398"/>
              <a:ext cx="772897" cy="772897"/>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assroom">
              <a:extLst>
                <a:ext uri="{FF2B5EF4-FFF2-40B4-BE49-F238E27FC236}">
                  <a16:creationId xmlns:a16="http://schemas.microsoft.com/office/drawing/2014/main" id="{843FFD5B-731E-7C14-5F8E-CF90716788F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34584" y="447204"/>
              <a:ext cx="513285" cy="513285"/>
            </a:xfrm>
            <a:prstGeom prst="rect">
              <a:avLst/>
            </a:prstGeom>
          </p:spPr>
        </p:pic>
      </p:grpSp>
      <p:cxnSp>
        <p:nvCxnSpPr>
          <p:cNvPr id="31" name="Straight Connector 30">
            <a:extLst>
              <a:ext uri="{FF2B5EF4-FFF2-40B4-BE49-F238E27FC236}">
                <a16:creationId xmlns:a16="http://schemas.microsoft.com/office/drawing/2014/main" id="{00F2B222-D0FD-CBE2-91FE-C0DD81A1D64A}"/>
              </a:ext>
            </a:extLst>
          </p:cNvPr>
          <p:cNvCxnSpPr>
            <a:cxnSpLocks/>
          </p:cNvCxnSpPr>
          <p:nvPr/>
        </p:nvCxnSpPr>
        <p:spPr>
          <a:xfrm>
            <a:off x="4000921" y="3197515"/>
            <a:ext cx="8686800" cy="0"/>
          </a:xfrm>
          <a:prstGeom prst="line">
            <a:avLst/>
          </a:prstGeom>
          <a:ln w="6350">
            <a:gradFill>
              <a:gsLst>
                <a:gs pos="100000">
                  <a:schemeClr val="tx1"/>
                </a:gs>
                <a:gs pos="87000">
                  <a:schemeClr val="tx1"/>
                </a:gs>
                <a:gs pos="16000">
                  <a:schemeClr val="tx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7144B54-BA90-8F83-7070-A5422FCD41C4}"/>
              </a:ext>
            </a:extLst>
          </p:cNvPr>
          <p:cNvCxnSpPr>
            <a:cxnSpLocks/>
          </p:cNvCxnSpPr>
          <p:nvPr/>
        </p:nvCxnSpPr>
        <p:spPr>
          <a:xfrm>
            <a:off x="4000921" y="4234969"/>
            <a:ext cx="8686800" cy="0"/>
          </a:xfrm>
          <a:prstGeom prst="line">
            <a:avLst/>
          </a:prstGeom>
          <a:ln w="6350">
            <a:gradFill>
              <a:gsLst>
                <a:gs pos="100000">
                  <a:schemeClr val="tx1"/>
                </a:gs>
                <a:gs pos="87000">
                  <a:schemeClr val="tx1"/>
                </a:gs>
                <a:gs pos="16000">
                  <a:schemeClr val="tx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88012FFD-6768-97A8-2BD2-6AA54DB39EA6}"/>
              </a:ext>
            </a:extLst>
          </p:cNvPr>
          <p:cNvGrpSpPr/>
          <p:nvPr/>
        </p:nvGrpSpPr>
        <p:grpSpPr>
          <a:xfrm>
            <a:off x="3616391" y="2226113"/>
            <a:ext cx="8327513" cy="914400"/>
            <a:chOff x="3630905" y="2354066"/>
            <a:chExt cx="8327513" cy="914400"/>
          </a:xfrm>
        </p:grpSpPr>
        <p:sp>
          <p:nvSpPr>
            <p:cNvPr id="34" name="Rectangle 33">
              <a:extLst>
                <a:ext uri="{FF2B5EF4-FFF2-40B4-BE49-F238E27FC236}">
                  <a16:creationId xmlns:a16="http://schemas.microsoft.com/office/drawing/2014/main" id="{3C74E627-3E8A-15FC-D563-C9751BA262C7}"/>
                </a:ext>
              </a:extLst>
            </p:cNvPr>
            <p:cNvSpPr/>
            <p:nvPr/>
          </p:nvSpPr>
          <p:spPr>
            <a:xfrm>
              <a:off x="3630905" y="2354066"/>
              <a:ext cx="91440" cy="914400"/>
            </a:xfrm>
            <a:prstGeom prst="rect">
              <a:avLst/>
            </a:prstGeom>
            <a:solidFill>
              <a:srgbClr val="009ADE"/>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9B11A15-2248-8509-FA9D-8FC05DBBB17A}"/>
                </a:ext>
              </a:extLst>
            </p:cNvPr>
            <p:cNvSpPr txBox="1"/>
            <p:nvPr/>
          </p:nvSpPr>
          <p:spPr>
            <a:xfrm>
              <a:off x="3859942" y="2580434"/>
              <a:ext cx="8077249" cy="461665"/>
            </a:xfrm>
            <a:prstGeom prst="rect">
              <a:avLst/>
            </a:prstGeom>
            <a:noFill/>
          </p:spPr>
          <p:txBody>
            <a:bodyPr wrap="square" rtlCol="0">
              <a:spAutoFit/>
            </a:bodyPr>
            <a:lstStyle/>
            <a:p>
              <a:pPr>
                <a:spcAft>
                  <a:spcPts val="1000"/>
                </a:spcAft>
                <a:buSzPct val="100000"/>
              </a:pPr>
              <a:r>
                <a:rPr lang="en-US" sz="2400" dirty="0">
                  <a:latin typeface="Atkinson Hyperlegible" pitchFamily="2" charset="0"/>
                  <a:ea typeface="+mn-lt"/>
                  <a:cs typeface="+mn-lt"/>
                </a:rPr>
                <a:t>Basics of IPC (role of cleaning in preventing infections).</a:t>
              </a:r>
            </a:p>
          </p:txBody>
        </p:sp>
        <p:sp>
          <p:nvSpPr>
            <p:cNvPr id="35" name="Rectangle 34">
              <a:extLst>
                <a:ext uri="{FF2B5EF4-FFF2-40B4-BE49-F238E27FC236}">
                  <a16:creationId xmlns:a16="http://schemas.microsoft.com/office/drawing/2014/main" id="{774A91B8-F4A3-C8C0-B681-5F0BD8D2CDF7}"/>
                </a:ext>
              </a:extLst>
            </p:cNvPr>
            <p:cNvSpPr/>
            <p:nvPr/>
          </p:nvSpPr>
          <p:spPr>
            <a:xfrm>
              <a:off x="11907927" y="2354066"/>
              <a:ext cx="50491" cy="914400"/>
            </a:xfrm>
            <a:prstGeom prst="rect">
              <a:avLst/>
            </a:prstGeom>
            <a:solidFill>
              <a:srgbClr val="009ADE"/>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2" name="Straight Connector 211">
            <a:extLst>
              <a:ext uri="{FF2B5EF4-FFF2-40B4-BE49-F238E27FC236}">
                <a16:creationId xmlns:a16="http://schemas.microsoft.com/office/drawing/2014/main" id="{C766FE0E-95AC-5F78-4A67-97792EBF4237}"/>
              </a:ext>
            </a:extLst>
          </p:cNvPr>
          <p:cNvCxnSpPr>
            <a:cxnSpLocks/>
          </p:cNvCxnSpPr>
          <p:nvPr/>
        </p:nvCxnSpPr>
        <p:spPr>
          <a:xfrm>
            <a:off x="4000921" y="5289069"/>
            <a:ext cx="8686800" cy="0"/>
          </a:xfrm>
          <a:prstGeom prst="line">
            <a:avLst/>
          </a:prstGeom>
          <a:ln w="6350">
            <a:gradFill>
              <a:gsLst>
                <a:gs pos="100000">
                  <a:schemeClr val="tx1"/>
                </a:gs>
                <a:gs pos="87000">
                  <a:schemeClr val="tx1"/>
                </a:gs>
                <a:gs pos="16000">
                  <a:schemeClr val="tx1">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217" name="Group 216">
            <a:extLst>
              <a:ext uri="{FF2B5EF4-FFF2-40B4-BE49-F238E27FC236}">
                <a16:creationId xmlns:a16="http://schemas.microsoft.com/office/drawing/2014/main" id="{75BC7C31-59D0-BFB4-7714-0626CF2FF596}"/>
              </a:ext>
            </a:extLst>
          </p:cNvPr>
          <p:cNvGrpSpPr/>
          <p:nvPr/>
        </p:nvGrpSpPr>
        <p:grpSpPr>
          <a:xfrm>
            <a:off x="3616391" y="3272934"/>
            <a:ext cx="8327513" cy="914400"/>
            <a:chOff x="3630905" y="3354320"/>
            <a:chExt cx="8327513" cy="914400"/>
          </a:xfrm>
        </p:grpSpPr>
        <p:sp>
          <p:nvSpPr>
            <p:cNvPr id="37" name="Rectangle 36">
              <a:extLst>
                <a:ext uri="{FF2B5EF4-FFF2-40B4-BE49-F238E27FC236}">
                  <a16:creationId xmlns:a16="http://schemas.microsoft.com/office/drawing/2014/main" id="{A7938EA6-82D3-226F-B734-A602347B1BE9}"/>
                </a:ext>
              </a:extLst>
            </p:cNvPr>
            <p:cNvSpPr/>
            <p:nvPr/>
          </p:nvSpPr>
          <p:spPr>
            <a:xfrm>
              <a:off x="3630905" y="3354320"/>
              <a:ext cx="91440" cy="914400"/>
            </a:xfrm>
            <a:prstGeom prst="rect">
              <a:avLst/>
            </a:prstGeom>
            <a:solidFill>
              <a:srgbClr val="5B2C86"/>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0D15241D-27B1-0719-AAC0-C94AD934C6B3}"/>
                </a:ext>
              </a:extLst>
            </p:cNvPr>
            <p:cNvSpPr/>
            <p:nvPr/>
          </p:nvSpPr>
          <p:spPr>
            <a:xfrm>
              <a:off x="11907927" y="3354320"/>
              <a:ext cx="50491" cy="914400"/>
            </a:xfrm>
            <a:prstGeom prst="rect">
              <a:avLst/>
            </a:prstGeom>
            <a:solidFill>
              <a:srgbClr val="5B2C86"/>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extBox 212">
              <a:extLst>
                <a:ext uri="{FF2B5EF4-FFF2-40B4-BE49-F238E27FC236}">
                  <a16:creationId xmlns:a16="http://schemas.microsoft.com/office/drawing/2014/main" id="{906BDC41-CA47-C05F-E674-59B98189FDD1}"/>
                </a:ext>
              </a:extLst>
            </p:cNvPr>
            <p:cNvSpPr txBox="1"/>
            <p:nvPr/>
          </p:nvSpPr>
          <p:spPr>
            <a:xfrm>
              <a:off x="3859942" y="3580688"/>
              <a:ext cx="7684358" cy="461665"/>
            </a:xfrm>
            <a:prstGeom prst="rect">
              <a:avLst/>
            </a:prstGeom>
            <a:noFill/>
          </p:spPr>
          <p:txBody>
            <a:bodyPr wrap="square" rtlCol="0">
              <a:spAutoFit/>
            </a:bodyPr>
            <a:lstStyle/>
            <a:p>
              <a:pPr>
                <a:spcAft>
                  <a:spcPts val="1000"/>
                </a:spcAft>
                <a:buSzPct val="100000"/>
              </a:pPr>
              <a:r>
                <a:rPr lang="en-US" sz="2400" dirty="0">
                  <a:latin typeface="Atkinson Hyperlegible" pitchFamily="2" charset="0"/>
                  <a:ea typeface="+mn-lt"/>
                  <a:cs typeface="+mn-lt"/>
                </a:rPr>
                <a:t>Cleaning practices, product use and technique review.</a:t>
              </a:r>
            </a:p>
          </p:txBody>
        </p:sp>
      </p:grpSp>
      <p:grpSp>
        <p:nvGrpSpPr>
          <p:cNvPr id="218" name="Group 217">
            <a:extLst>
              <a:ext uri="{FF2B5EF4-FFF2-40B4-BE49-F238E27FC236}">
                <a16:creationId xmlns:a16="http://schemas.microsoft.com/office/drawing/2014/main" id="{8936F7AF-97D1-C46A-F35C-70B6AAD0C14A}"/>
              </a:ext>
            </a:extLst>
          </p:cNvPr>
          <p:cNvGrpSpPr/>
          <p:nvPr/>
        </p:nvGrpSpPr>
        <p:grpSpPr>
          <a:xfrm>
            <a:off x="3616391" y="4319755"/>
            <a:ext cx="8327513" cy="914400"/>
            <a:chOff x="3630905" y="4354574"/>
            <a:chExt cx="8327513" cy="914400"/>
          </a:xfrm>
        </p:grpSpPr>
        <p:sp>
          <p:nvSpPr>
            <p:cNvPr id="40" name="Rectangle 39">
              <a:extLst>
                <a:ext uri="{FF2B5EF4-FFF2-40B4-BE49-F238E27FC236}">
                  <a16:creationId xmlns:a16="http://schemas.microsoft.com/office/drawing/2014/main" id="{FEB9B538-487E-B407-3633-C70B34B7DF07}"/>
                </a:ext>
              </a:extLst>
            </p:cNvPr>
            <p:cNvSpPr/>
            <p:nvPr/>
          </p:nvSpPr>
          <p:spPr>
            <a:xfrm>
              <a:off x="3630905" y="4354574"/>
              <a:ext cx="91440" cy="914400"/>
            </a:xfrm>
            <a:prstGeom prst="rect">
              <a:avLst/>
            </a:prstGeom>
            <a:solidFill>
              <a:srgbClr val="80BC0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46E94224-15BA-6515-62A9-770B7F50499B}"/>
                </a:ext>
              </a:extLst>
            </p:cNvPr>
            <p:cNvSpPr/>
            <p:nvPr/>
          </p:nvSpPr>
          <p:spPr>
            <a:xfrm>
              <a:off x="11907927" y="4354574"/>
              <a:ext cx="50491" cy="914400"/>
            </a:xfrm>
            <a:prstGeom prst="rect">
              <a:avLst/>
            </a:prstGeom>
            <a:solidFill>
              <a:srgbClr val="80BC00"/>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35DF06B6-8316-F2F6-8FEE-265DD5A940A3}"/>
                </a:ext>
              </a:extLst>
            </p:cNvPr>
            <p:cNvSpPr txBox="1"/>
            <p:nvPr/>
          </p:nvSpPr>
          <p:spPr>
            <a:xfrm>
              <a:off x="3859942" y="4580942"/>
              <a:ext cx="6744115" cy="461665"/>
            </a:xfrm>
            <a:prstGeom prst="rect">
              <a:avLst/>
            </a:prstGeom>
            <a:noFill/>
          </p:spPr>
          <p:txBody>
            <a:bodyPr wrap="square" rtlCol="0">
              <a:spAutoFit/>
            </a:bodyPr>
            <a:lstStyle/>
            <a:p>
              <a:pPr>
                <a:spcAft>
                  <a:spcPts val="1000"/>
                </a:spcAft>
                <a:buSzPct val="100000"/>
              </a:pPr>
              <a:r>
                <a:rPr lang="en-US" sz="2400" dirty="0">
                  <a:latin typeface="Atkinson Hyperlegible" pitchFamily="2" charset="0"/>
                  <a:ea typeface="+mn-lt"/>
                  <a:cs typeface="+mn-lt"/>
                </a:rPr>
                <a:t>Safety in cleaning and disinfection.</a:t>
              </a:r>
            </a:p>
          </p:txBody>
        </p:sp>
      </p:grpSp>
      <p:grpSp>
        <p:nvGrpSpPr>
          <p:cNvPr id="219" name="Group 218">
            <a:extLst>
              <a:ext uri="{FF2B5EF4-FFF2-40B4-BE49-F238E27FC236}">
                <a16:creationId xmlns:a16="http://schemas.microsoft.com/office/drawing/2014/main" id="{FBF2C5FE-3386-D9AC-C837-40448D8A14A1}"/>
              </a:ext>
            </a:extLst>
          </p:cNvPr>
          <p:cNvGrpSpPr/>
          <p:nvPr/>
        </p:nvGrpSpPr>
        <p:grpSpPr>
          <a:xfrm>
            <a:off x="3616391" y="5366576"/>
            <a:ext cx="8327513" cy="914400"/>
            <a:chOff x="3630905" y="5354829"/>
            <a:chExt cx="8327513" cy="914400"/>
          </a:xfrm>
        </p:grpSpPr>
        <p:sp>
          <p:nvSpPr>
            <p:cNvPr id="209" name="Rectangle 208">
              <a:extLst>
                <a:ext uri="{FF2B5EF4-FFF2-40B4-BE49-F238E27FC236}">
                  <a16:creationId xmlns:a16="http://schemas.microsoft.com/office/drawing/2014/main" id="{45160AFD-0C1C-9506-7C7F-6C4034F8F642}"/>
                </a:ext>
              </a:extLst>
            </p:cNvPr>
            <p:cNvSpPr/>
            <p:nvPr/>
          </p:nvSpPr>
          <p:spPr>
            <a:xfrm>
              <a:off x="3630905" y="5354829"/>
              <a:ext cx="91440" cy="914400"/>
            </a:xfrm>
            <a:prstGeom prst="rect">
              <a:avLst/>
            </a:prstGeom>
            <a:solidFill>
              <a:srgbClr val="FED02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B4116C3-E964-22DE-B7C2-4BF26E03C487}"/>
                </a:ext>
              </a:extLst>
            </p:cNvPr>
            <p:cNvSpPr/>
            <p:nvPr/>
          </p:nvSpPr>
          <p:spPr>
            <a:xfrm>
              <a:off x="11907927" y="5354829"/>
              <a:ext cx="50491" cy="914400"/>
            </a:xfrm>
            <a:prstGeom prst="rect">
              <a:avLst/>
            </a:prstGeom>
            <a:solidFill>
              <a:srgbClr val="FED02F"/>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F7DB7F9F-859E-F1F1-2795-C11B7A5D4BAD}"/>
                </a:ext>
              </a:extLst>
            </p:cNvPr>
            <p:cNvSpPr txBox="1"/>
            <p:nvPr/>
          </p:nvSpPr>
          <p:spPr>
            <a:xfrm>
              <a:off x="3859942" y="5581197"/>
              <a:ext cx="6744115" cy="461665"/>
            </a:xfrm>
            <a:prstGeom prst="rect">
              <a:avLst/>
            </a:prstGeom>
            <a:noFill/>
          </p:spPr>
          <p:txBody>
            <a:bodyPr wrap="square" rtlCol="0">
              <a:spAutoFit/>
            </a:bodyPr>
            <a:lstStyle/>
            <a:p>
              <a:pPr>
                <a:spcAft>
                  <a:spcPts val="1000"/>
                </a:spcAft>
                <a:buSzPct val="100000"/>
              </a:pPr>
              <a:r>
                <a:rPr lang="en-US" sz="2400" dirty="0">
                  <a:latin typeface="Atkinson Hyperlegible" pitchFamily="2" charset="0"/>
                  <a:ea typeface="+mn-lt"/>
                  <a:cs typeface="+mn-lt"/>
                </a:rPr>
                <a:t>Water efficiency and conservation.</a:t>
              </a:r>
            </a:p>
          </p:txBody>
        </p:sp>
      </p:grpSp>
      <p:grpSp>
        <p:nvGrpSpPr>
          <p:cNvPr id="567" name="Group 566">
            <a:extLst>
              <a:ext uri="{FF2B5EF4-FFF2-40B4-BE49-F238E27FC236}">
                <a16:creationId xmlns:a16="http://schemas.microsoft.com/office/drawing/2014/main" id="{7584B6DE-0859-8B16-C70A-51DB44774E1E}"/>
              </a:ext>
            </a:extLst>
          </p:cNvPr>
          <p:cNvGrpSpPr/>
          <p:nvPr/>
        </p:nvGrpSpPr>
        <p:grpSpPr>
          <a:xfrm>
            <a:off x="245021" y="2102165"/>
            <a:ext cx="3383280" cy="4297680"/>
            <a:chOff x="245021" y="2141218"/>
            <a:chExt cx="3383280" cy="4297680"/>
          </a:xfrm>
        </p:grpSpPr>
        <p:sp>
          <p:nvSpPr>
            <p:cNvPr id="43" name="Rectangle: Top Corners Rounded 42">
              <a:extLst>
                <a:ext uri="{FF2B5EF4-FFF2-40B4-BE49-F238E27FC236}">
                  <a16:creationId xmlns:a16="http://schemas.microsoft.com/office/drawing/2014/main" id="{A1232D44-603A-96B6-D24A-4CB3B614CB75}"/>
                </a:ext>
              </a:extLst>
            </p:cNvPr>
            <p:cNvSpPr/>
            <p:nvPr/>
          </p:nvSpPr>
          <p:spPr>
            <a:xfrm rot="16200000">
              <a:off x="-212179" y="2598418"/>
              <a:ext cx="4297680" cy="3383280"/>
            </a:xfrm>
            <a:prstGeom prst="round2SameRect">
              <a:avLst>
                <a:gd name="adj1" fmla="val 12688"/>
                <a:gd name="adj2" fmla="val 0"/>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8C5D432D-D6A0-3A4C-B4A1-87F8FCA98BCE}"/>
                </a:ext>
              </a:extLst>
            </p:cNvPr>
            <p:cNvSpPr txBox="1"/>
            <p:nvPr/>
          </p:nvSpPr>
          <p:spPr>
            <a:xfrm>
              <a:off x="353579" y="4875532"/>
              <a:ext cx="3166162" cy="954107"/>
            </a:xfrm>
            <a:prstGeom prst="rect">
              <a:avLst/>
            </a:prstGeom>
            <a:noFill/>
          </p:spPr>
          <p:txBody>
            <a:bodyPr wrap="square" rtlCol="0">
              <a:spAutoFit/>
            </a:bodyPr>
            <a:lstStyle/>
            <a:p>
              <a:pPr marL="0" lvl="1" indent="0" algn="ctr">
                <a:spcAft>
                  <a:spcPts val="2400"/>
                </a:spcAft>
                <a:buClr>
                  <a:schemeClr val="tx2"/>
                </a:buClr>
                <a:buNone/>
              </a:pPr>
              <a:r>
                <a:rPr lang="en-US" sz="2800" b="1" dirty="0">
                  <a:solidFill>
                    <a:schemeClr val="bg1"/>
                  </a:solidFill>
                  <a:latin typeface="Atkinson Hyperlegible" pitchFamily="2" charset="0"/>
                  <a:cs typeface="Arial"/>
                </a:rPr>
                <a:t>Formal training should include:</a:t>
              </a:r>
            </a:p>
          </p:txBody>
        </p:sp>
        <p:grpSp>
          <p:nvGrpSpPr>
            <p:cNvPr id="566" name="Group 565">
              <a:extLst>
                <a:ext uri="{FF2B5EF4-FFF2-40B4-BE49-F238E27FC236}">
                  <a16:creationId xmlns:a16="http://schemas.microsoft.com/office/drawing/2014/main" id="{C046E4A0-E514-05BC-51D6-A44F4E2DAC68}"/>
                </a:ext>
              </a:extLst>
            </p:cNvPr>
            <p:cNvGrpSpPr/>
            <p:nvPr/>
          </p:nvGrpSpPr>
          <p:grpSpPr>
            <a:xfrm>
              <a:off x="1066360" y="2672323"/>
              <a:ext cx="1740600" cy="1710170"/>
              <a:chOff x="14149388" y="3400425"/>
              <a:chExt cx="908050" cy="892175"/>
            </a:xfrm>
            <a:solidFill>
              <a:schemeClr val="bg1"/>
            </a:solidFill>
          </p:grpSpPr>
          <p:sp>
            <p:nvSpPr>
              <p:cNvPr id="221" name="Freeform 257">
                <a:extLst>
                  <a:ext uri="{FF2B5EF4-FFF2-40B4-BE49-F238E27FC236}">
                    <a16:creationId xmlns:a16="http://schemas.microsoft.com/office/drawing/2014/main" id="{14D6BDE0-55C4-CA7C-206A-33DD8FF4E75B}"/>
                  </a:ext>
                </a:extLst>
              </p:cNvPr>
              <p:cNvSpPr>
                <a:spLocks/>
              </p:cNvSpPr>
              <p:nvPr/>
            </p:nvSpPr>
            <p:spPr bwMode="auto">
              <a:xfrm>
                <a:off x="14149388" y="3400425"/>
                <a:ext cx="908050" cy="696912"/>
              </a:xfrm>
              <a:custGeom>
                <a:avLst/>
                <a:gdLst>
                  <a:gd name="T0" fmla="*/ 4934 w 4934"/>
                  <a:gd name="T1" fmla="*/ 3705 h 3780"/>
                  <a:gd name="T2" fmla="*/ 4859 w 4934"/>
                  <a:gd name="T3" fmla="*/ 3780 h 3780"/>
                  <a:gd name="T4" fmla="*/ 2102 w 4934"/>
                  <a:gd name="T5" fmla="*/ 3780 h 3780"/>
                  <a:gd name="T6" fmla="*/ 2102 w 4934"/>
                  <a:gd name="T7" fmla="*/ 3584 h 3780"/>
                  <a:gd name="T8" fmla="*/ 4738 w 4934"/>
                  <a:gd name="T9" fmla="*/ 3584 h 3780"/>
                  <a:gd name="T10" fmla="*/ 4738 w 4934"/>
                  <a:gd name="T11" fmla="*/ 197 h 3780"/>
                  <a:gd name="T12" fmla="*/ 197 w 4934"/>
                  <a:gd name="T13" fmla="*/ 197 h 3780"/>
                  <a:gd name="T14" fmla="*/ 197 w 4934"/>
                  <a:gd name="T15" fmla="*/ 3780 h 3780"/>
                  <a:gd name="T16" fmla="*/ 0 w 4934"/>
                  <a:gd name="T17" fmla="*/ 3780 h 3780"/>
                  <a:gd name="T18" fmla="*/ 0 w 4934"/>
                  <a:gd name="T19" fmla="*/ 76 h 3780"/>
                  <a:gd name="T20" fmla="*/ 76 w 4934"/>
                  <a:gd name="T21" fmla="*/ 0 h 3780"/>
                  <a:gd name="T22" fmla="*/ 4859 w 4934"/>
                  <a:gd name="T23" fmla="*/ 0 h 3780"/>
                  <a:gd name="T24" fmla="*/ 4934 w 4934"/>
                  <a:gd name="T25" fmla="*/ 76 h 3780"/>
                  <a:gd name="T26" fmla="*/ 4934 w 4934"/>
                  <a:gd name="T27" fmla="*/ 3705 h 3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34" h="3780">
                    <a:moveTo>
                      <a:pt x="4934" y="3705"/>
                    </a:moveTo>
                    <a:cubicBezTo>
                      <a:pt x="4934" y="3747"/>
                      <a:pt x="4900" y="3780"/>
                      <a:pt x="4859" y="3780"/>
                    </a:cubicBezTo>
                    <a:lnTo>
                      <a:pt x="2102" y="3780"/>
                    </a:lnTo>
                    <a:lnTo>
                      <a:pt x="2102" y="3584"/>
                    </a:lnTo>
                    <a:lnTo>
                      <a:pt x="4738" y="3584"/>
                    </a:lnTo>
                    <a:lnTo>
                      <a:pt x="4738" y="197"/>
                    </a:lnTo>
                    <a:lnTo>
                      <a:pt x="197" y="197"/>
                    </a:lnTo>
                    <a:lnTo>
                      <a:pt x="197" y="3780"/>
                    </a:lnTo>
                    <a:lnTo>
                      <a:pt x="0" y="3780"/>
                    </a:lnTo>
                    <a:lnTo>
                      <a:pt x="0" y="76"/>
                    </a:lnTo>
                    <a:cubicBezTo>
                      <a:pt x="0" y="34"/>
                      <a:pt x="34" y="0"/>
                      <a:pt x="76" y="0"/>
                    </a:cubicBezTo>
                    <a:lnTo>
                      <a:pt x="4859" y="0"/>
                    </a:lnTo>
                    <a:cubicBezTo>
                      <a:pt x="4900" y="0"/>
                      <a:pt x="4934" y="34"/>
                      <a:pt x="4934" y="76"/>
                    </a:cubicBezTo>
                    <a:lnTo>
                      <a:pt x="4934" y="37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258">
                <a:extLst>
                  <a:ext uri="{FF2B5EF4-FFF2-40B4-BE49-F238E27FC236}">
                    <a16:creationId xmlns:a16="http://schemas.microsoft.com/office/drawing/2014/main" id="{9454B4A0-B312-491F-1E20-A90ACE102C78}"/>
                  </a:ext>
                </a:extLst>
              </p:cNvPr>
              <p:cNvSpPr>
                <a:spLocks noEditPoints="1"/>
              </p:cNvSpPr>
              <p:nvPr/>
            </p:nvSpPr>
            <p:spPr bwMode="auto">
              <a:xfrm>
                <a:off x="14622463" y="3811588"/>
                <a:ext cx="293688" cy="166687"/>
              </a:xfrm>
              <a:custGeom>
                <a:avLst/>
                <a:gdLst>
                  <a:gd name="T0" fmla="*/ 136 w 1587"/>
                  <a:gd name="T1" fmla="*/ 761 h 897"/>
                  <a:gd name="T2" fmla="*/ 1451 w 1587"/>
                  <a:gd name="T3" fmla="*/ 761 h 897"/>
                  <a:gd name="T4" fmla="*/ 1451 w 1587"/>
                  <a:gd name="T5" fmla="*/ 137 h 897"/>
                  <a:gd name="T6" fmla="*/ 136 w 1587"/>
                  <a:gd name="T7" fmla="*/ 137 h 897"/>
                  <a:gd name="T8" fmla="*/ 136 w 1587"/>
                  <a:gd name="T9" fmla="*/ 761 h 897"/>
                  <a:gd name="T10" fmla="*/ 1587 w 1587"/>
                  <a:gd name="T11" fmla="*/ 851 h 897"/>
                  <a:gd name="T12" fmla="*/ 1542 w 1587"/>
                  <a:gd name="T13" fmla="*/ 897 h 897"/>
                  <a:gd name="T14" fmla="*/ 46 w 1587"/>
                  <a:gd name="T15" fmla="*/ 897 h 897"/>
                  <a:gd name="T16" fmla="*/ 0 w 1587"/>
                  <a:gd name="T17" fmla="*/ 851 h 897"/>
                  <a:gd name="T18" fmla="*/ 0 w 1587"/>
                  <a:gd name="T19" fmla="*/ 46 h 897"/>
                  <a:gd name="T20" fmla="*/ 46 w 1587"/>
                  <a:gd name="T21" fmla="*/ 0 h 897"/>
                  <a:gd name="T22" fmla="*/ 1542 w 1587"/>
                  <a:gd name="T23" fmla="*/ 0 h 897"/>
                  <a:gd name="T24" fmla="*/ 1587 w 1587"/>
                  <a:gd name="T25" fmla="*/ 46 h 897"/>
                  <a:gd name="T26" fmla="*/ 1587 w 1587"/>
                  <a:gd name="T27" fmla="*/ 85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7" h="897">
                    <a:moveTo>
                      <a:pt x="136" y="761"/>
                    </a:moveTo>
                    <a:lnTo>
                      <a:pt x="1451" y="761"/>
                    </a:lnTo>
                    <a:lnTo>
                      <a:pt x="1451" y="137"/>
                    </a:lnTo>
                    <a:lnTo>
                      <a:pt x="136" y="137"/>
                    </a:lnTo>
                    <a:lnTo>
                      <a:pt x="136" y="761"/>
                    </a:lnTo>
                    <a:close/>
                    <a:moveTo>
                      <a:pt x="1587" y="851"/>
                    </a:moveTo>
                    <a:cubicBezTo>
                      <a:pt x="1587" y="876"/>
                      <a:pt x="1567" y="897"/>
                      <a:pt x="1542" y="897"/>
                    </a:cubicBezTo>
                    <a:lnTo>
                      <a:pt x="46" y="897"/>
                    </a:lnTo>
                    <a:cubicBezTo>
                      <a:pt x="21" y="897"/>
                      <a:pt x="0" y="876"/>
                      <a:pt x="0" y="851"/>
                    </a:cubicBezTo>
                    <a:lnTo>
                      <a:pt x="0" y="46"/>
                    </a:lnTo>
                    <a:cubicBezTo>
                      <a:pt x="0" y="21"/>
                      <a:pt x="21" y="0"/>
                      <a:pt x="46" y="0"/>
                    </a:cubicBezTo>
                    <a:lnTo>
                      <a:pt x="1542" y="0"/>
                    </a:lnTo>
                    <a:cubicBezTo>
                      <a:pt x="1567" y="0"/>
                      <a:pt x="1587" y="21"/>
                      <a:pt x="1587" y="46"/>
                    </a:cubicBezTo>
                    <a:lnTo>
                      <a:pt x="1587" y="85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59">
                <a:extLst>
                  <a:ext uri="{FF2B5EF4-FFF2-40B4-BE49-F238E27FC236}">
                    <a16:creationId xmlns:a16="http://schemas.microsoft.com/office/drawing/2014/main" id="{B597FB54-EB61-A0CF-3ADA-884687ADC0BF}"/>
                  </a:ext>
                </a:extLst>
              </p:cNvPr>
              <p:cNvSpPr>
                <a:spLocks/>
              </p:cNvSpPr>
              <p:nvPr/>
            </p:nvSpPr>
            <p:spPr bwMode="auto">
              <a:xfrm>
                <a:off x="14238288" y="3689350"/>
                <a:ext cx="450850" cy="603250"/>
              </a:xfrm>
              <a:custGeom>
                <a:avLst/>
                <a:gdLst>
                  <a:gd name="T0" fmla="*/ 2446 w 2446"/>
                  <a:gd name="T1" fmla="*/ 188 h 3275"/>
                  <a:gd name="T2" fmla="*/ 2258 w 2446"/>
                  <a:gd name="T3" fmla="*/ 0 h 3275"/>
                  <a:gd name="T4" fmla="*/ 1082 w 2446"/>
                  <a:gd name="T5" fmla="*/ 0 h 3275"/>
                  <a:gd name="T6" fmla="*/ 1034 w 2446"/>
                  <a:gd name="T7" fmla="*/ 20 h 3275"/>
                  <a:gd name="T8" fmla="*/ 789 w 2446"/>
                  <a:gd name="T9" fmla="*/ 106 h 3275"/>
                  <a:gd name="T10" fmla="*/ 789 w 2446"/>
                  <a:gd name="T11" fmla="*/ 106 h 3275"/>
                  <a:gd name="T12" fmla="*/ 562 w 2446"/>
                  <a:gd name="T13" fmla="*/ 34 h 3275"/>
                  <a:gd name="T14" fmla="*/ 509 w 2446"/>
                  <a:gd name="T15" fmla="*/ 18 h 3275"/>
                  <a:gd name="T16" fmla="*/ 321 w 2446"/>
                  <a:gd name="T17" fmla="*/ 56 h 3275"/>
                  <a:gd name="T18" fmla="*/ 308 w 2446"/>
                  <a:gd name="T19" fmla="*/ 59 h 3275"/>
                  <a:gd name="T20" fmla="*/ 0 w 2446"/>
                  <a:gd name="T21" fmla="*/ 455 h 3275"/>
                  <a:gd name="T22" fmla="*/ 0 w 2446"/>
                  <a:gd name="T23" fmla="*/ 1359 h 3275"/>
                  <a:gd name="T24" fmla="*/ 281 w 2446"/>
                  <a:gd name="T25" fmla="*/ 1640 h 3275"/>
                  <a:gd name="T26" fmla="*/ 304 w 2446"/>
                  <a:gd name="T27" fmla="*/ 1640 h 3275"/>
                  <a:gd name="T28" fmla="*/ 304 w 2446"/>
                  <a:gd name="T29" fmla="*/ 3050 h 3275"/>
                  <a:gd name="T30" fmla="*/ 508 w 2446"/>
                  <a:gd name="T31" fmla="*/ 3269 h 3275"/>
                  <a:gd name="T32" fmla="*/ 732 w 2446"/>
                  <a:gd name="T33" fmla="*/ 3056 h 3275"/>
                  <a:gd name="T34" fmla="*/ 732 w 2446"/>
                  <a:gd name="T35" fmla="*/ 1858 h 3275"/>
                  <a:gd name="T36" fmla="*/ 789 w 2446"/>
                  <a:gd name="T37" fmla="*/ 1801 h 3275"/>
                  <a:gd name="T38" fmla="*/ 789 w 2446"/>
                  <a:gd name="T39" fmla="*/ 1801 h 3275"/>
                  <a:gd name="T40" fmla="*/ 846 w 2446"/>
                  <a:gd name="T41" fmla="*/ 1858 h 3275"/>
                  <a:gd name="T42" fmla="*/ 846 w 2446"/>
                  <a:gd name="T43" fmla="*/ 3056 h 3275"/>
                  <a:gd name="T44" fmla="*/ 1061 w 2446"/>
                  <a:gd name="T45" fmla="*/ 3270 h 3275"/>
                  <a:gd name="T46" fmla="*/ 1061 w 2446"/>
                  <a:gd name="T47" fmla="*/ 3270 h 3275"/>
                  <a:gd name="T48" fmla="*/ 1275 w 2446"/>
                  <a:gd name="T49" fmla="*/ 3056 h 3275"/>
                  <a:gd name="T50" fmla="*/ 1275 w 2446"/>
                  <a:gd name="T51" fmla="*/ 1514 h 3275"/>
                  <a:gd name="T52" fmla="*/ 1275 w 2446"/>
                  <a:gd name="T53" fmla="*/ 1346 h 3275"/>
                  <a:gd name="T54" fmla="*/ 1275 w 2446"/>
                  <a:gd name="T55" fmla="*/ 661 h 3275"/>
                  <a:gd name="T56" fmla="*/ 1275 w 2446"/>
                  <a:gd name="T57" fmla="*/ 661 h 3275"/>
                  <a:gd name="T58" fmla="*/ 1275 w 2446"/>
                  <a:gd name="T59" fmla="*/ 603 h 3275"/>
                  <a:gd name="T60" fmla="*/ 1502 w 2446"/>
                  <a:gd name="T61" fmla="*/ 376 h 3275"/>
                  <a:gd name="T62" fmla="*/ 1560 w 2446"/>
                  <a:gd name="T63" fmla="*/ 376 h 3275"/>
                  <a:gd name="T64" fmla="*/ 1560 w 2446"/>
                  <a:gd name="T65" fmla="*/ 376 h 3275"/>
                  <a:gd name="T66" fmla="*/ 2258 w 2446"/>
                  <a:gd name="T67" fmla="*/ 376 h 3275"/>
                  <a:gd name="T68" fmla="*/ 2446 w 2446"/>
                  <a:gd name="T69" fmla="*/ 188 h 3275"/>
                  <a:gd name="T70" fmla="*/ 2446 w 2446"/>
                  <a:gd name="T71" fmla="*/ 188 h 3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46" h="3275">
                    <a:moveTo>
                      <a:pt x="2446" y="188"/>
                    </a:moveTo>
                    <a:cubicBezTo>
                      <a:pt x="2446" y="84"/>
                      <a:pt x="2362" y="0"/>
                      <a:pt x="2258" y="0"/>
                    </a:cubicBezTo>
                    <a:lnTo>
                      <a:pt x="1082" y="0"/>
                    </a:lnTo>
                    <a:cubicBezTo>
                      <a:pt x="1063" y="0"/>
                      <a:pt x="1047" y="7"/>
                      <a:pt x="1034" y="20"/>
                    </a:cubicBezTo>
                    <a:cubicBezTo>
                      <a:pt x="980" y="72"/>
                      <a:pt x="890" y="106"/>
                      <a:pt x="789" y="106"/>
                    </a:cubicBezTo>
                    <a:lnTo>
                      <a:pt x="789" y="106"/>
                    </a:lnTo>
                    <a:cubicBezTo>
                      <a:pt x="698" y="106"/>
                      <a:pt x="616" y="78"/>
                      <a:pt x="562" y="34"/>
                    </a:cubicBezTo>
                    <a:cubicBezTo>
                      <a:pt x="547" y="22"/>
                      <a:pt x="528" y="16"/>
                      <a:pt x="509" y="18"/>
                    </a:cubicBezTo>
                    <a:cubicBezTo>
                      <a:pt x="441" y="28"/>
                      <a:pt x="378" y="40"/>
                      <a:pt x="321" y="56"/>
                    </a:cubicBezTo>
                    <a:cubicBezTo>
                      <a:pt x="316" y="57"/>
                      <a:pt x="312" y="58"/>
                      <a:pt x="308" y="59"/>
                    </a:cubicBezTo>
                    <a:cubicBezTo>
                      <a:pt x="135" y="112"/>
                      <a:pt x="7" y="267"/>
                      <a:pt x="0" y="455"/>
                    </a:cubicBezTo>
                    <a:lnTo>
                      <a:pt x="0" y="1359"/>
                    </a:lnTo>
                    <a:cubicBezTo>
                      <a:pt x="0" y="1514"/>
                      <a:pt x="126" y="1640"/>
                      <a:pt x="281" y="1640"/>
                    </a:cubicBezTo>
                    <a:lnTo>
                      <a:pt x="304" y="1640"/>
                    </a:lnTo>
                    <a:lnTo>
                      <a:pt x="304" y="3050"/>
                    </a:lnTo>
                    <a:cubicBezTo>
                      <a:pt x="304" y="3165"/>
                      <a:pt x="393" y="3264"/>
                      <a:pt x="508" y="3269"/>
                    </a:cubicBezTo>
                    <a:cubicBezTo>
                      <a:pt x="631" y="3275"/>
                      <a:pt x="732" y="3177"/>
                      <a:pt x="732" y="3056"/>
                    </a:cubicBezTo>
                    <a:lnTo>
                      <a:pt x="732" y="1858"/>
                    </a:lnTo>
                    <a:cubicBezTo>
                      <a:pt x="732" y="1827"/>
                      <a:pt x="758" y="1801"/>
                      <a:pt x="789" y="1801"/>
                    </a:cubicBezTo>
                    <a:lnTo>
                      <a:pt x="789" y="1801"/>
                    </a:lnTo>
                    <a:cubicBezTo>
                      <a:pt x="821" y="1801"/>
                      <a:pt x="846" y="1827"/>
                      <a:pt x="846" y="1858"/>
                    </a:cubicBezTo>
                    <a:lnTo>
                      <a:pt x="846" y="3056"/>
                    </a:lnTo>
                    <a:cubicBezTo>
                      <a:pt x="846" y="3174"/>
                      <a:pt x="942" y="3270"/>
                      <a:pt x="1061" y="3270"/>
                    </a:cubicBezTo>
                    <a:lnTo>
                      <a:pt x="1061" y="3270"/>
                    </a:lnTo>
                    <a:cubicBezTo>
                      <a:pt x="1179" y="3270"/>
                      <a:pt x="1275" y="3174"/>
                      <a:pt x="1275" y="3056"/>
                    </a:cubicBezTo>
                    <a:lnTo>
                      <a:pt x="1275" y="1514"/>
                    </a:lnTo>
                    <a:lnTo>
                      <a:pt x="1275" y="1346"/>
                    </a:lnTo>
                    <a:lnTo>
                      <a:pt x="1275" y="661"/>
                    </a:lnTo>
                    <a:lnTo>
                      <a:pt x="1275" y="661"/>
                    </a:lnTo>
                    <a:lnTo>
                      <a:pt x="1275" y="603"/>
                    </a:lnTo>
                    <a:cubicBezTo>
                      <a:pt x="1275" y="478"/>
                      <a:pt x="1377" y="376"/>
                      <a:pt x="1502" y="376"/>
                    </a:cubicBezTo>
                    <a:lnTo>
                      <a:pt x="1560" y="376"/>
                    </a:lnTo>
                    <a:lnTo>
                      <a:pt x="1560" y="376"/>
                    </a:lnTo>
                    <a:lnTo>
                      <a:pt x="2258" y="376"/>
                    </a:lnTo>
                    <a:cubicBezTo>
                      <a:pt x="2362" y="376"/>
                      <a:pt x="2446" y="292"/>
                      <a:pt x="2446" y="188"/>
                    </a:cubicBezTo>
                    <a:lnTo>
                      <a:pt x="2446" y="18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60">
                <a:extLst>
                  <a:ext uri="{FF2B5EF4-FFF2-40B4-BE49-F238E27FC236}">
                    <a16:creationId xmlns:a16="http://schemas.microsoft.com/office/drawing/2014/main" id="{BF10D1C1-9CD0-99E8-6704-B08B4E236E28}"/>
                  </a:ext>
                </a:extLst>
              </p:cNvPr>
              <p:cNvSpPr>
                <a:spLocks/>
              </p:cNvSpPr>
              <p:nvPr/>
            </p:nvSpPr>
            <p:spPr bwMode="auto">
              <a:xfrm>
                <a:off x="14319250" y="3529013"/>
                <a:ext cx="130175" cy="144462"/>
              </a:xfrm>
              <a:custGeom>
                <a:avLst/>
                <a:gdLst>
                  <a:gd name="T0" fmla="*/ 361 w 711"/>
                  <a:gd name="T1" fmla="*/ 787 h 787"/>
                  <a:gd name="T2" fmla="*/ 349 w 711"/>
                  <a:gd name="T3" fmla="*/ 787 h 787"/>
                  <a:gd name="T4" fmla="*/ 0 w 711"/>
                  <a:gd name="T5" fmla="*/ 437 h 787"/>
                  <a:gd name="T6" fmla="*/ 0 w 711"/>
                  <a:gd name="T7" fmla="*/ 350 h 787"/>
                  <a:gd name="T8" fmla="*/ 349 w 711"/>
                  <a:gd name="T9" fmla="*/ 0 h 787"/>
                  <a:gd name="T10" fmla="*/ 361 w 711"/>
                  <a:gd name="T11" fmla="*/ 0 h 787"/>
                  <a:gd name="T12" fmla="*/ 711 w 711"/>
                  <a:gd name="T13" fmla="*/ 350 h 787"/>
                  <a:gd name="T14" fmla="*/ 711 w 711"/>
                  <a:gd name="T15" fmla="*/ 437 h 787"/>
                  <a:gd name="T16" fmla="*/ 361 w 711"/>
                  <a:gd name="T17" fmla="*/ 787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787">
                    <a:moveTo>
                      <a:pt x="361" y="787"/>
                    </a:moveTo>
                    <a:lnTo>
                      <a:pt x="349" y="787"/>
                    </a:lnTo>
                    <a:cubicBezTo>
                      <a:pt x="157" y="787"/>
                      <a:pt x="0" y="629"/>
                      <a:pt x="0" y="437"/>
                    </a:cubicBezTo>
                    <a:lnTo>
                      <a:pt x="0" y="350"/>
                    </a:lnTo>
                    <a:cubicBezTo>
                      <a:pt x="0" y="157"/>
                      <a:pt x="157" y="0"/>
                      <a:pt x="349" y="0"/>
                    </a:cubicBezTo>
                    <a:lnTo>
                      <a:pt x="361" y="0"/>
                    </a:lnTo>
                    <a:cubicBezTo>
                      <a:pt x="554" y="0"/>
                      <a:pt x="711" y="157"/>
                      <a:pt x="711" y="350"/>
                    </a:cubicBezTo>
                    <a:lnTo>
                      <a:pt x="711" y="437"/>
                    </a:lnTo>
                    <a:cubicBezTo>
                      <a:pt x="711" y="629"/>
                      <a:pt x="554" y="787"/>
                      <a:pt x="361" y="7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261">
                <a:extLst>
                  <a:ext uri="{FF2B5EF4-FFF2-40B4-BE49-F238E27FC236}">
                    <a16:creationId xmlns:a16="http://schemas.microsoft.com/office/drawing/2014/main" id="{2485B64A-25C1-7360-6D3E-F384117B4C10}"/>
                  </a:ext>
                </a:extLst>
              </p:cNvPr>
              <p:cNvSpPr>
                <a:spLocks noChangeArrowheads="1"/>
              </p:cNvSpPr>
              <p:nvPr/>
            </p:nvSpPr>
            <p:spPr bwMode="auto">
              <a:xfrm>
                <a:off x="14517688" y="3530600"/>
                <a:ext cx="3905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262">
                <a:extLst>
                  <a:ext uri="{FF2B5EF4-FFF2-40B4-BE49-F238E27FC236}">
                    <a16:creationId xmlns:a16="http://schemas.microsoft.com/office/drawing/2014/main" id="{97915FE5-850A-B836-1ADD-E7F31ED1C5E2}"/>
                  </a:ext>
                </a:extLst>
              </p:cNvPr>
              <p:cNvSpPr>
                <a:spLocks noChangeArrowheads="1"/>
              </p:cNvSpPr>
              <p:nvPr/>
            </p:nvSpPr>
            <p:spPr bwMode="auto">
              <a:xfrm>
                <a:off x="14517688" y="3617913"/>
                <a:ext cx="39052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263">
                <a:extLst>
                  <a:ext uri="{FF2B5EF4-FFF2-40B4-BE49-F238E27FC236}">
                    <a16:creationId xmlns:a16="http://schemas.microsoft.com/office/drawing/2014/main" id="{25B3B74C-CD57-9D09-F3B9-BA567F2CBAC2}"/>
                  </a:ext>
                </a:extLst>
              </p:cNvPr>
              <p:cNvSpPr>
                <a:spLocks noChangeArrowheads="1"/>
              </p:cNvSpPr>
              <p:nvPr/>
            </p:nvSpPr>
            <p:spPr bwMode="auto">
              <a:xfrm>
                <a:off x="14739938" y="3705225"/>
                <a:ext cx="1682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1" name="TextBox 20">
            <a:extLst>
              <a:ext uri="{FF2B5EF4-FFF2-40B4-BE49-F238E27FC236}">
                <a16:creationId xmlns:a16="http://schemas.microsoft.com/office/drawing/2014/main" id="{5B2F2C25-5DEF-FBFE-E1B5-19F72685824E}"/>
              </a:ext>
            </a:extLst>
          </p:cNvPr>
          <p:cNvSpPr txBox="1"/>
          <p:nvPr/>
        </p:nvSpPr>
        <p:spPr>
          <a:xfrm>
            <a:off x="117019" y="3882841"/>
            <a:ext cx="11957963" cy="584775"/>
          </a:xfrm>
          <a:prstGeom prst="rect">
            <a:avLst/>
          </a:prstGeom>
          <a:noFill/>
        </p:spPr>
        <p:txBody>
          <a:bodyPr wrap="square" rtlCol="0">
            <a:spAutoFit/>
          </a:bodyPr>
          <a:lstStyle/>
          <a:p>
            <a:pPr algn="ctr">
              <a:spcAft>
                <a:spcPts val="2400"/>
              </a:spcAft>
              <a:buClr>
                <a:schemeClr val="tx2"/>
              </a:buClr>
            </a:pPr>
            <a:r>
              <a:rPr lang="en-US" sz="3200" b="1" dirty="0">
                <a:solidFill>
                  <a:srgbClr val="00205C"/>
                </a:solidFill>
                <a:latin typeface="Atkinson Hyperlegible" pitchFamily="2" charset="0"/>
                <a:cs typeface="Arial"/>
              </a:rPr>
              <a:t>What training is needed to ensure effective cleaning?</a:t>
            </a:r>
            <a:endParaRPr lang="en-US" sz="2000" dirty="0">
              <a:latin typeface="Atkinson Hyperlegible" pitchFamily="2" charset="0"/>
              <a:ea typeface="+mn-lt"/>
              <a:cs typeface="+mn-lt"/>
            </a:endParaRPr>
          </a:p>
        </p:txBody>
      </p:sp>
      <p:pic>
        <p:nvPicPr>
          <p:cNvPr id="570" name="11">
            <a:hlinkClick r:id="" action="ppaction://media"/>
            <a:extLst>
              <a:ext uri="{FF2B5EF4-FFF2-40B4-BE49-F238E27FC236}">
                <a16:creationId xmlns:a16="http://schemas.microsoft.com/office/drawing/2014/main" id="{359E8734-56AC-18E1-04D6-B5C3CED2EC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72" y="6886856"/>
            <a:ext cx="609600" cy="609600"/>
          </a:xfrm>
          <a:prstGeom prst="rect">
            <a:avLst/>
          </a:prstGeom>
        </p:spPr>
      </p:pic>
      <p:grpSp>
        <p:nvGrpSpPr>
          <p:cNvPr id="5" name="Group 4">
            <a:extLst>
              <a:ext uri="{FF2B5EF4-FFF2-40B4-BE49-F238E27FC236}">
                <a16:creationId xmlns:a16="http://schemas.microsoft.com/office/drawing/2014/main" id="{125C0EE0-C115-3D46-917D-4B5C74ABD095}"/>
              </a:ext>
            </a:extLst>
          </p:cNvPr>
          <p:cNvGrpSpPr>
            <a:grpSpLocks noChangeAspect="1"/>
          </p:cNvGrpSpPr>
          <p:nvPr/>
        </p:nvGrpSpPr>
        <p:grpSpPr>
          <a:xfrm>
            <a:off x="5683238" y="3811059"/>
            <a:ext cx="825525" cy="822960"/>
            <a:chOff x="6095999" y="3304308"/>
            <a:chExt cx="1284149" cy="1280160"/>
          </a:xfrm>
        </p:grpSpPr>
        <p:sp>
          <p:nvSpPr>
            <p:cNvPr id="9" name="Oval 8">
              <a:extLst>
                <a:ext uri="{FF2B5EF4-FFF2-40B4-BE49-F238E27FC236}">
                  <a16:creationId xmlns:a16="http://schemas.microsoft.com/office/drawing/2014/main" id="{F87EF12C-B9BC-5341-B0FE-7CFFE65F4E8F}"/>
                </a:ext>
              </a:extLst>
            </p:cNvPr>
            <p:cNvSpPr>
              <a:spLocks noChangeAspect="1"/>
            </p:cNvSpPr>
            <p:nvPr/>
          </p:nvSpPr>
          <p:spPr>
            <a:xfrm>
              <a:off x="6095999" y="3304308"/>
              <a:ext cx="1284149" cy="1280160"/>
            </a:xfrm>
            <a:prstGeom prst="ellipse">
              <a:avLst/>
            </a:prstGeom>
            <a:noFill/>
            <a:ln w="57150">
              <a:solidFill>
                <a:srgbClr val="00205C">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F1C135D-3A13-EEFC-B4E6-183BA89C3D7E}"/>
                </a:ext>
              </a:extLst>
            </p:cNvPr>
            <p:cNvGrpSpPr/>
            <p:nvPr/>
          </p:nvGrpSpPr>
          <p:grpSpPr>
            <a:xfrm>
              <a:off x="6531640" y="3624348"/>
              <a:ext cx="412866" cy="640080"/>
              <a:chOff x="6580477" y="3602066"/>
              <a:chExt cx="412866" cy="640080"/>
            </a:xfrm>
          </p:grpSpPr>
          <p:sp>
            <p:nvSpPr>
              <p:cNvPr id="17" name="Rectangle: Rounded Corners 16">
                <a:extLst>
                  <a:ext uri="{FF2B5EF4-FFF2-40B4-BE49-F238E27FC236}">
                    <a16:creationId xmlns:a16="http://schemas.microsoft.com/office/drawing/2014/main" id="{A7CAB244-612C-E363-41BA-855875AF225F}"/>
                  </a:ext>
                </a:extLst>
              </p:cNvPr>
              <p:cNvSpPr/>
              <p:nvPr/>
            </p:nvSpPr>
            <p:spPr>
              <a:xfrm>
                <a:off x="6580477" y="3602066"/>
                <a:ext cx="137160" cy="640080"/>
              </a:xfrm>
              <a:prstGeom prst="roundRect">
                <a:avLst>
                  <a:gd name="adj" fmla="val 50000"/>
                </a:avLst>
              </a:prstGeom>
              <a:solidFill>
                <a:srgbClr val="00205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BC190FD-82DF-5E26-0471-2D40DC0D0D71}"/>
                  </a:ext>
                </a:extLst>
              </p:cNvPr>
              <p:cNvSpPr/>
              <p:nvPr/>
            </p:nvSpPr>
            <p:spPr>
              <a:xfrm>
                <a:off x="6856183" y="3602066"/>
                <a:ext cx="137160" cy="640080"/>
              </a:xfrm>
              <a:prstGeom prst="roundRect">
                <a:avLst>
                  <a:gd name="adj" fmla="val 50000"/>
                </a:avLst>
              </a:prstGeom>
              <a:solidFill>
                <a:srgbClr val="00205C">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67597668"/>
      </p:ext>
    </p:extLst>
  </p:cSld>
  <p:clrMapOvr>
    <a:masterClrMapping/>
  </p:clrMapOvr>
  <mc:AlternateContent xmlns:mc="http://schemas.openxmlformats.org/markup-compatibility/2006" xmlns:p14="http://schemas.microsoft.com/office/powerpoint/2010/main">
    <mc:Choice Requires="p14">
      <p:transition spd="slow" p14:dur="2000" advClick="0" advTm="40000"/>
    </mc:Choice>
    <mc:Fallback xmlns="">
      <p:transition spd="slow" advClick="0"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60" fill="hold"/>
                                        <p:tgtEl>
                                          <p:spTgt spid="570"/>
                                        </p:tgtEl>
                                      </p:cBhvr>
                                    </p:cmd>
                                  </p:childTnLst>
                                </p:cTn>
                              </p:par>
                              <p:par>
                                <p:cTn id="7" presetID="2" presetClass="entr" presetSubtype="8"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0-#ppt_w/2"/>
                                          </p:val>
                                        </p:tav>
                                        <p:tav tm="100000">
                                          <p:val>
                                            <p:strVal val="#ppt_x"/>
                                          </p:val>
                                        </p:tav>
                                      </p:tavLst>
                                    </p:anim>
                                    <p:anim calcmode="lin" valueType="num">
                                      <p:cBhvr additive="base">
                                        <p:cTn id="10" dur="500" fill="hold"/>
                                        <p:tgtEl>
                                          <p:spTgt spid="8"/>
                                        </p:tgtEl>
                                        <p:attrNameLst>
                                          <p:attrName>ppt_y</p:attrName>
                                        </p:attrNameLst>
                                      </p:cBhvr>
                                      <p:tavLst>
                                        <p:tav tm="0">
                                          <p:val>
                                            <p:strVal val="#ppt_y"/>
                                          </p:val>
                                        </p:tav>
                                        <p:tav tm="100000">
                                          <p:val>
                                            <p:strVal val="#ppt_y"/>
                                          </p:val>
                                        </p:tav>
                                      </p:tavLst>
                                    </p:anim>
                                  </p:childTnLst>
                                </p:cTn>
                              </p:par>
                              <p:par>
                                <p:cTn id="11" presetID="16" presetClass="entr" presetSubtype="37" fill="hold" grpId="0"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500"/>
                                        <p:tgtEl>
                                          <p:spTgt spid="21"/>
                                        </p:tgtEl>
                                      </p:cBhvr>
                                    </p:animEffect>
                                  </p:childTnLst>
                                </p:cTn>
                              </p:par>
                              <p:par>
                                <p:cTn id="14" presetID="64" presetClass="path" presetSubtype="0" accel="50000" decel="50000" fill="hold" grpId="1" nodeType="withEffect">
                                  <p:stCondLst>
                                    <p:cond delay="3000"/>
                                  </p:stCondLst>
                                  <p:childTnLst>
                                    <p:animMotion origin="layout" path="M 0 3.7037E-6 L 0 -0.36713 " pathEditMode="relative" rAng="0" ptsTypes="AA">
                                      <p:cBhvr>
                                        <p:cTn id="15" dur="750" fill="hold"/>
                                        <p:tgtEl>
                                          <p:spTgt spid="21"/>
                                        </p:tgtEl>
                                        <p:attrNameLst>
                                          <p:attrName>ppt_x</p:attrName>
                                          <p:attrName>ppt_y</p:attrName>
                                        </p:attrNameLst>
                                      </p:cBhvr>
                                      <p:rCtr x="0" y="-18356"/>
                                    </p:animMotion>
                                  </p:childTnLst>
                                </p:cTn>
                              </p:par>
                              <p:par>
                                <p:cTn id="16" presetID="2" presetClass="entr" presetSubtype="8" fill="hold" nodeType="withEffect">
                                  <p:stCondLst>
                                    <p:cond delay="3500"/>
                                  </p:stCondLst>
                                  <p:childTnLst>
                                    <p:set>
                                      <p:cBhvr>
                                        <p:cTn id="17" dur="1" fill="hold">
                                          <p:stCondLst>
                                            <p:cond delay="0"/>
                                          </p:stCondLst>
                                        </p:cTn>
                                        <p:tgtEl>
                                          <p:spTgt spid="567"/>
                                        </p:tgtEl>
                                        <p:attrNameLst>
                                          <p:attrName>style.visibility</p:attrName>
                                        </p:attrNameLst>
                                      </p:cBhvr>
                                      <p:to>
                                        <p:strVal val="visible"/>
                                      </p:to>
                                    </p:set>
                                    <p:anim calcmode="lin" valueType="num">
                                      <p:cBhvr additive="base">
                                        <p:cTn id="18" dur="500" fill="hold"/>
                                        <p:tgtEl>
                                          <p:spTgt spid="567"/>
                                        </p:tgtEl>
                                        <p:attrNameLst>
                                          <p:attrName>ppt_x</p:attrName>
                                        </p:attrNameLst>
                                      </p:cBhvr>
                                      <p:tavLst>
                                        <p:tav tm="0">
                                          <p:val>
                                            <p:strVal val="0-#ppt_w/2"/>
                                          </p:val>
                                        </p:tav>
                                        <p:tav tm="100000">
                                          <p:val>
                                            <p:strVal val="#ppt_x"/>
                                          </p:val>
                                        </p:tav>
                                      </p:tavLst>
                                    </p:anim>
                                    <p:anim calcmode="lin" valueType="num">
                                      <p:cBhvr additive="base">
                                        <p:cTn id="19" dur="500" fill="hold"/>
                                        <p:tgtEl>
                                          <p:spTgt spid="567"/>
                                        </p:tgtEl>
                                        <p:attrNameLst>
                                          <p:attrName>ppt_y</p:attrName>
                                        </p:attrNameLst>
                                      </p:cBhvr>
                                      <p:tavLst>
                                        <p:tav tm="0">
                                          <p:val>
                                            <p:strVal val="#ppt_y"/>
                                          </p:val>
                                        </p:tav>
                                        <p:tav tm="100000">
                                          <p:val>
                                            <p:strVal val="#ppt_y"/>
                                          </p:val>
                                        </p:tav>
                                      </p:tavLst>
                                    </p:anim>
                                  </p:childTnLst>
                                </p:cTn>
                              </p:par>
                              <p:par>
                                <p:cTn id="20" presetID="22" presetClass="entr" presetSubtype="8" fill="hold" nodeType="withEffect">
                                  <p:stCondLst>
                                    <p:cond delay="6000"/>
                                  </p:stCondLst>
                                  <p:childTnLst>
                                    <p:set>
                                      <p:cBhvr>
                                        <p:cTn id="21" dur="1" fill="hold">
                                          <p:stCondLst>
                                            <p:cond delay="0"/>
                                          </p:stCondLst>
                                        </p:cTn>
                                        <p:tgtEl>
                                          <p:spTgt spid="216"/>
                                        </p:tgtEl>
                                        <p:attrNameLst>
                                          <p:attrName>style.visibility</p:attrName>
                                        </p:attrNameLst>
                                      </p:cBhvr>
                                      <p:to>
                                        <p:strVal val="visible"/>
                                      </p:to>
                                    </p:set>
                                    <p:animEffect transition="in" filter="wipe(left)">
                                      <p:cBhvr>
                                        <p:cTn id="22" dur="500"/>
                                        <p:tgtEl>
                                          <p:spTgt spid="216"/>
                                        </p:tgtEl>
                                      </p:cBhvr>
                                    </p:animEffect>
                                  </p:childTnLst>
                                </p:cTn>
                              </p:par>
                              <p:par>
                                <p:cTn id="23" presetID="22" presetClass="entr" presetSubtype="8" fill="hold" nodeType="withEffect">
                                  <p:stCondLst>
                                    <p:cond delay="875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par>
                                <p:cTn id="26" presetID="22" presetClass="entr" presetSubtype="8" fill="hold" nodeType="withEffect">
                                  <p:stCondLst>
                                    <p:cond delay="9250"/>
                                  </p:stCondLst>
                                  <p:childTnLst>
                                    <p:set>
                                      <p:cBhvr>
                                        <p:cTn id="27" dur="1" fill="hold">
                                          <p:stCondLst>
                                            <p:cond delay="0"/>
                                          </p:stCondLst>
                                        </p:cTn>
                                        <p:tgtEl>
                                          <p:spTgt spid="217"/>
                                        </p:tgtEl>
                                        <p:attrNameLst>
                                          <p:attrName>style.visibility</p:attrName>
                                        </p:attrNameLst>
                                      </p:cBhvr>
                                      <p:to>
                                        <p:strVal val="visible"/>
                                      </p:to>
                                    </p:set>
                                    <p:animEffect transition="in" filter="wipe(left)">
                                      <p:cBhvr>
                                        <p:cTn id="28" dur="500"/>
                                        <p:tgtEl>
                                          <p:spTgt spid="217"/>
                                        </p:tgtEl>
                                      </p:cBhvr>
                                    </p:animEffect>
                                  </p:childTnLst>
                                </p:cTn>
                              </p:par>
                              <p:par>
                                <p:cTn id="29" presetID="22" presetClass="entr" presetSubtype="8" fill="hold" nodeType="withEffect">
                                  <p:stCondLst>
                                    <p:cond delay="1250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par>
                                <p:cTn id="32" presetID="22" presetClass="entr" presetSubtype="8" fill="hold" nodeType="withEffect">
                                  <p:stCondLst>
                                    <p:cond delay="13000"/>
                                  </p:stCondLst>
                                  <p:childTnLst>
                                    <p:set>
                                      <p:cBhvr>
                                        <p:cTn id="33" dur="1" fill="hold">
                                          <p:stCondLst>
                                            <p:cond delay="0"/>
                                          </p:stCondLst>
                                        </p:cTn>
                                        <p:tgtEl>
                                          <p:spTgt spid="218"/>
                                        </p:tgtEl>
                                        <p:attrNameLst>
                                          <p:attrName>style.visibility</p:attrName>
                                        </p:attrNameLst>
                                      </p:cBhvr>
                                      <p:to>
                                        <p:strVal val="visible"/>
                                      </p:to>
                                    </p:set>
                                    <p:animEffect transition="in" filter="wipe(left)">
                                      <p:cBhvr>
                                        <p:cTn id="34" dur="500"/>
                                        <p:tgtEl>
                                          <p:spTgt spid="218"/>
                                        </p:tgtEl>
                                      </p:cBhvr>
                                    </p:animEffect>
                                  </p:childTnLst>
                                </p:cTn>
                              </p:par>
                              <p:par>
                                <p:cTn id="35" presetID="22" presetClass="entr" presetSubtype="8" fill="hold" nodeType="withEffect">
                                  <p:stCondLst>
                                    <p:cond delay="20000"/>
                                  </p:stCondLst>
                                  <p:childTnLst>
                                    <p:set>
                                      <p:cBhvr>
                                        <p:cTn id="36" dur="1" fill="hold">
                                          <p:stCondLst>
                                            <p:cond delay="0"/>
                                          </p:stCondLst>
                                        </p:cTn>
                                        <p:tgtEl>
                                          <p:spTgt spid="212"/>
                                        </p:tgtEl>
                                        <p:attrNameLst>
                                          <p:attrName>style.visibility</p:attrName>
                                        </p:attrNameLst>
                                      </p:cBhvr>
                                      <p:to>
                                        <p:strVal val="visible"/>
                                      </p:to>
                                    </p:set>
                                    <p:animEffect transition="in" filter="wipe(left)">
                                      <p:cBhvr>
                                        <p:cTn id="37" dur="500"/>
                                        <p:tgtEl>
                                          <p:spTgt spid="212"/>
                                        </p:tgtEl>
                                      </p:cBhvr>
                                    </p:animEffect>
                                  </p:childTnLst>
                                </p:cTn>
                              </p:par>
                              <p:par>
                                <p:cTn id="38" presetID="22" presetClass="entr" presetSubtype="8" fill="hold" nodeType="withEffect">
                                  <p:stCondLst>
                                    <p:cond delay="20500"/>
                                  </p:stCondLst>
                                  <p:childTnLst>
                                    <p:set>
                                      <p:cBhvr>
                                        <p:cTn id="39" dur="1" fill="hold">
                                          <p:stCondLst>
                                            <p:cond delay="0"/>
                                          </p:stCondLst>
                                        </p:cTn>
                                        <p:tgtEl>
                                          <p:spTgt spid="219"/>
                                        </p:tgtEl>
                                        <p:attrNameLst>
                                          <p:attrName>style.visibility</p:attrName>
                                        </p:attrNameLst>
                                      </p:cBhvr>
                                      <p:to>
                                        <p:strVal val="visible"/>
                                      </p:to>
                                    </p:set>
                                    <p:animEffect transition="in" filter="wipe(left)">
                                      <p:cBhvr>
                                        <p:cTn id="40" dur="500"/>
                                        <p:tgtEl>
                                          <p:spTgt spid="219"/>
                                        </p:tgtEl>
                                      </p:cBhvr>
                                    </p:animEffect>
                                  </p:childTnLst>
                                </p:cTn>
                              </p:par>
                              <p:par>
                                <p:cTn id="41" presetID="53" presetClass="entr" presetSubtype="16" fill="hold" nodeType="withEffect">
                                  <p:stCondLst>
                                    <p:cond delay="3450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53" presetClass="exit" presetSubtype="32" fill="hold" nodeType="withEffect">
                                  <p:stCondLst>
                                    <p:cond delay="39500"/>
                                  </p:stCondLst>
                                  <p:childTnLst>
                                    <p:anim calcmode="lin" valueType="num">
                                      <p:cBhvr>
                                        <p:cTn id="47" dur="500"/>
                                        <p:tgtEl>
                                          <p:spTgt spid="5"/>
                                        </p:tgtEl>
                                        <p:attrNameLst>
                                          <p:attrName>ppt_w</p:attrName>
                                        </p:attrNameLst>
                                      </p:cBhvr>
                                      <p:tavLst>
                                        <p:tav tm="0">
                                          <p:val>
                                            <p:strVal val="ppt_w"/>
                                          </p:val>
                                        </p:tav>
                                        <p:tav tm="100000">
                                          <p:val>
                                            <p:fltVal val="0"/>
                                          </p:val>
                                        </p:tav>
                                      </p:tavLst>
                                    </p:anim>
                                    <p:anim calcmode="lin" valueType="num">
                                      <p:cBhvr>
                                        <p:cTn id="48" dur="500"/>
                                        <p:tgtEl>
                                          <p:spTgt spid="5"/>
                                        </p:tgtEl>
                                        <p:attrNameLst>
                                          <p:attrName>ppt_h</p:attrName>
                                        </p:attrNameLst>
                                      </p:cBhvr>
                                      <p:tavLst>
                                        <p:tav tm="0">
                                          <p:val>
                                            <p:strVal val="ppt_h"/>
                                          </p:val>
                                        </p:tav>
                                        <p:tav tm="100000">
                                          <p:val>
                                            <p:fltVal val="0"/>
                                          </p:val>
                                        </p:tav>
                                      </p:tavLst>
                                    </p:anim>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2" presetClass="exit" presetSubtype="8" fill="hold" nodeType="withEffect">
                                  <p:stCondLst>
                                    <p:cond delay="40000"/>
                                  </p:stCondLst>
                                  <p:childTnLst>
                                    <p:anim calcmode="lin" valueType="num">
                                      <p:cBhvr additive="base">
                                        <p:cTn id="52" dur="500"/>
                                        <p:tgtEl>
                                          <p:spTgt spid="567"/>
                                        </p:tgtEl>
                                        <p:attrNameLst>
                                          <p:attrName>ppt_x</p:attrName>
                                        </p:attrNameLst>
                                      </p:cBhvr>
                                      <p:tavLst>
                                        <p:tav tm="0">
                                          <p:val>
                                            <p:strVal val="ppt_x"/>
                                          </p:val>
                                        </p:tav>
                                        <p:tav tm="100000">
                                          <p:val>
                                            <p:strVal val="0-ppt_w/2"/>
                                          </p:val>
                                        </p:tav>
                                      </p:tavLst>
                                    </p:anim>
                                    <p:anim calcmode="lin" valueType="num">
                                      <p:cBhvr additive="base">
                                        <p:cTn id="53" dur="500"/>
                                        <p:tgtEl>
                                          <p:spTgt spid="567"/>
                                        </p:tgtEl>
                                        <p:attrNameLst>
                                          <p:attrName>ppt_y</p:attrName>
                                        </p:attrNameLst>
                                      </p:cBhvr>
                                      <p:tavLst>
                                        <p:tav tm="0">
                                          <p:val>
                                            <p:strVal val="ppt_y"/>
                                          </p:val>
                                        </p:tav>
                                        <p:tav tm="100000">
                                          <p:val>
                                            <p:strVal val="ppt_y"/>
                                          </p:val>
                                        </p:tav>
                                      </p:tavLst>
                                    </p:anim>
                                    <p:set>
                                      <p:cBhvr>
                                        <p:cTn id="54" dur="1" fill="hold">
                                          <p:stCondLst>
                                            <p:cond delay="499"/>
                                          </p:stCondLst>
                                        </p:cTn>
                                        <p:tgtEl>
                                          <p:spTgt spid="567"/>
                                        </p:tgtEl>
                                        <p:attrNameLst>
                                          <p:attrName>style.visibility</p:attrName>
                                        </p:attrNameLst>
                                      </p:cBhvr>
                                      <p:to>
                                        <p:strVal val="hidden"/>
                                      </p:to>
                                    </p:set>
                                  </p:childTnLst>
                                </p:cTn>
                              </p:par>
                              <p:par>
                                <p:cTn id="55" presetID="2" presetClass="exit" presetSubtype="2" fill="hold" nodeType="withEffect">
                                  <p:stCondLst>
                                    <p:cond delay="40000"/>
                                  </p:stCondLst>
                                  <p:childTnLst>
                                    <p:anim calcmode="lin" valueType="num">
                                      <p:cBhvr additive="base">
                                        <p:cTn id="56" dur="500"/>
                                        <p:tgtEl>
                                          <p:spTgt spid="216"/>
                                        </p:tgtEl>
                                        <p:attrNameLst>
                                          <p:attrName>ppt_x</p:attrName>
                                        </p:attrNameLst>
                                      </p:cBhvr>
                                      <p:tavLst>
                                        <p:tav tm="0">
                                          <p:val>
                                            <p:strVal val="ppt_x"/>
                                          </p:val>
                                        </p:tav>
                                        <p:tav tm="100000">
                                          <p:val>
                                            <p:strVal val="1+ppt_w/2"/>
                                          </p:val>
                                        </p:tav>
                                      </p:tavLst>
                                    </p:anim>
                                    <p:anim calcmode="lin" valueType="num">
                                      <p:cBhvr additive="base">
                                        <p:cTn id="57" dur="500"/>
                                        <p:tgtEl>
                                          <p:spTgt spid="216"/>
                                        </p:tgtEl>
                                        <p:attrNameLst>
                                          <p:attrName>ppt_y</p:attrName>
                                        </p:attrNameLst>
                                      </p:cBhvr>
                                      <p:tavLst>
                                        <p:tav tm="0">
                                          <p:val>
                                            <p:strVal val="ppt_y"/>
                                          </p:val>
                                        </p:tav>
                                        <p:tav tm="100000">
                                          <p:val>
                                            <p:strVal val="ppt_y"/>
                                          </p:val>
                                        </p:tav>
                                      </p:tavLst>
                                    </p:anim>
                                    <p:set>
                                      <p:cBhvr>
                                        <p:cTn id="58" dur="1" fill="hold">
                                          <p:stCondLst>
                                            <p:cond delay="499"/>
                                          </p:stCondLst>
                                        </p:cTn>
                                        <p:tgtEl>
                                          <p:spTgt spid="216"/>
                                        </p:tgtEl>
                                        <p:attrNameLst>
                                          <p:attrName>style.visibility</p:attrName>
                                        </p:attrNameLst>
                                      </p:cBhvr>
                                      <p:to>
                                        <p:strVal val="hidden"/>
                                      </p:to>
                                    </p:set>
                                  </p:childTnLst>
                                </p:cTn>
                              </p:par>
                              <p:par>
                                <p:cTn id="59" presetID="2" presetClass="exit" presetSubtype="2" fill="hold" nodeType="withEffect">
                                  <p:stCondLst>
                                    <p:cond delay="40000"/>
                                  </p:stCondLst>
                                  <p:childTnLst>
                                    <p:anim calcmode="lin" valueType="num">
                                      <p:cBhvr additive="base">
                                        <p:cTn id="60" dur="500"/>
                                        <p:tgtEl>
                                          <p:spTgt spid="217"/>
                                        </p:tgtEl>
                                        <p:attrNameLst>
                                          <p:attrName>ppt_x</p:attrName>
                                        </p:attrNameLst>
                                      </p:cBhvr>
                                      <p:tavLst>
                                        <p:tav tm="0">
                                          <p:val>
                                            <p:strVal val="ppt_x"/>
                                          </p:val>
                                        </p:tav>
                                        <p:tav tm="100000">
                                          <p:val>
                                            <p:strVal val="1+ppt_w/2"/>
                                          </p:val>
                                        </p:tav>
                                      </p:tavLst>
                                    </p:anim>
                                    <p:anim calcmode="lin" valueType="num">
                                      <p:cBhvr additive="base">
                                        <p:cTn id="61" dur="500"/>
                                        <p:tgtEl>
                                          <p:spTgt spid="217"/>
                                        </p:tgtEl>
                                        <p:attrNameLst>
                                          <p:attrName>ppt_y</p:attrName>
                                        </p:attrNameLst>
                                      </p:cBhvr>
                                      <p:tavLst>
                                        <p:tav tm="0">
                                          <p:val>
                                            <p:strVal val="ppt_y"/>
                                          </p:val>
                                        </p:tav>
                                        <p:tav tm="100000">
                                          <p:val>
                                            <p:strVal val="ppt_y"/>
                                          </p:val>
                                        </p:tav>
                                      </p:tavLst>
                                    </p:anim>
                                    <p:set>
                                      <p:cBhvr>
                                        <p:cTn id="62" dur="1" fill="hold">
                                          <p:stCondLst>
                                            <p:cond delay="499"/>
                                          </p:stCondLst>
                                        </p:cTn>
                                        <p:tgtEl>
                                          <p:spTgt spid="217"/>
                                        </p:tgtEl>
                                        <p:attrNameLst>
                                          <p:attrName>style.visibility</p:attrName>
                                        </p:attrNameLst>
                                      </p:cBhvr>
                                      <p:to>
                                        <p:strVal val="hidden"/>
                                      </p:to>
                                    </p:set>
                                  </p:childTnLst>
                                </p:cTn>
                              </p:par>
                              <p:par>
                                <p:cTn id="63" presetID="2" presetClass="exit" presetSubtype="2" fill="hold" nodeType="withEffect">
                                  <p:stCondLst>
                                    <p:cond delay="40000"/>
                                  </p:stCondLst>
                                  <p:childTnLst>
                                    <p:anim calcmode="lin" valueType="num">
                                      <p:cBhvr additive="base">
                                        <p:cTn id="64" dur="500"/>
                                        <p:tgtEl>
                                          <p:spTgt spid="218"/>
                                        </p:tgtEl>
                                        <p:attrNameLst>
                                          <p:attrName>ppt_x</p:attrName>
                                        </p:attrNameLst>
                                      </p:cBhvr>
                                      <p:tavLst>
                                        <p:tav tm="0">
                                          <p:val>
                                            <p:strVal val="ppt_x"/>
                                          </p:val>
                                        </p:tav>
                                        <p:tav tm="100000">
                                          <p:val>
                                            <p:strVal val="1+ppt_w/2"/>
                                          </p:val>
                                        </p:tav>
                                      </p:tavLst>
                                    </p:anim>
                                    <p:anim calcmode="lin" valueType="num">
                                      <p:cBhvr additive="base">
                                        <p:cTn id="65" dur="500"/>
                                        <p:tgtEl>
                                          <p:spTgt spid="218"/>
                                        </p:tgtEl>
                                        <p:attrNameLst>
                                          <p:attrName>ppt_y</p:attrName>
                                        </p:attrNameLst>
                                      </p:cBhvr>
                                      <p:tavLst>
                                        <p:tav tm="0">
                                          <p:val>
                                            <p:strVal val="ppt_y"/>
                                          </p:val>
                                        </p:tav>
                                        <p:tav tm="100000">
                                          <p:val>
                                            <p:strVal val="ppt_y"/>
                                          </p:val>
                                        </p:tav>
                                      </p:tavLst>
                                    </p:anim>
                                    <p:set>
                                      <p:cBhvr>
                                        <p:cTn id="66" dur="1" fill="hold">
                                          <p:stCondLst>
                                            <p:cond delay="499"/>
                                          </p:stCondLst>
                                        </p:cTn>
                                        <p:tgtEl>
                                          <p:spTgt spid="218"/>
                                        </p:tgtEl>
                                        <p:attrNameLst>
                                          <p:attrName>style.visibility</p:attrName>
                                        </p:attrNameLst>
                                      </p:cBhvr>
                                      <p:to>
                                        <p:strVal val="hidden"/>
                                      </p:to>
                                    </p:set>
                                  </p:childTnLst>
                                </p:cTn>
                              </p:par>
                              <p:par>
                                <p:cTn id="67" presetID="2" presetClass="exit" presetSubtype="2" fill="hold" nodeType="withEffect">
                                  <p:stCondLst>
                                    <p:cond delay="40000"/>
                                  </p:stCondLst>
                                  <p:childTnLst>
                                    <p:anim calcmode="lin" valueType="num">
                                      <p:cBhvr additive="base">
                                        <p:cTn id="68" dur="500"/>
                                        <p:tgtEl>
                                          <p:spTgt spid="219"/>
                                        </p:tgtEl>
                                        <p:attrNameLst>
                                          <p:attrName>ppt_x</p:attrName>
                                        </p:attrNameLst>
                                      </p:cBhvr>
                                      <p:tavLst>
                                        <p:tav tm="0">
                                          <p:val>
                                            <p:strVal val="ppt_x"/>
                                          </p:val>
                                        </p:tav>
                                        <p:tav tm="100000">
                                          <p:val>
                                            <p:strVal val="1+ppt_w/2"/>
                                          </p:val>
                                        </p:tav>
                                      </p:tavLst>
                                    </p:anim>
                                    <p:anim calcmode="lin" valueType="num">
                                      <p:cBhvr additive="base">
                                        <p:cTn id="69" dur="500"/>
                                        <p:tgtEl>
                                          <p:spTgt spid="219"/>
                                        </p:tgtEl>
                                        <p:attrNameLst>
                                          <p:attrName>ppt_y</p:attrName>
                                        </p:attrNameLst>
                                      </p:cBhvr>
                                      <p:tavLst>
                                        <p:tav tm="0">
                                          <p:val>
                                            <p:strVal val="ppt_y"/>
                                          </p:val>
                                        </p:tav>
                                        <p:tav tm="100000">
                                          <p:val>
                                            <p:strVal val="ppt_y"/>
                                          </p:val>
                                        </p:tav>
                                      </p:tavLst>
                                    </p:anim>
                                    <p:set>
                                      <p:cBhvr>
                                        <p:cTn id="70" dur="1" fill="hold">
                                          <p:stCondLst>
                                            <p:cond delay="499"/>
                                          </p:stCondLst>
                                        </p:cTn>
                                        <p:tgtEl>
                                          <p:spTgt spid="219"/>
                                        </p:tgtEl>
                                        <p:attrNameLst>
                                          <p:attrName>style.visibility</p:attrName>
                                        </p:attrNameLst>
                                      </p:cBhvr>
                                      <p:to>
                                        <p:strVal val="hidden"/>
                                      </p:to>
                                    </p:set>
                                  </p:childTnLst>
                                </p:cTn>
                              </p:par>
                              <p:par>
                                <p:cTn id="71" presetID="16" presetClass="exit" presetSubtype="21" fill="hold" grpId="2" nodeType="withEffect">
                                  <p:stCondLst>
                                    <p:cond delay="40000"/>
                                  </p:stCondLst>
                                  <p:childTnLst>
                                    <p:animEffect transition="out" filter="barn(inVertical)">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2" presetClass="exit" presetSubtype="2" fill="hold" nodeType="withEffect">
                                  <p:stCondLst>
                                    <p:cond delay="40000"/>
                                  </p:stCondLst>
                                  <p:childTnLst>
                                    <p:anim calcmode="lin" valueType="num">
                                      <p:cBhvr additive="base">
                                        <p:cTn id="75" dur="500"/>
                                        <p:tgtEl>
                                          <p:spTgt spid="31"/>
                                        </p:tgtEl>
                                        <p:attrNameLst>
                                          <p:attrName>ppt_x</p:attrName>
                                        </p:attrNameLst>
                                      </p:cBhvr>
                                      <p:tavLst>
                                        <p:tav tm="0">
                                          <p:val>
                                            <p:strVal val="ppt_x"/>
                                          </p:val>
                                        </p:tav>
                                        <p:tav tm="100000">
                                          <p:val>
                                            <p:strVal val="1+ppt_w/2"/>
                                          </p:val>
                                        </p:tav>
                                      </p:tavLst>
                                    </p:anim>
                                    <p:anim calcmode="lin" valueType="num">
                                      <p:cBhvr additive="base">
                                        <p:cTn id="76" dur="500"/>
                                        <p:tgtEl>
                                          <p:spTgt spid="31"/>
                                        </p:tgtEl>
                                        <p:attrNameLst>
                                          <p:attrName>ppt_y</p:attrName>
                                        </p:attrNameLst>
                                      </p:cBhvr>
                                      <p:tavLst>
                                        <p:tav tm="0">
                                          <p:val>
                                            <p:strVal val="ppt_y"/>
                                          </p:val>
                                        </p:tav>
                                        <p:tav tm="100000">
                                          <p:val>
                                            <p:strVal val="ppt_y"/>
                                          </p:val>
                                        </p:tav>
                                      </p:tavLst>
                                    </p:anim>
                                    <p:set>
                                      <p:cBhvr>
                                        <p:cTn id="77" dur="1" fill="hold">
                                          <p:stCondLst>
                                            <p:cond delay="499"/>
                                          </p:stCondLst>
                                        </p:cTn>
                                        <p:tgtEl>
                                          <p:spTgt spid="31"/>
                                        </p:tgtEl>
                                        <p:attrNameLst>
                                          <p:attrName>style.visibility</p:attrName>
                                        </p:attrNameLst>
                                      </p:cBhvr>
                                      <p:to>
                                        <p:strVal val="hidden"/>
                                      </p:to>
                                    </p:set>
                                  </p:childTnLst>
                                </p:cTn>
                              </p:par>
                              <p:par>
                                <p:cTn id="78" presetID="2" presetClass="exit" presetSubtype="2" fill="hold" nodeType="withEffect">
                                  <p:stCondLst>
                                    <p:cond delay="40000"/>
                                  </p:stCondLst>
                                  <p:childTnLst>
                                    <p:anim calcmode="lin" valueType="num">
                                      <p:cBhvr additive="base">
                                        <p:cTn id="79" dur="500"/>
                                        <p:tgtEl>
                                          <p:spTgt spid="32"/>
                                        </p:tgtEl>
                                        <p:attrNameLst>
                                          <p:attrName>ppt_x</p:attrName>
                                        </p:attrNameLst>
                                      </p:cBhvr>
                                      <p:tavLst>
                                        <p:tav tm="0">
                                          <p:val>
                                            <p:strVal val="ppt_x"/>
                                          </p:val>
                                        </p:tav>
                                        <p:tav tm="100000">
                                          <p:val>
                                            <p:strVal val="1+ppt_w/2"/>
                                          </p:val>
                                        </p:tav>
                                      </p:tavLst>
                                    </p:anim>
                                    <p:anim calcmode="lin" valueType="num">
                                      <p:cBhvr additive="base">
                                        <p:cTn id="80" dur="500"/>
                                        <p:tgtEl>
                                          <p:spTgt spid="32"/>
                                        </p:tgtEl>
                                        <p:attrNameLst>
                                          <p:attrName>ppt_y</p:attrName>
                                        </p:attrNameLst>
                                      </p:cBhvr>
                                      <p:tavLst>
                                        <p:tav tm="0">
                                          <p:val>
                                            <p:strVal val="ppt_y"/>
                                          </p:val>
                                        </p:tav>
                                        <p:tav tm="100000">
                                          <p:val>
                                            <p:strVal val="ppt_y"/>
                                          </p:val>
                                        </p:tav>
                                      </p:tavLst>
                                    </p:anim>
                                    <p:set>
                                      <p:cBhvr>
                                        <p:cTn id="81" dur="1" fill="hold">
                                          <p:stCondLst>
                                            <p:cond delay="499"/>
                                          </p:stCondLst>
                                        </p:cTn>
                                        <p:tgtEl>
                                          <p:spTgt spid="32"/>
                                        </p:tgtEl>
                                        <p:attrNameLst>
                                          <p:attrName>style.visibility</p:attrName>
                                        </p:attrNameLst>
                                      </p:cBhvr>
                                      <p:to>
                                        <p:strVal val="hidden"/>
                                      </p:to>
                                    </p:set>
                                  </p:childTnLst>
                                </p:cTn>
                              </p:par>
                              <p:par>
                                <p:cTn id="82" presetID="2" presetClass="exit" presetSubtype="2" fill="hold" nodeType="withEffect">
                                  <p:stCondLst>
                                    <p:cond delay="40000"/>
                                  </p:stCondLst>
                                  <p:childTnLst>
                                    <p:anim calcmode="lin" valueType="num">
                                      <p:cBhvr additive="base">
                                        <p:cTn id="83" dur="500"/>
                                        <p:tgtEl>
                                          <p:spTgt spid="212"/>
                                        </p:tgtEl>
                                        <p:attrNameLst>
                                          <p:attrName>ppt_x</p:attrName>
                                        </p:attrNameLst>
                                      </p:cBhvr>
                                      <p:tavLst>
                                        <p:tav tm="0">
                                          <p:val>
                                            <p:strVal val="ppt_x"/>
                                          </p:val>
                                        </p:tav>
                                        <p:tav tm="100000">
                                          <p:val>
                                            <p:strVal val="1+ppt_w/2"/>
                                          </p:val>
                                        </p:tav>
                                      </p:tavLst>
                                    </p:anim>
                                    <p:anim calcmode="lin" valueType="num">
                                      <p:cBhvr additive="base">
                                        <p:cTn id="84" dur="500"/>
                                        <p:tgtEl>
                                          <p:spTgt spid="212"/>
                                        </p:tgtEl>
                                        <p:attrNameLst>
                                          <p:attrName>ppt_y</p:attrName>
                                        </p:attrNameLst>
                                      </p:cBhvr>
                                      <p:tavLst>
                                        <p:tav tm="0">
                                          <p:val>
                                            <p:strVal val="ppt_y"/>
                                          </p:val>
                                        </p:tav>
                                        <p:tav tm="100000">
                                          <p:val>
                                            <p:strVal val="ppt_y"/>
                                          </p:val>
                                        </p:tav>
                                      </p:tavLst>
                                    </p:anim>
                                    <p:set>
                                      <p:cBhvr>
                                        <p:cTn id="85" dur="1" fill="hold">
                                          <p:stCondLst>
                                            <p:cond delay="499"/>
                                          </p:stCondLst>
                                        </p:cTn>
                                        <p:tgtEl>
                                          <p:spTgt spid="2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570"/>
                </p:tgtEl>
              </p:cMediaNode>
            </p:audio>
          </p:childTnLst>
        </p:cTn>
      </p:par>
    </p:tnLst>
    <p:bldLst>
      <p:bldP spid="21" grpId="0"/>
      <p:bldP spid="21" grpId="1"/>
      <p:bldP spid="21"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072CB-B12A-D5BA-4C26-D48E82361A9C}"/>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How to support cleaners effectively</a:t>
            </a:r>
          </a:p>
        </p:txBody>
      </p:sp>
      <p:grpSp>
        <p:nvGrpSpPr>
          <p:cNvPr id="37" name="Group 36">
            <a:extLst>
              <a:ext uri="{FF2B5EF4-FFF2-40B4-BE49-F238E27FC236}">
                <a16:creationId xmlns:a16="http://schemas.microsoft.com/office/drawing/2014/main" id="{DA592DF6-D638-C1EE-B065-7F881BEFA1D3}"/>
              </a:ext>
            </a:extLst>
          </p:cNvPr>
          <p:cNvGrpSpPr/>
          <p:nvPr/>
        </p:nvGrpSpPr>
        <p:grpSpPr>
          <a:xfrm>
            <a:off x="2209308" y="1103442"/>
            <a:ext cx="3886200" cy="2203704"/>
            <a:chOff x="4180490" y="1132470"/>
            <a:chExt cx="3886200" cy="2203704"/>
          </a:xfrm>
        </p:grpSpPr>
        <p:sp>
          <p:nvSpPr>
            <p:cNvPr id="4" name="Rectangle 3">
              <a:extLst>
                <a:ext uri="{FF2B5EF4-FFF2-40B4-BE49-F238E27FC236}">
                  <a16:creationId xmlns:a16="http://schemas.microsoft.com/office/drawing/2014/main" id="{C55321B9-7B57-E700-2086-B920311A634A}"/>
                </a:ext>
              </a:extLst>
            </p:cNvPr>
            <p:cNvSpPr/>
            <p:nvPr/>
          </p:nvSpPr>
          <p:spPr>
            <a:xfrm>
              <a:off x="4180490" y="1132470"/>
              <a:ext cx="3886200" cy="2203704"/>
            </a:xfrm>
            <a:prstGeom prst="rect">
              <a:avLst/>
            </a:prstGeom>
            <a:solidFill>
              <a:srgbClr val="EF414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016B5A7-9DA6-5485-8C23-3620875C13DB}"/>
                </a:ext>
              </a:extLst>
            </p:cNvPr>
            <p:cNvSpPr txBox="1"/>
            <p:nvPr/>
          </p:nvSpPr>
          <p:spPr>
            <a:xfrm>
              <a:off x="4316221" y="1511047"/>
              <a:ext cx="3614739" cy="1446550"/>
            </a:xfrm>
            <a:prstGeom prst="rect">
              <a:avLst/>
            </a:prstGeom>
            <a:noFill/>
          </p:spPr>
          <p:txBody>
            <a:bodyPr wrap="square" rtlCol="0">
              <a:spAutoFit/>
            </a:bodyPr>
            <a:lstStyle/>
            <a:p>
              <a:pPr algn="ctr"/>
              <a:r>
                <a:rPr lang="en-US" sz="2200" dirty="0">
                  <a:latin typeface="Atkinson Hyperlegible" pitchFamily="2" charset="0"/>
                  <a:cs typeface="Arial"/>
                </a:rPr>
                <a:t>Interactive, engaging, practical hands-on methods, suitable for those with low literacy.</a:t>
              </a:r>
              <a:endParaRPr lang="en-US" sz="2200" dirty="0">
                <a:latin typeface="Atkinson Hyperlegible" pitchFamily="2" charset="0"/>
              </a:endParaRPr>
            </a:p>
          </p:txBody>
        </p:sp>
        <p:sp>
          <p:nvSpPr>
            <p:cNvPr id="11" name="Right Triangle 10">
              <a:extLst>
                <a:ext uri="{FF2B5EF4-FFF2-40B4-BE49-F238E27FC236}">
                  <a16:creationId xmlns:a16="http://schemas.microsoft.com/office/drawing/2014/main" id="{B40703E3-8C45-12F8-60A7-649C6B4B6335}"/>
                </a:ext>
              </a:extLst>
            </p:cNvPr>
            <p:cNvSpPr/>
            <p:nvPr/>
          </p:nvSpPr>
          <p:spPr>
            <a:xfrm rot="5400000">
              <a:off x="4180490" y="1132470"/>
              <a:ext cx="277761" cy="277761"/>
            </a:xfrm>
            <a:prstGeom prst="rtTriangl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25F85AA1-8ECB-659F-7441-CA05913FF652}"/>
              </a:ext>
            </a:extLst>
          </p:cNvPr>
          <p:cNvGrpSpPr/>
          <p:nvPr/>
        </p:nvGrpSpPr>
        <p:grpSpPr>
          <a:xfrm>
            <a:off x="2209308" y="4229315"/>
            <a:ext cx="3886200" cy="2377440"/>
            <a:chOff x="4180490" y="4232678"/>
            <a:chExt cx="3886200" cy="2377440"/>
          </a:xfrm>
        </p:grpSpPr>
        <p:sp>
          <p:nvSpPr>
            <p:cNvPr id="7" name="Rectangle 6">
              <a:extLst>
                <a:ext uri="{FF2B5EF4-FFF2-40B4-BE49-F238E27FC236}">
                  <a16:creationId xmlns:a16="http://schemas.microsoft.com/office/drawing/2014/main" id="{CCA49D5B-900A-2A01-F0B9-449B3F011BC3}"/>
                </a:ext>
              </a:extLst>
            </p:cNvPr>
            <p:cNvSpPr/>
            <p:nvPr/>
          </p:nvSpPr>
          <p:spPr>
            <a:xfrm>
              <a:off x="4180490" y="4232678"/>
              <a:ext cx="3886200" cy="2377440"/>
            </a:xfrm>
            <a:prstGeom prst="rect">
              <a:avLst/>
            </a:prstGeom>
            <a:solidFill>
              <a:srgbClr val="FED02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5F8D74C-3FFB-408F-65CC-C559D676055D}"/>
                </a:ext>
              </a:extLst>
            </p:cNvPr>
            <p:cNvSpPr txBox="1"/>
            <p:nvPr/>
          </p:nvSpPr>
          <p:spPr>
            <a:xfrm>
              <a:off x="4337011" y="5036678"/>
              <a:ext cx="3573159" cy="769441"/>
            </a:xfrm>
            <a:prstGeom prst="rect">
              <a:avLst/>
            </a:prstGeom>
            <a:noFill/>
          </p:spPr>
          <p:txBody>
            <a:bodyPr wrap="square" rtlCol="0">
              <a:spAutoFit/>
            </a:bodyPr>
            <a:lstStyle/>
            <a:p>
              <a:pPr algn="ctr"/>
              <a:r>
                <a:rPr lang="en-US" sz="2200" dirty="0">
                  <a:latin typeface="Atkinson Hyperlegible" pitchFamily="2" charset="0"/>
                  <a:cs typeface="Arial"/>
                </a:rPr>
                <a:t>Consistent availability of equipment and supplies.</a:t>
              </a:r>
            </a:p>
          </p:txBody>
        </p:sp>
        <p:sp>
          <p:nvSpPr>
            <p:cNvPr id="12" name="Right Triangle 11">
              <a:extLst>
                <a:ext uri="{FF2B5EF4-FFF2-40B4-BE49-F238E27FC236}">
                  <a16:creationId xmlns:a16="http://schemas.microsoft.com/office/drawing/2014/main" id="{E311577F-47C7-FE16-3A52-78E006BD5C05}"/>
                </a:ext>
              </a:extLst>
            </p:cNvPr>
            <p:cNvSpPr/>
            <p:nvPr/>
          </p:nvSpPr>
          <p:spPr>
            <a:xfrm rot="5400000">
              <a:off x="4180490" y="4232678"/>
              <a:ext cx="277761" cy="277761"/>
            </a:xfrm>
            <a:prstGeom prst="rtTriangl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9ABCE3A5-C2E4-3625-2003-CC12EA975688}"/>
              </a:ext>
            </a:extLst>
          </p:cNvPr>
          <p:cNvGrpSpPr/>
          <p:nvPr/>
        </p:nvGrpSpPr>
        <p:grpSpPr>
          <a:xfrm>
            <a:off x="6090191" y="4229315"/>
            <a:ext cx="3892501" cy="2377440"/>
            <a:chOff x="8061373" y="4232678"/>
            <a:chExt cx="3892501" cy="2377440"/>
          </a:xfrm>
        </p:grpSpPr>
        <p:sp>
          <p:nvSpPr>
            <p:cNvPr id="9" name="Rectangle 8">
              <a:extLst>
                <a:ext uri="{FF2B5EF4-FFF2-40B4-BE49-F238E27FC236}">
                  <a16:creationId xmlns:a16="http://schemas.microsoft.com/office/drawing/2014/main" id="{4BF674E0-0A12-53B1-64FE-4B7F436BE02C}"/>
                </a:ext>
              </a:extLst>
            </p:cNvPr>
            <p:cNvSpPr/>
            <p:nvPr/>
          </p:nvSpPr>
          <p:spPr>
            <a:xfrm>
              <a:off x="8061373" y="4232678"/>
              <a:ext cx="3892501" cy="2377440"/>
            </a:xfrm>
            <a:prstGeom prst="rect">
              <a:avLst/>
            </a:prstGeom>
            <a:solidFill>
              <a:srgbClr val="EF414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7520AB2-939E-D26C-DE3B-5986B7D0C9F3}"/>
                </a:ext>
              </a:extLst>
            </p:cNvPr>
            <p:cNvSpPr txBox="1"/>
            <p:nvPr/>
          </p:nvSpPr>
          <p:spPr>
            <a:xfrm>
              <a:off x="8266554" y="5036678"/>
              <a:ext cx="3482139" cy="769441"/>
            </a:xfrm>
            <a:prstGeom prst="rect">
              <a:avLst/>
            </a:prstGeom>
            <a:noFill/>
          </p:spPr>
          <p:txBody>
            <a:bodyPr wrap="square" rtlCol="0">
              <a:spAutoFit/>
            </a:bodyPr>
            <a:lstStyle/>
            <a:p>
              <a:pPr algn="ctr"/>
              <a:r>
                <a:rPr lang="en-US" sz="2200" dirty="0">
                  <a:latin typeface="Atkinson Hyperlegible" pitchFamily="2" charset="0"/>
                  <a:cs typeface="Arial"/>
                </a:rPr>
                <a:t>Post-training supportive supervision.</a:t>
              </a:r>
            </a:p>
          </p:txBody>
        </p:sp>
        <p:sp>
          <p:nvSpPr>
            <p:cNvPr id="14" name="Right Triangle 13">
              <a:extLst>
                <a:ext uri="{FF2B5EF4-FFF2-40B4-BE49-F238E27FC236}">
                  <a16:creationId xmlns:a16="http://schemas.microsoft.com/office/drawing/2014/main" id="{EBA4015E-D9A1-B669-E0E1-DEE479EEC487}"/>
                </a:ext>
              </a:extLst>
            </p:cNvPr>
            <p:cNvSpPr/>
            <p:nvPr/>
          </p:nvSpPr>
          <p:spPr>
            <a:xfrm rot="5400000">
              <a:off x="8061373" y="4232678"/>
              <a:ext cx="277761" cy="277761"/>
            </a:xfrm>
            <a:prstGeom prst="rtTriangl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DFA8CF0-3865-2B2F-D91D-45073C3E1761}"/>
              </a:ext>
            </a:extLst>
          </p:cNvPr>
          <p:cNvGrpSpPr/>
          <p:nvPr/>
        </p:nvGrpSpPr>
        <p:grpSpPr>
          <a:xfrm>
            <a:off x="6090191" y="1103442"/>
            <a:ext cx="3892501" cy="2214023"/>
            <a:chOff x="8061373" y="1132470"/>
            <a:chExt cx="3892501" cy="2214023"/>
          </a:xfrm>
        </p:grpSpPr>
        <p:sp>
          <p:nvSpPr>
            <p:cNvPr id="5" name="Rectangle 4">
              <a:extLst>
                <a:ext uri="{FF2B5EF4-FFF2-40B4-BE49-F238E27FC236}">
                  <a16:creationId xmlns:a16="http://schemas.microsoft.com/office/drawing/2014/main" id="{FD089E8B-3493-7063-4916-C6B7D59BD509}"/>
                </a:ext>
              </a:extLst>
            </p:cNvPr>
            <p:cNvSpPr/>
            <p:nvPr/>
          </p:nvSpPr>
          <p:spPr>
            <a:xfrm>
              <a:off x="8061373" y="1132470"/>
              <a:ext cx="3892501" cy="2214023"/>
            </a:xfrm>
            <a:prstGeom prst="rect">
              <a:avLst/>
            </a:prstGeom>
            <a:solidFill>
              <a:srgbClr val="FED02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F11FDD89-28C0-A23C-022F-D9804EA84056}"/>
                </a:ext>
              </a:extLst>
            </p:cNvPr>
            <p:cNvSpPr/>
            <p:nvPr/>
          </p:nvSpPr>
          <p:spPr>
            <a:xfrm rot="5400000">
              <a:off x="8061373" y="1132470"/>
              <a:ext cx="277761" cy="277761"/>
            </a:xfrm>
            <a:prstGeom prst="rtTriangl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C3DE381-6354-5D3E-0181-569451B90F32}"/>
                </a:ext>
              </a:extLst>
            </p:cNvPr>
            <p:cNvSpPr txBox="1"/>
            <p:nvPr/>
          </p:nvSpPr>
          <p:spPr>
            <a:xfrm>
              <a:off x="8355405" y="1854761"/>
              <a:ext cx="3304436" cy="769441"/>
            </a:xfrm>
            <a:prstGeom prst="rect">
              <a:avLst/>
            </a:prstGeom>
            <a:noFill/>
          </p:spPr>
          <p:txBody>
            <a:bodyPr wrap="square" rtlCol="0">
              <a:spAutoFit/>
            </a:bodyPr>
            <a:lstStyle/>
            <a:p>
              <a:pPr algn="ctr"/>
              <a:r>
                <a:rPr lang="en-US" sz="2200" dirty="0">
                  <a:latin typeface="Atkinson Hyperlegible" pitchFamily="2" charset="0"/>
                  <a:cs typeface="Arial"/>
                </a:rPr>
                <a:t>Refresher training where staff turn-over is high.</a:t>
              </a:r>
            </a:p>
          </p:txBody>
        </p:sp>
      </p:grpSp>
      <p:grpSp>
        <p:nvGrpSpPr>
          <p:cNvPr id="36" name="Group 35">
            <a:extLst>
              <a:ext uri="{FF2B5EF4-FFF2-40B4-BE49-F238E27FC236}">
                <a16:creationId xmlns:a16="http://schemas.microsoft.com/office/drawing/2014/main" id="{18C27543-C3C3-3EF4-ACB8-97D464382DAF}"/>
              </a:ext>
            </a:extLst>
          </p:cNvPr>
          <p:cNvGrpSpPr/>
          <p:nvPr/>
        </p:nvGrpSpPr>
        <p:grpSpPr>
          <a:xfrm>
            <a:off x="2209308" y="3310674"/>
            <a:ext cx="7773384" cy="914400"/>
            <a:chOff x="4180490" y="3354216"/>
            <a:chExt cx="7773384" cy="914400"/>
          </a:xfrm>
        </p:grpSpPr>
        <p:sp>
          <p:nvSpPr>
            <p:cNvPr id="6" name="Rectangle 5">
              <a:extLst>
                <a:ext uri="{FF2B5EF4-FFF2-40B4-BE49-F238E27FC236}">
                  <a16:creationId xmlns:a16="http://schemas.microsoft.com/office/drawing/2014/main" id="{E3FC287C-6C29-60A2-E77C-A81FD5E314F1}"/>
                </a:ext>
              </a:extLst>
            </p:cNvPr>
            <p:cNvSpPr/>
            <p:nvPr/>
          </p:nvSpPr>
          <p:spPr>
            <a:xfrm>
              <a:off x="4180490" y="3354216"/>
              <a:ext cx="7773384" cy="914400"/>
            </a:xfrm>
            <a:prstGeom prst="rect">
              <a:avLst/>
            </a:prstGeom>
            <a:solidFill>
              <a:srgbClr val="00205C">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0C2EB47-4BB3-08ED-5E4D-25A1506C7895}"/>
                </a:ext>
              </a:extLst>
            </p:cNvPr>
            <p:cNvSpPr txBox="1"/>
            <p:nvPr/>
          </p:nvSpPr>
          <p:spPr>
            <a:xfrm>
              <a:off x="4316221" y="3426696"/>
              <a:ext cx="7431648" cy="769441"/>
            </a:xfrm>
            <a:prstGeom prst="rect">
              <a:avLst/>
            </a:prstGeom>
            <a:noFill/>
          </p:spPr>
          <p:txBody>
            <a:bodyPr wrap="square" rtlCol="0">
              <a:spAutoFit/>
            </a:bodyPr>
            <a:lstStyle/>
            <a:p>
              <a:pPr algn="ctr"/>
              <a:r>
                <a:rPr lang="en-US" sz="2200" dirty="0">
                  <a:latin typeface="Atkinson Hyperlegible" pitchFamily="2" charset="0"/>
                  <a:cs typeface="Arial"/>
                </a:rPr>
                <a:t>Scheduling training can be challenging </a:t>
              </a:r>
              <a:r>
                <a:rPr lang="en-US" sz="2200" dirty="0">
                  <a:latin typeface="Atkinson Hyperlegible" pitchFamily="2" charset="0"/>
                  <a:cs typeface="Arial"/>
                  <a:sym typeface="Wingdings" panose="05000000000000000000" pitchFamily="2" charset="2"/>
                </a:rPr>
                <a:t></a:t>
              </a:r>
              <a:r>
                <a:rPr lang="en-US" sz="2200" dirty="0">
                  <a:latin typeface="Atkinson Hyperlegible" pitchFamily="2" charset="0"/>
                  <a:cs typeface="Arial"/>
                </a:rPr>
                <a:t> must fit around cleaning rotations.</a:t>
              </a:r>
              <a:endParaRPr lang="en-US" sz="2200" dirty="0">
                <a:latin typeface="Atkinson Hyperlegible" pitchFamily="2" charset="0"/>
              </a:endParaRPr>
            </a:p>
          </p:txBody>
        </p:sp>
      </p:grpSp>
      <p:sp>
        <p:nvSpPr>
          <p:cNvPr id="43" name="Rectangle 42">
            <a:extLst>
              <a:ext uri="{FF2B5EF4-FFF2-40B4-BE49-F238E27FC236}">
                <a16:creationId xmlns:a16="http://schemas.microsoft.com/office/drawing/2014/main" id="{6DF6C67E-E4A8-27DD-1429-48CE90B959C3}"/>
              </a:ext>
            </a:extLst>
          </p:cNvPr>
          <p:cNvSpPr/>
          <p:nvPr/>
        </p:nvSpPr>
        <p:spPr>
          <a:xfrm>
            <a:off x="11988800" y="911505"/>
            <a:ext cx="203200" cy="5760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06B4CD92-C8E3-C63B-643A-F6D682EC79BD}"/>
              </a:ext>
            </a:extLst>
          </p:cNvPr>
          <p:cNvGrpSpPr/>
          <p:nvPr/>
        </p:nvGrpSpPr>
        <p:grpSpPr>
          <a:xfrm>
            <a:off x="88137" y="887514"/>
            <a:ext cx="3995946" cy="5760720"/>
            <a:chOff x="1" y="887514"/>
            <a:chExt cx="3995946" cy="5760720"/>
          </a:xfrm>
        </p:grpSpPr>
        <p:sp>
          <p:nvSpPr>
            <p:cNvPr id="44" name="Rectangle 43">
              <a:extLst>
                <a:ext uri="{FF2B5EF4-FFF2-40B4-BE49-F238E27FC236}">
                  <a16:creationId xmlns:a16="http://schemas.microsoft.com/office/drawing/2014/main" id="{C44C48FE-168E-C598-8897-23953157E8D0}"/>
                </a:ext>
              </a:extLst>
            </p:cNvPr>
            <p:cNvSpPr/>
            <p:nvPr/>
          </p:nvSpPr>
          <p:spPr>
            <a:xfrm>
              <a:off x="1" y="887514"/>
              <a:ext cx="3995946" cy="5760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76120C21-8E35-9CB1-E815-DBDE63D84260}"/>
                </a:ext>
              </a:extLst>
            </p:cNvPr>
            <p:cNvGrpSpPr/>
            <p:nvPr/>
          </p:nvGrpSpPr>
          <p:grpSpPr>
            <a:xfrm>
              <a:off x="226426" y="1677035"/>
              <a:ext cx="3276045" cy="4245344"/>
              <a:chOff x="226426" y="1626235"/>
              <a:chExt cx="3276045" cy="4245344"/>
            </a:xfrm>
          </p:grpSpPr>
          <p:pic>
            <p:nvPicPr>
              <p:cNvPr id="8" name="Picture 7">
                <a:extLst>
                  <a:ext uri="{FF2B5EF4-FFF2-40B4-BE49-F238E27FC236}">
                    <a16:creationId xmlns:a16="http://schemas.microsoft.com/office/drawing/2014/main" id="{A5E4CD71-D57D-9B01-783E-B91CFF496B7E}"/>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rcRect l="2457" t="1936" r="2900" b="567"/>
              <a:stretch/>
            </p:blipFill>
            <p:spPr>
              <a:xfrm>
                <a:off x="298350" y="1626235"/>
                <a:ext cx="3204121" cy="4181678"/>
              </a:xfrm>
              <a:prstGeom prst="rect">
                <a:avLst/>
              </a:prstGeom>
              <a:ln w="3175">
                <a:solidFill>
                  <a:srgbClr val="00205C"/>
                </a:solidFill>
                <a:miter lim="800000"/>
              </a:ln>
            </p:spPr>
          </p:pic>
          <p:grpSp>
            <p:nvGrpSpPr>
              <p:cNvPr id="40" name="Group 39">
                <a:extLst>
                  <a:ext uri="{FF2B5EF4-FFF2-40B4-BE49-F238E27FC236}">
                    <a16:creationId xmlns:a16="http://schemas.microsoft.com/office/drawing/2014/main" id="{E575E26B-F45B-5ACD-F747-78069AF3A292}"/>
                  </a:ext>
                </a:extLst>
              </p:cNvPr>
              <p:cNvGrpSpPr/>
              <p:nvPr/>
            </p:nvGrpSpPr>
            <p:grpSpPr>
              <a:xfrm flipV="1">
                <a:off x="226426" y="5158911"/>
                <a:ext cx="731520" cy="712668"/>
                <a:chOff x="4848722" y="3307375"/>
                <a:chExt cx="822960" cy="822960"/>
              </a:xfrm>
            </p:grpSpPr>
            <p:cxnSp>
              <p:nvCxnSpPr>
                <p:cNvPr id="41" name="Straight Connector 40">
                  <a:extLst>
                    <a:ext uri="{FF2B5EF4-FFF2-40B4-BE49-F238E27FC236}">
                      <a16:creationId xmlns:a16="http://schemas.microsoft.com/office/drawing/2014/main" id="{57CFDD19-B3AC-08EA-1997-DBA64F4DB001}"/>
                    </a:ext>
                  </a:extLst>
                </p:cNvPr>
                <p:cNvCxnSpPr>
                  <a:cxnSpLocks/>
                </p:cNvCxnSpPr>
                <p:nvPr/>
              </p:nvCxnSpPr>
              <p:spPr>
                <a:xfrm>
                  <a:off x="4888907" y="3307375"/>
                  <a:ext cx="0" cy="822960"/>
                </a:xfrm>
                <a:prstGeom prst="line">
                  <a:avLst/>
                </a:prstGeom>
                <a:ln w="76200">
                  <a:solidFill>
                    <a:srgbClr val="EF59A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CF18948-3CF2-1832-D191-BA2B960153C8}"/>
                    </a:ext>
                  </a:extLst>
                </p:cNvPr>
                <p:cNvCxnSpPr>
                  <a:cxnSpLocks/>
                </p:cNvCxnSpPr>
                <p:nvPr/>
              </p:nvCxnSpPr>
              <p:spPr>
                <a:xfrm rot="5400000">
                  <a:off x="5260202" y="2939876"/>
                  <a:ext cx="0" cy="822960"/>
                </a:xfrm>
                <a:prstGeom prst="line">
                  <a:avLst/>
                </a:prstGeom>
                <a:ln w="76200">
                  <a:solidFill>
                    <a:srgbClr val="EF59A1"/>
                  </a:solidFill>
                </a:ln>
              </p:spPr>
              <p:style>
                <a:lnRef idx="2">
                  <a:schemeClr val="accent1"/>
                </a:lnRef>
                <a:fillRef idx="0">
                  <a:schemeClr val="accent1"/>
                </a:fillRef>
                <a:effectRef idx="1">
                  <a:schemeClr val="accent1"/>
                </a:effectRef>
                <a:fontRef idx="minor">
                  <a:schemeClr val="tx1"/>
                </a:fontRef>
              </p:style>
            </p:cxnSp>
          </p:grpSp>
        </p:grpSp>
      </p:grpSp>
      <p:sp>
        <p:nvSpPr>
          <p:cNvPr id="18" name="Rectangle 17">
            <a:extLst>
              <a:ext uri="{FF2B5EF4-FFF2-40B4-BE49-F238E27FC236}">
                <a16:creationId xmlns:a16="http://schemas.microsoft.com/office/drawing/2014/main" id="{4C099FCF-8A9A-4B20-59EE-85DEDEAA36D4}"/>
              </a:ext>
            </a:extLst>
          </p:cNvPr>
          <p:cNvSpPr/>
          <p:nvPr/>
        </p:nvSpPr>
        <p:spPr>
          <a:xfrm>
            <a:off x="11747869" y="0"/>
            <a:ext cx="440746" cy="6672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DCE7CB5-EA7D-AB18-2BCC-70A418B99B69}"/>
              </a:ext>
            </a:extLst>
          </p:cNvPr>
          <p:cNvGrpSpPr/>
          <p:nvPr/>
        </p:nvGrpSpPr>
        <p:grpSpPr>
          <a:xfrm>
            <a:off x="11104778" y="230314"/>
            <a:ext cx="772897" cy="772897"/>
            <a:chOff x="11104778" y="317398"/>
            <a:chExt cx="772897" cy="772897"/>
          </a:xfrm>
        </p:grpSpPr>
        <p:sp>
          <p:nvSpPr>
            <p:cNvPr id="15" name="Oval 14">
              <a:extLst>
                <a:ext uri="{FF2B5EF4-FFF2-40B4-BE49-F238E27FC236}">
                  <a16:creationId xmlns:a16="http://schemas.microsoft.com/office/drawing/2014/main" id="{02561F4D-5198-7756-F4C8-827ADCDF0CC1}"/>
                </a:ext>
              </a:extLst>
            </p:cNvPr>
            <p:cNvSpPr/>
            <p:nvPr/>
          </p:nvSpPr>
          <p:spPr>
            <a:xfrm>
              <a:off x="11104778" y="317398"/>
              <a:ext cx="772897" cy="772897"/>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Classroom">
              <a:extLst>
                <a:ext uri="{FF2B5EF4-FFF2-40B4-BE49-F238E27FC236}">
                  <a16:creationId xmlns:a16="http://schemas.microsoft.com/office/drawing/2014/main" id="{843FFD5B-731E-7C14-5F8E-CF90716788FE}"/>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234584" y="447204"/>
              <a:ext cx="513285" cy="513285"/>
            </a:xfrm>
            <a:prstGeom prst="rect">
              <a:avLst/>
            </a:prstGeom>
          </p:spPr>
        </p:pic>
      </p:grpSp>
      <p:pic>
        <p:nvPicPr>
          <p:cNvPr id="17" name="12">
            <a:hlinkClick r:id="" action="ppaction://media"/>
            <a:extLst>
              <a:ext uri="{FF2B5EF4-FFF2-40B4-BE49-F238E27FC236}">
                <a16:creationId xmlns:a16="http://schemas.microsoft.com/office/drawing/2014/main" id="{B7A092DD-4620-C45F-F080-D70C82BA4E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482" y="6903331"/>
            <a:ext cx="609600" cy="609600"/>
          </a:xfrm>
          <a:prstGeom prst="rect">
            <a:avLst/>
          </a:prstGeom>
        </p:spPr>
      </p:pic>
    </p:spTree>
    <p:extLst>
      <p:ext uri="{BB962C8B-B14F-4D97-AF65-F5344CB8AC3E}">
        <p14:creationId xmlns:p14="http://schemas.microsoft.com/office/powerpoint/2010/main" val="1803105044"/>
      </p:ext>
    </p:extLst>
  </p:cSld>
  <p:clrMapOvr>
    <a:masterClrMapping/>
  </p:clrMapOvr>
  <mc:AlternateContent xmlns:mc="http://schemas.openxmlformats.org/markup-compatibility/2006" xmlns:p14="http://schemas.microsoft.com/office/powerpoint/2010/main">
    <mc:Choice Requires="p14">
      <p:transition spd="slow" p14:dur="2000" advClick="0" advTm="51720"/>
    </mc:Choice>
    <mc:Fallback xmlns="">
      <p:transition spd="slow" advClick="0" advTm="51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720" fill="hold"/>
                                        <p:tgtEl>
                                          <p:spTgt spid="1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22" presetClass="entr" presetSubtype="8" fill="hold" nodeType="withEffect">
                                  <p:stCondLst>
                                    <p:cond delay="75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22" presetClass="entr" presetSubtype="8" fill="hold" nodeType="withEffect">
                                  <p:stCondLst>
                                    <p:cond delay="1200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par>
                                <p:cTn id="22" presetID="22" presetClass="entr" presetSubtype="8" fill="hold" nodeType="withEffect">
                                  <p:stCondLst>
                                    <p:cond delay="1900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par>
                                <p:cTn id="25" presetID="22" presetClass="entr" presetSubtype="8" fill="hold" nodeType="withEffect">
                                  <p:stCondLst>
                                    <p:cond delay="2250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par>
                                <p:cTn id="28" presetID="22" presetClass="entr" presetSubtype="8" fill="hold" nodeType="withEffect">
                                  <p:stCondLst>
                                    <p:cond delay="2875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par>
                                <p:cTn id="31" presetID="63" presetClass="path" presetSubtype="0" accel="50000" decel="50000" fill="hold" nodeType="withEffect">
                                  <p:stCondLst>
                                    <p:cond delay="32750"/>
                                  </p:stCondLst>
                                  <p:childTnLst>
                                    <p:animMotion origin="layout" path="M 5E-6 2.22222E-6 L 0.14727 2.22222E-6 " pathEditMode="relative" rAng="0" ptsTypes="AA">
                                      <p:cBhvr>
                                        <p:cTn id="32" dur="750" fill="hold"/>
                                        <p:tgtEl>
                                          <p:spTgt spid="37"/>
                                        </p:tgtEl>
                                        <p:attrNameLst>
                                          <p:attrName>ppt_x</p:attrName>
                                          <p:attrName>ppt_y</p:attrName>
                                        </p:attrNameLst>
                                      </p:cBhvr>
                                      <p:rCtr x="7357" y="0"/>
                                    </p:animMotion>
                                  </p:childTnLst>
                                </p:cTn>
                              </p:par>
                              <p:par>
                                <p:cTn id="33" presetID="63" presetClass="path" presetSubtype="0" accel="50000" decel="50000" fill="hold" nodeType="withEffect">
                                  <p:stCondLst>
                                    <p:cond delay="32750"/>
                                  </p:stCondLst>
                                  <p:childTnLst>
                                    <p:animMotion origin="layout" path="M -4.58333E-6 -2.22222E-6 L 0.14779 -2.22222E-6 " pathEditMode="relative" rAng="0" ptsTypes="AA">
                                      <p:cBhvr>
                                        <p:cTn id="34" dur="750" fill="hold"/>
                                        <p:tgtEl>
                                          <p:spTgt spid="38"/>
                                        </p:tgtEl>
                                        <p:attrNameLst>
                                          <p:attrName>ppt_x</p:attrName>
                                          <p:attrName>ppt_y</p:attrName>
                                        </p:attrNameLst>
                                      </p:cBhvr>
                                      <p:rCtr x="7383" y="0"/>
                                    </p:animMotion>
                                  </p:childTnLst>
                                </p:cTn>
                              </p:par>
                              <p:par>
                                <p:cTn id="35" presetID="63" presetClass="path" presetSubtype="0" accel="50000" decel="50000" fill="hold" nodeType="withEffect">
                                  <p:stCondLst>
                                    <p:cond delay="32750"/>
                                  </p:stCondLst>
                                  <p:childTnLst>
                                    <p:animMotion origin="layout" path="M 0 4.44444E-6 L 0.14792 4.44444E-6 " pathEditMode="relative" rAng="0" ptsTypes="AA">
                                      <p:cBhvr>
                                        <p:cTn id="36" dur="750" fill="hold"/>
                                        <p:tgtEl>
                                          <p:spTgt spid="36"/>
                                        </p:tgtEl>
                                        <p:attrNameLst>
                                          <p:attrName>ppt_x</p:attrName>
                                          <p:attrName>ppt_y</p:attrName>
                                        </p:attrNameLst>
                                      </p:cBhvr>
                                      <p:rCtr x="7396" y="0"/>
                                    </p:animMotion>
                                  </p:childTnLst>
                                </p:cTn>
                              </p:par>
                              <p:par>
                                <p:cTn id="37" presetID="63" presetClass="path" presetSubtype="0" accel="50000" decel="50000" fill="hold" nodeType="withEffect">
                                  <p:stCondLst>
                                    <p:cond delay="32750"/>
                                  </p:stCondLst>
                                  <p:childTnLst>
                                    <p:animMotion origin="layout" path="M 5E-6 3.7037E-6 L 0.14727 3.7037E-6 " pathEditMode="relative" rAng="0" ptsTypes="AA">
                                      <p:cBhvr>
                                        <p:cTn id="38" dur="750" fill="hold"/>
                                        <p:tgtEl>
                                          <p:spTgt spid="35"/>
                                        </p:tgtEl>
                                        <p:attrNameLst>
                                          <p:attrName>ppt_x</p:attrName>
                                          <p:attrName>ppt_y</p:attrName>
                                        </p:attrNameLst>
                                      </p:cBhvr>
                                      <p:rCtr x="7357" y="0"/>
                                    </p:animMotion>
                                  </p:childTnLst>
                                </p:cTn>
                              </p:par>
                              <p:par>
                                <p:cTn id="39" presetID="63" presetClass="path" presetSubtype="0" accel="50000" decel="50000" fill="hold" nodeType="withEffect">
                                  <p:stCondLst>
                                    <p:cond delay="32750"/>
                                  </p:stCondLst>
                                  <p:childTnLst>
                                    <p:animMotion origin="layout" path="M -4.58333E-6 3.7037E-6 L 0.14779 3.7037E-6 " pathEditMode="relative" rAng="0" ptsTypes="AA">
                                      <p:cBhvr>
                                        <p:cTn id="40" dur="750" fill="hold"/>
                                        <p:tgtEl>
                                          <p:spTgt spid="34"/>
                                        </p:tgtEl>
                                        <p:attrNameLst>
                                          <p:attrName>ppt_x</p:attrName>
                                          <p:attrName>ppt_y</p:attrName>
                                        </p:attrNameLst>
                                      </p:cBhvr>
                                      <p:rCtr x="7383" y="0"/>
                                    </p:animMotion>
                                  </p:childTnLst>
                                </p:cTn>
                              </p:par>
                              <p:par>
                                <p:cTn id="41" presetID="2" presetClass="entr" presetSubtype="8" fill="hold" nodeType="withEffect">
                                  <p:stCondLst>
                                    <p:cond delay="330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par>
                                <p:cTn id="45" presetID="2" presetClass="exit" presetSubtype="2" fill="hold" nodeType="withEffect">
                                  <p:stCondLst>
                                    <p:cond delay="51720"/>
                                  </p:stCondLst>
                                  <p:childTnLst>
                                    <p:anim calcmode="lin" valueType="num">
                                      <p:cBhvr additive="base">
                                        <p:cTn id="46" dur="500"/>
                                        <p:tgtEl>
                                          <p:spTgt spid="37"/>
                                        </p:tgtEl>
                                        <p:attrNameLst>
                                          <p:attrName>ppt_x</p:attrName>
                                        </p:attrNameLst>
                                      </p:cBhvr>
                                      <p:tavLst>
                                        <p:tav tm="0">
                                          <p:val>
                                            <p:strVal val="ppt_x"/>
                                          </p:val>
                                        </p:tav>
                                        <p:tav tm="100000">
                                          <p:val>
                                            <p:strVal val="1+ppt_w/2"/>
                                          </p:val>
                                        </p:tav>
                                      </p:tavLst>
                                    </p:anim>
                                    <p:anim calcmode="lin" valueType="num">
                                      <p:cBhvr additive="base">
                                        <p:cTn id="47" dur="500"/>
                                        <p:tgtEl>
                                          <p:spTgt spid="37"/>
                                        </p:tgtEl>
                                        <p:attrNameLst>
                                          <p:attrName>ppt_y</p:attrName>
                                        </p:attrNameLst>
                                      </p:cBhvr>
                                      <p:tavLst>
                                        <p:tav tm="0">
                                          <p:val>
                                            <p:strVal val="ppt_y"/>
                                          </p:val>
                                        </p:tav>
                                        <p:tav tm="100000">
                                          <p:val>
                                            <p:strVal val="ppt_y"/>
                                          </p:val>
                                        </p:tav>
                                      </p:tavLst>
                                    </p:anim>
                                    <p:set>
                                      <p:cBhvr>
                                        <p:cTn id="48" dur="1" fill="hold">
                                          <p:stCondLst>
                                            <p:cond delay="499"/>
                                          </p:stCondLst>
                                        </p:cTn>
                                        <p:tgtEl>
                                          <p:spTgt spid="37"/>
                                        </p:tgtEl>
                                        <p:attrNameLst>
                                          <p:attrName>style.visibility</p:attrName>
                                        </p:attrNameLst>
                                      </p:cBhvr>
                                      <p:to>
                                        <p:strVal val="hidden"/>
                                      </p:to>
                                    </p:set>
                                  </p:childTnLst>
                                </p:cTn>
                              </p:par>
                              <p:par>
                                <p:cTn id="49" presetID="2" presetClass="exit" presetSubtype="2" fill="hold" nodeType="withEffect">
                                  <p:stCondLst>
                                    <p:cond delay="51720"/>
                                  </p:stCondLst>
                                  <p:childTnLst>
                                    <p:anim calcmode="lin" valueType="num">
                                      <p:cBhvr additive="base">
                                        <p:cTn id="50" dur="500"/>
                                        <p:tgtEl>
                                          <p:spTgt spid="38"/>
                                        </p:tgtEl>
                                        <p:attrNameLst>
                                          <p:attrName>ppt_x</p:attrName>
                                        </p:attrNameLst>
                                      </p:cBhvr>
                                      <p:tavLst>
                                        <p:tav tm="0">
                                          <p:val>
                                            <p:strVal val="ppt_x"/>
                                          </p:val>
                                        </p:tav>
                                        <p:tav tm="100000">
                                          <p:val>
                                            <p:strVal val="1+ppt_w/2"/>
                                          </p:val>
                                        </p:tav>
                                      </p:tavLst>
                                    </p:anim>
                                    <p:anim calcmode="lin" valueType="num">
                                      <p:cBhvr additive="base">
                                        <p:cTn id="51" dur="500"/>
                                        <p:tgtEl>
                                          <p:spTgt spid="38"/>
                                        </p:tgtEl>
                                        <p:attrNameLst>
                                          <p:attrName>ppt_y</p:attrName>
                                        </p:attrNameLst>
                                      </p:cBhvr>
                                      <p:tavLst>
                                        <p:tav tm="0">
                                          <p:val>
                                            <p:strVal val="ppt_y"/>
                                          </p:val>
                                        </p:tav>
                                        <p:tav tm="100000">
                                          <p:val>
                                            <p:strVal val="ppt_y"/>
                                          </p:val>
                                        </p:tav>
                                      </p:tavLst>
                                    </p:anim>
                                    <p:set>
                                      <p:cBhvr>
                                        <p:cTn id="52" dur="1" fill="hold">
                                          <p:stCondLst>
                                            <p:cond delay="499"/>
                                          </p:stCondLst>
                                        </p:cTn>
                                        <p:tgtEl>
                                          <p:spTgt spid="38"/>
                                        </p:tgtEl>
                                        <p:attrNameLst>
                                          <p:attrName>style.visibility</p:attrName>
                                        </p:attrNameLst>
                                      </p:cBhvr>
                                      <p:to>
                                        <p:strVal val="hidden"/>
                                      </p:to>
                                    </p:set>
                                  </p:childTnLst>
                                </p:cTn>
                              </p:par>
                              <p:par>
                                <p:cTn id="53" presetID="2" presetClass="exit" presetSubtype="2" fill="hold" nodeType="withEffect">
                                  <p:stCondLst>
                                    <p:cond delay="51720"/>
                                  </p:stCondLst>
                                  <p:childTnLst>
                                    <p:anim calcmode="lin" valueType="num">
                                      <p:cBhvr additive="base">
                                        <p:cTn id="54" dur="500"/>
                                        <p:tgtEl>
                                          <p:spTgt spid="36"/>
                                        </p:tgtEl>
                                        <p:attrNameLst>
                                          <p:attrName>ppt_x</p:attrName>
                                        </p:attrNameLst>
                                      </p:cBhvr>
                                      <p:tavLst>
                                        <p:tav tm="0">
                                          <p:val>
                                            <p:strVal val="ppt_x"/>
                                          </p:val>
                                        </p:tav>
                                        <p:tav tm="100000">
                                          <p:val>
                                            <p:strVal val="1+ppt_w/2"/>
                                          </p:val>
                                        </p:tav>
                                      </p:tavLst>
                                    </p:anim>
                                    <p:anim calcmode="lin" valueType="num">
                                      <p:cBhvr additive="base">
                                        <p:cTn id="55" dur="500"/>
                                        <p:tgtEl>
                                          <p:spTgt spid="36"/>
                                        </p:tgtEl>
                                        <p:attrNameLst>
                                          <p:attrName>ppt_y</p:attrName>
                                        </p:attrNameLst>
                                      </p:cBhvr>
                                      <p:tavLst>
                                        <p:tav tm="0">
                                          <p:val>
                                            <p:strVal val="ppt_y"/>
                                          </p:val>
                                        </p:tav>
                                        <p:tav tm="100000">
                                          <p:val>
                                            <p:strVal val="ppt_y"/>
                                          </p:val>
                                        </p:tav>
                                      </p:tavLst>
                                    </p:anim>
                                    <p:set>
                                      <p:cBhvr>
                                        <p:cTn id="56" dur="1" fill="hold">
                                          <p:stCondLst>
                                            <p:cond delay="499"/>
                                          </p:stCondLst>
                                        </p:cTn>
                                        <p:tgtEl>
                                          <p:spTgt spid="36"/>
                                        </p:tgtEl>
                                        <p:attrNameLst>
                                          <p:attrName>style.visibility</p:attrName>
                                        </p:attrNameLst>
                                      </p:cBhvr>
                                      <p:to>
                                        <p:strVal val="hidden"/>
                                      </p:to>
                                    </p:set>
                                  </p:childTnLst>
                                </p:cTn>
                              </p:par>
                              <p:par>
                                <p:cTn id="57" presetID="2" presetClass="exit" presetSubtype="2" fill="hold" nodeType="withEffect">
                                  <p:stCondLst>
                                    <p:cond delay="51720"/>
                                  </p:stCondLst>
                                  <p:childTnLst>
                                    <p:anim calcmode="lin" valueType="num">
                                      <p:cBhvr additive="base">
                                        <p:cTn id="58" dur="500"/>
                                        <p:tgtEl>
                                          <p:spTgt spid="35"/>
                                        </p:tgtEl>
                                        <p:attrNameLst>
                                          <p:attrName>ppt_x</p:attrName>
                                        </p:attrNameLst>
                                      </p:cBhvr>
                                      <p:tavLst>
                                        <p:tav tm="0">
                                          <p:val>
                                            <p:strVal val="ppt_x"/>
                                          </p:val>
                                        </p:tav>
                                        <p:tav tm="100000">
                                          <p:val>
                                            <p:strVal val="1+ppt_w/2"/>
                                          </p:val>
                                        </p:tav>
                                      </p:tavLst>
                                    </p:anim>
                                    <p:anim calcmode="lin" valueType="num">
                                      <p:cBhvr additive="base">
                                        <p:cTn id="59" dur="500"/>
                                        <p:tgtEl>
                                          <p:spTgt spid="35"/>
                                        </p:tgtEl>
                                        <p:attrNameLst>
                                          <p:attrName>ppt_y</p:attrName>
                                        </p:attrNameLst>
                                      </p:cBhvr>
                                      <p:tavLst>
                                        <p:tav tm="0">
                                          <p:val>
                                            <p:strVal val="ppt_y"/>
                                          </p:val>
                                        </p:tav>
                                        <p:tav tm="100000">
                                          <p:val>
                                            <p:strVal val="ppt_y"/>
                                          </p:val>
                                        </p:tav>
                                      </p:tavLst>
                                    </p:anim>
                                    <p:set>
                                      <p:cBhvr>
                                        <p:cTn id="60" dur="1" fill="hold">
                                          <p:stCondLst>
                                            <p:cond delay="499"/>
                                          </p:stCondLst>
                                        </p:cTn>
                                        <p:tgtEl>
                                          <p:spTgt spid="35"/>
                                        </p:tgtEl>
                                        <p:attrNameLst>
                                          <p:attrName>style.visibility</p:attrName>
                                        </p:attrNameLst>
                                      </p:cBhvr>
                                      <p:to>
                                        <p:strVal val="hidden"/>
                                      </p:to>
                                    </p:set>
                                  </p:childTnLst>
                                </p:cTn>
                              </p:par>
                              <p:par>
                                <p:cTn id="61" presetID="2" presetClass="exit" presetSubtype="2" fill="hold" nodeType="withEffect">
                                  <p:stCondLst>
                                    <p:cond delay="51720"/>
                                  </p:stCondLst>
                                  <p:childTnLst>
                                    <p:anim calcmode="lin" valueType="num">
                                      <p:cBhvr additive="base">
                                        <p:cTn id="62" dur="500"/>
                                        <p:tgtEl>
                                          <p:spTgt spid="34"/>
                                        </p:tgtEl>
                                        <p:attrNameLst>
                                          <p:attrName>ppt_x</p:attrName>
                                        </p:attrNameLst>
                                      </p:cBhvr>
                                      <p:tavLst>
                                        <p:tav tm="0">
                                          <p:val>
                                            <p:strVal val="ppt_x"/>
                                          </p:val>
                                        </p:tav>
                                        <p:tav tm="100000">
                                          <p:val>
                                            <p:strVal val="1+ppt_w/2"/>
                                          </p:val>
                                        </p:tav>
                                      </p:tavLst>
                                    </p:anim>
                                    <p:anim calcmode="lin" valueType="num">
                                      <p:cBhvr additive="base">
                                        <p:cTn id="63" dur="500"/>
                                        <p:tgtEl>
                                          <p:spTgt spid="34"/>
                                        </p:tgtEl>
                                        <p:attrNameLst>
                                          <p:attrName>ppt_y</p:attrName>
                                        </p:attrNameLst>
                                      </p:cBhvr>
                                      <p:tavLst>
                                        <p:tav tm="0">
                                          <p:val>
                                            <p:strVal val="ppt_y"/>
                                          </p:val>
                                        </p:tav>
                                        <p:tav tm="100000">
                                          <p:val>
                                            <p:strVal val="ppt_y"/>
                                          </p:val>
                                        </p:tav>
                                      </p:tavLst>
                                    </p:anim>
                                    <p:set>
                                      <p:cBhvr>
                                        <p:cTn id="64" dur="1" fill="hold">
                                          <p:stCondLst>
                                            <p:cond delay="499"/>
                                          </p:stCondLst>
                                        </p:cTn>
                                        <p:tgtEl>
                                          <p:spTgt spid="34"/>
                                        </p:tgtEl>
                                        <p:attrNameLst>
                                          <p:attrName>style.visibility</p:attrName>
                                        </p:attrNameLst>
                                      </p:cBhvr>
                                      <p:to>
                                        <p:strVal val="hidden"/>
                                      </p:to>
                                    </p:set>
                                  </p:childTnLst>
                                </p:cTn>
                              </p:par>
                              <p:par>
                                <p:cTn id="65" presetID="2" presetClass="exit" presetSubtype="8" fill="hold" grpId="1" nodeType="withEffect">
                                  <p:stCondLst>
                                    <p:cond delay="51720"/>
                                  </p:stCondLst>
                                  <p:childTnLst>
                                    <p:anim calcmode="lin" valueType="num">
                                      <p:cBhvr additive="base">
                                        <p:cTn id="66" dur="500"/>
                                        <p:tgtEl>
                                          <p:spTgt spid="3"/>
                                        </p:tgtEl>
                                        <p:attrNameLst>
                                          <p:attrName>ppt_x</p:attrName>
                                        </p:attrNameLst>
                                      </p:cBhvr>
                                      <p:tavLst>
                                        <p:tav tm="0">
                                          <p:val>
                                            <p:strVal val="ppt_x"/>
                                          </p:val>
                                        </p:tav>
                                        <p:tav tm="100000">
                                          <p:val>
                                            <p:strVal val="0-ppt_w/2"/>
                                          </p:val>
                                        </p:tav>
                                      </p:tavLst>
                                    </p:anim>
                                    <p:anim calcmode="lin" valueType="num">
                                      <p:cBhvr additive="base">
                                        <p:cTn id="67" dur="500"/>
                                        <p:tgtEl>
                                          <p:spTgt spid="3"/>
                                        </p:tgtEl>
                                        <p:attrNameLst>
                                          <p:attrName>ppt_y</p:attrName>
                                        </p:attrNameLst>
                                      </p:cBhvr>
                                      <p:tavLst>
                                        <p:tav tm="0">
                                          <p:val>
                                            <p:strVal val="ppt_y"/>
                                          </p:val>
                                        </p:tav>
                                        <p:tav tm="100000">
                                          <p:val>
                                            <p:strVal val="ppt_y"/>
                                          </p:val>
                                        </p:tav>
                                      </p:tavLst>
                                    </p:anim>
                                    <p:set>
                                      <p:cBhvr>
                                        <p:cTn id="68" dur="1" fill="hold">
                                          <p:stCondLst>
                                            <p:cond delay="499"/>
                                          </p:stCondLst>
                                        </p:cTn>
                                        <p:tgtEl>
                                          <p:spTgt spid="3"/>
                                        </p:tgtEl>
                                        <p:attrNameLst>
                                          <p:attrName>style.visibility</p:attrName>
                                        </p:attrNameLst>
                                      </p:cBhvr>
                                      <p:to>
                                        <p:strVal val="hidden"/>
                                      </p:to>
                                    </p:set>
                                  </p:childTnLst>
                                </p:cTn>
                              </p:par>
                              <p:par>
                                <p:cTn id="69" presetID="2" presetClass="exit" presetSubtype="8" fill="hold" nodeType="withEffect">
                                  <p:stCondLst>
                                    <p:cond delay="51720"/>
                                  </p:stCondLst>
                                  <p:childTnLst>
                                    <p:anim calcmode="lin" valueType="num">
                                      <p:cBhvr additive="base">
                                        <p:cTn id="70" dur="500"/>
                                        <p:tgtEl>
                                          <p:spTgt spid="45"/>
                                        </p:tgtEl>
                                        <p:attrNameLst>
                                          <p:attrName>ppt_x</p:attrName>
                                        </p:attrNameLst>
                                      </p:cBhvr>
                                      <p:tavLst>
                                        <p:tav tm="0">
                                          <p:val>
                                            <p:strVal val="ppt_x"/>
                                          </p:val>
                                        </p:tav>
                                        <p:tav tm="100000">
                                          <p:val>
                                            <p:strVal val="0-ppt_w/2"/>
                                          </p:val>
                                        </p:tav>
                                      </p:tavLst>
                                    </p:anim>
                                    <p:anim calcmode="lin" valueType="num">
                                      <p:cBhvr additive="base">
                                        <p:cTn id="71" dur="500"/>
                                        <p:tgtEl>
                                          <p:spTgt spid="45"/>
                                        </p:tgtEl>
                                        <p:attrNameLst>
                                          <p:attrName>ppt_y</p:attrName>
                                        </p:attrNameLst>
                                      </p:cBhvr>
                                      <p:tavLst>
                                        <p:tav tm="0">
                                          <p:val>
                                            <p:strVal val="ppt_y"/>
                                          </p:val>
                                        </p:tav>
                                        <p:tav tm="100000">
                                          <p:val>
                                            <p:strVal val="ppt_y"/>
                                          </p:val>
                                        </p:tav>
                                      </p:tavLst>
                                    </p:anim>
                                    <p:set>
                                      <p:cBhvr>
                                        <p:cTn id="7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17"/>
                </p:tgtEl>
              </p:cMediaNode>
            </p:audio>
          </p:childTnLst>
        </p:cTn>
      </p:par>
    </p:tnLst>
    <p:bldLst>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3DE2950-AFF8-F65A-FEF6-985C12C2B578}"/>
              </a:ext>
            </a:extLst>
          </p:cNvPr>
          <p:cNvGrpSpPr/>
          <p:nvPr/>
        </p:nvGrpSpPr>
        <p:grpSpPr>
          <a:xfrm>
            <a:off x="223912" y="714539"/>
            <a:ext cx="5738738" cy="5973811"/>
            <a:chOff x="6224662" y="727239"/>
            <a:chExt cx="5738738" cy="5973811"/>
          </a:xfrm>
        </p:grpSpPr>
        <p:sp>
          <p:nvSpPr>
            <p:cNvPr id="11" name="Content Placeholder 4">
              <a:extLst>
                <a:ext uri="{FF2B5EF4-FFF2-40B4-BE49-F238E27FC236}">
                  <a16:creationId xmlns:a16="http://schemas.microsoft.com/office/drawing/2014/main" id="{CBD12C2E-33FB-F4AA-5AC3-27994D97C520}"/>
                </a:ext>
              </a:extLst>
            </p:cNvPr>
            <p:cNvSpPr txBox="1">
              <a:spLocks/>
            </p:cNvSpPr>
            <p:nvPr/>
          </p:nvSpPr>
          <p:spPr>
            <a:xfrm>
              <a:off x="6224662" y="727239"/>
              <a:ext cx="5738738" cy="5973811"/>
            </a:xfrm>
            <a:prstGeom prst="rect">
              <a:avLst/>
            </a:prstGeom>
            <a:solidFill>
              <a:srgbClr val="00205C"/>
            </a:solidFill>
            <a:ln>
              <a:no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sp>
          <p:nvSpPr>
            <p:cNvPr id="12" name="Content Placeholder 4">
              <a:extLst>
                <a:ext uri="{FF2B5EF4-FFF2-40B4-BE49-F238E27FC236}">
                  <a16:creationId xmlns:a16="http://schemas.microsoft.com/office/drawing/2014/main" id="{A29574EC-4FE8-0414-D987-7154F4CA2950}"/>
                </a:ext>
              </a:extLst>
            </p:cNvPr>
            <p:cNvSpPr txBox="1">
              <a:spLocks/>
            </p:cNvSpPr>
            <p:nvPr/>
          </p:nvSpPr>
          <p:spPr>
            <a:xfrm>
              <a:off x="6224662" y="727239"/>
              <a:ext cx="5738738" cy="822960"/>
            </a:xfrm>
            <a:prstGeom prst="rect">
              <a:avLst/>
            </a:prstGeom>
            <a:solidFill>
              <a:srgbClr val="EF59A1"/>
            </a:solidFill>
            <a:ln>
              <a:no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sp>
          <p:nvSpPr>
            <p:cNvPr id="18" name="Text Placeholder 2">
              <a:extLst>
                <a:ext uri="{FF2B5EF4-FFF2-40B4-BE49-F238E27FC236}">
                  <a16:creationId xmlns:a16="http://schemas.microsoft.com/office/drawing/2014/main" id="{E1D5B65C-8FCE-3312-F5B9-2558EC270740}"/>
                </a:ext>
              </a:extLst>
            </p:cNvPr>
            <p:cNvSpPr txBox="1">
              <a:spLocks/>
            </p:cNvSpPr>
            <p:nvPr/>
          </p:nvSpPr>
          <p:spPr>
            <a:xfrm>
              <a:off x="7363804" y="938696"/>
              <a:ext cx="4427707" cy="400046"/>
            </a:xfrm>
            <a:prstGeom prst="rect">
              <a:avLst/>
            </a:prstGeom>
          </p:spPr>
          <p:txBody>
            <a:bodyPr wrap="square" lIns="91440" tIns="45720" rIns="91440" bIns="45720" anchor="ctr">
              <a:spAutoFit/>
            </a:bodyPr>
            <a:lstStyle>
              <a:defPPr>
                <a:defRPr lang="en-US"/>
              </a:defPPr>
              <a:lvl1pPr indent="0">
                <a:lnSpc>
                  <a:spcPct val="90000"/>
                </a:lnSpc>
                <a:spcBef>
                  <a:spcPts val="0"/>
                </a:spcBef>
                <a:spcAft>
                  <a:spcPts val="600"/>
                </a:spcAft>
                <a:buClr>
                  <a:schemeClr val="tx2"/>
                </a:buClr>
                <a:buSzPct val="100000"/>
                <a:buFont typeface="Arial" panose="020B0604020202020204" pitchFamily="34" charset="0"/>
                <a:buNone/>
                <a:defRPr sz="1600" b="0" i="0">
                  <a:latin typeface="Atkinson Hyperlegible" pitchFamily="2" charset="0"/>
                  <a:cs typeface="Aria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200" b="1" dirty="0">
                  <a:solidFill>
                    <a:schemeClr val="bg1"/>
                  </a:solidFill>
                </a:rPr>
                <a:t>How To Fold A Cleaning Cloth</a:t>
              </a:r>
            </a:p>
          </p:txBody>
        </p:sp>
        <p:pic>
          <p:nvPicPr>
            <p:cNvPr id="31" name="Picture 30" descr="A black and white circle with a drawing of a map&#10;&#10;Description automatically generated">
              <a:extLst>
                <a:ext uri="{FF2B5EF4-FFF2-40B4-BE49-F238E27FC236}">
                  <a16:creationId xmlns:a16="http://schemas.microsoft.com/office/drawing/2014/main" id="{7382452B-9D24-80AB-5502-4A7306420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516" y="1631978"/>
              <a:ext cx="731520" cy="731520"/>
            </a:xfrm>
            <a:prstGeom prst="rect">
              <a:avLst/>
            </a:prstGeom>
          </p:spPr>
        </p:pic>
        <p:pic>
          <p:nvPicPr>
            <p:cNvPr id="34" name="Picture 33">
              <a:extLst>
                <a:ext uri="{FF2B5EF4-FFF2-40B4-BE49-F238E27FC236}">
                  <a16:creationId xmlns:a16="http://schemas.microsoft.com/office/drawing/2014/main" id="{07EE8F1B-7EC3-A01F-E813-B54E378B27D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31516" y="2597969"/>
              <a:ext cx="731520" cy="731520"/>
            </a:xfrm>
            <a:prstGeom prst="rect">
              <a:avLst/>
            </a:prstGeom>
          </p:spPr>
        </p:pic>
        <p:pic>
          <p:nvPicPr>
            <p:cNvPr id="36" name="Picture 35">
              <a:extLst>
                <a:ext uri="{FF2B5EF4-FFF2-40B4-BE49-F238E27FC236}">
                  <a16:creationId xmlns:a16="http://schemas.microsoft.com/office/drawing/2014/main" id="{2AEB434C-0CA5-C16F-4960-A17C5C961CF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31516" y="3565827"/>
              <a:ext cx="731520" cy="731520"/>
            </a:xfrm>
            <a:prstGeom prst="rect">
              <a:avLst/>
            </a:prstGeom>
          </p:spPr>
        </p:pic>
        <p:sp>
          <p:nvSpPr>
            <p:cNvPr id="52" name="Text Placeholder 2">
              <a:extLst>
                <a:ext uri="{FF2B5EF4-FFF2-40B4-BE49-F238E27FC236}">
                  <a16:creationId xmlns:a16="http://schemas.microsoft.com/office/drawing/2014/main" id="{89F33247-B7D8-FC43-F4CD-4CFC9AE4F253}"/>
                </a:ext>
              </a:extLst>
            </p:cNvPr>
            <p:cNvSpPr txBox="1">
              <a:spLocks/>
            </p:cNvSpPr>
            <p:nvPr/>
          </p:nvSpPr>
          <p:spPr>
            <a:xfrm>
              <a:off x="7363804" y="1839682"/>
              <a:ext cx="4126343" cy="316112"/>
            </a:xfrm>
            <a:prstGeom prst="rect">
              <a:avLst/>
            </a:prstGeom>
          </p:spPr>
          <p:txBody>
            <a:bodyPr wrap="square" lIns="91440" tIns="45720" rIns="91440" bIns="4572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chemeClr val="tx2"/>
                </a:buClr>
                <a:buSzPct val="100000"/>
                <a:buNone/>
              </a:pPr>
              <a:r>
                <a:rPr lang="en-US" sz="1600" dirty="0">
                  <a:solidFill>
                    <a:schemeClr val="bg1"/>
                  </a:solidFill>
                  <a:latin typeface="Atkinson Hyperlegible" pitchFamily="2" charset="0"/>
                  <a:cs typeface="Arial"/>
                </a:rPr>
                <a:t>Start by folding the cloth in half.</a:t>
              </a:r>
              <a:endParaRPr lang="en-US" sz="1600" dirty="0">
                <a:solidFill>
                  <a:schemeClr val="bg1"/>
                </a:solidFill>
                <a:latin typeface="Atkinson Hyperlegible" pitchFamily="2" charset="0"/>
              </a:endParaRPr>
            </a:p>
          </p:txBody>
        </p:sp>
        <p:sp>
          <p:nvSpPr>
            <p:cNvPr id="55" name="Text Placeholder 2">
              <a:extLst>
                <a:ext uri="{FF2B5EF4-FFF2-40B4-BE49-F238E27FC236}">
                  <a16:creationId xmlns:a16="http://schemas.microsoft.com/office/drawing/2014/main" id="{EA0CE30F-E1AE-62A3-564D-82E585EAE5E5}"/>
                </a:ext>
              </a:extLst>
            </p:cNvPr>
            <p:cNvSpPr txBox="1">
              <a:spLocks/>
            </p:cNvSpPr>
            <p:nvPr/>
          </p:nvSpPr>
          <p:spPr>
            <a:xfrm>
              <a:off x="7363805" y="2805673"/>
              <a:ext cx="4126343" cy="316112"/>
            </a:xfrm>
            <a:prstGeom prst="rect">
              <a:avLst/>
            </a:prstGeom>
          </p:spPr>
          <p:txBody>
            <a:bodyPr wrap="square" lIns="91440" tIns="45720" rIns="91440" bIns="4572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chemeClr val="tx2"/>
                </a:buClr>
                <a:buSzPct val="100000"/>
                <a:buNone/>
              </a:pPr>
              <a:r>
                <a:rPr lang="en-US" sz="1600" dirty="0">
                  <a:solidFill>
                    <a:schemeClr val="bg1"/>
                  </a:solidFill>
                  <a:latin typeface="Atkinson Hyperlegible" pitchFamily="2" charset="0"/>
                  <a:cs typeface="Arial"/>
                </a:rPr>
                <a:t>Then fold the cloth in half again.</a:t>
              </a:r>
              <a:endParaRPr lang="en-US" sz="1600" dirty="0">
                <a:solidFill>
                  <a:schemeClr val="bg1"/>
                </a:solidFill>
                <a:latin typeface="Atkinson Hyperlegible" pitchFamily="2" charset="0"/>
              </a:endParaRPr>
            </a:p>
          </p:txBody>
        </p:sp>
        <p:sp>
          <p:nvSpPr>
            <p:cNvPr id="56" name="Text Placeholder 2">
              <a:extLst>
                <a:ext uri="{FF2B5EF4-FFF2-40B4-BE49-F238E27FC236}">
                  <a16:creationId xmlns:a16="http://schemas.microsoft.com/office/drawing/2014/main" id="{0EBDA110-226A-8C16-8237-749ABDE1B04E}"/>
                </a:ext>
              </a:extLst>
            </p:cNvPr>
            <p:cNvSpPr txBox="1">
              <a:spLocks/>
            </p:cNvSpPr>
            <p:nvPr/>
          </p:nvSpPr>
          <p:spPr>
            <a:xfrm>
              <a:off x="7265008" y="3551932"/>
              <a:ext cx="4129695" cy="759310"/>
            </a:xfrm>
            <a:prstGeom prst="rect">
              <a:avLst/>
            </a:prstGeom>
          </p:spPr>
          <p:txBody>
            <a:bodyPr wrap="square" lIns="91440" tIns="45720" rIns="91440" bIns="4572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chemeClr val="tx2"/>
                </a:buClr>
                <a:buSzPct val="100000"/>
                <a:buNone/>
              </a:pPr>
              <a:r>
                <a:rPr lang="en-US" sz="1600" dirty="0">
                  <a:solidFill>
                    <a:schemeClr val="bg1"/>
                  </a:solidFill>
                  <a:latin typeface="Atkinson Hyperlegible" pitchFamily="2" charset="0"/>
                  <a:cs typeface="Arial"/>
                </a:rPr>
                <a:t>Submerge the folded cloth into cleaning solution only once, do not "double dip" as this will contaminate the solution.</a:t>
              </a:r>
              <a:endParaRPr lang="en-US" sz="1600" dirty="0">
                <a:solidFill>
                  <a:schemeClr val="bg1"/>
                </a:solidFill>
                <a:latin typeface="Atkinson Hyperlegible" pitchFamily="2" charset="0"/>
              </a:endParaRPr>
            </a:p>
          </p:txBody>
        </p:sp>
        <p:sp>
          <p:nvSpPr>
            <p:cNvPr id="59" name="Text Placeholder 2">
              <a:extLst>
                <a:ext uri="{FF2B5EF4-FFF2-40B4-BE49-F238E27FC236}">
                  <a16:creationId xmlns:a16="http://schemas.microsoft.com/office/drawing/2014/main" id="{9FB9F115-BB33-41E1-FAB5-B4E2C27B4707}"/>
                </a:ext>
              </a:extLst>
            </p:cNvPr>
            <p:cNvSpPr txBox="1">
              <a:spLocks/>
            </p:cNvSpPr>
            <p:nvPr/>
          </p:nvSpPr>
          <p:spPr>
            <a:xfrm>
              <a:off x="7407325" y="5563539"/>
              <a:ext cx="4556075" cy="980910"/>
            </a:xfrm>
            <a:prstGeom prst="rect">
              <a:avLst/>
            </a:prstGeom>
          </p:spPr>
          <p:txBody>
            <a:bodyPr wrap="square" lIns="91440" tIns="45720" rIns="91440" bIns="4572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chemeClr val="tx2"/>
                </a:buClr>
                <a:buSzPct val="100000"/>
                <a:buNone/>
              </a:pPr>
              <a:r>
                <a:rPr lang="en-US" sz="1600" dirty="0">
                  <a:solidFill>
                    <a:schemeClr val="bg1"/>
                  </a:solidFill>
                  <a:latin typeface="Atkinson Hyperlegible" pitchFamily="2" charset="0"/>
                  <a:cs typeface="Arial"/>
                </a:rPr>
                <a:t>Switch to a different side after each one has been soiled. When all sides have been used, dispose of cloth appropriately as waste or laundry and use a new cloth to continue the task.</a:t>
              </a:r>
              <a:endParaRPr lang="en-US" sz="1600" dirty="0">
                <a:solidFill>
                  <a:schemeClr val="bg1"/>
                </a:solidFill>
                <a:latin typeface="Atkinson Hyperlegible" pitchFamily="2" charset="0"/>
              </a:endParaRPr>
            </a:p>
          </p:txBody>
        </p:sp>
        <p:pic>
          <p:nvPicPr>
            <p:cNvPr id="38" name="Picture 37">
              <a:extLst>
                <a:ext uri="{FF2B5EF4-FFF2-40B4-BE49-F238E27FC236}">
                  <a16:creationId xmlns:a16="http://schemas.microsoft.com/office/drawing/2014/main" id="{BD60BC73-35CE-E86D-ECAB-A8397A772FC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531516" y="4529951"/>
              <a:ext cx="731520" cy="731520"/>
            </a:xfrm>
            <a:prstGeom prst="rect">
              <a:avLst/>
            </a:prstGeom>
          </p:spPr>
        </p:pic>
        <p:sp>
          <p:nvSpPr>
            <p:cNvPr id="60" name="Text Placeholder 2">
              <a:extLst>
                <a:ext uri="{FF2B5EF4-FFF2-40B4-BE49-F238E27FC236}">
                  <a16:creationId xmlns:a16="http://schemas.microsoft.com/office/drawing/2014/main" id="{6D914B90-7AD9-FC7D-6FD5-188ED816C4A5}"/>
                </a:ext>
              </a:extLst>
            </p:cNvPr>
            <p:cNvSpPr txBox="1">
              <a:spLocks/>
            </p:cNvSpPr>
            <p:nvPr/>
          </p:nvSpPr>
          <p:spPr>
            <a:xfrm>
              <a:off x="7363804" y="4626856"/>
              <a:ext cx="4129695" cy="537711"/>
            </a:xfrm>
            <a:prstGeom prst="rect">
              <a:avLst/>
            </a:prstGeom>
          </p:spPr>
          <p:txBody>
            <a:bodyPr wrap="square" lIns="91440" tIns="45720" rIns="91440" bIns="4572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Clr>
                  <a:schemeClr val="tx2"/>
                </a:buClr>
                <a:buSzPct val="100000"/>
                <a:buNone/>
              </a:pPr>
              <a:r>
                <a:rPr lang="en-US" sz="1600" dirty="0">
                  <a:solidFill>
                    <a:schemeClr val="bg1"/>
                  </a:solidFill>
                  <a:latin typeface="Atkinson Hyperlegible" pitchFamily="2" charset="0"/>
                  <a:cs typeface="Arial"/>
                </a:rPr>
                <a:t>You now have a cloth with eight different cleaning surfaces.</a:t>
              </a:r>
              <a:endParaRPr lang="en-US" sz="1600" dirty="0">
                <a:solidFill>
                  <a:schemeClr val="bg1"/>
                </a:solidFill>
                <a:latin typeface="Atkinson Hyperlegible" pitchFamily="2" charset="0"/>
              </a:endParaRPr>
            </a:p>
          </p:txBody>
        </p:sp>
        <p:sp>
          <p:nvSpPr>
            <p:cNvPr id="70" name="Text Placeholder 2">
              <a:extLst>
                <a:ext uri="{FF2B5EF4-FFF2-40B4-BE49-F238E27FC236}">
                  <a16:creationId xmlns:a16="http://schemas.microsoft.com/office/drawing/2014/main" id="{30A24150-768C-4E04-F7BE-3DF31C77F9EF}"/>
                </a:ext>
              </a:extLst>
            </p:cNvPr>
            <p:cNvSpPr txBox="1">
              <a:spLocks/>
            </p:cNvSpPr>
            <p:nvPr/>
          </p:nvSpPr>
          <p:spPr>
            <a:xfrm>
              <a:off x="6244454" y="4667732"/>
              <a:ext cx="303850" cy="455959"/>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chemeClr val="tx2"/>
                </a:buClr>
                <a:buSzPct val="100000"/>
                <a:buNone/>
              </a:pPr>
              <a:r>
                <a:rPr lang="en-US" sz="2200" b="1" dirty="0">
                  <a:solidFill>
                    <a:schemeClr val="bg1"/>
                  </a:solidFill>
                  <a:latin typeface="+mj-lt"/>
                  <a:cs typeface="Arial"/>
                </a:rPr>
                <a:t>4</a:t>
              </a:r>
              <a:endParaRPr lang="en-US" sz="2200" b="1" dirty="0">
                <a:solidFill>
                  <a:schemeClr val="bg1"/>
                </a:solidFill>
                <a:latin typeface="+mj-lt"/>
              </a:endParaRPr>
            </a:p>
          </p:txBody>
        </p:sp>
        <p:grpSp>
          <p:nvGrpSpPr>
            <p:cNvPr id="24" name="Group 23">
              <a:extLst>
                <a:ext uri="{FF2B5EF4-FFF2-40B4-BE49-F238E27FC236}">
                  <a16:creationId xmlns:a16="http://schemas.microsoft.com/office/drawing/2014/main" id="{23D2279E-E4F2-F043-AE6E-E8691FEB15B3}"/>
                </a:ext>
              </a:extLst>
            </p:cNvPr>
            <p:cNvGrpSpPr/>
            <p:nvPr/>
          </p:nvGrpSpPr>
          <p:grpSpPr>
            <a:xfrm>
              <a:off x="6518816" y="5422081"/>
              <a:ext cx="902306" cy="1252976"/>
              <a:chOff x="6362702" y="5422081"/>
              <a:chExt cx="902306" cy="1252976"/>
            </a:xfrm>
          </p:grpSpPr>
          <p:pic>
            <p:nvPicPr>
              <p:cNvPr id="43" name="Picture 42">
                <a:extLst>
                  <a:ext uri="{FF2B5EF4-FFF2-40B4-BE49-F238E27FC236}">
                    <a16:creationId xmlns:a16="http://schemas.microsoft.com/office/drawing/2014/main" id="{61C23BD3-7CDA-08F6-0C05-FC73F0833BA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362702" y="5422081"/>
                <a:ext cx="731520" cy="731520"/>
              </a:xfrm>
              <a:prstGeom prst="rect">
                <a:avLst/>
              </a:prstGeom>
            </p:spPr>
          </p:pic>
          <p:pic>
            <p:nvPicPr>
              <p:cNvPr id="45" name="Picture 44">
                <a:extLst>
                  <a:ext uri="{FF2B5EF4-FFF2-40B4-BE49-F238E27FC236}">
                    <a16:creationId xmlns:a16="http://schemas.microsoft.com/office/drawing/2014/main" id="{72EA04BB-EA74-DCAA-BC34-CFAECA0ABEE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33488" y="5943537"/>
                <a:ext cx="731520" cy="731520"/>
              </a:xfrm>
              <a:prstGeom prst="rect">
                <a:avLst/>
              </a:prstGeom>
            </p:spPr>
          </p:pic>
        </p:grpSp>
        <p:sp>
          <p:nvSpPr>
            <p:cNvPr id="15" name="Content Placeholder 4">
              <a:extLst>
                <a:ext uri="{FF2B5EF4-FFF2-40B4-BE49-F238E27FC236}">
                  <a16:creationId xmlns:a16="http://schemas.microsoft.com/office/drawing/2014/main" id="{2946226F-141A-A484-939F-2CDA2A3C315F}"/>
                </a:ext>
              </a:extLst>
            </p:cNvPr>
            <p:cNvSpPr txBox="1">
              <a:spLocks/>
            </p:cNvSpPr>
            <p:nvPr/>
          </p:nvSpPr>
          <p:spPr>
            <a:xfrm>
              <a:off x="6396551" y="2473804"/>
              <a:ext cx="5394960" cy="0"/>
            </a:xfrm>
            <a:prstGeom prst="rect">
              <a:avLst/>
            </a:prstGeom>
            <a:solidFill>
              <a:schemeClr val="bg1">
                <a:lumMod val="95000"/>
                <a:alpha val="20000"/>
              </a:schemeClr>
            </a:solidFill>
            <a:ln>
              <a:solidFill>
                <a:schemeClr val="bg1">
                  <a:lumMod val="65000"/>
                </a:schemeClr>
              </a:solid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sp>
          <p:nvSpPr>
            <p:cNvPr id="16" name="Content Placeholder 4">
              <a:extLst>
                <a:ext uri="{FF2B5EF4-FFF2-40B4-BE49-F238E27FC236}">
                  <a16:creationId xmlns:a16="http://schemas.microsoft.com/office/drawing/2014/main" id="{1FCEB0CC-06D5-682E-02BB-4D60E3F88F45}"/>
                </a:ext>
              </a:extLst>
            </p:cNvPr>
            <p:cNvSpPr txBox="1">
              <a:spLocks/>
            </p:cNvSpPr>
            <p:nvPr/>
          </p:nvSpPr>
          <p:spPr>
            <a:xfrm>
              <a:off x="6396551" y="3439795"/>
              <a:ext cx="5394960" cy="0"/>
            </a:xfrm>
            <a:prstGeom prst="rect">
              <a:avLst/>
            </a:prstGeom>
            <a:solidFill>
              <a:schemeClr val="bg1">
                <a:lumMod val="95000"/>
                <a:alpha val="20000"/>
              </a:schemeClr>
            </a:solidFill>
            <a:ln>
              <a:solidFill>
                <a:schemeClr val="bg1">
                  <a:lumMod val="65000"/>
                </a:schemeClr>
              </a:solid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sp>
          <p:nvSpPr>
            <p:cNvPr id="19" name="Content Placeholder 4">
              <a:extLst>
                <a:ext uri="{FF2B5EF4-FFF2-40B4-BE49-F238E27FC236}">
                  <a16:creationId xmlns:a16="http://schemas.microsoft.com/office/drawing/2014/main" id="{278ED535-FC1A-EAE8-C8E5-33B13A0834E5}"/>
                </a:ext>
              </a:extLst>
            </p:cNvPr>
            <p:cNvSpPr txBox="1">
              <a:spLocks/>
            </p:cNvSpPr>
            <p:nvPr/>
          </p:nvSpPr>
          <p:spPr>
            <a:xfrm>
              <a:off x="6374163" y="4405786"/>
              <a:ext cx="5394960" cy="0"/>
            </a:xfrm>
            <a:prstGeom prst="rect">
              <a:avLst/>
            </a:prstGeom>
            <a:solidFill>
              <a:schemeClr val="bg1">
                <a:lumMod val="95000"/>
                <a:alpha val="20000"/>
              </a:schemeClr>
            </a:solidFill>
            <a:ln>
              <a:solidFill>
                <a:schemeClr val="bg1">
                  <a:lumMod val="65000"/>
                </a:schemeClr>
              </a:solid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sp>
          <p:nvSpPr>
            <p:cNvPr id="20" name="Content Placeholder 4">
              <a:extLst>
                <a:ext uri="{FF2B5EF4-FFF2-40B4-BE49-F238E27FC236}">
                  <a16:creationId xmlns:a16="http://schemas.microsoft.com/office/drawing/2014/main" id="{3A0BE989-4441-383A-229C-5FB7D44C8F3A}"/>
                </a:ext>
              </a:extLst>
            </p:cNvPr>
            <p:cNvSpPr txBox="1">
              <a:spLocks/>
            </p:cNvSpPr>
            <p:nvPr/>
          </p:nvSpPr>
          <p:spPr>
            <a:xfrm>
              <a:off x="6351775" y="5371774"/>
              <a:ext cx="5394960" cy="0"/>
            </a:xfrm>
            <a:prstGeom prst="rect">
              <a:avLst/>
            </a:prstGeom>
            <a:solidFill>
              <a:schemeClr val="bg1">
                <a:lumMod val="95000"/>
                <a:alpha val="20000"/>
              </a:schemeClr>
            </a:solidFill>
            <a:ln>
              <a:solidFill>
                <a:schemeClr val="bg1">
                  <a:lumMod val="65000"/>
                </a:schemeClr>
              </a:solid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pic>
          <p:nvPicPr>
            <p:cNvPr id="23" name="Picture 22">
              <a:extLst>
                <a:ext uri="{FF2B5EF4-FFF2-40B4-BE49-F238E27FC236}">
                  <a16:creationId xmlns:a16="http://schemas.microsoft.com/office/drawing/2014/main" id="{0F62308D-B35B-F887-B9F4-967B42CF24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3480" t="7140" r="74580" b="75598"/>
            <a:stretch>
              <a:fillRect/>
            </a:stretch>
          </p:blipFill>
          <p:spPr bwMode="auto">
            <a:xfrm>
              <a:off x="6531516" y="818679"/>
              <a:ext cx="640080" cy="640080"/>
            </a:xfrm>
            <a:custGeom>
              <a:avLst/>
              <a:gdLst>
                <a:gd name="connsiteX0" fmla="*/ 365760 w 731520"/>
                <a:gd name="connsiteY0" fmla="*/ 0 h 731520"/>
                <a:gd name="connsiteX1" fmla="*/ 731520 w 731520"/>
                <a:gd name="connsiteY1" fmla="*/ 365760 h 731520"/>
                <a:gd name="connsiteX2" fmla="*/ 365760 w 731520"/>
                <a:gd name="connsiteY2" fmla="*/ 731520 h 731520"/>
                <a:gd name="connsiteX3" fmla="*/ 0 w 731520"/>
                <a:gd name="connsiteY3" fmla="*/ 365760 h 731520"/>
                <a:gd name="connsiteX4" fmla="*/ 365760 w 731520"/>
                <a:gd name="connsiteY4" fmla="*/ 0 h 73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731520">
                  <a:moveTo>
                    <a:pt x="365760" y="0"/>
                  </a:moveTo>
                  <a:cubicBezTo>
                    <a:pt x="567764" y="0"/>
                    <a:pt x="731520" y="163756"/>
                    <a:pt x="731520" y="365760"/>
                  </a:cubicBezTo>
                  <a:cubicBezTo>
                    <a:pt x="731520" y="567764"/>
                    <a:pt x="567764" y="731520"/>
                    <a:pt x="365760" y="731520"/>
                  </a:cubicBezTo>
                  <a:cubicBezTo>
                    <a:pt x="163756" y="731520"/>
                    <a:pt x="0" y="567764"/>
                    <a:pt x="0" y="365760"/>
                  </a:cubicBezTo>
                  <a:cubicBezTo>
                    <a:pt x="0" y="163756"/>
                    <a:pt x="163756" y="0"/>
                    <a:pt x="36576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Placeholder 2">
              <a:extLst>
                <a:ext uri="{FF2B5EF4-FFF2-40B4-BE49-F238E27FC236}">
                  <a16:creationId xmlns:a16="http://schemas.microsoft.com/office/drawing/2014/main" id="{575AE13E-79B1-A42C-8A80-E9648D8B3814}"/>
                </a:ext>
              </a:extLst>
            </p:cNvPr>
            <p:cNvSpPr txBox="1">
              <a:spLocks/>
            </p:cNvSpPr>
            <p:nvPr/>
          </p:nvSpPr>
          <p:spPr>
            <a:xfrm>
              <a:off x="6244454" y="1769759"/>
              <a:ext cx="303850" cy="455959"/>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chemeClr val="tx2"/>
                </a:buClr>
                <a:buSzPct val="100000"/>
                <a:buNone/>
              </a:pPr>
              <a:r>
                <a:rPr lang="en-US" sz="2200" b="1" dirty="0">
                  <a:solidFill>
                    <a:schemeClr val="bg1"/>
                  </a:solidFill>
                  <a:latin typeface="+mj-lt"/>
                  <a:cs typeface="Arial"/>
                </a:rPr>
                <a:t>1</a:t>
              </a:r>
              <a:endParaRPr lang="en-US" sz="2200" b="1" dirty="0">
                <a:solidFill>
                  <a:schemeClr val="bg1"/>
                </a:solidFill>
                <a:latin typeface="+mj-lt"/>
              </a:endParaRPr>
            </a:p>
          </p:txBody>
        </p:sp>
        <p:sp>
          <p:nvSpPr>
            <p:cNvPr id="68" name="Text Placeholder 2">
              <a:extLst>
                <a:ext uri="{FF2B5EF4-FFF2-40B4-BE49-F238E27FC236}">
                  <a16:creationId xmlns:a16="http://schemas.microsoft.com/office/drawing/2014/main" id="{5B29F873-7DFD-5DE4-8343-0F5D34F494E9}"/>
                </a:ext>
              </a:extLst>
            </p:cNvPr>
            <p:cNvSpPr txBox="1">
              <a:spLocks/>
            </p:cNvSpPr>
            <p:nvPr/>
          </p:nvSpPr>
          <p:spPr>
            <a:xfrm>
              <a:off x="6244454" y="2735750"/>
              <a:ext cx="303850" cy="455959"/>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chemeClr val="tx2"/>
                </a:buClr>
                <a:buSzPct val="100000"/>
                <a:buNone/>
              </a:pPr>
              <a:r>
                <a:rPr lang="en-US" sz="2200" b="1" dirty="0">
                  <a:solidFill>
                    <a:schemeClr val="bg1"/>
                  </a:solidFill>
                  <a:latin typeface="+mj-lt"/>
                  <a:cs typeface="Arial"/>
                </a:rPr>
                <a:t>2</a:t>
              </a:r>
              <a:endParaRPr lang="en-US" sz="2200" b="1" dirty="0">
                <a:solidFill>
                  <a:schemeClr val="bg1"/>
                </a:solidFill>
                <a:latin typeface="+mj-lt"/>
              </a:endParaRPr>
            </a:p>
          </p:txBody>
        </p:sp>
        <p:sp>
          <p:nvSpPr>
            <p:cNvPr id="69" name="Text Placeholder 2">
              <a:extLst>
                <a:ext uri="{FF2B5EF4-FFF2-40B4-BE49-F238E27FC236}">
                  <a16:creationId xmlns:a16="http://schemas.microsoft.com/office/drawing/2014/main" id="{8E71971D-0FCD-14FB-9F50-66590856642B}"/>
                </a:ext>
              </a:extLst>
            </p:cNvPr>
            <p:cNvSpPr txBox="1">
              <a:spLocks/>
            </p:cNvSpPr>
            <p:nvPr/>
          </p:nvSpPr>
          <p:spPr>
            <a:xfrm>
              <a:off x="6244454" y="3703608"/>
              <a:ext cx="303850" cy="455959"/>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chemeClr val="tx2"/>
                </a:buClr>
                <a:buSzPct val="100000"/>
                <a:buNone/>
              </a:pPr>
              <a:r>
                <a:rPr lang="en-US" sz="2200" b="1" dirty="0">
                  <a:solidFill>
                    <a:schemeClr val="bg1"/>
                  </a:solidFill>
                  <a:latin typeface="+mj-lt"/>
                  <a:cs typeface="Arial"/>
                </a:rPr>
                <a:t>3</a:t>
              </a:r>
              <a:endParaRPr lang="en-US" sz="2200" b="1" dirty="0">
                <a:solidFill>
                  <a:schemeClr val="bg1"/>
                </a:solidFill>
                <a:latin typeface="+mj-lt"/>
              </a:endParaRPr>
            </a:p>
          </p:txBody>
        </p:sp>
        <p:sp>
          <p:nvSpPr>
            <p:cNvPr id="5" name="Text Placeholder 2">
              <a:extLst>
                <a:ext uri="{FF2B5EF4-FFF2-40B4-BE49-F238E27FC236}">
                  <a16:creationId xmlns:a16="http://schemas.microsoft.com/office/drawing/2014/main" id="{50A0BF52-8BD0-EB31-8E26-8629A56515CF}"/>
                </a:ext>
              </a:extLst>
            </p:cNvPr>
            <p:cNvSpPr txBox="1">
              <a:spLocks/>
            </p:cNvSpPr>
            <p:nvPr/>
          </p:nvSpPr>
          <p:spPr>
            <a:xfrm>
              <a:off x="6244454" y="5798032"/>
              <a:ext cx="303850" cy="455959"/>
            </a:xfrm>
            <a:prstGeom prst="rect">
              <a:avLst/>
            </a:prstGeom>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Clr>
                  <a:schemeClr val="tx2"/>
                </a:buClr>
                <a:buSzPct val="100000"/>
                <a:buNone/>
              </a:pPr>
              <a:r>
                <a:rPr lang="en-US" sz="2200" b="1" dirty="0">
                  <a:solidFill>
                    <a:schemeClr val="bg1"/>
                  </a:solidFill>
                  <a:latin typeface="+mj-lt"/>
                  <a:cs typeface="Arial"/>
                </a:rPr>
                <a:t>5</a:t>
              </a:r>
              <a:endParaRPr lang="en-US" sz="2200" b="1" dirty="0">
                <a:solidFill>
                  <a:schemeClr val="bg1"/>
                </a:solidFill>
                <a:latin typeface="+mj-lt"/>
              </a:endParaRPr>
            </a:p>
          </p:txBody>
        </p:sp>
      </p:grpSp>
      <p:sp>
        <p:nvSpPr>
          <p:cNvPr id="3" name="TextBox 2">
            <a:extLst>
              <a:ext uri="{FF2B5EF4-FFF2-40B4-BE49-F238E27FC236}">
                <a16:creationId xmlns:a16="http://schemas.microsoft.com/office/drawing/2014/main" id="{5F2072CB-B12A-D5BA-4C26-D48E82361A9C}"/>
              </a:ext>
            </a:extLst>
          </p:cNvPr>
          <p:cNvSpPr txBox="1"/>
          <p:nvPr/>
        </p:nvSpPr>
        <p:spPr>
          <a:xfrm>
            <a:off x="128016" y="96886"/>
            <a:ext cx="12063984" cy="584775"/>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Training example: illustrations of surface cleaning processes</a:t>
            </a:r>
          </a:p>
        </p:txBody>
      </p:sp>
      <p:grpSp>
        <p:nvGrpSpPr>
          <p:cNvPr id="111" name="Group 110">
            <a:extLst>
              <a:ext uri="{FF2B5EF4-FFF2-40B4-BE49-F238E27FC236}">
                <a16:creationId xmlns:a16="http://schemas.microsoft.com/office/drawing/2014/main" id="{EF08F00D-8585-A7D0-BEDA-07822ECBBAFD}"/>
              </a:ext>
            </a:extLst>
          </p:cNvPr>
          <p:cNvGrpSpPr/>
          <p:nvPr/>
        </p:nvGrpSpPr>
        <p:grpSpPr>
          <a:xfrm>
            <a:off x="6157950" y="1556096"/>
            <a:ext cx="5852160" cy="822960"/>
            <a:chOff x="6157950" y="1537499"/>
            <a:chExt cx="5852160" cy="822960"/>
          </a:xfrm>
        </p:grpSpPr>
        <p:sp>
          <p:nvSpPr>
            <p:cNvPr id="28" name="Arrow: Pentagon 27">
              <a:extLst>
                <a:ext uri="{FF2B5EF4-FFF2-40B4-BE49-F238E27FC236}">
                  <a16:creationId xmlns:a16="http://schemas.microsoft.com/office/drawing/2014/main" id="{25E7CF1B-BE57-25E4-C9BE-4E1E74C54F35}"/>
                </a:ext>
              </a:extLst>
            </p:cNvPr>
            <p:cNvSpPr/>
            <p:nvPr/>
          </p:nvSpPr>
          <p:spPr>
            <a:xfrm flipH="1">
              <a:off x="6157950" y="1537499"/>
              <a:ext cx="5852160" cy="822960"/>
            </a:xfrm>
            <a:prstGeom prst="homePlate">
              <a:avLst/>
            </a:prstGeom>
            <a:noFill/>
            <a:ln w="12700">
              <a:solidFill>
                <a:srgbClr val="A62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IN" sz="2699" dirty="0">
                <a:latin typeface="Atkinson Hyperlegible" pitchFamily="2" charset="0"/>
              </a:endParaRPr>
            </a:p>
          </p:txBody>
        </p:sp>
        <p:grpSp>
          <p:nvGrpSpPr>
            <p:cNvPr id="29" name="Group 28">
              <a:extLst>
                <a:ext uri="{FF2B5EF4-FFF2-40B4-BE49-F238E27FC236}">
                  <a16:creationId xmlns:a16="http://schemas.microsoft.com/office/drawing/2014/main" id="{0BB9860C-1D90-122C-2221-8DDD61A3A5F9}"/>
                </a:ext>
              </a:extLst>
            </p:cNvPr>
            <p:cNvGrpSpPr/>
            <p:nvPr/>
          </p:nvGrpSpPr>
          <p:grpSpPr>
            <a:xfrm>
              <a:off x="11420944" y="1546244"/>
              <a:ext cx="514617" cy="688701"/>
              <a:chOff x="854836" y="998660"/>
              <a:chExt cx="552450" cy="736111"/>
            </a:xfrm>
          </p:grpSpPr>
          <p:sp>
            <p:nvSpPr>
              <p:cNvPr id="32" name="Rectangle 31">
                <a:extLst>
                  <a:ext uri="{FF2B5EF4-FFF2-40B4-BE49-F238E27FC236}">
                    <a16:creationId xmlns:a16="http://schemas.microsoft.com/office/drawing/2014/main" id="{5233092C-C670-B30E-3231-74709EEE0756}"/>
                  </a:ext>
                </a:extLst>
              </p:cNvPr>
              <p:cNvSpPr/>
              <p:nvPr/>
            </p:nvSpPr>
            <p:spPr>
              <a:xfrm>
                <a:off x="854836" y="998660"/>
                <a:ext cx="552450" cy="615950"/>
              </a:xfrm>
              <a:prstGeom prst="rect">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r>
                  <a:rPr lang="en-US" sz="2399" b="1" dirty="0">
                    <a:latin typeface="Atkinson Hyperlegible" pitchFamily="2" charset="0"/>
                    <a:ea typeface="Calibri"/>
                    <a:cs typeface="Calibri"/>
                  </a:rPr>
                  <a:t>1</a:t>
                </a:r>
              </a:p>
            </p:txBody>
          </p:sp>
          <p:sp>
            <p:nvSpPr>
              <p:cNvPr id="40" name="Arrow: Chevron 39">
                <a:extLst>
                  <a:ext uri="{FF2B5EF4-FFF2-40B4-BE49-F238E27FC236}">
                    <a16:creationId xmlns:a16="http://schemas.microsoft.com/office/drawing/2014/main" id="{B70040F4-FFCD-B18B-1C3B-D3A31F2E10E7}"/>
                  </a:ext>
                </a:extLst>
              </p:cNvPr>
              <p:cNvSpPr/>
              <p:nvPr/>
            </p:nvSpPr>
            <p:spPr>
              <a:xfrm rot="16200000">
                <a:off x="1005654" y="1333139"/>
                <a:ext cx="250944" cy="552319"/>
              </a:xfrm>
              <a:prstGeom prst="chevron">
                <a:avLst/>
              </a:prstGeom>
              <a:solidFill>
                <a:srgbClr val="A62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sz="2699" dirty="0">
                  <a:solidFill>
                    <a:schemeClr val="tx1"/>
                  </a:solidFill>
                  <a:latin typeface="Atkinson Hyperlegible" pitchFamily="2" charset="0"/>
                </a:endParaRPr>
              </a:p>
            </p:txBody>
          </p:sp>
        </p:grpSp>
        <p:sp>
          <p:nvSpPr>
            <p:cNvPr id="30" name="TextBox 4">
              <a:extLst>
                <a:ext uri="{FF2B5EF4-FFF2-40B4-BE49-F238E27FC236}">
                  <a16:creationId xmlns:a16="http://schemas.microsoft.com/office/drawing/2014/main" id="{B243BFCC-B02E-9274-31B4-67AED4A0D793}"/>
                </a:ext>
              </a:extLst>
            </p:cNvPr>
            <p:cNvSpPr txBox="1"/>
            <p:nvPr/>
          </p:nvSpPr>
          <p:spPr>
            <a:xfrm>
              <a:off x="6524167" y="1748937"/>
              <a:ext cx="4608725" cy="400085"/>
            </a:xfrm>
            <a:prstGeom prst="rect">
              <a:avLst/>
            </a:prstGeom>
            <a:noFill/>
          </p:spPr>
          <p:txBody>
            <a:bodyPr rot="0" spcFirstLastPara="0" vert="horz" wrap="square" lIns="91416" tIns="45708" rIns="91416" bIns="45708" numCol="1" spcCol="0" rtlCol="0" fromWordArt="0" anchor="t" anchorCtr="0" forceAA="0" compatLnSpc="1">
              <a:prstTxWarp prst="textNoShape">
                <a:avLst/>
              </a:prstTxWarp>
              <a:spAutoFit/>
            </a:bodyPr>
            <a:lstStyle>
              <a:defPPr>
                <a:defRPr lang="es-ES_tradnl"/>
              </a:defPPr>
              <a:lvl1pPr algn="l" rtl="0" fontAlgn="base">
                <a:spcBef>
                  <a:spcPct val="0"/>
                </a:spcBef>
                <a:spcAft>
                  <a:spcPct val="0"/>
                </a:spcAft>
                <a:defRPr sz="2700" kern="1200">
                  <a:solidFill>
                    <a:srgbClr val="447D1B"/>
                  </a:solidFill>
                  <a:latin typeface="Arial" pitchFamily="34" charset="0"/>
                  <a:ea typeface="+mn-ea"/>
                  <a:cs typeface="+mn-cs"/>
                </a:defRPr>
              </a:lvl1pPr>
              <a:lvl2pPr marL="432688" algn="l" rtl="0" fontAlgn="base">
                <a:spcBef>
                  <a:spcPct val="0"/>
                </a:spcBef>
                <a:spcAft>
                  <a:spcPct val="0"/>
                </a:spcAft>
                <a:defRPr sz="2700" kern="1200">
                  <a:solidFill>
                    <a:srgbClr val="447D1B"/>
                  </a:solidFill>
                  <a:latin typeface="Arial" pitchFamily="34" charset="0"/>
                  <a:ea typeface="+mn-ea"/>
                  <a:cs typeface="+mn-cs"/>
                </a:defRPr>
              </a:lvl2pPr>
              <a:lvl3pPr marL="865374" algn="l" rtl="0" fontAlgn="base">
                <a:spcBef>
                  <a:spcPct val="0"/>
                </a:spcBef>
                <a:spcAft>
                  <a:spcPct val="0"/>
                </a:spcAft>
                <a:defRPr sz="2700" kern="1200">
                  <a:solidFill>
                    <a:srgbClr val="447D1B"/>
                  </a:solidFill>
                  <a:latin typeface="Arial" pitchFamily="34" charset="0"/>
                  <a:ea typeface="+mn-ea"/>
                  <a:cs typeface="+mn-cs"/>
                </a:defRPr>
              </a:lvl3pPr>
              <a:lvl4pPr marL="1298062" algn="l" rtl="0" fontAlgn="base">
                <a:spcBef>
                  <a:spcPct val="0"/>
                </a:spcBef>
                <a:spcAft>
                  <a:spcPct val="0"/>
                </a:spcAft>
                <a:defRPr sz="2700" kern="1200">
                  <a:solidFill>
                    <a:srgbClr val="447D1B"/>
                  </a:solidFill>
                  <a:latin typeface="Arial" pitchFamily="34" charset="0"/>
                  <a:ea typeface="+mn-ea"/>
                  <a:cs typeface="+mn-cs"/>
                </a:defRPr>
              </a:lvl4pPr>
              <a:lvl5pPr marL="1730748" algn="l" rtl="0" fontAlgn="base">
                <a:spcBef>
                  <a:spcPct val="0"/>
                </a:spcBef>
                <a:spcAft>
                  <a:spcPct val="0"/>
                </a:spcAft>
                <a:defRPr sz="2700" kern="1200">
                  <a:solidFill>
                    <a:srgbClr val="447D1B"/>
                  </a:solidFill>
                  <a:latin typeface="Arial" pitchFamily="34" charset="0"/>
                  <a:ea typeface="+mn-ea"/>
                  <a:cs typeface="+mn-cs"/>
                </a:defRPr>
              </a:lvl5pPr>
              <a:lvl6pPr marL="2163435" algn="l" defTabSz="865374" rtl="0" eaLnBrk="1" latinLnBrk="0" hangingPunct="1">
                <a:defRPr sz="2700" kern="1200">
                  <a:solidFill>
                    <a:srgbClr val="447D1B"/>
                  </a:solidFill>
                  <a:latin typeface="Arial" pitchFamily="34" charset="0"/>
                  <a:ea typeface="+mn-ea"/>
                  <a:cs typeface="+mn-cs"/>
                </a:defRPr>
              </a:lvl6pPr>
              <a:lvl7pPr marL="2596122" algn="l" defTabSz="865374" rtl="0" eaLnBrk="1" latinLnBrk="0" hangingPunct="1">
                <a:defRPr sz="2700" kern="1200">
                  <a:solidFill>
                    <a:srgbClr val="447D1B"/>
                  </a:solidFill>
                  <a:latin typeface="Arial" pitchFamily="34" charset="0"/>
                  <a:ea typeface="+mn-ea"/>
                  <a:cs typeface="+mn-cs"/>
                </a:defRPr>
              </a:lvl7pPr>
              <a:lvl8pPr marL="3028810" algn="l" defTabSz="865374" rtl="0" eaLnBrk="1" latinLnBrk="0" hangingPunct="1">
                <a:defRPr sz="2700" kern="1200">
                  <a:solidFill>
                    <a:srgbClr val="447D1B"/>
                  </a:solidFill>
                  <a:latin typeface="Arial" pitchFamily="34" charset="0"/>
                  <a:ea typeface="+mn-ea"/>
                  <a:cs typeface="+mn-cs"/>
                </a:defRPr>
              </a:lvl8pPr>
              <a:lvl9pPr marL="3461497" algn="l" defTabSz="865374" rtl="0" eaLnBrk="1" latinLnBrk="0" hangingPunct="1">
                <a:defRPr sz="2700" kern="1200">
                  <a:solidFill>
                    <a:srgbClr val="447D1B"/>
                  </a:solidFill>
                  <a:latin typeface="Arial" pitchFamily="34" charset="0"/>
                  <a:ea typeface="+mn-ea"/>
                  <a:cs typeface="+mn-cs"/>
                </a:defRPr>
              </a:lvl9pPr>
            </a:lstStyle>
            <a:p>
              <a:pPr>
                <a:spcBef>
                  <a:spcPts val="600"/>
                </a:spcBef>
                <a:spcAft>
                  <a:spcPts val="2199"/>
                </a:spcAft>
              </a:pPr>
              <a:r>
                <a:rPr lang="en-US" sz="2000" dirty="0">
                  <a:solidFill>
                    <a:srgbClr val="000000"/>
                  </a:solidFill>
                  <a:latin typeface="Atkinson Hyperlegible" pitchFamily="2" charset="0"/>
                  <a:ea typeface="+mn-lt"/>
                  <a:cs typeface="+mn-lt"/>
                </a:rPr>
                <a:t>Use fresh cleaning cloths to start.</a:t>
              </a:r>
            </a:p>
          </p:txBody>
        </p:sp>
      </p:grpSp>
      <p:grpSp>
        <p:nvGrpSpPr>
          <p:cNvPr id="112" name="Group 111">
            <a:extLst>
              <a:ext uri="{FF2B5EF4-FFF2-40B4-BE49-F238E27FC236}">
                <a16:creationId xmlns:a16="http://schemas.microsoft.com/office/drawing/2014/main" id="{7CFF69A7-959D-C4F8-3711-D0E89D682824}"/>
              </a:ext>
            </a:extLst>
          </p:cNvPr>
          <p:cNvGrpSpPr/>
          <p:nvPr/>
        </p:nvGrpSpPr>
        <p:grpSpPr>
          <a:xfrm>
            <a:off x="6157931" y="3578392"/>
            <a:ext cx="5852160" cy="822960"/>
            <a:chOff x="6157931" y="2556230"/>
            <a:chExt cx="5852160" cy="822960"/>
          </a:xfrm>
        </p:grpSpPr>
        <p:sp>
          <p:nvSpPr>
            <p:cNvPr id="42" name="Arrow: Pentagon 41">
              <a:extLst>
                <a:ext uri="{FF2B5EF4-FFF2-40B4-BE49-F238E27FC236}">
                  <a16:creationId xmlns:a16="http://schemas.microsoft.com/office/drawing/2014/main" id="{4BE7F93C-BE0B-0E7A-306F-B5C772670C32}"/>
                </a:ext>
              </a:extLst>
            </p:cNvPr>
            <p:cNvSpPr/>
            <p:nvPr/>
          </p:nvSpPr>
          <p:spPr>
            <a:xfrm flipH="1">
              <a:off x="6157931" y="2556230"/>
              <a:ext cx="5852160" cy="822960"/>
            </a:xfrm>
            <a:prstGeom prst="homePlate">
              <a:avLst/>
            </a:prstGeom>
            <a:noFill/>
            <a:ln w="12700">
              <a:solidFill>
                <a:srgbClr val="5B2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IN" sz="2699" dirty="0">
                <a:latin typeface="Atkinson Hyperlegible" pitchFamily="2" charset="0"/>
              </a:endParaRPr>
            </a:p>
          </p:txBody>
        </p:sp>
        <p:grpSp>
          <p:nvGrpSpPr>
            <p:cNvPr id="46" name="Group 45">
              <a:extLst>
                <a:ext uri="{FF2B5EF4-FFF2-40B4-BE49-F238E27FC236}">
                  <a16:creationId xmlns:a16="http://schemas.microsoft.com/office/drawing/2014/main" id="{CC6F6656-6499-72CD-8D55-06D3199213A1}"/>
                </a:ext>
              </a:extLst>
            </p:cNvPr>
            <p:cNvGrpSpPr/>
            <p:nvPr/>
          </p:nvGrpSpPr>
          <p:grpSpPr>
            <a:xfrm>
              <a:off x="11420916" y="2564975"/>
              <a:ext cx="514880" cy="688699"/>
              <a:chOff x="854590" y="1865216"/>
              <a:chExt cx="552734" cy="736109"/>
            </a:xfrm>
          </p:grpSpPr>
          <p:sp>
            <p:nvSpPr>
              <p:cNvPr id="48" name="Rectangle 47">
                <a:extLst>
                  <a:ext uri="{FF2B5EF4-FFF2-40B4-BE49-F238E27FC236}">
                    <a16:creationId xmlns:a16="http://schemas.microsoft.com/office/drawing/2014/main" id="{6A19D8B9-17E8-C09C-301F-204E632BF751}"/>
                  </a:ext>
                </a:extLst>
              </p:cNvPr>
              <p:cNvSpPr/>
              <p:nvPr/>
            </p:nvSpPr>
            <p:spPr>
              <a:xfrm>
                <a:off x="854590" y="1865216"/>
                <a:ext cx="552450" cy="615950"/>
              </a:xfrm>
              <a:prstGeom prst="rect">
                <a:avLst/>
              </a:pr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r>
                  <a:rPr lang="en-US" sz="2399" b="1" dirty="0">
                    <a:latin typeface="Atkinson Hyperlegible" pitchFamily="2" charset="0"/>
                    <a:ea typeface="Calibri"/>
                    <a:cs typeface="Calibri"/>
                  </a:rPr>
                  <a:t>3</a:t>
                </a:r>
              </a:p>
            </p:txBody>
          </p:sp>
          <p:sp>
            <p:nvSpPr>
              <p:cNvPr id="49" name="Arrow: Chevron 48">
                <a:extLst>
                  <a:ext uri="{FF2B5EF4-FFF2-40B4-BE49-F238E27FC236}">
                    <a16:creationId xmlns:a16="http://schemas.microsoft.com/office/drawing/2014/main" id="{601F958E-5A1E-0404-9544-DF38115122CE}"/>
                  </a:ext>
                </a:extLst>
              </p:cNvPr>
              <p:cNvSpPr/>
              <p:nvPr/>
            </p:nvSpPr>
            <p:spPr>
              <a:xfrm rot="16200000">
                <a:off x="1005693" y="2199693"/>
                <a:ext cx="250944" cy="552319"/>
              </a:xfrm>
              <a:prstGeom prst="chevron">
                <a:avLst/>
              </a:prstGeom>
              <a:solidFill>
                <a:srgbClr val="5B2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sz="2699" dirty="0">
                  <a:solidFill>
                    <a:schemeClr val="tx1"/>
                  </a:solidFill>
                  <a:latin typeface="Atkinson Hyperlegible" pitchFamily="2" charset="0"/>
                </a:endParaRPr>
              </a:p>
            </p:txBody>
          </p:sp>
        </p:grpSp>
        <p:sp>
          <p:nvSpPr>
            <p:cNvPr id="47" name="TextBox 27">
              <a:extLst>
                <a:ext uri="{FF2B5EF4-FFF2-40B4-BE49-F238E27FC236}">
                  <a16:creationId xmlns:a16="http://schemas.microsoft.com/office/drawing/2014/main" id="{DF791F21-13A3-1835-D0B7-F9CE5CA32DFF}"/>
                </a:ext>
              </a:extLst>
            </p:cNvPr>
            <p:cNvSpPr txBox="1"/>
            <p:nvPr/>
          </p:nvSpPr>
          <p:spPr>
            <a:xfrm>
              <a:off x="6524167" y="2767668"/>
              <a:ext cx="4736462" cy="400085"/>
            </a:xfrm>
            <a:prstGeom prst="rect">
              <a:avLst/>
            </a:prstGeom>
            <a:noFill/>
          </p:spPr>
          <p:txBody>
            <a:bodyPr rot="0" spcFirstLastPara="0" vert="horz" wrap="square" lIns="91416" tIns="45708" rIns="91416" bIns="45708" numCol="1" spcCol="0" rtlCol="0" fromWordArt="0" anchor="t" anchorCtr="0" forceAA="0" compatLnSpc="1">
              <a:prstTxWarp prst="textNoShape">
                <a:avLst/>
              </a:prstTxWarp>
              <a:spAutoFit/>
            </a:bodyPr>
            <a:lstStyle>
              <a:defPPr>
                <a:defRPr lang="es-ES_tradnl"/>
              </a:defPPr>
              <a:lvl1pPr algn="l" rtl="0" fontAlgn="base">
                <a:spcBef>
                  <a:spcPct val="0"/>
                </a:spcBef>
                <a:spcAft>
                  <a:spcPct val="0"/>
                </a:spcAft>
                <a:defRPr sz="2700" kern="1200">
                  <a:solidFill>
                    <a:srgbClr val="447D1B"/>
                  </a:solidFill>
                  <a:latin typeface="Arial" pitchFamily="34" charset="0"/>
                  <a:ea typeface="+mn-ea"/>
                  <a:cs typeface="+mn-cs"/>
                </a:defRPr>
              </a:lvl1pPr>
              <a:lvl2pPr marL="432688" algn="l" rtl="0" fontAlgn="base">
                <a:spcBef>
                  <a:spcPct val="0"/>
                </a:spcBef>
                <a:spcAft>
                  <a:spcPct val="0"/>
                </a:spcAft>
                <a:defRPr sz="2700" kern="1200">
                  <a:solidFill>
                    <a:srgbClr val="447D1B"/>
                  </a:solidFill>
                  <a:latin typeface="Arial" pitchFamily="34" charset="0"/>
                  <a:ea typeface="+mn-ea"/>
                  <a:cs typeface="+mn-cs"/>
                </a:defRPr>
              </a:lvl2pPr>
              <a:lvl3pPr marL="865374" algn="l" rtl="0" fontAlgn="base">
                <a:spcBef>
                  <a:spcPct val="0"/>
                </a:spcBef>
                <a:spcAft>
                  <a:spcPct val="0"/>
                </a:spcAft>
                <a:defRPr sz="2700" kern="1200">
                  <a:solidFill>
                    <a:srgbClr val="447D1B"/>
                  </a:solidFill>
                  <a:latin typeface="Arial" pitchFamily="34" charset="0"/>
                  <a:ea typeface="+mn-ea"/>
                  <a:cs typeface="+mn-cs"/>
                </a:defRPr>
              </a:lvl3pPr>
              <a:lvl4pPr marL="1298062" algn="l" rtl="0" fontAlgn="base">
                <a:spcBef>
                  <a:spcPct val="0"/>
                </a:spcBef>
                <a:spcAft>
                  <a:spcPct val="0"/>
                </a:spcAft>
                <a:defRPr sz="2700" kern="1200">
                  <a:solidFill>
                    <a:srgbClr val="447D1B"/>
                  </a:solidFill>
                  <a:latin typeface="Arial" pitchFamily="34" charset="0"/>
                  <a:ea typeface="+mn-ea"/>
                  <a:cs typeface="+mn-cs"/>
                </a:defRPr>
              </a:lvl4pPr>
              <a:lvl5pPr marL="1730748" algn="l" rtl="0" fontAlgn="base">
                <a:spcBef>
                  <a:spcPct val="0"/>
                </a:spcBef>
                <a:spcAft>
                  <a:spcPct val="0"/>
                </a:spcAft>
                <a:defRPr sz="2700" kern="1200">
                  <a:solidFill>
                    <a:srgbClr val="447D1B"/>
                  </a:solidFill>
                  <a:latin typeface="Arial" pitchFamily="34" charset="0"/>
                  <a:ea typeface="+mn-ea"/>
                  <a:cs typeface="+mn-cs"/>
                </a:defRPr>
              </a:lvl5pPr>
              <a:lvl6pPr marL="2163435" algn="l" defTabSz="865374" rtl="0" eaLnBrk="1" latinLnBrk="0" hangingPunct="1">
                <a:defRPr sz="2700" kern="1200">
                  <a:solidFill>
                    <a:srgbClr val="447D1B"/>
                  </a:solidFill>
                  <a:latin typeface="Arial" pitchFamily="34" charset="0"/>
                  <a:ea typeface="+mn-ea"/>
                  <a:cs typeface="+mn-cs"/>
                </a:defRPr>
              </a:lvl6pPr>
              <a:lvl7pPr marL="2596122" algn="l" defTabSz="865374" rtl="0" eaLnBrk="1" latinLnBrk="0" hangingPunct="1">
                <a:defRPr sz="2700" kern="1200">
                  <a:solidFill>
                    <a:srgbClr val="447D1B"/>
                  </a:solidFill>
                  <a:latin typeface="Arial" pitchFamily="34" charset="0"/>
                  <a:ea typeface="+mn-ea"/>
                  <a:cs typeface="+mn-cs"/>
                </a:defRPr>
              </a:lvl7pPr>
              <a:lvl8pPr marL="3028810" algn="l" defTabSz="865374" rtl="0" eaLnBrk="1" latinLnBrk="0" hangingPunct="1">
                <a:defRPr sz="2700" kern="1200">
                  <a:solidFill>
                    <a:srgbClr val="447D1B"/>
                  </a:solidFill>
                  <a:latin typeface="Arial" pitchFamily="34" charset="0"/>
                  <a:ea typeface="+mn-ea"/>
                  <a:cs typeface="+mn-cs"/>
                </a:defRPr>
              </a:lvl8pPr>
              <a:lvl9pPr marL="3461497" algn="l" defTabSz="865374" rtl="0" eaLnBrk="1" latinLnBrk="0" hangingPunct="1">
                <a:defRPr sz="2700" kern="1200">
                  <a:solidFill>
                    <a:srgbClr val="447D1B"/>
                  </a:solidFill>
                  <a:latin typeface="Arial" pitchFamily="34" charset="0"/>
                  <a:ea typeface="+mn-ea"/>
                  <a:cs typeface="+mn-cs"/>
                </a:defRPr>
              </a:lvl9pPr>
            </a:lstStyle>
            <a:p>
              <a:pPr>
                <a:spcBef>
                  <a:spcPts val="600"/>
                </a:spcBef>
                <a:spcAft>
                  <a:spcPts val="2199"/>
                </a:spcAft>
              </a:pPr>
              <a:r>
                <a:rPr lang="en-US" sz="2000" dirty="0">
                  <a:solidFill>
                    <a:srgbClr val="000000"/>
                  </a:solidFill>
                  <a:latin typeface="Atkinson Hyperlegible" pitchFamily="2" charset="0"/>
                  <a:cs typeface="Arial"/>
                </a:rPr>
                <a:t>Change cleaning cloths when saturated</a:t>
              </a:r>
            </a:p>
          </p:txBody>
        </p:sp>
      </p:grpSp>
      <p:grpSp>
        <p:nvGrpSpPr>
          <p:cNvPr id="113" name="Group 112">
            <a:extLst>
              <a:ext uri="{FF2B5EF4-FFF2-40B4-BE49-F238E27FC236}">
                <a16:creationId xmlns:a16="http://schemas.microsoft.com/office/drawing/2014/main" id="{90A34876-B6F9-2A4A-E852-5022A9ECB17D}"/>
              </a:ext>
            </a:extLst>
          </p:cNvPr>
          <p:cNvGrpSpPr/>
          <p:nvPr/>
        </p:nvGrpSpPr>
        <p:grpSpPr>
          <a:xfrm>
            <a:off x="6157912" y="4589540"/>
            <a:ext cx="5852160" cy="822960"/>
            <a:chOff x="6157912" y="3641635"/>
            <a:chExt cx="5852160" cy="822960"/>
          </a:xfrm>
        </p:grpSpPr>
        <p:sp>
          <p:nvSpPr>
            <p:cNvPr id="51" name="Arrow: Pentagon 50">
              <a:extLst>
                <a:ext uri="{FF2B5EF4-FFF2-40B4-BE49-F238E27FC236}">
                  <a16:creationId xmlns:a16="http://schemas.microsoft.com/office/drawing/2014/main" id="{5E4E6153-1F5C-3AF6-4C14-A7AA321419D6}"/>
                </a:ext>
              </a:extLst>
            </p:cNvPr>
            <p:cNvSpPr/>
            <p:nvPr/>
          </p:nvSpPr>
          <p:spPr>
            <a:xfrm flipH="1">
              <a:off x="6157912" y="3641635"/>
              <a:ext cx="5852160" cy="822960"/>
            </a:xfrm>
            <a:prstGeom prst="homePlate">
              <a:avLst/>
            </a:prstGeom>
            <a:noFill/>
            <a:ln w="12700">
              <a:solidFill>
                <a:srgbClr val="FED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IN" sz="2699" dirty="0">
                <a:latin typeface="Atkinson Hyperlegible" pitchFamily="2" charset="0"/>
              </a:endParaRPr>
            </a:p>
          </p:txBody>
        </p:sp>
        <p:grpSp>
          <p:nvGrpSpPr>
            <p:cNvPr id="53" name="Group 52">
              <a:extLst>
                <a:ext uri="{FF2B5EF4-FFF2-40B4-BE49-F238E27FC236}">
                  <a16:creationId xmlns:a16="http://schemas.microsoft.com/office/drawing/2014/main" id="{F9453488-9945-6599-AAD0-16B0FDF9519C}"/>
                </a:ext>
              </a:extLst>
            </p:cNvPr>
            <p:cNvGrpSpPr/>
            <p:nvPr/>
          </p:nvGrpSpPr>
          <p:grpSpPr>
            <a:xfrm>
              <a:off x="11420897" y="3650380"/>
              <a:ext cx="514880" cy="688699"/>
              <a:chOff x="854571" y="2731772"/>
              <a:chExt cx="552734" cy="736109"/>
            </a:xfrm>
          </p:grpSpPr>
          <p:sp>
            <p:nvSpPr>
              <p:cNvPr id="57" name="Rectangle 56">
                <a:extLst>
                  <a:ext uri="{FF2B5EF4-FFF2-40B4-BE49-F238E27FC236}">
                    <a16:creationId xmlns:a16="http://schemas.microsoft.com/office/drawing/2014/main" id="{D9ECDDE2-A713-12F9-E74C-FFA0EE993B54}"/>
                  </a:ext>
                </a:extLst>
              </p:cNvPr>
              <p:cNvSpPr/>
              <p:nvPr/>
            </p:nvSpPr>
            <p:spPr>
              <a:xfrm>
                <a:off x="854571" y="2731772"/>
                <a:ext cx="552450" cy="615950"/>
              </a:xfrm>
              <a:prstGeom prst="rect">
                <a:avLst/>
              </a:pr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r>
                  <a:rPr lang="en-US" sz="2399" b="1" dirty="0">
                    <a:latin typeface="Atkinson Hyperlegible" pitchFamily="2" charset="0"/>
                    <a:ea typeface="Calibri"/>
                    <a:cs typeface="Calibri"/>
                  </a:rPr>
                  <a:t>4</a:t>
                </a:r>
              </a:p>
            </p:txBody>
          </p:sp>
          <p:sp>
            <p:nvSpPr>
              <p:cNvPr id="58" name="Arrow: Chevron 57">
                <a:extLst>
                  <a:ext uri="{FF2B5EF4-FFF2-40B4-BE49-F238E27FC236}">
                    <a16:creationId xmlns:a16="http://schemas.microsoft.com/office/drawing/2014/main" id="{45D70CE8-FAF6-3F5B-3B22-2717120460B5}"/>
                  </a:ext>
                </a:extLst>
              </p:cNvPr>
              <p:cNvSpPr/>
              <p:nvPr/>
            </p:nvSpPr>
            <p:spPr>
              <a:xfrm rot="16200000">
                <a:off x="1005674" y="3066249"/>
                <a:ext cx="250944" cy="552319"/>
              </a:xfrm>
              <a:prstGeom prst="chevron">
                <a:avLst/>
              </a:prstGeom>
              <a:solidFill>
                <a:srgbClr val="FED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sz="2699" dirty="0">
                  <a:solidFill>
                    <a:schemeClr val="tx1"/>
                  </a:solidFill>
                  <a:latin typeface="Atkinson Hyperlegible" pitchFamily="2" charset="0"/>
                </a:endParaRPr>
              </a:p>
            </p:txBody>
          </p:sp>
        </p:grpSp>
        <p:sp>
          <p:nvSpPr>
            <p:cNvPr id="54" name="TextBox 28">
              <a:extLst>
                <a:ext uri="{FF2B5EF4-FFF2-40B4-BE49-F238E27FC236}">
                  <a16:creationId xmlns:a16="http://schemas.microsoft.com/office/drawing/2014/main" id="{8915BDAA-6CBB-529B-BA11-694E1B2E4328}"/>
                </a:ext>
              </a:extLst>
            </p:cNvPr>
            <p:cNvSpPr txBox="1"/>
            <p:nvPr/>
          </p:nvSpPr>
          <p:spPr>
            <a:xfrm>
              <a:off x="6524168" y="3699184"/>
              <a:ext cx="4893798" cy="707862"/>
            </a:xfrm>
            <a:prstGeom prst="rect">
              <a:avLst/>
            </a:prstGeom>
            <a:noFill/>
          </p:spPr>
          <p:txBody>
            <a:bodyPr rot="0" spcFirstLastPara="0" vert="horz" wrap="square" lIns="91416" tIns="45708" rIns="91416" bIns="45708" numCol="1" spcCol="0" rtlCol="0" fromWordArt="0" anchor="t" anchorCtr="0" forceAA="0" compatLnSpc="1">
              <a:prstTxWarp prst="textNoShape">
                <a:avLst/>
              </a:prstTxWarp>
              <a:spAutoFit/>
            </a:bodyPr>
            <a:lstStyle>
              <a:defPPr>
                <a:defRPr lang="es-ES_tradnl"/>
              </a:defPPr>
              <a:lvl1pPr algn="l" rtl="0" fontAlgn="base">
                <a:spcBef>
                  <a:spcPct val="0"/>
                </a:spcBef>
                <a:spcAft>
                  <a:spcPct val="0"/>
                </a:spcAft>
                <a:defRPr sz="2700" kern="1200">
                  <a:solidFill>
                    <a:srgbClr val="447D1B"/>
                  </a:solidFill>
                  <a:latin typeface="Arial" pitchFamily="34" charset="0"/>
                  <a:ea typeface="+mn-ea"/>
                  <a:cs typeface="+mn-cs"/>
                </a:defRPr>
              </a:lvl1pPr>
              <a:lvl2pPr marL="432688" algn="l" rtl="0" fontAlgn="base">
                <a:spcBef>
                  <a:spcPct val="0"/>
                </a:spcBef>
                <a:spcAft>
                  <a:spcPct val="0"/>
                </a:spcAft>
                <a:defRPr sz="2700" kern="1200">
                  <a:solidFill>
                    <a:srgbClr val="447D1B"/>
                  </a:solidFill>
                  <a:latin typeface="Arial" pitchFamily="34" charset="0"/>
                  <a:ea typeface="+mn-ea"/>
                  <a:cs typeface="+mn-cs"/>
                </a:defRPr>
              </a:lvl2pPr>
              <a:lvl3pPr marL="865374" algn="l" rtl="0" fontAlgn="base">
                <a:spcBef>
                  <a:spcPct val="0"/>
                </a:spcBef>
                <a:spcAft>
                  <a:spcPct val="0"/>
                </a:spcAft>
                <a:defRPr sz="2700" kern="1200">
                  <a:solidFill>
                    <a:srgbClr val="447D1B"/>
                  </a:solidFill>
                  <a:latin typeface="Arial" pitchFamily="34" charset="0"/>
                  <a:ea typeface="+mn-ea"/>
                  <a:cs typeface="+mn-cs"/>
                </a:defRPr>
              </a:lvl3pPr>
              <a:lvl4pPr marL="1298062" algn="l" rtl="0" fontAlgn="base">
                <a:spcBef>
                  <a:spcPct val="0"/>
                </a:spcBef>
                <a:spcAft>
                  <a:spcPct val="0"/>
                </a:spcAft>
                <a:defRPr sz="2700" kern="1200">
                  <a:solidFill>
                    <a:srgbClr val="447D1B"/>
                  </a:solidFill>
                  <a:latin typeface="Arial" pitchFamily="34" charset="0"/>
                  <a:ea typeface="+mn-ea"/>
                  <a:cs typeface="+mn-cs"/>
                </a:defRPr>
              </a:lvl4pPr>
              <a:lvl5pPr marL="1730748" algn="l" rtl="0" fontAlgn="base">
                <a:spcBef>
                  <a:spcPct val="0"/>
                </a:spcBef>
                <a:spcAft>
                  <a:spcPct val="0"/>
                </a:spcAft>
                <a:defRPr sz="2700" kern="1200">
                  <a:solidFill>
                    <a:srgbClr val="447D1B"/>
                  </a:solidFill>
                  <a:latin typeface="Arial" pitchFamily="34" charset="0"/>
                  <a:ea typeface="+mn-ea"/>
                  <a:cs typeface="+mn-cs"/>
                </a:defRPr>
              </a:lvl5pPr>
              <a:lvl6pPr marL="2163435" algn="l" defTabSz="865374" rtl="0" eaLnBrk="1" latinLnBrk="0" hangingPunct="1">
                <a:defRPr sz="2700" kern="1200">
                  <a:solidFill>
                    <a:srgbClr val="447D1B"/>
                  </a:solidFill>
                  <a:latin typeface="Arial" pitchFamily="34" charset="0"/>
                  <a:ea typeface="+mn-ea"/>
                  <a:cs typeface="+mn-cs"/>
                </a:defRPr>
              </a:lvl6pPr>
              <a:lvl7pPr marL="2596122" algn="l" defTabSz="865374" rtl="0" eaLnBrk="1" latinLnBrk="0" hangingPunct="1">
                <a:defRPr sz="2700" kern="1200">
                  <a:solidFill>
                    <a:srgbClr val="447D1B"/>
                  </a:solidFill>
                  <a:latin typeface="Arial" pitchFamily="34" charset="0"/>
                  <a:ea typeface="+mn-ea"/>
                  <a:cs typeface="+mn-cs"/>
                </a:defRPr>
              </a:lvl7pPr>
              <a:lvl8pPr marL="3028810" algn="l" defTabSz="865374" rtl="0" eaLnBrk="1" latinLnBrk="0" hangingPunct="1">
                <a:defRPr sz="2700" kern="1200">
                  <a:solidFill>
                    <a:srgbClr val="447D1B"/>
                  </a:solidFill>
                  <a:latin typeface="Arial" pitchFamily="34" charset="0"/>
                  <a:ea typeface="+mn-ea"/>
                  <a:cs typeface="+mn-cs"/>
                </a:defRPr>
              </a:lvl8pPr>
              <a:lvl9pPr marL="3461497" algn="l" defTabSz="865374" rtl="0" eaLnBrk="1" latinLnBrk="0" hangingPunct="1">
                <a:defRPr sz="2700" kern="1200">
                  <a:solidFill>
                    <a:srgbClr val="447D1B"/>
                  </a:solidFill>
                  <a:latin typeface="Arial" pitchFamily="34" charset="0"/>
                  <a:ea typeface="+mn-ea"/>
                  <a:cs typeface="+mn-cs"/>
                </a:defRPr>
              </a:lvl9pPr>
            </a:lstStyle>
            <a:p>
              <a:pPr>
                <a:spcBef>
                  <a:spcPts val="600"/>
                </a:spcBef>
                <a:spcAft>
                  <a:spcPts val="2199"/>
                </a:spcAft>
              </a:pPr>
              <a:r>
                <a:rPr lang="en-US" sz="2000" dirty="0">
                  <a:solidFill>
                    <a:srgbClr val="000000"/>
                  </a:solidFill>
                  <a:latin typeface="Atkinson Hyperlegible" pitchFamily="2" charset="0"/>
                  <a:cs typeface="Arial"/>
                </a:rPr>
                <a:t>Change cleaning cloths between each patient zone (in high-risk areas).</a:t>
              </a:r>
            </a:p>
          </p:txBody>
        </p:sp>
      </p:grpSp>
      <p:grpSp>
        <p:nvGrpSpPr>
          <p:cNvPr id="114" name="Group 113">
            <a:extLst>
              <a:ext uri="{FF2B5EF4-FFF2-40B4-BE49-F238E27FC236}">
                <a16:creationId xmlns:a16="http://schemas.microsoft.com/office/drawing/2014/main" id="{A45165C5-2378-0BC2-6AC5-FEF339C1F2A4}"/>
              </a:ext>
            </a:extLst>
          </p:cNvPr>
          <p:cNvGrpSpPr/>
          <p:nvPr/>
        </p:nvGrpSpPr>
        <p:grpSpPr>
          <a:xfrm>
            <a:off x="6157912" y="5600688"/>
            <a:ext cx="5852160" cy="822960"/>
            <a:chOff x="6157912" y="4641367"/>
            <a:chExt cx="5852160" cy="822960"/>
          </a:xfrm>
        </p:grpSpPr>
        <p:sp>
          <p:nvSpPr>
            <p:cNvPr id="71" name="Arrow: Pentagon 70">
              <a:extLst>
                <a:ext uri="{FF2B5EF4-FFF2-40B4-BE49-F238E27FC236}">
                  <a16:creationId xmlns:a16="http://schemas.microsoft.com/office/drawing/2014/main" id="{A91BEF66-2CFE-FCB5-7D3E-11C25878308F}"/>
                </a:ext>
              </a:extLst>
            </p:cNvPr>
            <p:cNvSpPr/>
            <p:nvPr/>
          </p:nvSpPr>
          <p:spPr>
            <a:xfrm flipH="1">
              <a:off x="6157912" y="4641367"/>
              <a:ext cx="5852160" cy="822960"/>
            </a:xfrm>
            <a:prstGeom prst="homePlate">
              <a:avLst/>
            </a:prstGeom>
            <a:noFill/>
            <a:ln w="12700">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IN" sz="2699" dirty="0">
                <a:latin typeface="Atkinson Hyperlegible" pitchFamily="2" charset="0"/>
              </a:endParaRPr>
            </a:p>
          </p:txBody>
        </p:sp>
        <p:grpSp>
          <p:nvGrpSpPr>
            <p:cNvPr id="72" name="Group 71">
              <a:extLst>
                <a:ext uri="{FF2B5EF4-FFF2-40B4-BE49-F238E27FC236}">
                  <a16:creationId xmlns:a16="http://schemas.microsoft.com/office/drawing/2014/main" id="{1AF4AAE0-CB3B-5521-A3D2-70B66CEC0D1D}"/>
                </a:ext>
              </a:extLst>
            </p:cNvPr>
            <p:cNvGrpSpPr/>
            <p:nvPr/>
          </p:nvGrpSpPr>
          <p:grpSpPr>
            <a:xfrm>
              <a:off x="11420897" y="4650112"/>
              <a:ext cx="514878" cy="688699"/>
              <a:chOff x="854571" y="3607907"/>
              <a:chExt cx="552732" cy="736109"/>
            </a:xfrm>
          </p:grpSpPr>
          <p:sp>
            <p:nvSpPr>
              <p:cNvPr id="76" name="Rectangle 75">
                <a:extLst>
                  <a:ext uri="{FF2B5EF4-FFF2-40B4-BE49-F238E27FC236}">
                    <a16:creationId xmlns:a16="http://schemas.microsoft.com/office/drawing/2014/main" id="{908124FB-89B7-2C0B-1853-9440DDCAD7BE}"/>
                  </a:ext>
                </a:extLst>
              </p:cNvPr>
              <p:cNvSpPr/>
              <p:nvPr/>
            </p:nvSpPr>
            <p:spPr>
              <a:xfrm>
                <a:off x="854571" y="3607907"/>
                <a:ext cx="552450" cy="615950"/>
              </a:xfrm>
              <a:prstGeom prst="rect">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r>
                  <a:rPr lang="en-US" sz="2399" b="1" dirty="0">
                    <a:latin typeface="Atkinson Hyperlegible" pitchFamily="2" charset="0"/>
                    <a:ea typeface="Calibri"/>
                    <a:cs typeface="Calibri"/>
                  </a:rPr>
                  <a:t>5</a:t>
                </a:r>
              </a:p>
            </p:txBody>
          </p:sp>
          <p:sp>
            <p:nvSpPr>
              <p:cNvPr id="77" name="Arrow: Chevron 76">
                <a:extLst>
                  <a:ext uri="{FF2B5EF4-FFF2-40B4-BE49-F238E27FC236}">
                    <a16:creationId xmlns:a16="http://schemas.microsoft.com/office/drawing/2014/main" id="{14B24697-F12E-3461-1E28-57A40CCA90E4}"/>
                  </a:ext>
                </a:extLst>
              </p:cNvPr>
              <p:cNvSpPr/>
              <p:nvPr/>
            </p:nvSpPr>
            <p:spPr>
              <a:xfrm rot="16200000">
                <a:off x="1005672" y="3942384"/>
                <a:ext cx="250944" cy="552319"/>
              </a:xfrm>
              <a:prstGeom prst="chevron">
                <a:avLst/>
              </a:prstGeom>
              <a:solidFill>
                <a:srgbClr val="EF4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sz="2699" dirty="0">
                  <a:solidFill>
                    <a:schemeClr val="tx1"/>
                  </a:solidFill>
                  <a:latin typeface="Atkinson Hyperlegible" pitchFamily="2" charset="0"/>
                </a:endParaRPr>
              </a:p>
            </p:txBody>
          </p:sp>
        </p:grpSp>
        <p:sp>
          <p:nvSpPr>
            <p:cNvPr id="75" name="TextBox 29">
              <a:extLst>
                <a:ext uri="{FF2B5EF4-FFF2-40B4-BE49-F238E27FC236}">
                  <a16:creationId xmlns:a16="http://schemas.microsoft.com/office/drawing/2014/main" id="{33796C6F-85C2-7263-EF0F-98AE4774194A}"/>
                </a:ext>
              </a:extLst>
            </p:cNvPr>
            <p:cNvSpPr txBox="1"/>
            <p:nvPr/>
          </p:nvSpPr>
          <p:spPr>
            <a:xfrm>
              <a:off x="6524167" y="4698916"/>
              <a:ext cx="4877258" cy="707862"/>
            </a:xfrm>
            <a:prstGeom prst="rect">
              <a:avLst/>
            </a:prstGeom>
            <a:noFill/>
          </p:spPr>
          <p:txBody>
            <a:bodyPr rot="0" spcFirstLastPara="0" vert="horz" wrap="square" lIns="91416" tIns="45708" rIns="91416" bIns="45708" numCol="1" spcCol="0" rtlCol="0" fromWordArt="0" anchor="t" anchorCtr="0" forceAA="0" compatLnSpc="1">
              <a:prstTxWarp prst="textNoShape">
                <a:avLst/>
              </a:prstTxWarp>
              <a:spAutoFit/>
            </a:bodyPr>
            <a:lstStyle>
              <a:defPPr>
                <a:defRPr lang="es-ES_tradnl"/>
              </a:defPPr>
              <a:lvl1pPr algn="l" rtl="0" fontAlgn="base">
                <a:spcBef>
                  <a:spcPct val="0"/>
                </a:spcBef>
                <a:spcAft>
                  <a:spcPct val="0"/>
                </a:spcAft>
                <a:defRPr sz="2700" kern="1200">
                  <a:solidFill>
                    <a:srgbClr val="447D1B"/>
                  </a:solidFill>
                  <a:latin typeface="Arial" pitchFamily="34" charset="0"/>
                  <a:ea typeface="+mn-ea"/>
                  <a:cs typeface="+mn-cs"/>
                </a:defRPr>
              </a:lvl1pPr>
              <a:lvl2pPr marL="432688" algn="l" rtl="0" fontAlgn="base">
                <a:spcBef>
                  <a:spcPct val="0"/>
                </a:spcBef>
                <a:spcAft>
                  <a:spcPct val="0"/>
                </a:spcAft>
                <a:defRPr sz="2700" kern="1200">
                  <a:solidFill>
                    <a:srgbClr val="447D1B"/>
                  </a:solidFill>
                  <a:latin typeface="Arial" pitchFamily="34" charset="0"/>
                  <a:ea typeface="+mn-ea"/>
                  <a:cs typeface="+mn-cs"/>
                </a:defRPr>
              </a:lvl2pPr>
              <a:lvl3pPr marL="865374" algn="l" rtl="0" fontAlgn="base">
                <a:spcBef>
                  <a:spcPct val="0"/>
                </a:spcBef>
                <a:spcAft>
                  <a:spcPct val="0"/>
                </a:spcAft>
                <a:defRPr sz="2700" kern="1200">
                  <a:solidFill>
                    <a:srgbClr val="447D1B"/>
                  </a:solidFill>
                  <a:latin typeface="Arial" pitchFamily="34" charset="0"/>
                  <a:ea typeface="+mn-ea"/>
                  <a:cs typeface="+mn-cs"/>
                </a:defRPr>
              </a:lvl3pPr>
              <a:lvl4pPr marL="1298062" algn="l" rtl="0" fontAlgn="base">
                <a:spcBef>
                  <a:spcPct val="0"/>
                </a:spcBef>
                <a:spcAft>
                  <a:spcPct val="0"/>
                </a:spcAft>
                <a:defRPr sz="2700" kern="1200">
                  <a:solidFill>
                    <a:srgbClr val="447D1B"/>
                  </a:solidFill>
                  <a:latin typeface="Arial" pitchFamily="34" charset="0"/>
                  <a:ea typeface="+mn-ea"/>
                  <a:cs typeface="+mn-cs"/>
                </a:defRPr>
              </a:lvl4pPr>
              <a:lvl5pPr marL="1730748" algn="l" rtl="0" fontAlgn="base">
                <a:spcBef>
                  <a:spcPct val="0"/>
                </a:spcBef>
                <a:spcAft>
                  <a:spcPct val="0"/>
                </a:spcAft>
                <a:defRPr sz="2700" kern="1200">
                  <a:solidFill>
                    <a:srgbClr val="447D1B"/>
                  </a:solidFill>
                  <a:latin typeface="Arial" pitchFamily="34" charset="0"/>
                  <a:ea typeface="+mn-ea"/>
                  <a:cs typeface="+mn-cs"/>
                </a:defRPr>
              </a:lvl5pPr>
              <a:lvl6pPr marL="2163435" algn="l" defTabSz="865374" rtl="0" eaLnBrk="1" latinLnBrk="0" hangingPunct="1">
                <a:defRPr sz="2700" kern="1200">
                  <a:solidFill>
                    <a:srgbClr val="447D1B"/>
                  </a:solidFill>
                  <a:latin typeface="Arial" pitchFamily="34" charset="0"/>
                  <a:ea typeface="+mn-ea"/>
                  <a:cs typeface="+mn-cs"/>
                </a:defRPr>
              </a:lvl6pPr>
              <a:lvl7pPr marL="2596122" algn="l" defTabSz="865374" rtl="0" eaLnBrk="1" latinLnBrk="0" hangingPunct="1">
                <a:defRPr sz="2700" kern="1200">
                  <a:solidFill>
                    <a:srgbClr val="447D1B"/>
                  </a:solidFill>
                  <a:latin typeface="Arial" pitchFamily="34" charset="0"/>
                  <a:ea typeface="+mn-ea"/>
                  <a:cs typeface="+mn-cs"/>
                </a:defRPr>
              </a:lvl7pPr>
              <a:lvl8pPr marL="3028810" algn="l" defTabSz="865374" rtl="0" eaLnBrk="1" latinLnBrk="0" hangingPunct="1">
                <a:defRPr sz="2700" kern="1200">
                  <a:solidFill>
                    <a:srgbClr val="447D1B"/>
                  </a:solidFill>
                  <a:latin typeface="Arial" pitchFamily="34" charset="0"/>
                  <a:ea typeface="+mn-ea"/>
                  <a:cs typeface="+mn-cs"/>
                </a:defRPr>
              </a:lvl8pPr>
              <a:lvl9pPr marL="3461497" algn="l" defTabSz="865374" rtl="0" eaLnBrk="1" latinLnBrk="0" hangingPunct="1">
                <a:defRPr sz="2700" kern="1200">
                  <a:solidFill>
                    <a:srgbClr val="447D1B"/>
                  </a:solidFill>
                  <a:latin typeface="Arial" pitchFamily="34" charset="0"/>
                  <a:ea typeface="+mn-ea"/>
                  <a:cs typeface="+mn-cs"/>
                </a:defRPr>
              </a:lvl9pPr>
            </a:lstStyle>
            <a:p>
              <a:pPr>
                <a:spcBef>
                  <a:spcPts val="600"/>
                </a:spcBef>
                <a:spcAft>
                  <a:spcPts val="2199"/>
                </a:spcAft>
              </a:pPr>
              <a:r>
                <a:rPr lang="en-US" sz="2000" dirty="0">
                  <a:solidFill>
                    <a:srgbClr val="000000"/>
                  </a:solidFill>
                  <a:latin typeface="Atkinson Hyperlegible" pitchFamily="2" charset="0"/>
                  <a:cs typeface="Arial"/>
                </a:rPr>
                <a:t>Make sure you have enough cleaning cloths to finish the cleaning session.</a:t>
              </a:r>
            </a:p>
          </p:txBody>
        </p:sp>
      </p:grpSp>
      <p:grpSp>
        <p:nvGrpSpPr>
          <p:cNvPr id="115" name="Group 114">
            <a:extLst>
              <a:ext uri="{FF2B5EF4-FFF2-40B4-BE49-F238E27FC236}">
                <a16:creationId xmlns:a16="http://schemas.microsoft.com/office/drawing/2014/main" id="{57A705DB-F43E-DD1C-FE20-EE56AEDF4976}"/>
              </a:ext>
            </a:extLst>
          </p:cNvPr>
          <p:cNvGrpSpPr/>
          <p:nvPr/>
        </p:nvGrpSpPr>
        <p:grpSpPr>
          <a:xfrm>
            <a:off x="6157912" y="2567244"/>
            <a:ext cx="5852160" cy="822960"/>
            <a:chOff x="6157912" y="5648982"/>
            <a:chExt cx="5852160" cy="822960"/>
          </a:xfrm>
        </p:grpSpPr>
        <p:sp>
          <p:nvSpPr>
            <p:cNvPr id="79" name="Arrow: Pentagon 78">
              <a:extLst>
                <a:ext uri="{FF2B5EF4-FFF2-40B4-BE49-F238E27FC236}">
                  <a16:creationId xmlns:a16="http://schemas.microsoft.com/office/drawing/2014/main" id="{3AEA5714-7F6E-A7E3-66E6-61669D081CA1}"/>
                </a:ext>
              </a:extLst>
            </p:cNvPr>
            <p:cNvSpPr/>
            <p:nvPr/>
          </p:nvSpPr>
          <p:spPr>
            <a:xfrm flipH="1">
              <a:off x="6157912" y="5648982"/>
              <a:ext cx="5852160" cy="822960"/>
            </a:xfrm>
            <a:prstGeom prst="homePlate">
              <a:avLst/>
            </a:prstGeom>
            <a:noFill/>
            <a:ln w="12700">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IN" sz="2699" dirty="0">
                <a:latin typeface="Atkinson Hyperlegible" pitchFamily="2" charset="0"/>
              </a:endParaRPr>
            </a:p>
          </p:txBody>
        </p:sp>
        <p:grpSp>
          <p:nvGrpSpPr>
            <p:cNvPr id="80" name="Group 79">
              <a:extLst>
                <a:ext uri="{FF2B5EF4-FFF2-40B4-BE49-F238E27FC236}">
                  <a16:creationId xmlns:a16="http://schemas.microsoft.com/office/drawing/2014/main" id="{DFD65D53-3092-235B-FBC2-568A0B0839AC}"/>
                </a:ext>
              </a:extLst>
            </p:cNvPr>
            <p:cNvGrpSpPr/>
            <p:nvPr/>
          </p:nvGrpSpPr>
          <p:grpSpPr>
            <a:xfrm>
              <a:off x="11420897" y="5655346"/>
              <a:ext cx="514880" cy="688700"/>
              <a:chOff x="854571" y="4479855"/>
              <a:chExt cx="552734" cy="736110"/>
            </a:xfrm>
          </p:grpSpPr>
          <p:sp>
            <p:nvSpPr>
              <p:cNvPr id="82" name="Rectangle 81">
                <a:extLst>
                  <a:ext uri="{FF2B5EF4-FFF2-40B4-BE49-F238E27FC236}">
                    <a16:creationId xmlns:a16="http://schemas.microsoft.com/office/drawing/2014/main" id="{17F4C28C-84D5-7915-2A13-168038FF5CBB}"/>
                  </a:ext>
                </a:extLst>
              </p:cNvPr>
              <p:cNvSpPr/>
              <p:nvPr/>
            </p:nvSpPr>
            <p:spPr>
              <a:xfrm>
                <a:off x="854571" y="4479855"/>
                <a:ext cx="552450" cy="615950"/>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r>
                  <a:rPr lang="en-US" sz="2399" b="1" dirty="0">
                    <a:latin typeface="Atkinson Hyperlegible" pitchFamily="2" charset="0"/>
                    <a:ea typeface="Calibri"/>
                    <a:cs typeface="Calibri"/>
                  </a:rPr>
                  <a:t>2</a:t>
                </a:r>
              </a:p>
            </p:txBody>
          </p:sp>
          <p:sp>
            <p:nvSpPr>
              <p:cNvPr id="83" name="Arrow: Chevron 82">
                <a:extLst>
                  <a:ext uri="{FF2B5EF4-FFF2-40B4-BE49-F238E27FC236}">
                    <a16:creationId xmlns:a16="http://schemas.microsoft.com/office/drawing/2014/main" id="{3C09C3C1-C52F-54E9-F175-32118F3C2CC6}"/>
                  </a:ext>
                </a:extLst>
              </p:cNvPr>
              <p:cNvSpPr/>
              <p:nvPr/>
            </p:nvSpPr>
            <p:spPr>
              <a:xfrm rot="16200000">
                <a:off x="1005674" y="4814333"/>
                <a:ext cx="250944" cy="552319"/>
              </a:xfrm>
              <a:prstGeom prst="chevron">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_tradnl"/>
                </a:defPPr>
                <a:lvl1pPr algn="l" rtl="0" fontAlgn="base">
                  <a:spcBef>
                    <a:spcPct val="0"/>
                  </a:spcBef>
                  <a:spcAft>
                    <a:spcPct val="0"/>
                  </a:spcAft>
                  <a:defRPr sz="2700" kern="1200">
                    <a:solidFill>
                      <a:schemeClr val="lt1"/>
                    </a:solidFill>
                    <a:latin typeface="+mn-lt"/>
                    <a:ea typeface="+mn-ea"/>
                    <a:cs typeface="+mn-cs"/>
                  </a:defRPr>
                </a:lvl1pPr>
                <a:lvl2pPr marL="432688" algn="l" rtl="0" fontAlgn="base">
                  <a:spcBef>
                    <a:spcPct val="0"/>
                  </a:spcBef>
                  <a:spcAft>
                    <a:spcPct val="0"/>
                  </a:spcAft>
                  <a:defRPr sz="2700" kern="1200">
                    <a:solidFill>
                      <a:schemeClr val="lt1"/>
                    </a:solidFill>
                    <a:latin typeface="+mn-lt"/>
                    <a:ea typeface="+mn-ea"/>
                    <a:cs typeface="+mn-cs"/>
                  </a:defRPr>
                </a:lvl2pPr>
                <a:lvl3pPr marL="865374" algn="l" rtl="0" fontAlgn="base">
                  <a:spcBef>
                    <a:spcPct val="0"/>
                  </a:spcBef>
                  <a:spcAft>
                    <a:spcPct val="0"/>
                  </a:spcAft>
                  <a:defRPr sz="2700" kern="1200">
                    <a:solidFill>
                      <a:schemeClr val="lt1"/>
                    </a:solidFill>
                    <a:latin typeface="+mn-lt"/>
                    <a:ea typeface="+mn-ea"/>
                    <a:cs typeface="+mn-cs"/>
                  </a:defRPr>
                </a:lvl3pPr>
                <a:lvl4pPr marL="1298062" algn="l" rtl="0" fontAlgn="base">
                  <a:spcBef>
                    <a:spcPct val="0"/>
                  </a:spcBef>
                  <a:spcAft>
                    <a:spcPct val="0"/>
                  </a:spcAft>
                  <a:defRPr sz="2700" kern="1200">
                    <a:solidFill>
                      <a:schemeClr val="lt1"/>
                    </a:solidFill>
                    <a:latin typeface="+mn-lt"/>
                    <a:ea typeface="+mn-ea"/>
                    <a:cs typeface="+mn-cs"/>
                  </a:defRPr>
                </a:lvl4pPr>
                <a:lvl5pPr marL="1730748" algn="l" rtl="0" fontAlgn="base">
                  <a:spcBef>
                    <a:spcPct val="0"/>
                  </a:spcBef>
                  <a:spcAft>
                    <a:spcPct val="0"/>
                  </a:spcAft>
                  <a:defRPr sz="2700" kern="1200">
                    <a:solidFill>
                      <a:schemeClr val="lt1"/>
                    </a:solidFill>
                    <a:latin typeface="+mn-lt"/>
                    <a:ea typeface="+mn-ea"/>
                    <a:cs typeface="+mn-cs"/>
                  </a:defRPr>
                </a:lvl5pPr>
                <a:lvl6pPr marL="2163435" algn="l" defTabSz="865374" rtl="0" eaLnBrk="1" latinLnBrk="0" hangingPunct="1">
                  <a:defRPr sz="2700" kern="1200">
                    <a:solidFill>
                      <a:schemeClr val="lt1"/>
                    </a:solidFill>
                    <a:latin typeface="+mn-lt"/>
                    <a:ea typeface="+mn-ea"/>
                    <a:cs typeface="+mn-cs"/>
                  </a:defRPr>
                </a:lvl6pPr>
                <a:lvl7pPr marL="2596122" algn="l" defTabSz="865374" rtl="0" eaLnBrk="1" latinLnBrk="0" hangingPunct="1">
                  <a:defRPr sz="2700" kern="1200">
                    <a:solidFill>
                      <a:schemeClr val="lt1"/>
                    </a:solidFill>
                    <a:latin typeface="+mn-lt"/>
                    <a:ea typeface="+mn-ea"/>
                    <a:cs typeface="+mn-cs"/>
                  </a:defRPr>
                </a:lvl7pPr>
                <a:lvl8pPr marL="3028810" algn="l" defTabSz="865374" rtl="0" eaLnBrk="1" latinLnBrk="0" hangingPunct="1">
                  <a:defRPr sz="2700" kern="1200">
                    <a:solidFill>
                      <a:schemeClr val="lt1"/>
                    </a:solidFill>
                    <a:latin typeface="+mn-lt"/>
                    <a:ea typeface="+mn-ea"/>
                    <a:cs typeface="+mn-cs"/>
                  </a:defRPr>
                </a:lvl8pPr>
                <a:lvl9pPr marL="3461497" algn="l" defTabSz="865374" rtl="0" eaLnBrk="1" latinLnBrk="0" hangingPunct="1">
                  <a:defRPr sz="2700" kern="1200">
                    <a:solidFill>
                      <a:schemeClr val="lt1"/>
                    </a:solidFill>
                    <a:latin typeface="+mn-lt"/>
                    <a:ea typeface="+mn-ea"/>
                    <a:cs typeface="+mn-cs"/>
                  </a:defRPr>
                </a:lvl9pPr>
              </a:lstStyle>
              <a:p>
                <a:pPr algn="ctr"/>
                <a:endParaRPr lang="en-US" sz="2699" dirty="0">
                  <a:solidFill>
                    <a:schemeClr val="tx1"/>
                  </a:solidFill>
                  <a:latin typeface="Atkinson Hyperlegible" pitchFamily="2" charset="0"/>
                </a:endParaRPr>
              </a:p>
            </p:txBody>
          </p:sp>
        </p:grpSp>
        <p:sp>
          <p:nvSpPr>
            <p:cNvPr id="81" name="TextBox 30">
              <a:extLst>
                <a:ext uri="{FF2B5EF4-FFF2-40B4-BE49-F238E27FC236}">
                  <a16:creationId xmlns:a16="http://schemas.microsoft.com/office/drawing/2014/main" id="{214AB069-E657-374E-C2A1-04CFF4CF8044}"/>
                </a:ext>
              </a:extLst>
            </p:cNvPr>
            <p:cNvSpPr txBox="1"/>
            <p:nvPr/>
          </p:nvSpPr>
          <p:spPr>
            <a:xfrm>
              <a:off x="6524167" y="5706531"/>
              <a:ext cx="4736462" cy="707862"/>
            </a:xfrm>
            <a:prstGeom prst="rect">
              <a:avLst/>
            </a:prstGeom>
            <a:noFill/>
          </p:spPr>
          <p:txBody>
            <a:bodyPr rot="0" spcFirstLastPara="0" vert="horz" wrap="square" lIns="91416" tIns="45708" rIns="91416" bIns="45708" numCol="1" spcCol="0" rtlCol="0" fromWordArt="0" anchor="t" anchorCtr="0" forceAA="0" compatLnSpc="1">
              <a:prstTxWarp prst="textNoShape">
                <a:avLst/>
              </a:prstTxWarp>
              <a:spAutoFit/>
            </a:bodyPr>
            <a:lstStyle>
              <a:defPPr>
                <a:defRPr lang="es-ES_tradnl"/>
              </a:defPPr>
              <a:lvl1pPr algn="l" rtl="0" fontAlgn="base">
                <a:spcBef>
                  <a:spcPct val="0"/>
                </a:spcBef>
                <a:spcAft>
                  <a:spcPct val="0"/>
                </a:spcAft>
                <a:defRPr sz="2700" kern="1200">
                  <a:solidFill>
                    <a:srgbClr val="447D1B"/>
                  </a:solidFill>
                  <a:latin typeface="Arial" pitchFamily="34" charset="0"/>
                  <a:ea typeface="+mn-ea"/>
                  <a:cs typeface="+mn-cs"/>
                </a:defRPr>
              </a:lvl1pPr>
              <a:lvl2pPr marL="432688" algn="l" rtl="0" fontAlgn="base">
                <a:spcBef>
                  <a:spcPct val="0"/>
                </a:spcBef>
                <a:spcAft>
                  <a:spcPct val="0"/>
                </a:spcAft>
                <a:defRPr sz="2700" kern="1200">
                  <a:solidFill>
                    <a:srgbClr val="447D1B"/>
                  </a:solidFill>
                  <a:latin typeface="Arial" pitchFamily="34" charset="0"/>
                  <a:ea typeface="+mn-ea"/>
                  <a:cs typeface="+mn-cs"/>
                </a:defRPr>
              </a:lvl2pPr>
              <a:lvl3pPr marL="865374" algn="l" rtl="0" fontAlgn="base">
                <a:spcBef>
                  <a:spcPct val="0"/>
                </a:spcBef>
                <a:spcAft>
                  <a:spcPct val="0"/>
                </a:spcAft>
                <a:defRPr sz="2700" kern="1200">
                  <a:solidFill>
                    <a:srgbClr val="447D1B"/>
                  </a:solidFill>
                  <a:latin typeface="Arial" pitchFamily="34" charset="0"/>
                  <a:ea typeface="+mn-ea"/>
                  <a:cs typeface="+mn-cs"/>
                </a:defRPr>
              </a:lvl3pPr>
              <a:lvl4pPr marL="1298062" algn="l" rtl="0" fontAlgn="base">
                <a:spcBef>
                  <a:spcPct val="0"/>
                </a:spcBef>
                <a:spcAft>
                  <a:spcPct val="0"/>
                </a:spcAft>
                <a:defRPr sz="2700" kern="1200">
                  <a:solidFill>
                    <a:srgbClr val="447D1B"/>
                  </a:solidFill>
                  <a:latin typeface="Arial" pitchFamily="34" charset="0"/>
                  <a:ea typeface="+mn-ea"/>
                  <a:cs typeface="+mn-cs"/>
                </a:defRPr>
              </a:lvl4pPr>
              <a:lvl5pPr marL="1730748" algn="l" rtl="0" fontAlgn="base">
                <a:spcBef>
                  <a:spcPct val="0"/>
                </a:spcBef>
                <a:spcAft>
                  <a:spcPct val="0"/>
                </a:spcAft>
                <a:defRPr sz="2700" kern="1200">
                  <a:solidFill>
                    <a:srgbClr val="447D1B"/>
                  </a:solidFill>
                  <a:latin typeface="Arial" pitchFamily="34" charset="0"/>
                  <a:ea typeface="+mn-ea"/>
                  <a:cs typeface="+mn-cs"/>
                </a:defRPr>
              </a:lvl5pPr>
              <a:lvl6pPr marL="2163435" algn="l" defTabSz="865374" rtl="0" eaLnBrk="1" latinLnBrk="0" hangingPunct="1">
                <a:defRPr sz="2700" kern="1200">
                  <a:solidFill>
                    <a:srgbClr val="447D1B"/>
                  </a:solidFill>
                  <a:latin typeface="Arial" pitchFamily="34" charset="0"/>
                  <a:ea typeface="+mn-ea"/>
                  <a:cs typeface="+mn-cs"/>
                </a:defRPr>
              </a:lvl6pPr>
              <a:lvl7pPr marL="2596122" algn="l" defTabSz="865374" rtl="0" eaLnBrk="1" latinLnBrk="0" hangingPunct="1">
                <a:defRPr sz="2700" kern="1200">
                  <a:solidFill>
                    <a:srgbClr val="447D1B"/>
                  </a:solidFill>
                  <a:latin typeface="Arial" pitchFamily="34" charset="0"/>
                  <a:ea typeface="+mn-ea"/>
                  <a:cs typeface="+mn-cs"/>
                </a:defRPr>
              </a:lvl7pPr>
              <a:lvl8pPr marL="3028810" algn="l" defTabSz="865374" rtl="0" eaLnBrk="1" latinLnBrk="0" hangingPunct="1">
                <a:defRPr sz="2700" kern="1200">
                  <a:solidFill>
                    <a:srgbClr val="447D1B"/>
                  </a:solidFill>
                  <a:latin typeface="Arial" pitchFamily="34" charset="0"/>
                  <a:ea typeface="+mn-ea"/>
                  <a:cs typeface="+mn-cs"/>
                </a:defRPr>
              </a:lvl8pPr>
              <a:lvl9pPr marL="3461497" algn="l" defTabSz="865374" rtl="0" eaLnBrk="1" latinLnBrk="0" hangingPunct="1">
                <a:defRPr sz="2700" kern="1200">
                  <a:solidFill>
                    <a:srgbClr val="447D1B"/>
                  </a:solidFill>
                  <a:latin typeface="Arial" pitchFamily="34" charset="0"/>
                  <a:ea typeface="+mn-ea"/>
                  <a:cs typeface="+mn-cs"/>
                </a:defRPr>
              </a:lvl9pPr>
            </a:lstStyle>
            <a:p>
              <a:r>
                <a:rPr lang="en-US" sz="2000" dirty="0">
                  <a:solidFill>
                    <a:srgbClr val="000000"/>
                  </a:solidFill>
                  <a:latin typeface="Atkinson Hyperlegible" pitchFamily="2" charset="0"/>
                  <a:cs typeface="Arial"/>
                </a:rPr>
                <a:t>Immerse the cloth in the cleaning solution once: never double dip!</a:t>
              </a:r>
            </a:p>
          </p:txBody>
        </p:sp>
      </p:grpSp>
      <p:pic>
        <p:nvPicPr>
          <p:cNvPr id="2" name="13">
            <a:hlinkClick r:id="" action="ppaction://media"/>
            <a:extLst>
              <a:ext uri="{FF2B5EF4-FFF2-40B4-BE49-F238E27FC236}">
                <a16:creationId xmlns:a16="http://schemas.microsoft.com/office/drawing/2014/main" id="{B4544DCE-2DE3-F780-EA0C-EB50060F5D7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0" y="6962426"/>
            <a:ext cx="609600" cy="609600"/>
          </a:xfrm>
          <a:prstGeom prst="rect">
            <a:avLst/>
          </a:prstGeom>
        </p:spPr>
      </p:pic>
    </p:spTree>
    <p:extLst>
      <p:ext uri="{BB962C8B-B14F-4D97-AF65-F5344CB8AC3E}">
        <p14:creationId xmlns:p14="http://schemas.microsoft.com/office/powerpoint/2010/main" val="824134667"/>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520"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3500"/>
                                  </p:stCondLst>
                                  <p:childTnLst>
                                    <p:set>
                                      <p:cBhvr>
                                        <p:cTn id="16" dur="1" fill="hold">
                                          <p:stCondLst>
                                            <p:cond delay="0"/>
                                          </p:stCondLst>
                                        </p:cTn>
                                        <p:tgtEl>
                                          <p:spTgt spid="111"/>
                                        </p:tgtEl>
                                        <p:attrNameLst>
                                          <p:attrName>style.visibility</p:attrName>
                                        </p:attrNameLst>
                                      </p:cBhvr>
                                      <p:to>
                                        <p:strVal val="visible"/>
                                      </p:to>
                                    </p:set>
                                    <p:anim calcmode="lin" valueType="num">
                                      <p:cBhvr additive="base">
                                        <p:cTn id="17" dur="500" fill="hold"/>
                                        <p:tgtEl>
                                          <p:spTgt spid="111"/>
                                        </p:tgtEl>
                                        <p:attrNameLst>
                                          <p:attrName>ppt_x</p:attrName>
                                        </p:attrNameLst>
                                      </p:cBhvr>
                                      <p:tavLst>
                                        <p:tav tm="0">
                                          <p:val>
                                            <p:strVal val="1+#ppt_w/2"/>
                                          </p:val>
                                        </p:tav>
                                        <p:tav tm="100000">
                                          <p:val>
                                            <p:strVal val="#ppt_x"/>
                                          </p:val>
                                        </p:tav>
                                      </p:tavLst>
                                    </p:anim>
                                    <p:anim calcmode="lin" valueType="num">
                                      <p:cBhvr additive="base">
                                        <p:cTn id="18" dur="500" fill="hold"/>
                                        <p:tgtEl>
                                          <p:spTgt spid="1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9000"/>
                                  </p:stCondLst>
                                  <p:childTnLst>
                                    <p:set>
                                      <p:cBhvr>
                                        <p:cTn id="20" dur="1" fill="hold">
                                          <p:stCondLst>
                                            <p:cond delay="0"/>
                                          </p:stCondLst>
                                        </p:cTn>
                                        <p:tgtEl>
                                          <p:spTgt spid="115"/>
                                        </p:tgtEl>
                                        <p:attrNameLst>
                                          <p:attrName>style.visibility</p:attrName>
                                        </p:attrNameLst>
                                      </p:cBhvr>
                                      <p:to>
                                        <p:strVal val="visible"/>
                                      </p:to>
                                    </p:set>
                                    <p:anim calcmode="lin" valueType="num">
                                      <p:cBhvr additive="base">
                                        <p:cTn id="21" dur="500" fill="hold"/>
                                        <p:tgtEl>
                                          <p:spTgt spid="115"/>
                                        </p:tgtEl>
                                        <p:attrNameLst>
                                          <p:attrName>ppt_x</p:attrName>
                                        </p:attrNameLst>
                                      </p:cBhvr>
                                      <p:tavLst>
                                        <p:tav tm="0">
                                          <p:val>
                                            <p:strVal val="1+#ppt_w/2"/>
                                          </p:val>
                                        </p:tav>
                                        <p:tav tm="100000">
                                          <p:val>
                                            <p:strVal val="#ppt_x"/>
                                          </p:val>
                                        </p:tav>
                                      </p:tavLst>
                                    </p:anim>
                                    <p:anim calcmode="lin" valueType="num">
                                      <p:cBhvr additive="base">
                                        <p:cTn id="22" dur="500" fill="hold"/>
                                        <p:tgtEl>
                                          <p:spTgt spid="115"/>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19500"/>
                                  </p:stCondLst>
                                  <p:childTnLst>
                                    <p:set>
                                      <p:cBhvr>
                                        <p:cTn id="24" dur="1" fill="hold">
                                          <p:stCondLst>
                                            <p:cond delay="0"/>
                                          </p:stCondLst>
                                        </p:cTn>
                                        <p:tgtEl>
                                          <p:spTgt spid="112"/>
                                        </p:tgtEl>
                                        <p:attrNameLst>
                                          <p:attrName>style.visibility</p:attrName>
                                        </p:attrNameLst>
                                      </p:cBhvr>
                                      <p:to>
                                        <p:strVal val="visible"/>
                                      </p:to>
                                    </p:set>
                                    <p:anim calcmode="lin" valueType="num">
                                      <p:cBhvr additive="base">
                                        <p:cTn id="25" dur="500" fill="hold"/>
                                        <p:tgtEl>
                                          <p:spTgt spid="112"/>
                                        </p:tgtEl>
                                        <p:attrNameLst>
                                          <p:attrName>ppt_x</p:attrName>
                                        </p:attrNameLst>
                                      </p:cBhvr>
                                      <p:tavLst>
                                        <p:tav tm="0">
                                          <p:val>
                                            <p:strVal val="1+#ppt_w/2"/>
                                          </p:val>
                                        </p:tav>
                                        <p:tav tm="100000">
                                          <p:val>
                                            <p:strVal val="#ppt_x"/>
                                          </p:val>
                                        </p:tav>
                                      </p:tavLst>
                                    </p:anim>
                                    <p:anim calcmode="lin" valueType="num">
                                      <p:cBhvr additive="base">
                                        <p:cTn id="26" dur="500" fill="hold"/>
                                        <p:tgtEl>
                                          <p:spTgt spid="112"/>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22000"/>
                                  </p:stCondLst>
                                  <p:childTnLst>
                                    <p:set>
                                      <p:cBhvr>
                                        <p:cTn id="28" dur="1" fill="hold">
                                          <p:stCondLst>
                                            <p:cond delay="0"/>
                                          </p:stCondLst>
                                        </p:cTn>
                                        <p:tgtEl>
                                          <p:spTgt spid="113"/>
                                        </p:tgtEl>
                                        <p:attrNameLst>
                                          <p:attrName>style.visibility</p:attrName>
                                        </p:attrNameLst>
                                      </p:cBhvr>
                                      <p:to>
                                        <p:strVal val="visible"/>
                                      </p:to>
                                    </p:set>
                                    <p:anim calcmode="lin" valueType="num">
                                      <p:cBhvr additive="base">
                                        <p:cTn id="29" dur="500" fill="hold"/>
                                        <p:tgtEl>
                                          <p:spTgt spid="113"/>
                                        </p:tgtEl>
                                        <p:attrNameLst>
                                          <p:attrName>ppt_x</p:attrName>
                                        </p:attrNameLst>
                                      </p:cBhvr>
                                      <p:tavLst>
                                        <p:tav tm="0">
                                          <p:val>
                                            <p:strVal val="1+#ppt_w/2"/>
                                          </p:val>
                                        </p:tav>
                                        <p:tav tm="100000">
                                          <p:val>
                                            <p:strVal val="#ppt_x"/>
                                          </p:val>
                                        </p:tav>
                                      </p:tavLst>
                                    </p:anim>
                                    <p:anim calcmode="lin" valueType="num">
                                      <p:cBhvr additive="base">
                                        <p:cTn id="30" dur="500" fill="hold"/>
                                        <p:tgtEl>
                                          <p:spTgt spid="113"/>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28500"/>
                                  </p:stCondLst>
                                  <p:childTnLst>
                                    <p:set>
                                      <p:cBhvr>
                                        <p:cTn id="32" dur="1" fill="hold">
                                          <p:stCondLst>
                                            <p:cond delay="0"/>
                                          </p:stCondLst>
                                        </p:cTn>
                                        <p:tgtEl>
                                          <p:spTgt spid="114"/>
                                        </p:tgtEl>
                                        <p:attrNameLst>
                                          <p:attrName>style.visibility</p:attrName>
                                        </p:attrNameLst>
                                      </p:cBhvr>
                                      <p:to>
                                        <p:strVal val="visible"/>
                                      </p:to>
                                    </p:set>
                                    <p:anim calcmode="lin" valueType="num">
                                      <p:cBhvr additive="base">
                                        <p:cTn id="33" dur="500" fill="hold"/>
                                        <p:tgtEl>
                                          <p:spTgt spid="114"/>
                                        </p:tgtEl>
                                        <p:attrNameLst>
                                          <p:attrName>ppt_x</p:attrName>
                                        </p:attrNameLst>
                                      </p:cBhvr>
                                      <p:tavLst>
                                        <p:tav tm="0">
                                          <p:val>
                                            <p:strVal val="1+#ppt_w/2"/>
                                          </p:val>
                                        </p:tav>
                                        <p:tav tm="100000">
                                          <p:val>
                                            <p:strVal val="#ppt_x"/>
                                          </p:val>
                                        </p:tav>
                                      </p:tavLst>
                                    </p:anim>
                                    <p:anim calcmode="lin" valueType="num">
                                      <p:cBhvr additive="base">
                                        <p:cTn id="34" dur="500" fill="hold"/>
                                        <p:tgtEl>
                                          <p:spTgt spid="114"/>
                                        </p:tgtEl>
                                        <p:attrNameLst>
                                          <p:attrName>ppt_y</p:attrName>
                                        </p:attrNameLst>
                                      </p:cBhvr>
                                      <p:tavLst>
                                        <p:tav tm="0">
                                          <p:val>
                                            <p:strVal val="#ppt_y"/>
                                          </p:val>
                                        </p:tav>
                                        <p:tav tm="100000">
                                          <p:val>
                                            <p:strVal val="#ppt_y"/>
                                          </p:val>
                                        </p:tav>
                                      </p:tavLst>
                                    </p:anim>
                                  </p:childTnLst>
                                </p:cTn>
                              </p:par>
                              <p:par>
                                <p:cTn id="35" presetID="2" presetClass="exit" presetSubtype="2" fill="hold" nodeType="withEffect">
                                  <p:stCondLst>
                                    <p:cond delay="36000"/>
                                  </p:stCondLst>
                                  <p:childTnLst>
                                    <p:anim calcmode="lin" valueType="num">
                                      <p:cBhvr additive="base">
                                        <p:cTn id="36" dur="500"/>
                                        <p:tgtEl>
                                          <p:spTgt spid="111"/>
                                        </p:tgtEl>
                                        <p:attrNameLst>
                                          <p:attrName>ppt_x</p:attrName>
                                        </p:attrNameLst>
                                      </p:cBhvr>
                                      <p:tavLst>
                                        <p:tav tm="0">
                                          <p:val>
                                            <p:strVal val="ppt_x"/>
                                          </p:val>
                                        </p:tav>
                                        <p:tav tm="100000">
                                          <p:val>
                                            <p:strVal val="1+ppt_w/2"/>
                                          </p:val>
                                        </p:tav>
                                      </p:tavLst>
                                    </p:anim>
                                    <p:anim calcmode="lin" valueType="num">
                                      <p:cBhvr additive="base">
                                        <p:cTn id="37" dur="500"/>
                                        <p:tgtEl>
                                          <p:spTgt spid="111"/>
                                        </p:tgtEl>
                                        <p:attrNameLst>
                                          <p:attrName>ppt_y</p:attrName>
                                        </p:attrNameLst>
                                      </p:cBhvr>
                                      <p:tavLst>
                                        <p:tav tm="0">
                                          <p:val>
                                            <p:strVal val="ppt_y"/>
                                          </p:val>
                                        </p:tav>
                                        <p:tav tm="100000">
                                          <p:val>
                                            <p:strVal val="ppt_y"/>
                                          </p:val>
                                        </p:tav>
                                      </p:tavLst>
                                    </p:anim>
                                    <p:set>
                                      <p:cBhvr>
                                        <p:cTn id="38" dur="1" fill="hold">
                                          <p:stCondLst>
                                            <p:cond delay="499"/>
                                          </p:stCondLst>
                                        </p:cTn>
                                        <p:tgtEl>
                                          <p:spTgt spid="111"/>
                                        </p:tgtEl>
                                        <p:attrNameLst>
                                          <p:attrName>style.visibility</p:attrName>
                                        </p:attrNameLst>
                                      </p:cBhvr>
                                      <p:to>
                                        <p:strVal val="hidden"/>
                                      </p:to>
                                    </p:set>
                                  </p:childTnLst>
                                </p:cTn>
                              </p:par>
                              <p:par>
                                <p:cTn id="39" presetID="2" presetClass="exit" presetSubtype="2" fill="hold" nodeType="withEffect">
                                  <p:stCondLst>
                                    <p:cond delay="36000"/>
                                  </p:stCondLst>
                                  <p:childTnLst>
                                    <p:anim calcmode="lin" valueType="num">
                                      <p:cBhvr additive="base">
                                        <p:cTn id="40" dur="500"/>
                                        <p:tgtEl>
                                          <p:spTgt spid="112"/>
                                        </p:tgtEl>
                                        <p:attrNameLst>
                                          <p:attrName>ppt_x</p:attrName>
                                        </p:attrNameLst>
                                      </p:cBhvr>
                                      <p:tavLst>
                                        <p:tav tm="0">
                                          <p:val>
                                            <p:strVal val="ppt_x"/>
                                          </p:val>
                                        </p:tav>
                                        <p:tav tm="100000">
                                          <p:val>
                                            <p:strVal val="1+ppt_w/2"/>
                                          </p:val>
                                        </p:tav>
                                      </p:tavLst>
                                    </p:anim>
                                    <p:anim calcmode="lin" valueType="num">
                                      <p:cBhvr additive="base">
                                        <p:cTn id="41" dur="500"/>
                                        <p:tgtEl>
                                          <p:spTgt spid="112"/>
                                        </p:tgtEl>
                                        <p:attrNameLst>
                                          <p:attrName>ppt_y</p:attrName>
                                        </p:attrNameLst>
                                      </p:cBhvr>
                                      <p:tavLst>
                                        <p:tav tm="0">
                                          <p:val>
                                            <p:strVal val="ppt_y"/>
                                          </p:val>
                                        </p:tav>
                                        <p:tav tm="100000">
                                          <p:val>
                                            <p:strVal val="ppt_y"/>
                                          </p:val>
                                        </p:tav>
                                      </p:tavLst>
                                    </p:anim>
                                    <p:set>
                                      <p:cBhvr>
                                        <p:cTn id="42" dur="1" fill="hold">
                                          <p:stCondLst>
                                            <p:cond delay="499"/>
                                          </p:stCondLst>
                                        </p:cTn>
                                        <p:tgtEl>
                                          <p:spTgt spid="112"/>
                                        </p:tgtEl>
                                        <p:attrNameLst>
                                          <p:attrName>style.visibility</p:attrName>
                                        </p:attrNameLst>
                                      </p:cBhvr>
                                      <p:to>
                                        <p:strVal val="hidden"/>
                                      </p:to>
                                    </p:set>
                                  </p:childTnLst>
                                </p:cTn>
                              </p:par>
                              <p:par>
                                <p:cTn id="43" presetID="2" presetClass="exit" presetSubtype="2" fill="hold" nodeType="withEffect">
                                  <p:stCondLst>
                                    <p:cond delay="36000"/>
                                  </p:stCondLst>
                                  <p:childTnLst>
                                    <p:anim calcmode="lin" valueType="num">
                                      <p:cBhvr additive="base">
                                        <p:cTn id="44" dur="500"/>
                                        <p:tgtEl>
                                          <p:spTgt spid="113"/>
                                        </p:tgtEl>
                                        <p:attrNameLst>
                                          <p:attrName>ppt_x</p:attrName>
                                        </p:attrNameLst>
                                      </p:cBhvr>
                                      <p:tavLst>
                                        <p:tav tm="0">
                                          <p:val>
                                            <p:strVal val="ppt_x"/>
                                          </p:val>
                                        </p:tav>
                                        <p:tav tm="100000">
                                          <p:val>
                                            <p:strVal val="1+ppt_w/2"/>
                                          </p:val>
                                        </p:tav>
                                      </p:tavLst>
                                    </p:anim>
                                    <p:anim calcmode="lin" valueType="num">
                                      <p:cBhvr additive="base">
                                        <p:cTn id="45" dur="500"/>
                                        <p:tgtEl>
                                          <p:spTgt spid="113"/>
                                        </p:tgtEl>
                                        <p:attrNameLst>
                                          <p:attrName>ppt_y</p:attrName>
                                        </p:attrNameLst>
                                      </p:cBhvr>
                                      <p:tavLst>
                                        <p:tav tm="0">
                                          <p:val>
                                            <p:strVal val="ppt_y"/>
                                          </p:val>
                                        </p:tav>
                                        <p:tav tm="100000">
                                          <p:val>
                                            <p:strVal val="ppt_y"/>
                                          </p:val>
                                        </p:tav>
                                      </p:tavLst>
                                    </p:anim>
                                    <p:set>
                                      <p:cBhvr>
                                        <p:cTn id="46" dur="1" fill="hold">
                                          <p:stCondLst>
                                            <p:cond delay="499"/>
                                          </p:stCondLst>
                                        </p:cTn>
                                        <p:tgtEl>
                                          <p:spTgt spid="113"/>
                                        </p:tgtEl>
                                        <p:attrNameLst>
                                          <p:attrName>style.visibility</p:attrName>
                                        </p:attrNameLst>
                                      </p:cBhvr>
                                      <p:to>
                                        <p:strVal val="hidden"/>
                                      </p:to>
                                    </p:set>
                                  </p:childTnLst>
                                </p:cTn>
                              </p:par>
                              <p:par>
                                <p:cTn id="47" presetID="2" presetClass="exit" presetSubtype="2" fill="hold" nodeType="withEffect">
                                  <p:stCondLst>
                                    <p:cond delay="36000"/>
                                  </p:stCondLst>
                                  <p:childTnLst>
                                    <p:anim calcmode="lin" valueType="num">
                                      <p:cBhvr additive="base">
                                        <p:cTn id="48" dur="500"/>
                                        <p:tgtEl>
                                          <p:spTgt spid="114"/>
                                        </p:tgtEl>
                                        <p:attrNameLst>
                                          <p:attrName>ppt_x</p:attrName>
                                        </p:attrNameLst>
                                      </p:cBhvr>
                                      <p:tavLst>
                                        <p:tav tm="0">
                                          <p:val>
                                            <p:strVal val="ppt_x"/>
                                          </p:val>
                                        </p:tav>
                                        <p:tav tm="100000">
                                          <p:val>
                                            <p:strVal val="1+ppt_w/2"/>
                                          </p:val>
                                        </p:tav>
                                      </p:tavLst>
                                    </p:anim>
                                    <p:anim calcmode="lin" valueType="num">
                                      <p:cBhvr additive="base">
                                        <p:cTn id="49" dur="500"/>
                                        <p:tgtEl>
                                          <p:spTgt spid="114"/>
                                        </p:tgtEl>
                                        <p:attrNameLst>
                                          <p:attrName>ppt_y</p:attrName>
                                        </p:attrNameLst>
                                      </p:cBhvr>
                                      <p:tavLst>
                                        <p:tav tm="0">
                                          <p:val>
                                            <p:strVal val="ppt_y"/>
                                          </p:val>
                                        </p:tav>
                                        <p:tav tm="100000">
                                          <p:val>
                                            <p:strVal val="ppt_y"/>
                                          </p:val>
                                        </p:tav>
                                      </p:tavLst>
                                    </p:anim>
                                    <p:set>
                                      <p:cBhvr>
                                        <p:cTn id="50" dur="1" fill="hold">
                                          <p:stCondLst>
                                            <p:cond delay="499"/>
                                          </p:stCondLst>
                                        </p:cTn>
                                        <p:tgtEl>
                                          <p:spTgt spid="114"/>
                                        </p:tgtEl>
                                        <p:attrNameLst>
                                          <p:attrName>style.visibility</p:attrName>
                                        </p:attrNameLst>
                                      </p:cBhvr>
                                      <p:to>
                                        <p:strVal val="hidden"/>
                                      </p:to>
                                    </p:set>
                                  </p:childTnLst>
                                </p:cTn>
                              </p:par>
                              <p:par>
                                <p:cTn id="51" presetID="2" presetClass="exit" presetSubtype="2" fill="hold" nodeType="withEffect">
                                  <p:stCondLst>
                                    <p:cond delay="36000"/>
                                  </p:stCondLst>
                                  <p:childTnLst>
                                    <p:anim calcmode="lin" valueType="num">
                                      <p:cBhvr additive="base">
                                        <p:cTn id="52" dur="500"/>
                                        <p:tgtEl>
                                          <p:spTgt spid="115"/>
                                        </p:tgtEl>
                                        <p:attrNameLst>
                                          <p:attrName>ppt_x</p:attrName>
                                        </p:attrNameLst>
                                      </p:cBhvr>
                                      <p:tavLst>
                                        <p:tav tm="0">
                                          <p:val>
                                            <p:strVal val="ppt_x"/>
                                          </p:val>
                                        </p:tav>
                                        <p:tav tm="100000">
                                          <p:val>
                                            <p:strVal val="1+ppt_w/2"/>
                                          </p:val>
                                        </p:tav>
                                      </p:tavLst>
                                    </p:anim>
                                    <p:anim calcmode="lin" valueType="num">
                                      <p:cBhvr additive="base">
                                        <p:cTn id="53" dur="500"/>
                                        <p:tgtEl>
                                          <p:spTgt spid="115"/>
                                        </p:tgtEl>
                                        <p:attrNameLst>
                                          <p:attrName>ppt_y</p:attrName>
                                        </p:attrNameLst>
                                      </p:cBhvr>
                                      <p:tavLst>
                                        <p:tav tm="0">
                                          <p:val>
                                            <p:strVal val="ppt_y"/>
                                          </p:val>
                                        </p:tav>
                                        <p:tav tm="100000">
                                          <p:val>
                                            <p:strVal val="ppt_y"/>
                                          </p:val>
                                        </p:tav>
                                      </p:tavLst>
                                    </p:anim>
                                    <p:set>
                                      <p:cBhvr>
                                        <p:cTn id="54" dur="1" fill="hold">
                                          <p:stCondLst>
                                            <p:cond delay="499"/>
                                          </p:stCondLst>
                                        </p:cTn>
                                        <p:tgtEl>
                                          <p:spTgt spid="115"/>
                                        </p:tgtEl>
                                        <p:attrNameLst>
                                          <p:attrName>style.visibility</p:attrName>
                                        </p:attrNameLst>
                                      </p:cBhvr>
                                      <p:to>
                                        <p:strVal val="hidden"/>
                                      </p:to>
                                    </p:set>
                                  </p:childTnLst>
                                </p:cTn>
                              </p:par>
                              <p:par>
                                <p:cTn id="55" presetID="2" presetClass="exit" presetSubtype="8" fill="hold" grpId="1" nodeType="withEffect">
                                  <p:stCondLst>
                                    <p:cond delay="36000"/>
                                  </p:stCondLst>
                                  <p:childTnLst>
                                    <p:anim calcmode="lin" valueType="num">
                                      <p:cBhvr additive="base">
                                        <p:cTn id="56" dur="500"/>
                                        <p:tgtEl>
                                          <p:spTgt spid="3"/>
                                        </p:tgtEl>
                                        <p:attrNameLst>
                                          <p:attrName>ppt_x</p:attrName>
                                        </p:attrNameLst>
                                      </p:cBhvr>
                                      <p:tavLst>
                                        <p:tav tm="0">
                                          <p:val>
                                            <p:strVal val="ppt_x"/>
                                          </p:val>
                                        </p:tav>
                                        <p:tav tm="100000">
                                          <p:val>
                                            <p:strVal val="0-ppt_w/2"/>
                                          </p:val>
                                        </p:tav>
                                      </p:tavLst>
                                    </p:anim>
                                    <p:anim calcmode="lin" valueType="num">
                                      <p:cBhvr additive="base">
                                        <p:cTn id="57" dur="500"/>
                                        <p:tgtEl>
                                          <p:spTgt spid="3"/>
                                        </p:tgtEl>
                                        <p:attrNameLst>
                                          <p:attrName>ppt_y</p:attrName>
                                        </p:attrNameLst>
                                      </p:cBhvr>
                                      <p:tavLst>
                                        <p:tav tm="0">
                                          <p:val>
                                            <p:strVal val="ppt_y"/>
                                          </p:val>
                                        </p:tav>
                                        <p:tav tm="100000">
                                          <p:val>
                                            <p:strVal val="ppt_y"/>
                                          </p:val>
                                        </p:tav>
                                      </p:tavLst>
                                    </p:anim>
                                    <p:set>
                                      <p:cBhvr>
                                        <p:cTn id="58" dur="1" fill="hold">
                                          <p:stCondLst>
                                            <p:cond delay="499"/>
                                          </p:stCondLst>
                                        </p:cTn>
                                        <p:tgtEl>
                                          <p:spTgt spid="3"/>
                                        </p:tgtEl>
                                        <p:attrNameLst>
                                          <p:attrName>style.visibility</p:attrName>
                                        </p:attrNameLst>
                                      </p:cBhvr>
                                      <p:to>
                                        <p:strVal val="hidden"/>
                                      </p:to>
                                    </p:set>
                                  </p:childTnLst>
                                </p:cTn>
                              </p:par>
                              <p:par>
                                <p:cTn id="59" presetID="2" presetClass="exit" presetSubtype="8" fill="hold" nodeType="withEffect">
                                  <p:stCondLst>
                                    <p:cond delay="36000"/>
                                  </p:stCondLst>
                                  <p:childTnLst>
                                    <p:anim calcmode="lin" valueType="num">
                                      <p:cBhvr additive="base">
                                        <p:cTn id="60" dur="500"/>
                                        <p:tgtEl>
                                          <p:spTgt spid="25"/>
                                        </p:tgtEl>
                                        <p:attrNameLst>
                                          <p:attrName>ppt_x</p:attrName>
                                        </p:attrNameLst>
                                      </p:cBhvr>
                                      <p:tavLst>
                                        <p:tav tm="0">
                                          <p:val>
                                            <p:strVal val="ppt_x"/>
                                          </p:val>
                                        </p:tav>
                                        <p:tav tm="100000">
                                          <p:val>
                                            <p:strVal val="0-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2"/>
                </p:tgtEl>
              </p:cMediaNode>
            </p:audio>
          </p:childTnLst>
        </p:cTn>
      </p:par>
    </p:tnLst>
    <p:bldLst>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2072CB-B12A-D5BA-4C26-D48E82361A9C}"/>
              </a:ext>
            </a:extLst>
          </p:cNvPr>
          <p:cNvSpPr txBox="1"/>
          <p:nvPr/>
        </p:nvSpPr>
        <p:spPr>
          <a:xfrm>
            <a:off x="128016" y="96886"/>
            <a:ext cx="11771884" cy="539891"/>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An overview of supplies and equipment</a:t>
            </a:r>
          </a:p>
        </p:txBody>
      </p:sp>
      <p:grpSp>
        <p:nvGrpSpPr>
          <p:cNvPr id="24" name="Group 23">
            <a:extLst>
              <a:ext uri="{FF2B5EF4-FFF2-40B4-BE49-F238E27FC236}">
                <a16:creationId xmlns:a16="http://schemas.microsoft.com/office/drawing/2014/main" id="{43733383-36C3-7459-172A-13C2730878F7}"/>
              </a:ext>
            </a:extLst>
          </p:cNvPr>
          <p:cNvGrpSpPr/>
          <p:nvPr/>
        </p:nvGrpSpPr>
        <p:grpSpPr>
          <a:xfrm>
            <a:off x="11104778" y="317398"/>
            <a:ext cx="772897" cy="772897"/>
            <a:chOff x="11120831" y="4872381"/>
            <a:chExt cx="772897" cy="772897"/>
          </a:xfrm>
        </p:grpSpPr>
        <p:sp>
          <p:nvSpPr>
            <p:cNvPr id="25" name="Oval 24">
              <a:extLst>
                <a:ext uri="{FF2B5EF4-FFF2-40B4-BE49-F238E27FC236}">
                  <a16:creationId xmlns:a16="http://schemas.microsoft.com/office/drawing/2014/main" id="{2FCD9FB0-A443-B2B0-061D-8504014A6ED6}"/>
                </a:ext>
              </a:extLst>
            </p:cNvPr>
            <p:cNvSpPr/>
            <p:nvPr/>
          </p:nvSpPr>
          <p:spPr>
            <a:xfrm>
              <a:off x="11120831" y="4872381"/>
              <a:ext cx="772897" cy="772897"/>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Mop and bucket">
              <a:extLst>
                <a:ext uri="{FF2B5EF4-FFF2-40B4-BE49-F238E27FC236}">
                  <a16:creationId xmlns:a16="http://schemas.microsoft.com/office/drawing/2014/main" id="{CED64EF3-057C-9A35-DD5D-9FD40D6B13B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23615" y="4975165"/>
              <a:ext cx="516528" cy="516528"/>
            </a:xfrm>
            <a:prstGeom prst="rect">
              <a:avLst/>
            </a:prstGeom>
          </p:spPr>
        </p:pic>
      </p:grpSp>
      <p:grpSp>
        <p:nvGrpSpPr>
          <p:cNvPr id="6" name="Group 5">
            <a:extLst>
              <a:ext uri="{FF2B5EF4-FFF2-40B4-BE49-F238E27FC236}">
                <a16:creationId xmlns:a16="http://schemas.microsoft.com/office/drawing/2014/main" id="{FA7E3F38-44EC-0BDD-0826-5573FE52A49D}"/>
              </a:ext>
            </a:extLst>
          </p:cNvPr>
          <p:cNvGrpSpPr/>
          <p:nvPr/>
        </p:nvGrpSpPr>
        <p:grpSpPr>
          <a:xfrm>
            <a:off x="5921728" y="2027507"/>
            <a:ext cx="5943600" cy="3647209"/>
            <a:chOff x="5921728" y="2027507"/>
            <a:chExt cx="5943600" cy="3647209"/>
          </a:xfrm>
        </p:grpSpPr>
        <p:pic>
          <p:nvPicPr>
            <p:cNvPr id="38" name="Graphic 37">
              <a:extLst>
                <a:ext uri="{FF2B5EF4-FFF2-40B4-BE49-F238E27FC236}">
                  <a16:creationId xmlns:a16="http://schemas.microsoft.com/office/drawing/2014/main" id="{4FDA3657-79D9-DAFC-CAE8-6BD41BA08B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flipV="1">
              <a:off x="5921728" y="2027507"/>
              <a:ext cx="5943600" cy="3647209"/>
            </a:xfrm>
            <a:prstGeom prst="rect">
              <a:avLst/>
            </a:prstGeom>
          </p:spPr>
        </p:pic>
        <p:sp>
          <p:nvSpPr>
            <p:cNvPr id="28" name="Text Placeholder 2">
              <a:extLst>
                <a:ext uri="{FF2B5EF4-FFF2-40B4-BE49-F238E27FC236}">
                  <a16:creationId xmlns:a16="http://schemas.microsoft.com/office/drawing/2014/main" id="{41F1233B-15AF-D092-FA3B-8DC278CB85EA}"/>
                </a:ext>
              </a:extLst>
            </p:cNvPr>
            <p:cNvSpPr txBox="1">
              <a:spLocks/>
            </p:cNvSpPr>
            <p:nvPr/>
          </p:nvSpPr>
          <p:spPr>
            <a:xfrm>
              <a:off x="8864953" y="2534874"/>
              <a:ext cx="2482500" cy="222823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US" sz="2400" b="1" dirty="0">
                  <a:latin typeface="Atkinson Hyperlegible" pitchFamily="2" charset="0"/>
                  <a:cs typeface="Arial"/>
                </a:rPr>
                <a:t>Floor cleaning</a:t>
              </a:r>
              <a:r>
                <a:rPr lang="en-US" sz="2400" dirty="0">
                  <a:latin typeface="Atkinson Hyperlegible" pitchFamily="2" charset="0"/>
                  <a:cs typeface="Arial"/>
                </a:rPr>
                <a:t>:</a:t>
              </a:r>
              <a:r>
                <a:rPr lang="en-US" sz="2200" dirty="0">
                  <a:latin typeface="Atkinson Hyperlegible" pitchFamily="2" charset="0"/>
                  <a:cs typeface="Arial"/>
                </a:rPr>
                <a:t> Use mop heads/floor cloths, with a two or three-bucket system for disinfection.</a:t>
              </a:r>
              <a:endParaRPr lang="en-US" sz="2200" dirty="0">
                <a:latin typeface="Atkinson Hyperlegible" pitchFamily="2" charset="0"/>
              </a:endParaRPr>
            </a:p>
          </p:txBody>
        </p:sp>
      </p:grpSp>
      <p:grpSp>
        <p:nvGrpSpPr>
          <p:cNvPr id="5" name="Group 4">
            <a:extLst>
              <a:ext uri="{FF2B5EF4-FFF2-40B4-BE49-F238E27FC236}">
                <a16:creationId xmlns:a16="http://schemas.microsoft.com/office/drawing/2014/main" id="{2509BE8F-0FD2-15CB-4064-CE42F4BE062D}"/>
              </a:ext>
            </a:extLst>
          </p:cNvPr>
          <p:cNvGrpSpPr/>
          <p:nvPr/>
        </p:nvGrpSpPr>
        <p:grpSpPr>
          <a:xfrm>
            <a:off x="326672" y="1714500"/>
            <a:ext cx="5943600" cy="3647209"/>
            <a:chOff x="326672" y="1714500"/>
            <a:chExt cx="5943600" cy="3647209"/>
          </a:xfrm>
        </p:grpSpPr>
        <p:pic>
          <p:nvPicPr>
            <p:cNvPr id="36" name="Graphic 35">
              <a:extLst>
                <a:ext uri="{FF2B5EF4-FFF2-40B4-BE49-F238E27FC236}">
                  <a16:creationId xmlns:a16="http://schemas.microsoft.com/office/drawing/2014/main" id="{475FC4A2-999E-F59E-4AFD-60A98BA21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6672" y="1714500"/>
              <a:ext cx="5943600" cy="3647209"/>
            </a:xfrm>
            <a:prstGeom prst="rect">
              <a:avLst/>
            </a:prstGeom>
          </p:spPr>
        </p:pic>
        <p:sp>
          <p:nvSpPr>
            <p:cNvPr id="37" name="Text Placeholder 2">
              <a:extLst>
                <a:ext uri="{FF2B5EF4-FFF2-40B4-BE49-F238E27FC236}">
                  <a16:creationId xmlns:a16="http://schemas.microsoft.com/office/drawing/2014/main" id="{3F5F73A9-7FAA-105B-B184-B6508F318950}"/>
                </a:ext>
              </a:extLst>
            </p:cNvPr>
            <p:cNvSpPr txBox="1">
              <a:spLocks/>
            </p:cNvSpPr>
            <p:nvPr/>
          </p:nvSpPr>
          <p:spPr>
            <a:xfrm>
              <a:off x="845520" y="2782524"/>
              <a:ext cx="2678559" cy="222823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US" sz="2400" b="1" dirty="0">
                  <a:latin typeface="Atkinson Hyperlegible" pitchFamily="2" charset="0"/>
                  <a:cs typeface="Arial"/>
                </a:rPr>
                <a:t>Surface cleaning</a:t>
              </a:r>
              <a:r>
                <a:rPr lang="en-US" sz="2400" dirty="0">
                  <a:latin typeface="Atkinson Hyperlegible" pitchFamily="2" charset="0"/>
                  <a:cs typeface="Arial"/>
                </a:rPr>
                <a:t>:</a:t>
              </a:r>
              <a:br>
                <a:rPr lang="en-US" sz="2200" dirty="0">
                  <a:latin typeface="Atkinson Hyperlegible" pitchFamily="2" charset="0"/>
                  <a:cs typeface="Arial"/>
                </a:rPr>
              </a:br>
              <a:r>
                <a:rPr lang="en-US" sz="2200" dirty="0">
                  <a:latin typeface="Atkinson Hyperlegible" pitchFamily="2" charset="0"/>
                  <a:cs typeface="Arial"/>
                </a:rPr>
                <a:t>Use </a:t>
              </a:r>
              <a:r>
                <a:rPr lang="en-US" sz="2200" dirty="0" err="1">
                  <a:latin typeface="Atkinson Hyperlegible" pitchFamily="2" charset="0"/>
                  <a:cs typeface="Arial"/>
                </a:rPr>
                <a:t>coloured</a:t>
              </a:r>
              <a:r>
                <a:rPr lang="en-US" sz="2200" dirty="0">
                  <a:latin typeface="Atkinson Hyperlegible" pitchFamily="2" charset="0"/>
                  <a:cs typeface="Arial"/>
                </a:rPr>
                <a:t> cotton/microfiber cloths for cleaning, disinfection, toilets, patient and isolation areas.</a:t>
              </a:r>
            </a:p>
          </p:txBody>
        </p:sp>
      </p:grpSp>
      <p:grpSp>
        <p:nvGrpSpPr>
          <p:cNvPr id="4" name="Group 3">
            <a:extLst>
              <a:ext uri="{FF2B5EF4-FFF2-40B4-BE49-F238E27FC236}">
                <a16:creationId xmlns:a16="http://schemas.microsoft.com/office/drawing/2014/main" id="{C9CCCD9D-6E89-BFC2-4B68-B89F76E0E13C}"/>
              </a:ext>
            </a:extLst>
          </p:cNvPr>
          <p:cNvGrpSpPr/>
          <p:nvPr/>
        </p:nvGrpSpPr>
        <p:grpSpPr>
          <a:xfrm>
            <a:off x="4259815" y="2126439"/>
            <a:ext cx="3639199" cy="3151137"/>
            <a:chOff x="4259815" y="2126439"/>
            <a:chExt cx="3639199" cy="3151137"/>
          </a:xfrm>
        </p:grpSpPr>
        <p:sp>
          <p:nvSpPr>
            <p:cNvPr id="32" name="Freeform: Shape 31">
              <a:extLst>
                <a:ext uri="{FF2B5EF4-FFF2-40B4-BE49-F238E27FC236}">
                  <a16:creationId xmlns:a16="http://schemas.microsoft.com/office/drawing/2014/main" id="{0040EC51-8A1D-2C76-3B77-D5F44E6D91F8}"/>
                </a:ext>
              </a:extLst>
            </p:cNvPr>
            <p:cNvSpPr/>
            <p:nvPr/>
          </p:nvSpPr>
          <p:spPr>
            <a:xfrm>
              <a:off x="4259815" y="2126439"/>
              <a:ext cx="3639199" cy="3151137"/>
            </a:xfrm>
            <a:custGeom>
              <a:avLst/>
              <a:gdLst>
                <a:gd name="connsiteX0" fmla="*/ 2729400 w 3639199"/>
                <a:gd name="connsiteY0" fmla="*/ 0 h 3151137"/>
                <a:gd name="connsiteX1" fmla="*/ 909800 w 3639199"/>
                <a:gd name="connsiteY1" fmla="*/ 0 h 3151137"/>
                <a:gd name="connsiteX2" fmla="*/ 0 w 3639199"/>
                <a:gd name="connsiteY2" fmla="*/ 1575448 h 3151137"/>
                <a:gd name="connsiteX3" fmla="*/ 909800 w 3639199"/>
                <a:gd name="connsiteY3" fmla="*/ 3151137 h 3151137"/>
                <a:gd name="connsiteX4" fmla="*/ 2729400 w 3639199"/>
                <a:gd name="connsiteY4" fmla="*/ 3151137 h 3151137"/>
                <a:gd name="connsiteX5" fmla="*/ 3639200 w 3639199"/>
                <a:gd name="connsiteY5" fmla="*/ 1575448 h 3151137"/>
                <a:gd name="connsiteX6" fmla="*/ 2729400 w 3639199"/>
                <a:gd name="connsiteY6" fmla="*/ 0 h 315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199" h="3151137">
                  <a:moveTo>
                    <a:pt x="2729400" y="0"/>
                  </a:moveTo>
                  <a:lnTo>
                    <a:pt x="909800" y="0"/>
                  </a:lnTo>
                  <a:lnTo>
                    <a:pt x="0" y="1575448"/>
                  </a:lnTo>
                  <a:lnTo>
                    <a:pt x="909800" y="3151137"/>
                  </a:lnTo>
                  <a:lnTo>
                    <a:pt x="2729400" y="3151137"/>
                  </a:lnTo>
                  <a:lnTo>
                    <a:pt x="3639200" y="1575448"/>
                  </a:lnTo>
                  <a:lnTo>
                    <a:pt x="2729400" y="0"/>
                  </a:lnTo>
                  <a:close/>
                </a:path>
              </a:pathLst>
            </a:custGeom>
            <a:solidFill>
              <a:srgbClr val="00205C"/>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5EFFA7B-D469-2392-AF84-EFFA31F3B977}"/>
                </a:ext>
              </a:extLst>
            </p:cNvPr>
            <p:cNvSpPr/>
            <p:nvPr/>
          </p:nvSpPr>
          <p:spPr>
            <a:xfrm>
              <a:off x="5156638" y="2126439"/>
              <a:ext cx="2742376" cy="3151137"/>
            </a:xfrm>
            <a:custGeom>
              <a:avLst/>
              <a:gdLst>
                <a:gd name="connsiteX0" fmla="*/ 1832576 w 2742376"/>
                <a:gd name="connsiteY0" fmla="*/ 0 h 3151137"/>
                <a:gd name="connsiteX1" fmla="*/ 0 w 2742376"/>
                <a:gd name="connsiteY1" fmla="*/ 3151137 h 3151137"/>
                <a:gd name="connsiteX2" fmla="*/ 1832576 w 2742376"/>
                <a:gd name="connsiteY2" fmla="*/ 3151137 h 3151137"/>
                <a:gd name="connsiteX3" fmla="*/ 2742376 w 2742376"/>
                <a:gd name="connsiteY3" fmla="*/ 1575448 h 3151137"/>
                <a:gd name="connsiteX4" fmla="*/ 1832576 w 2742376"/>
                <a:gd name="connsiteY4" fmla="*/ 0 h 3151137"/>
                <a:gd name="connsiteX5" fmla="*/ 1832576 w 2742376"/>
                <a:gd name="connsiteY5" fmla="*/ 0 h 3151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376" h="3151137">
                  <a:moveTo>
                    <a:pt x="1832576" y="0"/>
                  </a:moveTo>
                  <a:lnTo>
                    <a:pt x="0" y="3151137"/>
                  </a:lnTo>
                  <a:lnTo>
                    <a:pt x="1832576" y="3151137"/>
                  </a:lnTo>
                  <a:lnTo>
                    <a:pt x="2742376" y="1575448"/>
                  </a:lnTo>
                  <a:lnTo>
                    <a:pt x="1832576" y="0"/>
                  </a:lnTo>
                  <a:lnTo>
                    <a:pt x="1832576" y="0"/>
                  </a:lnTo>
                  <a:close/>
                </a:path>
              </a:pathLst>
            </a:custGeom>
            <a:solidFill>
              <a:srgbClr val="FED02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8CC232C-5D10-2FF1-D2F5-7D006A83B278}"/>
                </a:ext>
              </a:extLst>
            </p:cNvPr>
            <p:cNvSpPr/>
            <p:nvPr/>
          </p:nvSpPr>
          <p:spPr>
            <a:xfrm>
              <a:off x="4592158" y="2414325"/>
              <a:ext cx="2974271" cy="2575363"/>
            </a:xfrm>
            <a:custGeom>
              <a:avLst/>
              <a:gdLst>
                <a:gd name="connsiteX0" fmla="*/ 743748 w 2974271"/>
                <a:gd name="connsiteY0" fmla="*/ 2575363 h 2575363"/>
                <a:gd name="connsiteX1" fmla="*/ 0 w 2974271"/>
                <a:gd name="connsiteY1" fmla="*/ 1287561 h 2575363"/>
                <a:gd name="connsiteX2" fmla="*/ 743748 w 2974271"/>
                <a:gd name="connsiteY2" fmla="*/ 0 h 2575363"/>
                <a:gd name="connsiteX3" fmla="*/ 2230764 w 2974271"/>
                <a:gd name="connsiteY3" fmla="*/ 0 h 2575363"/>
                <a:gd name="connsiteX4" fmla="*/ 2974272 w 2974271"/>
                <a:gd name="connsiteY4" fmla="*/ 1287561 h 2575363"/>
                <a:gd name="connsiteX5" fmla="*/ 2230764 w 2974271"/>
                <a:gd name="connsiteY5" fmla="*/ 2575363 h 2575363"/>
                <a:gd name="connsiteX6" fmla="*/ 743748 w 2974271"/>
                <a:gd name="connsiteY6" fmla="*/ 2575363 h 257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271" h="2575363">
                  <a:moveTo>
                    <a:pt x="743748" y="2575363"/>
                  </a:moveTo>
                  <a:lnTo>
                    <a:pt x="0" y="1287561"/>
                  </a:lnTo>
                  <a:lnTo>
                    <a:pt x="743748" y="0"/>
                  </a:lnTo>
                  <a:lnTo>
                    <a:pt x="2230764" y="0"/>
                  </a:lnTo>
                  <a:lnTo>
                    <a:pt x="2974272" y="1287561"/>
                  </a:lnTo>
                  <a:lnTo>
                    <a:pt x="2230764" y="2575363"/>
                  </a:lnTo>
                  <a:lnTo>
                    <a:pt x="743748" y="2575363"/>
                  </a:lnTo>
                  <a:close/>
                </a:path>
              </a:pathLst>
            </a:custGeom>
            <a:solidFill>
              <a:schemeClr val="bg1"/>
            </a:solidFill>
            <a:ln w="0" cap="flat">
              <a:noFill/>
              <a:prstDash val="solid"/>
              <a:miter/>
            </a:ln>
            <a:effectLst>
              <a:outerShdw blurRad="127000" dist="127000" dir="5400000" algn="t" rotWithShape="0">
                <a:prstClr val="black">
                  <a:alpha val="15000"/>
                </a:prstClr>
              </a:outerShdw>
            </a:effectLst>
          </p:spPr>
          <p:txBody>
            <a:bodyPr rtlCol="0" anchor="ctr"/>
            <a:lstStyle/>
            <a:p>
              <a:endParaRPr lang="en-US"/>
            </a:p>
          </p:txBody>
        </p:sp>
        <p:pic>
          <p:nvPicPr>
            <p:cNvPr id="45" name="Picture 44">
              <a:extLst>
                <a:ext uri="{FF2B5EF4-FFF2-40B4-BE49-F238E27FC236}">
                  <a16:creationId xmlns:a16="http://schemas.microsoft.com/office/drawing/2014/main" id="{5D01DFCB-2600-40A5-E7C7-1879C08EE1CE}"/>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153669" y="3563413"/>
              <a:ext cx="886725" cy="886725"/>
            </a:xfrm>
            <a:prstGeom prst="rect">
              <a:avLst/>
            </a:prstGeom>
          </p:spPr>
        </p:pic>
        <p:sp>
          <p:nvSpPr>
            <p:cNvPr id="46" name="Freeform: Shape 45">
              <a:extLst>
                <a:ext uri="{FF2B5EF4-FFF2-40B4-BE49-F238E27FC236}">
                  <a16:creationId xmlns:a16="http://schemas.microsoft.com/office/drawing/2014/main" id="{44F6E05C-4FEB-D9A8-A523-E404D2D2CA3F}"/>
                </a:ext>
              </a:extLst>
            </p:cNvPr>
            <p:cNvSpPr/>
            <p:nvPr/>
          </p:nvSpPr>
          <p:spPr>
            <a:xfrm>
              <a:off x="4596165" y="2409997"/>
              <a:ext cx="2230764" cy="2575363"/>
            </a:xfrm>
            <a:custGeom>
              <a:avLst/>
              <a:gdLst>
                <a:gd name="connsiteX0" fmla="*/ 743748 w 2974271"/>
                <a:gd name="connsiteY0" fmla="*/ 2575363 h 2575363"/>
                <a:gd name="connsiteX1" fmla="*/ 0 w 2974271"/>
                <a:gd name="connsiteY1" fmla="*/ 1287561 h 2575363"/>
                <a:gd name="connsiteX2" fmla="*/ 743748 w 2974271"/>
                <a:gd name="connsiteY2" fmla="*/ 0 h 2575363"/>
                <a:gd name="connsiteX3" fmla="*/ 2230764 w 2974271"/>
                <a:gd name="connsiteY3" fmla="*/ 0 h 2575363"/>
                <a:gd name="connsiteX4" fmla="*/ 2974272 w 2974271"/>
                <a:gd name="connsiteY4" fmla="*/ 1287561 h 2575363"/>
                <a:gd name="connsiteX5" fmla="*/ 2230764 w 2974271"/>
                <a:gd name="connsiteY5" fmla="*/ 2575363 h 2575363"/>
                <a:gd name="connsiteX6" fmla="*/ 743748 w 2974271"/>
                <a:gd name="connsiteY6" fmla="*/ 2575363 h 2575363"/>
                <a:gd name="connsiteX0" fmla="*/ 2974272 w 3065712"/>
                <a:gd name="connsiteY0" fmla="*/ 1287561 h 2575363"/>
                <a:gd name="connsiteX1" fmla="*/ 2230764 w 3065712"/>
                <a:gd name="connsiteY1" fmla="*/ 2575363 h 2575363"/>
                <a:gd name="connsiteX2" fmla="*/ 743748 w 3065712"/>
                <a:gd name="connsiteY2" fmla="*/ 2575363 h 2575363"/>
                <a:gd name="connsiteX3" fmla="*/ 0 w 3065712"/>
                <a:gd name="connsiteY3" fmla="*/ 1287561 h 2575363"/>
                <a:gd name="connsiteX4" fmla="*/ 743748 w 3065712"/>
                <a:gd name="connsiteY4" fmla="*/ 0 h 2575363"/>
                <a:gd name="connsiteX5" fmla="*/ 2230764 w 3065712"/>
                <a:gd name="connsiteY5" fmla="*/ 0 h 2575363"/>
                <a:gd name="connsiteX6" fmla="*/ 3065712 w 3065712"/>
                <a:gd name="connsiteY6" fmla="*/ 1379001 h 2575363"/>
                <a:gd name="connsiteX0" fmla="*/ 2974272 w 2974272"/>
                <a:gd name="connsiteY0" fmla="*/ 1287561 h 2575363"/>
                <a:gd name="connsiteX1" fmla="*/ 2230764 w 2974272"/>
                <a:gd name="connsiteY1" fmla="*/ 2575363 h 2575363"/>
                <a:gd name="connsiteX2" fmla="*/ 743748 w 2974272"/>
                <a:gd name="connsiteY2" fmla="*/ 2575363 h 2575363"/>
                <a:gd name="connsiteX3" fmla="*/ 0 w 2974272"/>
                <a:gd name="connsiteY3" fmla="*/ 1287561 h 2575363"/>
                <a:gd name="connsiteX4" fmla="*/ 743748 w 2974272"/>
                <a:gd name="connsiteY4" fmla="*/ 0 h 2575363"/>
                <a:gd name="connsiteX5" fmla="*/ 2230764 w 2974272"/>
                <a:gd name="connsiteY5" fmla="*/ 0 h 2575363"/>
                <a:gd name="connsiteX0" fmla="*/ 2230764 w 2230764"/>
                <a:gd name="connsiteY0" fmla="*/ 2575363 h 2575363"/>
                <a:gd name="connsiteX1" fmla="*/ 743748 w 2230764"/>
                <a:gd name="connsiteY1" fmla="*/ 2575363 h 2575363"/>
                <a:gd name="connsiteX2" fmla="*/ 0 w 2230764"/>
                <a:gd name="connsiteY2" fmla="*/ 1287561 h 2575363"/>
                <a:gd name="connsiteX3" fmla="*/ 743748 w 2230764"/>
                <a:gd name="connsiteY3" fmla="*/ 0 h 2575363"/>
                <a:gd name="connsiteX4" fmla="*/ 2230764 w 2230764"/>
                <a:gd name="connsiteY4" fmla="*/ 0 h 2575363"/>
                <a:gd name="connsiteX0" fmla="*/ 743748 w 2230764"/>
                <a:gd name="connsiteY0" fmla="*/ 2575363 h 2575363"/>
                <a:gd name="connsiteX1" fmla="*/ 0 w 2230764"/>
                <a:gd name="connsiteY1" fmla="*/ 1287561 h 2575363"/>
                <a:gd name="connsiteX2" fmla="*/ 743748 w 2230764"/>
                <a:gd name="connsiteY2" fmla="*/ 0 h 2575363"/>
                <a:gd name="connsiteX3" fmla="*/ 2230764 w 2230764"/>
                <a:gd name="connsiteY3" fmla="*/ 0 h 2575363"/>
              </a:gdLst>
              <a:ahLst/>
              <a:cxnLst>
                <a:cxn ang="0">
                  <a:pos x="connsiteX0" y="connsiteY0"/>
                </a:cxn>
                <a:cxn ang="0">
                  <a:pos x="connsiteX1" y="connsiteY1"/>
                </a:cxn>
                <a:cxn ang="0">
                  <a:pos x="connsiteX2" y="connsiteY2"/>
                </a:cxn>
                <a:cxn ang="0">
                  <a:pos x="connsiteX3" y="connsiteY3"/>
                </a:cxn>
              </a:cxnLst>
              <a:rect l="l" t="t" r="r" b="b"/>
              <a:pathLst>
                <a:path w="2230764" h="2575363">
                  <a:moveTo>
                    <a:pt x="743748" y="2575363"/>
                  </a:moveTo>
                  <a:lnTo>
                    <a:pt x="0" y="1287561"/>
                  </a:lnTo>
                  <a:lnTo>
                    <a:pt x="743748" y="0"/>
                  </a:lnTo>
                  <a:lnTo>
                    <a:pt x="2230764" y="0"/>
                  </a:lnTo>
                </a:path>
              </a:pathLst>
            </a:custGeom>
            <a:solidFill>
              <a:schemeClr val="bg1">
                <a:lumMod val="95000"/>
              </a:schemeClr>
            </a:solidFill>
            <a:ln w="0" cap="flat">
              <a:noFill/>
              <a:prstDash val="solid"/>
              <a:miter/>
            </a:ln>
            <a:effectLst/>
          </p:spPr>
          <p:txBody>
            <a:bodyPr rtlCol="0" anchor="ctr"/>
            <a:lstStyle/>
            <a:p>
              <a:endParaRPr lang="en-US"/>
            </a:p>
          </p:txBody>
        </p:sp>
        <p:pic>
          <p:nvPicPr>
            <p:cNvPr id="44" name="Picture 43" descr="A blue and black blanket&#10;&#10;Description automatically generated">
              <a:extLst>
                <a:ext uri="{FF2B5EF4-FFF2-40B4-BE49-F238E27FC236}">
                  <a16:creationId xmlns:a16="http://schemas.microsoft.com/office/drawing/2014/main" id="{498C98FF-93C7-A513-56F9-A2DA50EB91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2760" y="2792049"/>
              <a:ext cx="932519" cy="932519"/>
            </a:xfrm>
            <a:prstGeom prst="rect">
              <a:avLst/>
            </a:prstGeom>
          </p:spPr>
        </p:pic>
      </p:grpSp>
      <p:pic>
        <p:nvPicPr>
          <p:cNvPr id="7" name="14">
            <a:hlinkClick r:id="" action="ppaction://media"/>
            <a:extLst>
              <a:ext uri="{FF2B5EF4-FFF2-40B4-BE49-F238E27FC236}">
                <a16:creationId xmlns:a16="http://schemas.microsoft.com/office/drawing/2014/main" id="{4DCFCC64-D625-B068-9752-03A9A063FD0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872" y="6858000"/>
            <a:ext cx="609600" cy="568325"/>
          </a:xfrm>
          <a:prstGeom prst="rect">
            <a:avLst/>
          </a:prstGeom>
        </p:spPr>
      </p:pic>
    </p:spTree>
    <p:extLst>
      <p:ext uri="{BB962C8B-B14F-4D97-AF65-F5344CB8AC3E}">
        <p14:creationId xmlns:p14="http://schemas.microsoft.com/office/powerpoint/2010/main" val="2106986479"/>
      </p:ext>
    </p:extLst>
  </p:cSld>
  <p:clrMapOvr>
    <a:masterClrMapping/>
  </p:clrMapOvr>
  <mc:AlternateContent xmlns:mc="http://schemas.openxmlformats.org/markup-compatibility/2006" xmlns:p14="http://schemas.microsoft.com/office/powerpoint/2010/main">
    <mc:Choice Requires="p14">
      <p:transition spd="slow" p14:dur="2000" advClick="0" advTm="12530"/>
    </mc:Choice>
    <mc:Fallback xmlns="">
      <p:transition spd="slow" advClick="0" advTm="12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28" fill="hold"/>
                                        <p:tgtEl>
                                          <p:spTgt spid="7"/>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3" presetClass="entr" presetSubtype="16"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2" presetClass="entr" presetSubtype="8" fill="hold" nodeType="withEffect">
                                  <p:stCondLst>
                                    <p:cond delay="45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6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par>
                                <p:cTn id="29" presetID="2" presetClass="exit" presetSubtype="8" fill="hold" nodeType="withEffect">
                                  <p:stCondLst>
                                    <p:cond delay="12530"/>
                                  </p:stCondLst>
                                  <p:childTnLst>
                                    <p:anim calcmode="lin" valueType="num">
                                      <p:cBhvr additive="base">
                                        <p:cTn id="30" dur="500"/>
                                        <p:tgtEl>
                                          <p:spTgt spid="5"/>
                                        </p:tgtEl>
                                        <p:attrNameLst>
                                          <p:attrName>ppt_x</p:attrName>
                                        </p:attrNameLst>
                                      </p:cBhvr>
                                      <p:tavLst>
                                        <p:tav tm="0">
                                          <p:val>
                                            <p:strVal val="ppt_x"/>
                                          </p:val>
                                        </p:tav>
                                        <p:tav tm="100000">
                                          <p:val>
                                            <p:strVal val="0-ppt_w/2"/>
                                          </p:val>
                                        </p:tav>
                                      </p:tavLst>
                                    </p:anim>
                                    <p:anim calcmode="lin" valueType="num">
                                      <p:cBhvr additive="base">
                                        <p:cTn id="31" dur="500"/>
                                        <p:tgtEl>
                                          <p:spTgt spid="5"/>
                                        </p:tgtEl>
                                        <p:attrNameLst>
                                          <p:attrName>ppt_y</p:attrName>
                                        </p:attrNameLst>
                                      </p:cBhvr>
                                      <p:tavLst>
                                        <p:tav tm="0">
                                          <p:val>
                                            <p:strVal val="ppt_y"/>
                                          </p:val>
                                        </p:tav>
                                        <p:tav tm="100000">
                                          <p:val>
                                            <p:strVal val="ppt_y"/>
                                          </p:val>
                                        </p:tav>
                                      </p:tavLst>
                                    </p:anim>
                                    <p:set>
                                      <p:cBhvr>
                                        <p:cTn id="32" dur="1" fill="hold">
                                          <p:stCondLst>
                                            <p:cond delay="499"/>
                                          </p:stCondLst>
                                        </p:cTn>
                                        <p:tgtEl>
                                          <p:spTgt spid="5"/>
                                        </p:tgtEl>
                                        <p:attrNameLst>
                                          <p:attrName>style.visibility</p:attrName>
                                        </p:attrNameLst>
                                      </p:cBhvr>
                                      <p:to>
                                        <p:strVal val="hidden"/>
                                      </p:to>
                                    </p:set>
                                  </p:childTnLst>
                                </p:cTn>
                              </p:par>
                              <p:par>
                                <p:cTn id="33" presetID="2" presetClass="exit" presetSubtype="2" fill="hold" nodeType="withEffect">
                                  <p:stCondLst>
                                    <p:cond delay="12530"/>
                                  </p:stCondLst>
                                  <p:childTnLst>
                                    <p:anim calcmode="lin" valueType="num">
                                      <p:cBhvr additive="base">
                                        <p:cTn id="34" dur="500"/>
                                        <p:tgtEl>
                                          <p:spTgt spid="6"/>
                                        </p:tgtEl>
                                        <p:attrNameLst>
                                          <p:attrName>ppt_x</p:attrName>
                                        </p:attrNameLst>
                                      </p:cBhvr>
                                      <p:tavLst>
                                        <p:tav tm="0">
                                          <p:val>
                                            <p:strVal val="ppt_x"/>
                                          </p:val>
                                        </p:tav>
                                        <p:tav tm="100000">
                                          <p:val>
                                            <p:strVal val="1+ppt_w/2"/>
                                          </p:val>
                                        </p:tav>
                                      </p:tavLst>
                                    </p:anim>
                                    <p:anim calcmode="lin" valueType="num">
                                      <p:cBhvr additive="base">
                                        <p:cTn id="35" dur="500"/>
                                        <p:tgtEl>
                                          <p:spTgt spid="6"/>
                                        </p:tgtEl>
                                        <p:attrNameLst>
                                          <p:attrName>ppt_y</p:attrName>
                                        </p:attrNameLst>
                                      </p:cBhvr>
                                      <p:tavLst>
                                        <p:tav tm="0">
                                          <p:val>
                                            <p:strVal val="ppt_y"/>
                                          </p:val>
                                        </p:tav>
                                        <p:tav tm="100000">
                                          <p:val>
                                            <p:strVal val="ppt_y"/>
                                          </p:val>
                                        </p:tav>
                                      </p:tavLst>
                                    </p:anim>
                                    <p:set>
                                      <p:cBhvr>
                                        <p:cTn id="36" dur="1" fill="hold">
                                          <p:stCondLst>
                                            <p:cond delay="499"/>
                                          </p:stCondLst>
                                        </p:cTn>
                                        <p:tgtEl>
                                          <p:spTgt spid="6"/>
                                        </p:tgtEl>
                                        <p:attrNameLst>
                                          <p:attrName>style.visibility</p:attrName>
                                        </p:attrNameLst>
                                      </p:cBhvr>
                                      <p:to>
                                        <p:strVal val="hidden"/>
                                      </p:to>
                                    </p:set>
                                  </p:childTnLst>
                                </p:cTn>
                              </p:par>
                              <p:par>
                                <p:cTn id="37" presetID="53" presetClass="exit" presetSubtype="32" fill="hold" nodeType="withEffect">
                                  <p:stCondLst>
                                    <p:cond delay="12530"/>
                                  </p:stCondLst>
                                  <p:childTnLst>
                                    <p:anim calcmode="lin" valueType="num">
                                      <p:cBhvr>
                                        <p:cTn id="38" dur="500"/>
                                        <p:tgtEl>
                                          <p:spTgt spid="4"/>
                                        </p:tgtEl>
                                        <p:attrNameLst>
                                          <p:attrName>ppt_w</p:attrName>
                                        </p:attrNameLst>
                                      </p:cBhvr>
                                      <p:tavLst>
                                        <p:tav tm="0">
                                          <p:val>
                                            <p:strVal val="ppt_w"/>
                                          </p:val>
                                        </p:tav>
                                        <p:tav tm="100000">
                                          <p:val>
                                            <p:fltVal val="0"/>
                                          </p:val>
                                        </p:tav>
                                      </p:tavLst>
                                    </p:anim>
                                    <p:anim calcmode="lin" valueType="num">
                                      <p:cBhvr>
                                        <p:cTn id="39" dur="500"/>
                                        <p:tgtEl>
                                          <p:spTgt spid="4"/>
                                        </p:tgtEl>
                                        <p:attrNameLst>
                                          <p:attrName>ppt_h</p:attrName>
                                        </p:attrNameLst>
                                      </p:cBhvr>
                                      <p:tavLst>
                                        <p:tav tm="0">
                                          <p:val>
                                            <p:strVal val="ppt_h"/>
                                          </p:val>
                                        </p:tav>
                                        <p:tav tm="100000">
                                          <p:val>
                                            <p:fltVal val="0"/>
                                          </p:val>
                                        </p:tav>
                                      </p:tavLst>
                                    </p:anim>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Isosceles Triangle 101">
            <a:extLst>
              <a:ext uri="{FF2B5EF4-FFF2-40B4-BE49-F238E27FC236}">
                <a16:creationId xmlns:a16="http://schemas.microsoft.com/office/drawing/2014/main" id="{33882C49-BE39-2C28-E8F3-160CB434FB15}"/>
              </a:ext>
            </a:extLst>
          </p:cNvPr>
          <p:cNvSpPr/>
          <p:nvPr/>
        </p:nvSpPr>
        <p:spPr>
          <a:xfrm>
            <a:off x="5905500" y="-47180"/>
            <a:ext cx="6288545" cy="6768000"/>
          </a:xfrm>
          <a:custGeom>
            <a:avLst/>
            <a:gdLst>
              <a:gd name="connsiteX0" fmla="*/ 0 w 5875477"/>
              <a:gd name="connsiteY0" fmla="*/ 7000874 h 7000874"/>
              <a:gd name="connsiteX1" fmla="*/ 5875477 w 5875477"/>
              <a:gd name="connsiteY1" fmla="*/ 0 h 7000874"/>
              <a:gd name="connsiteX2" fmla="*/ 5875477 w 5875477"/>
              <a:gd name="connsiteY2" fmla="*/ 7000874 h 7000874"/>
              <a:gd name="connsiteX3" fmla="*/ 0 w 5875477"/>
              <a:gd name="connsiteY3" fmla="*/ 7000874 h 7000874"/>
              <a:gd name="connsiteX0" fmla="*/ 0 w 5875477"/>
              <a:gd name="connsiteY0" fmla="*/ 6905181 h 6905181"/>
              <a:gd name="connsiteX1" fmla="*/ 5854212 w 5875477"/>
              <a:gd name="connsiteY1" fmla="*/ 0 h 6905181"/>
              <a:gd name="connsiteX2" fmla="*/ 5875477 w 5875477"/>
              <a:gd name="connsiteY2" fmla="*/ 6905181 h 6905181"/>
              <a:gd name="connsiteX3" fmla="*/ 0 w 5875477"/>
              <a:gd name="connsiteY3" fmla="*/ 6905181 h 6905181"/>
              <a:gd name="connsiteX0" fmla="*/ 0 w 5877523"/>
              <a:gd name="connsiteY0" fmla="*/ 6905181 h 6905181"/>
              <a:gd name="connsiteX1" fmla="*/ 5875477 w 5877523"/>
              <a:gd name="connsiteY1" fmla="*/ 0 h 6905181"/>
              <a:gd name="connsiteX2" fmla="*/ 5875477 w 5877523"/>
              <a:gd name="connsiteY2" fmla="*/ 6905181 h 6905181"/>
              <a:gd name="connsiteX3" fmla="*/ 0 w 5877523"/>
              <a:gd name="connsiteY3" fmla="*/ 6905181 h 6905181"/>
            </a:gdLst>
            <a:ahLst/>
            <a:cxnLst>
              <a:cxn ang="0">
                <a:pos x="connsiteX0" y="connsiteY0"/>
              </a:cxn>
              <a:cxn ang="0">
                <a:pos x="connsiteX1" y="connsiteY1"/>
              </a:cxn>
              <a:cxn ang="0">
                <a:pos x="connsiteX2" y="connsiteY2"/>
              </a:cxn>
              <a:cxn ang="0">
                <a:pos x="connsiteX3" y="connsiteY3"/>
              </a:cxn>
            </a:cxnLst>
            <a:rect l="l" t="t" r="r" b="b"/>
            <a:pathLst>
              <a:path w="5877523" h="6905181">
                <a:moveTo>
                  <a:pt x="0" y="6905181"/>
                </a:moveTo>
                <a:lnTo>
                  <a:pt x="5875477" y="0"/>
                </a:lnTo>
                <a:cubicBezTo>
                  <a:pt x="5882565" y="2301727"/>
                  <a:pt x="5868389" y="4603454"/>
                  <a:pt x="5875477" y="6905181"/>
                </a:cubicBezTo>
                <a:lnTo>
                  <a:pt x="0" y="6905181"/>
                </a:lnTo>
                <a:close/>
              </a:path>
            </a:pathLst>
          </a:custGeom>
          <a:solidFill>
            <a:srgbClr val="EF59A1">
              <a:alpha val="2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F2072CB-B12A-D5BA-4C26-D48E82361A9C}"/>
              </a:ext>
            </a:extLst>
          </p:cNvPr>
          <p:cNvSpPr txBox="1"/>
          <p:nvPr/>
        </p:nvSpPr>
        <p:spPr>
          <a:xfrm>
            <a:off x="128016" y="96886"/>
            <a:ext cx="11771884" cy="539891"/>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An overview of supplies and equipment</a:t>
            </a:r>
          </a:p>
        </p:txBody>
      </p:sp>
      <p:pic>
        <p:nvPicPr>
          <p:cNvPr id="35" name="15">
            <a:hlinkClick r:id="" action="ppaction://media"/>
            <a:extLst>
              <a:ext uri="{FF2B5EF4-FFF2-40B4-BE49-F238E27FC236}">
                <a16:creationId xmlns:a16="http://schemas.microsoft.com/office/drawing/2014/main" id="{FB507EE6-8A5B-6B94-F7F7-0B63DAD8E4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969125"/>
            <a:ext cx="609600" cy="609600"/>
          </a:xfrm>
          <a:prstGeom prst="rect">
            <a:avLst/>
          </a:prstGeom>
        </p:spPr>
      </p:pic>
      <p:sp>
        <p:nvSpPr>
          <p:cNvPr id="77" name="01">
            <a:extLst>
              <a:ext uri="{FF2B5EF4-FFF2-40B4-BE49-F238E27FC236}">
                <a16:creationId xmlns:a16="http://schemas.microsoft.com/office/drawing/2014/main" id="{DBA96A22-CEB2-E407-46EE-366D8347AFB0}"/>
              </a:ext>
            </a:extLst>
          </p:cNvPr>
          <p:cNvSpPr/>
          <p:nvPr/>
        </p:nvSpPr>
        <p:spPr>
          <a:xfrm>
            <a:off x="240946" y="2060100"/>
            <a:ext cx="5669280" cy="164592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Clean and disinfect cleaning carts after each use.</a:t>
            </a:r>
          </a:p>
        </p:txBody>
      </p:sp>
      <p:sp>
        <p:nvSpPr>
          <p:cNvPr id="79" name="02">
            <a:extLst>
              <a:ext uri="{FF2B5EF4-FFF2-40B4-BE49-F238E27FC236}">
                <a16:creationId xmlns:a16="http://schemas.microsoft.com/office/drawing/2014/main" id="{841C91F7-22C6-5686-82E1-E917F99AE801}"/>
              </a:ext>
            </a:extLst>
          </p:cNvPr>
          <p:cNvSpPr/>
          <p:nvPr/>
        </p:nvSpPr>
        <p:spPr>
          <a:xfrm>
            <a:off x="240946" y="4048554"/>
            <a:ext cx="5669280" cy="164592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Store carts securely; never leave unattended.</a:t>
            </a:r>
          </a:p>
        </p:txBody>
      </p:sp>
      <p:sp>
        <p:nvSpPr>
          <p:cNvPr id="80" name="03">
            <a:extLst>
              <a:ext uri="{FF2B5EF4-FFF2-40B4-BE49-F238E27FC236}">
                <a16:creationId xmlns:a16="http://schemas.microsoft.com/office/drawing/2014/main" id="{844FFFCB-4D48-64B9-F4E6-1CC218CCF21C}"/>
              </a:ext>
            </a:extLst>
          </p:cNvPr>
          <p:cNvSpPr/>
          <p:nvPr/>
        </p:nvSpPr>
        <p:spPr>
          <a:xfrm>
            <a:off x="240946" y="2060100"/>
            <a:ext cx="5669280" cy="164592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Routine cleaning: No PPE needed unless spill risk.</a:t>
            </a:r>
          </a:p>
        </p:txBody>
      </p:sp>
      <p:sp>
        <p:nvSpPr>
          <p:cNvPr id="81" name="04">
            <a:extLst>
              <a:ext uri="{FF2B5EF4-FFF2-40B4-BE49-F238E27FC236}">
                <a16:creationId xmlns:a16="http://schemas.microsoft.com/office/drawing/2014/main" id="{7EB6BF66-2032-FD8E-97CA-C93B8F0757A2}"/>
              </a:ext>
            </a:extLst>
          </p:cNvPr>
          <p:cNvSpPr/>
          <p:nvPr/>
        </p:nvSpPr>
        <p:spPr>
          <a:xfrm>
            <a:off x="240946" y="4048554"/>
            <a:ext cx="5669280" cy="164592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Terminal cleaning: Use reusable rubber gloves.</a:t>
            </a:r>
          </a:p>
        </p:txBody>
      </p:sp>
      <p:sp>
        <p:nvSpPr>
          <p:cNvPr id="82" name="05">
            <a:extLst>
              <a:ext uri="{FF2B5EF4-FFF2-40B4-BE49-F238E27FC236}">
                <a16:creationId xmlns:a16="http://schemas.microsoft.com/office/drawing/2014/main" id="{1C7091F5-7567-07DC-EED2-F91611E1F592}"/>
              </a:ext>
            </a:extLst>
          </p:cNvPr>
          <p:cNvSpPr/>
          <p:nvPr/>
        </p:nvSpPr>
        <p:spPr>
          <a:xfrm>
            <a:off x="240946" y="828463"/>
            <a:ext cx="5669280" cy="128016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High-risk areas: Wear gowns/plastic aprons, gloves, face protection.</a:t>
            </a:r>
          </a:p>
        </p:txBody>
      </p:sp>
      <p:sp>
        <p:nvSpPr>
          <p:cNvPr id="83" name="06">
            <a:extLst>
              <a:ext uri="{FF2B5EF4-FFF2-40B4-BE49-F238E27FC236}">
                <a16:creationId xmlns:a16="http://schemas.microsoft.com/office/drawing/2014/main" id="{97DC6721-7C58-2AD0-865A-9AC53A4988BA}"/>
              </a:ext>
            </a:extLst>
          </p:cNvPr>
          <p:cNvSpPr/>
          <p:nvPr/>
        </p:nvSpPr>
        <p:spPr>
          <a:xfrm>
            <a:off x="240946" y="2308226"/>
            <a:ext cx="5669280" cy="128016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Droplet precautions: Use gowns, gloves, facial protection.</a:t>
            </a:r>
          </a:p>
        </p:txBody>
      </p:sp>
      <p:sp>
        <p:nvSpPr>
          <p:cNvPr id="84" name="07">
            <a:extLst>
              <a:ext uri="{FF2B5EF4-FFF2-40B4-BE49-F238E27FC236}">
                <a16:creationId xmlns:a16="http://schemas.microsoft.com/office/drawing/2014/main" id="{D45E2C28-8474-C88D-F0AE-4B20BA3133B0}"/>
              </a:ext>
            </a:extLst>
          </p:cNvPr>
          <p:cNvSpPr/>
          <p:nvPr/>
        </p:nvSpPr>
        <p:spPr>
          <a:xfrm>
            <a:off x="240946" y="3787989"/>
            <a:ext cx="5669280" cy="128016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Contact precautions: Use gowns, gloves, eye protection.</a:t>
            </a:r>
          </a:p>
        </p:txBody>
      </p:sp>
      <p:sp>
        <p:nvSpPr>
          <p:cNvPr id="85" name="08">
            <a:extLst>
              <a:ext uri="{FF2B5EF4-FFF2-40B4-BE49-F238E27FC236}">
                <a16:creationId xmlns:a16="http://schemas.microsoft.com/office/drawing/2014/main" id="{B4C9DF51-D616-A981-7199-DD943C3DCCC2}"/>
              </a:ext>
            </a:extLst>
          </p:cNvPr>
          <p:cNvSpPr/>
          <p:nvPr/>
        </p:nvSpPr>
        <p:spPr>
          <a:xfrm>
            <a:off x="240946" y="5267752"/>
            <a:ext cx="5669280" cy="128016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Airborne precautions: Wear fit-tested respirators, gloves.</a:t>
            </a:r>
          </a:p>
        </p:txBody>
      </p:sp>
      <p:sp>
        <p:nvSpPr>
          <p:cNvPr id="86" name="09">
            <a:extLst>
              <a:ext uri="{FF2B5EF4-FFF2-40B4-BE49-F238E27FC236}">
                <a16:creationId xmlns:a16="http://schemas.microsoft.com/office/drawing/2014/main" id="{42BFDE4F-EF90-CA2E-53D3-26AD44233F4E}"/>
              </a:ext>
            </a:extLst>
          </p:cNvPr>
          <p:cNvSpPr/>
          <p:nvPr/>
        </p:nvSpPr>
        <p:spPr>
          <a:xfrm>
            <a:off x="240946" y="2771298"/>
            <a:ext cx="5669280" cy="182880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Handle disinfectants per Safety Data Sheets; wear appropriate PPE.</a:t>
            </a:r>
          </a:p>
        </p:txBody>
      </p:sp>
      <p:sp>
        <p:nvSpPr>
          <p:cNvPr id="87" name="10">
            <a:extLst>
              <a:ext uri="{FF2B5EF4-FFF2-40B4-BE49-F238E27FC236}">
                <a16:creationId xmlns:a16="http://schemas.microsoft.com/office/drawing/2014/main" id="{15454F8C-F158-EA5B-2C6B-20425993A31B}"/>
              </a:ext>
            </a:extLst>
          </p:cNvPr>
          <p:cNvSpPr/>
          <p:nvPr/>
        </p:nvSpPr>
        <p:spPr>
          <a:xfrm>
            <a:off x="240946" y="2771298"/>
            <a:ext cx="5669280" cy="1828800"/>
          </a:xfrm>
          <a:prstGeom prst="round2DiagRect">
            <a:avLst>
              <a:gd name="adj1" fmla="val 21528"/>
              <a:gd name="adj2" fmla="val 0"/>
            </a:avLst>
          </a:prstGeom>
          <a:solidFill>
            <a:srgbClr val="EF414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Atkinson Hyperlegible" pitchFamily="2" charset="0"/>
                <a:ea typeface="+mn-lt"/>
                <a:cs typeface="+mn-lt"/>
              </a:rPr>
              <a:t>Perform hand hygiene after PPE removal to minimize contamination and ensure safety.</a:t>
            </a:r>
          </a:p>
        </p:txBody>
      </p:sp>
      <p:grpSp>
        <p:nvGrpSpPr>
          <p:cNvPr id="63" name="001">
            <a:extLst>
              <a:ext uri="{FF2B5EF4-FFF2-40B4-BE49-F238E27FC236}">
                <a16:creationId xmlns:a16="http://schemas.microsoft.com/office/drawing/2014/main" id="{6BA2D6B0-1CC4-E106-FCBA-2911F84FD397}"/>
              </a:ext>
            </a:extLst>
          </p:cNvPr>
          <p:cNvGrpSpPr/>
          <p:nvPr/>
        </p:nvGrpSpPr>
        <p:grpSpPr>
          <a:xfrm>
            <a:off x="6074120" y="726861"/>
            <a:ext cx="6019800" cy="5917674"/>
            <a:chOff x="6074120" y="726861"/>
            <a:chExt cx="6019800" cy="5917674"/>
          </a:xfrm>
        </p:grpSpPr>
        <p:sp>
          <p:nvSpPr>
            <p:cNvPr id="8" name="Rectangle 7">
              <a:extLst>
                <a:ext uri="{FF2B5EF4-FFF2-40B4-BE49-F238E27FC236}">
                  <a16:creationId xmlns:a16="http://schemas.microsoft.com/office/drawing/2014/main" id="{80054A5D-A3D2-A440-62A1-72D9FA438B44}"/>
                </a:ext>
              </a:extLst>
            </p:cNvPr>
            <p:cNvSpPr/>
            <p:nvPr/>
          </p:nvSpPr>
          <p:spPr>
            <a:xfrm>
              <a:off x="11179520" y="5730135"/>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C40150EA-5F03-FD64-6C01-19DF7544861F}"/>
                </a:ext>
              </a:extLst>
            </p:cNvPr>
            <p:cNvSpPr/>
            <p:nvPr/>
          </p:nvSpPr>
          <p:spPr>
            <a:xfrm>
              <a:off x="6074120" y="726861"/>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grpSp>
          <p:nvGrpSpPr>
            <p:cNvPr id="55" name="Group 54">
              <a:extLst>
                <a:ext uri="{FF2B5EF4-FFF2-40B4-BE49-F238E27FC236}">
                  <a16:creationId xmlns:a16="http://schemas.microsoft.com/office/drawing/2014/main" id="{349F0252-F6CD-0EB2-4F68-14B282CB8C30}"/>
                </a:ext>
              </a:extLst>
            </p:cNvPr>
            <p:cNvGrpSpPr/>
            <p:nvPr/>
          </p:nvGrpSpPr>
          <p:grpSpPr>
            <a:xfrm>
              <a:off x="6147272" y="803061"/>
              <a:ext cx="5870448" cy="5749217"/>
              <a:chOff x="6147272" y="803061"/>
              <a:chExt cx="5870448" cy="5749217"/>
            </a:xfrm>
          </p:grpSpPr>
          <p:pic>
            <p:nvPicPr>
              <p:cNvPr id="73" name="Picture 72" descr="A cleaning cart in a hallway&#10;&#10;Description automatically generated">
                <a:extLst>
                  <a:ext uri="{FF2B5EF4-FFF2-40B4-BE49-F238E27FC236}">
                    <a16:creationId xmlns:a16="http://schemas.microsoft.com/office/drawing/2014/main" id="{43C85371-021A-791E-DFE5-DE31DA1D2E82}"/>
                  </a:ext>
                </a:extLst>
              </p:cNvPr>
              <p:cNvPicPr>
                <a:picLocks noChangeAspect="1"/>
              </p:cNvPicPr>
              <p:nvPr/>
            </p:nvPicPr>
            <p:blipFill>
              <a:blip r:embed="rId6">
                <a:extLst>
                  <a:ext uri="{28A0092B-C50C-407E-A947-70E740481C1C}">
                    <a14:useLocalDpi xmlns:a14="http://schemas.microsoft.com/office/drawing/2010/main" val="0"/>
                  </a:ext>
                </a:extLst>
              </a:blip>
              <a:srcRect l="22389" t="509" r="10424" b="778"/>
              <a:stretch>
                <a:fillRect/>
              </a:stretch>
            </p:blipFill>
            <p:spPr>
              <a:xfrm>
                <a:off x="6147272" y="803061"/>
                <a:ext cx="5870448" cy="5749217"/>
              </a:xfrm>
              <a:custGeom>
                <a:avLst/>
                <a:gdLst>
                  <a:gd name="connsiteX0" fmla="*/ 0 w 5870448"/>
                  <a:gd name="connsiteY0" fmla="*/ 0 h 5749217"/>
                  <a:gd name="connsiteX1" fmla="*/ 5870448 w 5870448"/>
                  <a:gd name="connsiteY1" fmla="*/ 0 h 5749217"/>
                  <a:gd name="connsiteX2" fmla="*/ 5870448 w 5870448"/>
                  <a:gd name="connsiteY2" fmla="*/ 5749217 h 5749217"/>
                  <a:gd name="connsiteX3" fmla="*/ 0 w 5870448"/>
                  <a:gd name="connsiteY3" fmla="*/ 5749217 h 5749217"/>
                </a:gdLst>
                <a:ahLst/>
                <a:cxnLst>
                  <a:cxn ang="0">
                    <a:pos x="connsiteX0" y="connsiteY0"/>
                  </a:cxn>
                  <a:cxn ang="0">
                    <a:pos x="connsiteX1" y="connsiteY1"/>
                  </a:cxn>
                  <a:cxn ang="0">
                    <a:pos x="connsiteX2" y="connsiteY2"/>
                  </a:cxn>
                  <a:cxn ang="0">
                    <a:pos x="connsiteX3" y="connsiteY3"/>
                  </a:cxn>
                </a:cxnLst>
                <a:rect l="l" t="t" r="r" b="b"/>
                <a:pathLst>
                  <a:path w="5870448" h="5749217">
                    <a:moveTo>
                      <a:pt x="0" y="0"/>
                    </a:moveTo>
                    <a:lnTo>
                      <a:pt x="5870448" y="0"/>
                    </a:lnTo>
                    <a:lnTo>
                      <a:pt x="5870448" y="5749217"/>
                    </a:lnTo>
                    <a:lnTo>
                      <a:pt x="0" y="5749217"/>
                    </a:lnTo>
                    <a:close/>
                  </a:path>
                </a:pathLst>
              </a:custGeom>
            </p:spPr>
          </p:pic>
          <p:sp>
            <p:nvSpPr>
              <p:cNvPr id="14" name="Rectangle 13">
                <a:extLst>
                  <a:ext uri="{FF2B5EF4-FFF2-40B4-BE49-F238E27FC236}">
                    <a16:creationId xmlns:a16="http://schemas.microsoft.com/office/drawing/2014/main" id="{1BA6BAC6-F423-2BEA-156E-AA9AF0FFE72D}"/>
                  </a:ext>
                </a:extLst>
              </p:cNvPr>
              <p:cNvSpPr/>
              <p:nvPr/>
            </p:nvSpPr>
            <p:spPr>
              <a:xfrm>
                <a:off x="10600070" y="6300278"/>
                <a:ext cx="141765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grpSp>
      <p:grpSp>
        <p:nvGrpSpPr>
          <p:cNvPr id="51" name="002">
            <a:extLst>
              <a:ext uri="{FF2B5EF4-FFF2-40B4-BE49-F238E27FC236}">
                <a16:creationId xmlns:a16="http://schemas.microsoft.com/office/drawing/2014/main" id="{6AD1527B-B1A6-5BF6-F56C-C0F9C5F2F9D6}"/>
              </a:ext>
            </a:extLst>
          </p:cNvPr>
          <p:cNvGrpSpPr/>
          <p:nvPr/>
        </p:nvGrpSpPr>
        <p:grpSpPr>
          <a:xfrm>
            <a:off x="6074120" y="726861"/>
            <a:ext cx="6019800" cy="5917674"/>
            <a:chOff x="6074120" y="726861"/>
            <a:chExt cx="6019800" cy="5917674"/>
          </a:xfrm>
        </p:grpSpPr>
        <p:sp>
          <p:nvSpPr>
            <p:cNvPr id="49" name="Rectangle 48">
              <a:extLst>
                <a:ext uri="{FF2B5EF4-FFF2-40B4-BE49-F238E27FC236}">
                  <a16:creationId xmlns:a16="http://schemas.microsoft.com/office/drawing/2014/main" id="{C50B9594-79E8-2DA0-50E0-872EEA3BEAFE}"/>
                </a:ext>
              </a:extLst>
            </p:cNvPr>
            <p:cNvSpPr/>
            <p:nvPr/>
          </p:nvSpPr>
          <p:spPr>
            <a:xfrm>
              <a:off x="11179520" y="5730135"/>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0" name="Rectangle 49">
              <a:extLst>
                <a:ext uri="{FF2B5EF4-FFF2-40B4-BE49-F238E27FC236}">
                  <a16:creationId xmlns:a16="http://schemas.microsoft.com/office/drawing/2014/main" id="{C7244674-43CA-8541-D8E8-6B452B3AFD6E}"/>
                </a:ext>
              </a:extLst>
            </p:cNvPr>
            <p:cNvSpPr/>
            <p:nvPr/>
          </p:nvSpPr>
          <p:spPr>
            <a:xfrm>
              <a:off x="6074120" y="726861"/>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grpSp>
          <p:nvGrpSpPr>
            <p:cNvPr id="38" name="Group 37">
              <a:extLst>
                <a:ext uri="{FF2B5EF4-FFF2-40B4-BE49-F238E27FC236}">
                  <a16:creationId xmlns:a16="http://schemas.microsoft.com/office/drawing/2014/main" id="{F670997E-2749-BFCD-9EE6-E9B07B9A481A}"/>
                </a:ext>
              </a:extLst>
            </p:cNvPr>
            <p:cNvGrpSpPr/>
            <p:nvPr/>
          </p:nvGrpSpPr>
          <p:grpSpPr>
            <a:xfrm>
              <a:off x="6147272" y="803061"/>
              <a:ext cx="5870448" cy="5751576"/>
              <a:chOff x="13535294" y="953102"/>
              <a:chExt cx="5870448" cy="5751576"/>
            </a:xfrm>
          </p:grpSpPr>
          <p:pic>
            <p:nvPicPr>
              <p:cNvPr id="36" name="Picture 35">
                <a:extLst>
                  <a:ext uri="{FF2B5EF4-FFF2-40B4-BE49-F238E27FC236}">
                    <a16:creationId xmlns:a16="http://schemas.microsoft.com/office/drawing/2014/main" id="{A268340A-24B8-0711-B3C3-387107A0D053}"/>
                  </a:ext>
                </a:extLst>
              </p:cNvPr>
              <p:cNvPicPr>
                <a:picLocks noChangeAspect="1"/>
              </p:cNvPicPr>
              <p:nvPr/>
            </p:nvPicPr>
            <p:blipFill>
              <a:blip r:embed="rId7">
                <a:extLst>
                  <a:ext uri="{28A0092B-C50C-407E-A947-70E740481C1C}">
                    <a14:useLocalDpi xmlns:a14="http://schemas.microsoft.com/office/drawing/2010/main" val="0"/>
                  </a:ext>
                </a:extLst>
              </a:blip>
              <a:srcRect l="16037" r="16037"/>
              <a:stretch/>
            </p:blipFill>
            <p:spPr>
              <a:xfrm>
                <a:off x="13535294" y="953102"/>
                <a:ext cx="5870448" cy="5751576"/>
              </a:xfrm>
              <a:custGeom>
                <a:avLst/>
                <a:gdLst>
                  <a:gd name="connsiteX0" fmla="*/ 0 w 5870448"/>
                  <a:gd name="connsiteY0" fmla="*/ 0 h 5751576"/>
                  <a:gd name="connsiteX1" fmla="*/ 5870448 w 5870448"/>
                  <a:gd name="connsiteY1" fmla="*/ 0 h 5751576"/>
                  <a:gd name="connsiteX2" fmla="*/ 5870448 w 5870448"/>
                  <a:gd name="connsiteY2" fmla="*/ 5751576 h 5751576"/>
                  <a:gd name="connsiteX3" fmla="*/ 0 w 5870448"/>
                  <a:gd name="connsiteY3" fmla="*/ 5751576 h 5751576"/>
                </a:gdLst>
                <a:ahLst/>
                <a:cxnLst>
                  <a:cxn ang="0">
                    <a:pos x="connsiteX0" y="connsiteY0"/>
                  </a:cxn>
                  <a:cxn ang="0">
                    <a:pos x="connsiteX1" y="connsiteY1"/>
                  </a:cxn>
                  <a:cxn ang="0">
                    <a:pos x="connsiteX2" y="connsiteY2"/>
                  </a:cxn>
                  <a:cxn ang="0">
                    <a:pos x="connsiteX3" y="connsiteY3"/>
                  </a:cxn>
                </a:cxnLst>
                <a:rect l="l" t="t" r="r" b="b"/>
                <a:pathLst>
                  <a:path w="5870448" h="5751576">
                    <a:moveTo>
                      <a:pt x="0" y="0"/>
                    </a:moveTo>
                    <a:lnTo>
                      <a:pt x="5870448" y="0"/>
                    </a:lnTo>
                    <a:lnTo>
                      <a:pt x="5870448" y="5751576"/>
                    </a:lnTo>
                    <a:lnTo>
                      <a:pt x="0" y="5751576"/>
                    </a:lnTo>
                    <a:close/>
                  </a:path>
                </a:pathLst>
              </a:custGeom>
            </p:spPr>
          </p:pic>
          <p:sp>
            <p:nvSpPr>
              <p:cNvPr id="37" name="Rectangle 36">
                <a:extLst>
                  <a:ext uri="{FF2B5EF4-FFF2-40B4-BE49-F238E27FC236}">
                    <a16:creationId xmlns:a16="http://schemas.microsoft.com/office/drawing/2014/main" id="{7A56094C-F36E-C337-DE7A-2554068F0EC6}"/>
                  </a:ext>
                </a:extLst>
              </p:cNvPr>
              <p:cNvSpPr/>
              <p:nvPr/>
            </p:nvSpPr>
            <p:spPr>
              <a:xfrm>
                <a:off x="17533742" y="6452678"/>
                <a:ext cx="1872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WHO/Tim </a:t>
                </a:r>
                <a:r>
                  <a:rPr lang="en-US" sz="1050" dirty="0" err="1">
                    <a:solidFill>
                      <a:srgbClr val="000000"/>
                    </a:solidFill>
                    <a:latin typeface="Atkinson Hyperlegible" pitchFamily="2" charset="0"/>
                  </a:rPr>
                  <a:t>Pietrasik</a:t>
                </a:r>
                <a:endParaRPr lang="en-US" sz="1050" dirty="0">
                  <a:solidFill>
                    <a:srgbClr val="000000"/>
                  </a:solidFill>
                  <a:latin typeface="Atkinson Hyperlegible" pitchFamily="2" charset="0"/>
                </a:endParaRPr>
              </a:p>
            </p:txBody>
          </p:sp>
        </p:grpSp>
      </p:grpSp>
      <p:grpSp>
        <p:nvGrpSpPr>
          <p:cNvPr id="56" name="003">
            <a:extLst>
              <a:ext uri="{FF2B5EF4-FFF2-40B4-BE49-F238E27FC236}">
                <a16:creationId xmlns:a16="http://schemas.microsoft.com/office/drawing/2014/main" id="{69633C3F-680D-103E-F926-E2063F9323C4}"/>
              </a:ext>
            </a:extLst>
          </p:cNvPr>
          <p:cNvGrpSpPr/>
          <p:nvPr/>
        </p:nvGrpSpPr>
        <p:grpSpPr>
          <a:xfrm>
            <a:off x="6074120" y="726861"/>
            <a:ext cx="6019800" cy="5917674"/>
            <a:chOff x="6074120" y="726861"/>
            <a:chExt cx="6019800" cy="5917674"/>
          </a:xfrm>
        </p:grpSpPr>
        <p:sp>
          <p:nvSpPr>
            <p:cNvPr id="53" name="Rectangle 52">
              <a:extLst>
                <a:ext uri="{FF2B5EF4-FFF2-40B4-BE49-F238E27FC236}">
                  <a16:creationId xmlns:a16="http://schemas.microsoft.com/office/drawing/2014/main" id="{D740AECF-9744-514A-DA30-E7530F7207E9}"/>
                </a:ext>
              </a:extLst>
            </p:cNvPr>
            <p:cNvSpPr/>
            <p:nvPr/>
          </p:nvSpPr>
          <p:spPr>
            <a:xfrm>
              <a:off x="11179520" y="5730135"/>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4" name="Rectangle 53">
              <a:extLst>
                <a:ext uri="{FF2B5EF4-FFF2-40B4-BE49-F238E27FC236}">
                  <a16:creationId xmlns:a16="http://schemas.microsoft.com/office/drawing/2014/main" id="{6342D6ED-E263-58DA-FBD6-082283D4B73D}"/>
                </a:ext>
              </a:extLst>
            </p:cNvPr>
            <p:cNvSpPr/>
            <p:nvPr/>
          </p:nvSpPr>
          <p:spPr>
            <a:xfrm>
              <a:off x="6074120" y="726861"/>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grpSp>
          <p:nvGrpSpPr>
            <p:cNvPr id="41" name="Group 40">
              <a:extLst>
                <a:ext uri="{FF2B5EF4-FFF2-40B4-BE49-F238E27FC236}">
                  <a16:creationId xmlns:a16="http://schemas.microsoft.com/office/drawing/2014/main" id="{4DE42DF7-2463-3DBE-524A-DBD221F1516D}"/>
                </a:ext>
              </a:extLst>
            </p:cNvPr>
            <p:cNvGrpSpPr/>
            <p:nvPr/>
          </p:nvGrpSpPr>
          <p:grpSpPr>
            <a:xfrm>
              <a:off x="6147272" y="803061"/>
              <a:ext cx="5870449" cy="5751576"/>
              <a:chOff x="12773495" y="5601897"/>
              <a:chExt cx="5870449" cy="5751576"/>
            </a:xfrm>
          </p:grpSpPr>
          <p:pic>
            <p:nvPicPr>
              <p:cNvPr id="40" name="Picture 39">
                <a:extLst>
                  <a:ext uri="{FF2B5EF4-FFF2-40B4-BE49-F238E27FC236}">
                    <a16:creationId xmlns:a16="http://schemas.microsoft.com/office/drawing/2014/main" id="{6CC87F5E-E370-3435-9051-3D8C48F17716}"/>
                  </a:ext>
                </a:extLst>
              </p:cNvPr>
              <p:cNvPicPr>
                <a:picLocks noChangeAspect="1"/>
              </p:cNvPicPr>
              <p:nvPr/>
            </p:nvPicPr>
            <p:blipFill>
              <a:blip r:embed="rId8">
                <a:extLst>
                  <a:ext uri="{28A0092B-C50C-407E-A947-70E740481C1C}">
                    <a14:useLocalDpi xmlns:a14="http://schemas.microsoft.com/office/drawing/2010/main" val="0"/>
                  </a:ext>
                </a:extLst>
              </a:blip>
              <a:srcRect l="15982" r="15982"/>
              <a:stretch/>
            </p:blipFill>
            <p:spPr>
              <a:xfrm>
                <a:off x="12773495" y="5601897"/>
                <a:ext cx="5870449" cy="5751576"/>
              </a:xfrm>
              <a:custGeom>
                <a:avLst/>
                <a:gdLst>
                  <a:gd name="connsiteX0" fmla="*/ 0 w 5870449"/>
                  <a:gd name="connsiteY0" fmla="*/ 0 h 5751576"/>
                  <a:gd name="connsiteX1" fmla="*/ 5870449 w 5870449"/>
                  <a:gd name="connsiteY1" fmla="*/ 0 h 5751576"/>
                  <a:gd name="connsiteX2" fmla="*/ 5870449 w 5870449"/>
                  <a:gd name="connsiteY2" fmla="*/ 5751576 h 5751576"/>
                  <a:gd name="connsiteX3" fmla="*/ 0 w 5870449"/>
                  <a:gd name="connsiteY3" fmla="*/ 5751576 h 5751576"/>
                </a:gdLst>
                <a:ahLst/>
                <a:cxnLst>
                  <a:cxn ang="0">
                    <a:pos x="connsiteX0" y="connsiteY0"/>
                  </a:cxn>
                  <a:cxn ang="0">
                    <a:pos x="connsiteX1" y="connsiteY1"/>
                  </a:cxn>
                  <a:cxn ang="0">
                    <a:pos x="connsiteX2" y="connsiteY2"/>
                  </a:cxn>
                  <a:cxn ang="0">
                    <a:pos x="connsiteX3" y="connsiteY3"/>
                  </a:cxn>
                </a:cxnLst>
                <a:rect l="l" t="t" r="r" b="b"/>
                <a:pathLst>
                  <a:path w="5870449" h="5751576">
                    <a:moveTo>
                      <a:pt x="0" y="0"/>
                    </a:moveTo>
                    <a:lnTo>
                      <a:pt x="5870449" y="0"/>
                    </a:lnTo>
                    <a:lnTo>
                      <a:pt x="5870449" y="5751576"/>
                    </a:lnTo>
                    <a:lnTo>
                      <a:pt x="0" y="5751576"/>
                    </a:lnTo>
                    <a:close/>
                  </a:path>
                </a:pathLst>
              </a:custGeom>
            </p:spPr>
          </p:pic>
          <p:sp>
            <p:nvSpPr>
              <p:cNvPr id="9" name="Rectangle 8">
                <a:extLst>
                  <a:ext uri="{FF2B5EF4-FFF2-40B4-BE49-F238E27FC236}">
                    <a16:creationId xmlns:a16="http://schemas.microsoft.com/office/drawing/2014/main" id="{7E882B30-CAF6-6699-2B70-212775F7D1D4}"/>
                  </a:ext>
                </a:extLst>
              </p:cNvPr>
              <p:cNvSpPr/>
              <p:nvPr/>
            </p:nvSpPr>
            <p:spPr>
              <a:xfrm>
                <a:off x="16519944" y="11101473"/>
                <a:ext cx="212400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Credit: WHO/Lindsay Mackenzie</a:t>
                </a:r>
              </a:p>
            </p:txBody>
          </p:sp>
        </p:grpSp>
      </p:grpSp>
      <p:grpSp>
        <p:nvGrpSpPr>
          <p:cNvPr id="62" name="005">
            <a:extLst>
              <a:ext uri="{FF2B5EF4-FFF2-40B4-BE49-F238E27FC236}">
                <a16:creationId xmlns:a16="http://schemas.microsoft.com/office/drawing/2014/main" id="{F035BAD1-CC82-00A1-024A-58C1DE4F7BC5}"/>
              </a:ext>
            </a:extLst>
          </p:cNvPr>
          <p:cNvGrpSpPr/>
          <p:nvPr/>
        </p:nvGrpSpPr>
        <p:grpSpPr>
          <a:xfrm>
            <a:off x="6074120" y="726861"/>
            <a:ext cx="6019800" cy="5917674"/>
            <a:chOff x="6074120" y="726861"/>
            <a:chExt cx="6019800" cy="5917674"/>
          </a:xfrm>
        </p:grpSpPr>
        <p:sp>
          <p:nvSpPr>
            <p:cNvPr id="60" name="Rectangle 59">
              <a:extLst>
                <a:ext uri="{FF2B5EF4-FFF2-40B4-BE49-F238E27FC236}">
                  <a16:creationId xmlns:a16="http://schemas.microsoft.com/office/drawing/2014/main" id="{B6A5405D-1563-8797-72AA-57F251180F71}"/>
                </a:ext>
              </a:extLst>
            </p:cNvPr>
            <p:cNvSpPr/>
            <p:nvPr/>
          </p:nvSpPr>
          <p:spPr>
            <a:xfrm>
              <a:off x="11179520" y="5730135"/>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61" name="Rectangle 60">
              <a:extLst>
                <a:ext uri="{FF2B5EF4-FFF2-40B4-BE49-F238E27FC236}">
                  <a16:creationId xmlns:a16="http://schemas.microsoft.com/office/drawing/2014/main" id="{24B3BA47-F655-E756-BA41-86220F468956}"/>
                </a:ext>
              </a:extLst>
            </p:cNvPr>
            <p:cNvSpPr/>
            <p:nvPr/>
          </p:nvSpPr>
          <p:spPr>
            <a:xfrm>
              <a:off x="6074120" y="726861"/>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grpSp>
          <p:nvGrpSpPr>
            <p:cNvPr id="48" name="Group 47">
              <a:extLst>
                <a:ext uri="{FF2B5EF4-FFF2-40B4-BE49-F238E27FC236}">
                  <a16:creationId xmlns:a16="http://schemas.microsoft.com/office/drawing/2014/main" id="{6C44D930-30F5-A4CB-077B-02EA56A24DFE}"/>
                </a:ext>
              </a:extLst>
            </p:cNvPr>
            <p:cNvGrpSpPr/>
            <p:nvPr/>
          </p:nvGrpSpPr>
          <p:grpSpPr>
            <a:xfrm>
              <a:off x="6147272" y="803061"/>
              <a:ext cx="5870448" cy="5749817"/>
              <a:chOff x="2179315" y="7271829"/>
              <a:chExt cx="5870448" cy="5749817"/>
            </a:xfrm>
          </p:grpSpPr>
          <p:pic>
            <p:nvPicPr>
              <p:cNvPr id="47" name="Picture 46">
                <a:extLst>
                  <a:ext uri="{FF2B5EF4-FFF2-40B4-BE49-F238E27FC236}">
                    <a16:creationId xmlns:a16="http://schemas.microsoft.com/office/drawing/2014/main" id="{074232FE-4697-8BC6-EFC8-2F81D1FC4D9A}"/>
                  </a:ext>
                </a:extLst>
              </p:cNvPr>
              <p:cNvPicPr>
                <a:picLocks noChangeAspect="1"/>
              </p:cNvPicPr>
              <p:nvPr/>
            </p:nvPicPr>
            <p:blipFill>
              <a:blip r:embed="rId9">
                <a:extLst>
                  <a:ext uri="{28A0092B-C50C-407E-A947-70E740481C1C}">
                    <a14:useLocalDpi xmlns:a14="http://schemas.microsoft.com/office/drawing/2010/main" val="0"/>
                  </a:ext>
                </a:extLst>
              </a:blip>
              <a:srcRect l="7558" r="24863" b="701"/>
              <a:stretch/>
            </p:blipFill>
            <p:spPr>
              <a:xfrm>
                <a:off x="2179315" y="7271829"/>
                <a:ext cx="5870448" cy="5749817"/>
              </a:xfrm>
              <a:custGeom>
                <a:avLst/>
                <a:gdLst>
                  <a:gd name="connsiteX0" fmla="*/ 0 w 5870448"/>
                  <a:gd name="connsiteY0" fmla="*/ 0 h 5749817"/>
                  <a:gd name="connsiteX1" fmla="*/ 5870448 w 5870448"/>
                  <a:gd name="connsiteY1" fmla="*/ 0 h 5749817"/>
                  <a:gd name="connsiteX2" fmla="*/ 5870448 w 5870448"/>
                  <a:gd name="connsiteY2" fmla="*/ 5749817 h 5749817"/>
                  <a:gd name="connsiteX3" fmla="*/ 0 w 5870448"/>
                  <a:gd name="connsiteY3" fmla="*/ 5749817 h 5749817"/>
                </a:gdLst>
                <a:ahLst/>
                <a:cxnLst>
                  <a:cxn ang="0">
                    <a:pos x="connsiteX0" y="connsiteY0"/>
                  </a:cxn>
                  <a:cxn ang="0">
                    <a:pos x="connsiteX1" y="connsiteY1"/>
                  </a:cxn>
                  <a:cxn ang="0">
                    <a:pos x="connsiteX2" y="connsiteY2"/>
                  </a:cxn>
                  <a:cxn ang="0">
                    <a:pos x="connsiteX3" y="connsiteY3"/>
                  </a:cxn>
                </a:cxnLst>
                <a:rect l="l" t="t" r="r" b="b"/>
                <a:pathLst>
                  <a:path w="5870448" h="5749817">
                    <a:moveTo>
                      <a:pt x="0" y="0"/>
                    </a:moveTo>
                    <a:lnTo>
                      <a:pt x="5870448" y="0"/>
                    </a:lnTo>
                    <a:lnTo>
                      <a:pt x="5870448" y="5749817"/>
                    </a:lnTo>
                    <a:lnTo>
                      <a:pt x="0" y="5749817"/>
                    </a:lnTo>
                    <a:close/>
                  </a:path>
                </a:pathLst>
              </a:custGeom>
            </p:spPr>
          </p:pic>
          <p:sp>
            <p:nvSpPr>
              <p:cNvPr id="34" name="Rectangle 33">
                <a:extLst>
                  <a:ext uri="{FF2B5EF4-FFF2-40B4-BE49-F238E27FC236}">
                    <a16:creationId xmlns:a16="http://schemas.microsoft.com/office/drawing/2014/main" id="{774CE1B4-ACF5-2482-E98E-A8970ADCA28A}"/>
                  </a:ext>
                </a:extLst>
              </p:cNvPr>
              <p:cNvSpPr/>
              <p:nvPr/>
            </p:nvSpPr>
            <p:spPr>
              <a:xfrm>
                <a:off x="6235496" y="12769646"/>
                <a:ext cx="1814267"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WHO/Sergey Volkov</a:t>
                </a:r>
              </a:p>
            </p:txBody>
          </p:sp>
        </p:grpSp>
      </p:grpSp>
      <p:grpSp>
        <p:nvGrpSpPr>
          <p:cNvPr id="24" name="Icon">
            <a:extLst>
              <a:ext uri="{FF2B5EF4-FFF2-40B4-BE49-F238E27FC236}">
                <a16:creationId xmlns:a16="http://schemas.microsoft.com/office/drawing/2014/main" id="{43733383-36C3-7459-172A-13C2730878F7}"/>
              </a:ext>
            </a:extLst>
          </p:cNvPr>
          <p:cNvGrpSpPr/>
          <p:nvPr/>
        </p:nvGrpSpPr>
        <p:grpSpPr>
          <a:xfrm>
            <a:off x="11104778" y="317398"/>
            <a:ext cx="772897" cy="772897"/>
            <a:chOff x="11120831" y="4872381"/>
            <a:chExt cx="772897" cy="772897"/>
          </a:xfrm>
        </p:grpSpPr>
        <p:sp>
          <p:nvSpPr>
            <p:cNvPr id="25" name="Oval 24">
              <a:extLst>
                <a:ext uri="{FF2B5EF4-FFF2-40B4-BE49-F238E27FC236}">
                  <a16:creationId xmlns:a16="http://schemas.microsoft.com/office/drawing/2014/main" id="{2FCD9FB0-A443-B2B0-061D-8504014A6ED6}"/>
                </a:ext>
              </a:extLst>
            </p:cNvPr>
            <p:cNvSpPr/>
            <p:nvPr/>
          </p:nvSpPr>
          <p:spPr>
            <a:xfrm>
              <a:off x="11120831" y="4872381"/>
              <a:ext cx="772897" cy="772897"/>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Mop and bucket">
              <a:extLst>
                <a:ext uri="{FF2B5EF4-FFF2-40B4-BE49-F238E27FC236}">
                  <a16:creationId xmlns:a16="http://schemas.microsoft.com/office/drawing/2014/main" id="{CED64EF3-057C-9A35-DD5D-9FD40D6B13B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223615" y="4975165"/>
              <a:ext cx="516528" cy="516528"/>
            </a:xfrm>
            <a:prstGeom prst="rect">
              <a:avLst/>
            </a:prstGeom>
          </p:spPr>
        </p:pic>
      </p:grpSp>
    </p:spTree>
    <p:extLst>
      <p:ext uri="{BB962C8B-B14F-4D97-AF65-F5344CB8AC3E}">
        <p14:creationId xmlns:p14="http://schemas.microsoft.com/office/powerpoint/2010/main" val="202976933"/>
      </p:ext>
    </p:extLst>
  </p:cSld>
  <p:clrMapOvr>
    <a:masterClrMapping/>
  </p:clrMapOvr>
  <mc:AlternateContent xmlns:mc="http://schemas.openxmlformats.org/markup-compatibility/2006" xmlns:p14="http://schemas.microsoft.com/office/powerpoint/2010/main">
    <mc:Choice Requires="p14">
      <p:transition spd="slow" p14:dur="2000" advClick="0" advTm="47500"/>
    </mc:Choice>
    <mc:Fallback xmlns="">
      <p:transition spd="slow" advClick="0" advTm="4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208" fill="hold"/>
                                        <p:tgtEl>
                                          <p:spTgt spid="35"/>
                                        </p:tgtEl>
                                      </p:cBhvr>
                                    </p:cmd>
                                  </p:childTnLst>
                                </p:cTn>
                              </p:par>
                              <p:par>
                                <p:cTn id="7" presetID="2" presetClass="entr" presetSubtype="2"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anim calcmode="lin" valueType="num">
                                      <p:cBhvr additive="base">
                                        <p:cTn id="9" dur="500" fill="hold"/>
                                        <p:tgtEl>
                                          <p:spTgt spid="66"/>
                                        </p:tgtEl>
                                        <p:attrNameLst>
                                          <p:attrName>ppt_x</p:attrName>
                                        </p:attrNameLst>
                                      </p:cBhvr>
                                      <p:tavLst>
                                        <p:tav tm="0">
                                          <p:val>
                                            <p:strVal val="1+#ppt_w/2"/>
                                          </p:val>
                                        </p:tav>
                                        <p:tav tm="100000">
                                          <p:val>
                                            <p:strVal val="#ppt_x"/>
                                          </p:val>
                                        </p:tav>
                                      </p:tavLst>
                                    </p:anim>
                                    <p:anim calcmode="lin" valueType="num">
                                      <p:cBhvr additive="base">
                                        <p:cTn id="10" dur="500" fill="hold"/>
                                        <p:tgtEl>
                                          <p:spTgt spid="66"/>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1+#ppt_w/2"/>
                                          </p:val>
                                        </p:tav>
                                        <p:tav tm="100000">
                                          <p:val>
                                            <p:strVal val="#ppt_x"/>
                                          </p:val>
                                        </p:tav>
                                      </p:tavLst>
                                    </p:anim>
                                    <p:anim calcmode="lin" valueType="num">
                                      <p:cBhvr additive="base">
                                        <p:cTn id="14" dur="500" fill="hold"/>
                                        <p:tgtEl>
                                          <p:spTgt spid="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100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0-#ppt_w/2"/>
                                          </p:val>
                                        </p:tav>
                                        <p:tav tm="100000">
                                          <p:val>
                                            <p:strVal val="#ppt_x"/>
                                          </p:val>
                                        </p:tav>
                                      </p:tavLst>
                                    </p:anim>
                                    <p:anim calcmode="lin" valueType="num">
                                      <p:cBhvr additive="base">
                                        <p:cTn id="18" dur="500" fill="hold"/>
                                        <p:tgtEl>
                                          <p:spTgt spid="7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3500"/>
                                  </p:stCondLst>
                                  <p:childTnLst>
                                    <p:set>
                                      <p:cBhvr>
                                        <p:cTn id="20" dur="1" fill="hold">
                                          <p:stCondLst>
                                            <p:cond delay="0"/>
                                          </p:stCondLst>
                                        </p:cTn>
                                        <p:tgtEl>
                                          <p:spTgt spid="79"/>
                                        </p:tgtEl>
                                        <p:attrNameLst>
                                          <p:attrName>style.visibility</p:attrName>
                                        </p:attrNameLst>
                                      </p:cBhvr>
                                      <p:to>
                                        <p:strVal val="visible"/>
                                      </p:to>
                                    </p:set>
                                    <p:anim calcmode="lin" valueType="num">
                                      <p:cBhvr additive="base">
                                        <p:cTn id="21" dur="500" fill="hold"/>
                                        <p:tgtEl>
                                          <p:spTgt spid="79"/>
                                        </p:tgtEl>
                                        <p:attrNameLst>
                                          <p:attrName>ppt_x</p:attrName>
                                        </p:attrNameLst>
                                      </p:cBhvr>
                                      <p:tavLst>
                                        <p:tav tm="0">
                                          <p:val>
                                            <p:strVal val="0-#ppt_w/2"/>
                                          </p:val>
                                        </p:tav>
                                        <p:tav tm="100000">
                                          <p:val>
                                            <p:strVal val="#ppt_x"/>
                                          </p:val>
                                        </p:tav>
                                      </p:tavLst>
                                    </p:anim>
                                    <p:anim calcmode="lin" valueType="num">
                                      <p:cBhvr additive="base">
                                        <p:cTn id="22" dur="500" fill="hold"/>
                                        <p:tgtEl>
                                          <p:spTgt spid="79"/>
                                        </p:tgtEl>
                                        <p:attrNameLst>
                                          <p:attrName>ppt_y</p:attrName>
                                        </p:attrNameLst>
                                      </p:cBhvr>
                                      <p:tavLst>
                                        <p:tav tm="0">
                                          <p:val>
                                            <p:strVal val="#ppt_y"/>
                                          </p:val>
                                        </p:tav>
                                        <p:tav tm="100000">
                                          <p:val>
                                            <p:strVal val="#ppt_y"/>
                                          </p:val>
                                        </p:tav>
                                      </p:tavLst>
                                    </p:anim>
                                  </p:childTnLst>
                                </p:cTn>
                              </p:par>
                              <p:par>
                                <p:cTn id="23" presetID="22" presetClass="exit" presetSubtype="8" fill="hold" grpId="1" nodeType="withEffect">
                                  <p:stCondLst>
                                    <p:cond delay="6250"/>
                                  </p:stCondLst>
                                  <p:childTnLst>
                                    <p:animEffect transition="out" filter="wipe(left)">
                                      <p:cBhvr>
                                        <p:cTn id="24" dur="500"/>
                                        <p:tgtEl>
                                          <p:spTgt spid="79"/>
                                        </p:tgtEl>
                                      </p:cBhvr>
                                    </p:animEffect>
                                    <p:set>
                                      <p:cBhvr>
                                        <p:cTn id="25" dur="1" fill="hold">
                                          <p:stCondLst>
                                            <p:cond delay="499"/>
                                          </p:stCondLst>
                                        </p:cTn>
                                        <p:tgtEl>
                                          <p:spTgt spid="79"/>
                                        </p:tgtEl>
                                        <p:attrNameLst>
                                          <p:attrName>style.visibility</p:attrName>
                                        </p:attrNameLst>
                                      </p:cBhvr>
                                      <p:to>
                                        <p:strVal val="hidden"/>
                                      </p:to>
                                    </p:set>
                                  </p:childTnLst>
                                </p:cTn>
                              </p:par>
                              <p:par>
                                <p:cTn id="26" presetID="10" presetClass="exit" presetSubtype="0" fill="hold" nodeType="withEffect">
                                  <p:stCondLst>
                                    <p:cond delay="6250"/>
                                  </p:stCondLst>
                                  <p:childTnLst>
                                    <p:animEffect transition="out" filter="fade">
                                      <p:cBhvr>
                                        <p:cTn id="27" dur="500"/>
                                        <p:tgtEl>
                                          <p:spTgt spid="63"/>
                                        </p:tgtEl>
                                      </p:cBhvr>
                                    </p:animEffect>
                                    <p:set>
                                      <p:cBhvr>
                                        <p:cTn id="28" dur="1" fill="hold">
                                          <p:stCondLst>
                                            <p:cond delay="499"/>
                                          </p:stCondLst>
                                        </p:cTn>
                                        <p:tgtEl>
                                          <p:spTgt spid="63"/>
                                        </p:tgtEl>
                                        <p:attrNameLst>
                                          <p:attrName>style.visibility</p:attrName>
                                        </p:attrNameLst>
                                      </p:cBhvr>
                                      <p:to>
                                        <p:strVal val="hidden"/>
                                      </p:to>
                                    </p:set>
                                  </p:childTnLst>
                                </p:cTn>
                              </p:par>
                              <p:par>
                                <p:cTn id="29" presetID="22" presetClass="exit" presetSubtype="8" fill="hold" grpId="1" nodeType="withEffect">
                                  <p:stCondLst>
                                    <p:cond delay="6250"/>
                                  </p:stCondLst>
                                  <p:childTnLst>
                                    <p:animEffect transition="out" filter="wipe(left)">
                                      <p:cBhvr>
                                        <p:cTn id="30" dur="500"/>
                                        <p:tgtEl>
                                          <p:spTgt spid="77"/>
                                        </p:tgtEl>
                                      </p:cBhvr>
                                    </p:animEffect>
                                    <p:set>
                                      <p:cBhvr>
                                        <p:cTn id="31" dur="1" fill="hold">
                                          <p:stCondLst>
                                            <p:cond delay="499"/>
                                          </p:stCondLst>
                                        </p:cTn>
                                        <p:tgtEl>
                                          <p:spTgt spid="77"/>
                                        </p:tgtEl>
                                        <p:attrNameLst>
                                          <p:attrName>style.visibility</p:attrName>
                                        </p:attrNameLst>
                                      </p:cBhvr>
                                      <p:to>
                                        <p:strVal val="hidden"/>
                                      </p:to>
                                    </p:set>
                                  </p:childTnLst>
                                </p:cTn>
                              </p:par>
                              <p:par>
                                <p:cTn id="32" presetID="2" presetClass="entr" presetSubtype="2" fill="hold" nodeType="withEffect">
                                  <p:stCondLst>
                                    <p:cond delay="6250"/>
                                  </p:stCondLst>
                                  <p:childTnLst>
                                    <p:set>
                                      <p:cBhvr>
                                        <p:cTn id="33" dur="1" fill="hold">
                                          <p:stCondLst>
                                            <p:cond delay="0"/>
                                          </p:stCondLst>
                                        </p:cTn>
                                        <p:tgtEl>
                                          <p:spTgt spid="51"/>
                                        </p:tgtEl>
                                        <p:attrNameLst>
                                          <p:attrName>style.visibility</p:attrName>
                                        </p:attrNameLst>
                                      </p:cBhvr>
                                      <p:to>
                                        <p:strVal val="visible"/>
                                      </p:to>
                                    </p:set>
                                    <p:anim calcmode="lin" valueType="num">
                                      <p:cBhvr additive="base">
                                        <p:cTn id="34" dur="500" fill="hold"/>
                                        <p:tgtEl>
                                          <p:spTgt spid="51"/>
                                        </p:tgtEl>
                                        <p:attrNameLst>
                                          <p:attrName>ppt_x</p:attrName>
                                        </p:attrNameLst>
                                      </p:cBhvr>
                                      <p:tavLst>
                                        <p:tav tm="0">
                                          <p:val>
                                            <p:strVal val="1+#ppt_w/2"/>
                                          </p:val>
                                        </p:tav>
                                        <p:tav tm="100000">
                                          <p:val>
                                            <p:strVal val="#ppt_x"/>
                                          </p:val>
                                        </p:tav>
                                      </p:tavLst>
                                    </p:anim>
                                    <p:anim calcmode="lin" valueType="num">
                                      <p:cBhvr additive="base">
                                        <p:cTn id="35" dur="500" fill="hold"/>
                                        <p:tgtEl>
                                          <p:spTgt spid="51"/>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6500"/>
                                  </p:stCondLst>
                                  <p:childTnLst>
                                    <p:set>
                                      <p:cBhvr>
                                        <p:cTn id="37" dur="1" fill="hold">
                                          <p:stCondLst>
                                            <p:cond delay="0"/>
                                          </p:stCondLst>
                                        </p:cTn>
                                        <p:tgtEl>
                                          <p:spTgt spid="80"/>
                                        </p:tgtEl>
                                        <p:attrNameLst>
                                          <p:attrName>style.visibility</p:attrName>
                                        </p:attrNameLst>
                                      </p:cBhvr>
                                      <p:to>
                                        <p:strVal val="visible"/>
                                      </p:to>
                                    </p:set>
                                    <p:anim calcmode="lin" valueType="num">
                                      <p:cBhvr additive="base">
                                        <p:cTn id="38" dur="500" fill="hold"/>
                                        <p:tgtEl>
                                          <p:spTgt spid="80"/>
                                        </p:tgtEl>
                                        <p:attrNameLst>
                                          <p:attrName>ppt_x</p:attrName>
                                        </p:attrNameLst>
                                      </p:cBhvr>
                                      <p:tavLst>
                                        <p:tav tm="0">
                                          <p:val>
                                            <p:strVal val="0-#ppt_w/2"/>
                                          </p:val>
                                        </p:tav>
                                        <p:tav tm="100000">
                                          <p:val>
                                            <p:strVal val="#ppt_x"/>
                                          </p:val>
                                        </p:tav>
                                      </p:tavLst>
                                    </p:anim>
                                    <p:anim calcmode="lin" valueType="num">
                                      <p:cBhvr additive="base">
                                        <p:cTn id="39" dur="500" fill="hold"/>
                                        <p:tgtEl>
                                          <p:spTgt spid="80"/>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13500"/>
                                  </p:stCondLst>
                                  <p:childTnLst>
                                    <p:set>
                                      <p:cBhvr>
                                        <p:cTn id="41" dur="1" fill="hold">
                                          <p:stCondLst>
                                            <p:cond delay="0"/>
                                          </p:stCondLst>
                                        </p:cTn>
                                        <p:tgtEl>
                                          <p:spTgt spid="81"/>
                                        </p:tgtEl>
                                        <p:attrNameLst>
                                          <p:attrName>style.visibility</p:attrName>
                                        </p:attrNameLst>
                                      </p:cBhvr>
                                      <p:to>
                                        <p:strVal val="visible"/>
                                      </p:to>
                                    </p:set>
                                    <p:anim calcmode="lin" valueType="num">
                                      <p:cBhvr additive="base">
                                        <p:cTn id="42" dur="500" fill="hold"/>
                                        <p:tgtEl>
                                          <p:spTgt spid="81"/>
                                        </p:tgtEl>
                                        <p:attrNameLst>
                                          <p:attrName>ppt_x</p:attrName>
                                        </p:attrNameLst>
                                      </p:cBhvr>
                                      <p:tavLst>
                                        <p:tav tm="0">
                                          <p:val>
                                            <p:strVal val="0-#ppt_w/2"/>
                                          </p:val>
                                        </p:tav>
                                        <p:tav tm="100000">
                                          <p:val>
                                            <p:strVal val="#ppt_x"/>
                                          </p:val>
                                        </p:tav>
                                      </p:tavLst>
                                    </p:anim>
                                    <p:anim calcmode="lin" valueType="num">
                                      <p:cBhvr additive="base">
                                        <p:cTn id="43" dur="500" fill="hold"/>
                                        <p:tgtEl>
                                          <p:spTgt spid="81"/>
                                        </p:tgtEl>
                                        <p:attrNameLst>
                                          <p:attrName>ppt_y</p:attrName>
                                        </p:attrNameLst>
                                      </p:cBhvr>
                                      <p:tavLst>
                                        <p:tav tm="0">
                                          <p:val>
                                            <p:strVal val="#ppt_y"/>
                                          </p:val>
                                        </p:tav>
                                        <p:tav tm="100000">
                                          <p:val>
                                            <p:strVal val="#ppt_y"/>
                                          </p:val>
                                        </p:tav>
                                      </p:tavLst>
                                    </p:anim>
                                  </p:childTnLst>
                                </p:cTn>
                              </p:par>
                              <p:par>
                                <p:cTn id="44" presetID="22" presetClass="exit" presetSubtype="8" fill="hold" grpId="1" nodeType="withEffect">
                                  <p:stCondLst>
                                    <p:cond delay="16750"/>
                                  </p:stCondLst>
                                  <p:childTnLst>
                                    <p:animEffect transition="out" filter="wipe(left)">
                                      <p:cBhvr>
                                        <p:cTn id="45" dur="500"/>
                                        <p:tgtEl>
                                          <p:spTgt spid="81"/>
                                        </p:tgtEl>
                                      </p:cBhvr>
                                    </p:animEffect>
                                    <p:set>
                                      <p:cBhvr>
                                        <p:cTn id="46" dur="1" fill="hold">
                                          <p:stCondLst>
                                            <p:cond delay="499"/>
                                          </p:stCondLst>
                                        </p:cTn>
                                        <p:tgtEl>
                                          <p:spTgt spid="81"/>
                                        </p:tgtEl>
                                        <p:attrNameLst>
                                          <p:attrName>style.visibility</p:attrName>
                                        </p:attrNameLst>
                                      </p:cBhvr>
                                      <p:to>
                                        <p:strVal val="hidden"/>
                                      </p:to>
                                    </p:set>
                                  </p:childTnLst>
                                </p:cTn>
                              </p:par>
                              <p:par>
                                <p:cTn id="47" presetID="10" presetClass="exit" presetSubtype="0" fill="hold" nodeType="withEffect">
                                  <p:stCondLst>
                                    <p:cond delay="16750"/>
                                  </p:stCondLst>
                                  <p:childTnLst>
                                    <p:animEffect transition="out" filter="fade">
                                      <p:cBhvr>
                                        <p:cTn id="48" dur="500"/>
                                        <p:tgtEl>
                                          <p:spTgt spid="51"/>
                                        </p:tgtEl>
                                      </p:cBhvr>
                                    </p:animEffect>
                                    <p:set>
                                      <p:cBhvr>
                                        <p:cTn id="49" dur="1" fill="hold">
                                          <p:stCondLst>
                                            <p:cond delay="499"/>
                                          </p:stCondLst>
                                        </p:cTn>
                                        <p:tgtEl>
                                          <p:spTgt spid="51"/>
                                        </p:tgtEl>
                                        <p:attrNameLst>
                                          <p:attrName>style.visibility</p:attrName>
                                        </p:attrNameLst>
                                      </p:cBhvr>
                                      <p:to>
                                        <p:strVal val="hidden"/>
                                      </p:to>
                                    </p:set>
                                  </p:childTnLst>
                                </p:cTn>
                              </p:par>
                              <p:par>
                                <p:cTn id="50" presetID="22" presetClass="exit" presetSubtype="8" fill="hold" grpId="1" nodeType="withEffect">
                                  <p:stCondLst>
                                    <p:cond delay="16750"/>
                                  </p:stCondLst>
                                  <p:childTnLst>
                                    <p:animEffect transition="out" filter="wipe(left)">
                                      <p:cBhvr>
                                        <p:cTn id="51" dur="500"/>
                                        <p:tgtEl>
                                          <p:spTgt spid="80"/>
                                        </p:tgtEl>
                                      </p:cBhvr>
                                    </p:animEffect>
                                    <p:set>
                                      <p:cBhvr>
                                        <p:cTn id="52" dur="1" fill="hold">
                                          <p:stCondLst>
                                            <p:cond delay="499"/>
                                          </p:stCondLst>
                                        </p:cTn>
                                        <p:tgtEl>
                                          <p:spTgt spid="80"/>
                                        </p:tgtEl>
                                        <p:attrNameLst>
                                          <p:attrName>style.visibility</p:attrName>
                                        </p:attrNameLst>
                                      </p:cBhvr>
                                      <p:to>
                                        <p:strVal val="hidden"/>
                                      </p:to>
                                    </p:set>
                                  </p:childTnLst>
                                </p:cTn>
                              </p:par>
                              <p:par>
                                <p:cTn id="53" presetID="2" presetClass="entr" presetSubtype="2" fill="hold" nodeType="withEffect">
                                  <p:stCondLst>
                                    <p:cond delay="1675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1+#ppt_w/2"/>
                                          </p:val>
                                        </p:tav>
                                        <p:tav tm="100000">
                                          <p:val>
                                            <p:strVal val="#ppt_x"/>
                                          </p:val>
                                        </p:tav>
                                      </p:tavLst>
                                    </p:anim>
                                    <p:anim calcmode="lin" valueType="num">
                                      <p:cBhvr additive="base">
                                        <p:cTn id="56" dur="500" fill="hold"/>
                                        <p:tgtEl>
                                          <p:spTgt spid="56"/>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7000"/>
                                  </p:stCondLst>
                                  <p:childTnLst>
                                    <p:set>
                                      <p:cBhvr>
                                        <p:cTn id="58" dur="1" fill="hold">
                                          <p:stCondLst>
                                            <p:cond delay="0"/>
                                          </p:stCondLst>
                                        </p:cTn>
                                        <p:tgtEl>
                                          <p:spTgt spid="82"/>
                                        </p:tgtEl>
                                        <p:attrNameLst>
                                          <p:attrName>style.visibility</p:attrName>
                                        </p:attrNameLst>
                                      </p:cBhvr>
                                      <p:to>
                                        <p:strVal val="visible"/>
                                      </p:to>
                                    </p:set>
                                    <p:anim calcmode="lin" valueType="num">
                                      <p:cBhvr additive="base">
                                        <p:cTn id="59" dur="500" fill="hold"/>
                                        <p:tgtEl>
                                          <p:spTgt spid="82"/>
                                        </p:tgtEl>
                                        <p:attrNameLst>
                                          <p:attrName>ppt_x</p:attrName>
                                        </p:attrNameLst>
                                      </p:cBhvr>
                                      <p:tavLst>
                                        <p:tav tm="0">
                                          <p:val>
                                            <p:strVal val="0-#ppt_w/2"/>
                                          </p:val>
                                        </p:tav>
                                        <p:tav tm="100000">
                                          <p:val>
                                            <p:strVal val="#ppt_x"/>
                                          </p:val>
                                        </p:tav>
                                      </p:tavLst>
                                    </p:anim>
                                    <p:anim calcmode="lin" valueType="num">
                                      <p:cBhvr additive="base">
                                        <p:cTn id="60" dur="500" fill="hold"/>
                                        <p:tgtEl>
                                          <p:spTgt spid="82"/>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22000"/>
                                  </p:stCondLst>
                                  <p:childTnLst>
                                    <p:set>
                                      <p:cBhvr>
                                        <p:cTn id="62" dur="1" fill="hold">
                                          <p:stCondLst>
                                            <p:cond delay="0"/>
                                          </p:stCondLst>
                                        </p:cTn>
                                        <p:tgtEl>
                                          <p:spTgt spid="83"/>
                                        </p:tgtEl>
                                        <p:attrNameLst>
                                          <p:attrName>style.visibility</p:attrName>
                                        </p:attrNameLst>
                                      </p:cBhvr>
                                      <p:to>
                                        <p:strVal val="visible"/>
                                      </p:to>
                                    </p:set>
                                    <p:anim calcmode="lin" valueType="num">
                                      <p:cBhvr additive="base">
                                        <p:cTn id="63" dur="500" fill="hold"/>
                                        <p:tgtEl>
                                          <p:spTgt spid="83"/>
                                        </p:tgtEl>
                                        <p:attrNameLst>
                                          <p:attrName>ppt_x</p:attrName>
                                        </p:attrNameLst>
                                      </p:cBhvr>
                                      <p:tavLst>
                                        <p:tav tm="0">
                                          <p:val>
                                            <p:strVal val="0-#ppt_w/2"/>
                                          </p:val>
                                        </p:tav>
                                        <p:tav tm="100000">
                                          <p:val>
                                            <p:strVal val="#ppt_x"/>
                                          </p:val>
                                        </p:tav>
                                      </p:tavLst>
                                    </p:anim>
                                    <p:anim calcmode="lin" valueType="num">
                                      <p:cBhvr additive="base">
                                        <p:cTn id="64" dur="500" fill="hold"/>
                                        <p:tgtEl>
                                          <p:spTgt spid="83"/>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26250"/>
                                  </p:stCondLst>
                                  <p:childTnLst>
                                    <p:set>
                                      <p:cBhvr>
                                        <p:cTn id="66" dur="1" fill="hold">
                                          <p:stCondLst>
                                            <p:cond delay="0"/>
                                          </p:stCondLst>
                                        </p:cTn>
                                        <p:tgtEl>
                                          <p:spTgt spid="84"/>
                                        </p:tgtEl>
                                        <p:attrNameLst>
                                          <p:attrName>style.visibility</p:attrName>
                                        </p:attrNameLst>
                                      </p:cBhvr>
                                      <p:to>
                                        <p:strVal val="visible"/>
                                      </p:to>
                                    </p:set>
                                    <p:anim calcmode="lin" valueType="num">
                                      <p:cBhvr additive="base">
                                        <p:cTn id="67" dur="500" fill="hold"/>
                                        <p:tgtEl>
                                          <p:spTgt spid="84"/>
                                        </p:tgtEl>
                                        <p:attrNameLst>
                                          <p:attrName>ppt_x</p:attrName>
                                        </p:attrNameLst>
                                      </p:cBhvr>
                                      <p:tavLst>
                                        <p:tav tm="0">
                                          <p:val>
                                            <p:strVal val="0-#ppt_w/2"/>
                                          </p:val>
                                        </p:tav>
                                        <p:tav tm="100000">
                                          <p:val>
                                            <p:strVal val="#ppt_x"/>
                                          </p:val>
                                        </p:tav>
                                      </p:tavLst>
                                    </p:anim>
                                    <p:anim calcmode="lin" valueType="num">
                                      <p:cBhvr additive="base">
                                        <p:cTn id="68" dur="500" fill="hold"/>
                                        <p:tgtEl>
                                          <p:spTgt spid="84"/>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30000"/>
                                  </p:stCondLst>
                                  <p:childTnLst>
                                    <p:set>
                                      <p:cBhvr>
                                        <p:cTn id="70" dur="1" fill="hold">
                                          <p:stCondLst>
                                            <p:cond delay="0"/>
                                          </p:stCondLst>
                                        </p:cTn>
                                        <p:tgtEl>
                                          <p:spTgt spid="85"/>
                                        </p:tgtEl>
                                        <p:attrNameLst>
                                          <p:attrName>style.visibility</p:attrName>
                                        </p:attrNameLst>
                                      </p:cBhvr>
                                      <p:to>
                                        <p:strVal val="visible"/>
                                      </p:to>
                                    </p:set>
                                    <p:anim calcmode="lin" valueType="num">
                                      <p:cBhvr additive="base">
                                        <p:cTn id="71" dur="500" fill="hold"/>
                                        <p:tgtEl>
                                          <p:spTgt spid="85"/>
                                        </p:tgtEl>
                                        <p:attrNameLst>
                                          <p:attrName>ppt_x</p:attrName>
                                        </p:attrNameLst>
                                      </p:cBhvr>
                                      <p:tavLst>
                                        <p:tav tm="0">
                                          <p:val>
                                            <p:strVal val="0-#ppt_w/2"/>
                                          </p:val>
                                        </p:tav>
                                        <p:tav tm="100000">
                                          <p:val>
                                            <p:strVal val="#ppt_x"/>
                                          </p:val>
                                        </p:tav>
                                      </p:tavLst>
                                    </p:anim>
                                    <p:anim calcmode="lin" valueType="num">
                                      <p:cBhvr additive="base">
                                        <p:cTn id="72" dur="500" fill="hold"/>
                                        <p:tgtEl>
                                          <p:spTgt spid="85"/>
                                        </p:tgtEl>
                                        <p:attrNameLst>
                                          <p:attrName>ppt_y</p:attrName>
                                        </p:attrNameLst>
                                      </p:cBhvr>
                                      <p:tavLst>
                                        <p:tav tm="0">
                                          <p:val>
                                            <p:strVal val="#ppt_y"/>
                                          </p:val>
                                        </p:tav>
                                        <p:tav tm="100000">
                                          <p:val>
                                            <p:strVal val="#ppt_y"/>
                                          </p:val>
                                        </p:tav>
                                      </p:tavLst>
                                    </p:anim>
                                  </p:childTnLst>
                                </p:cTn>
                              </p:par>
                              <p:par>
                                <p:cTn id="73" presetID="22" presetClass="exit" presetSubtype="8" fill="hold" grpId="1" nodeType="withEffect">
                                  <p:stCondLst>
                                    <p:cond delay="33750"/>
                                  </p:stCondLst>
                                  <p:childTnLst>
                                    <p:animEffect transition="out" filter="wipe(left)">
                                      <p:cBhvr>
                                        <p:cTn id="74" dur="500"/>
                                        <p:tgtEl>
                                          <p:spTgt spid="85"/>
                                        </p:tgtEl>
                                      </p:cBhvr>
                                    </p:animEffect>
                                    <p:set>
                                      <p:cBhvr>
                                        <p:cTn id="75" dur="1" fill="hold">
                                          <p:stCondLst>
                                            <p:cond delay="499"/>
                                          </p:stCondLst>
                                        </p:cTn>
                                        <p:tgtEl>
                                          <p:spTgt spid="85"/>
                                        </p:tgtEl>
                                        <p:attrNameLst>
                                          <p:attrName>style.visibility</p:attrName>
                                        </p:attrNameLst>
                                      </p:cBhvr>
                                      <p:to>
                                        <p:strVal val="hidden"/>
                                      </p:to>
                                    </p:set>
                                  </p:childTnLst>
                                </p:cTn>
                              </p:par>
                              <p:par>
                                <p:cTn id="76" presetID="22" presetClass="exit" presetSubtype="8" fill="hold" grpId="1" nodeType="withEffect">
                                  <p:stCondLst>
                                    <p:cond delay="33750"/>
                                  </p:stCondLst>
                                  <p:childTnLst>
                                    <p:animEffect transition="out" filter="wipe(left)">
                                      <p:cBhvr>
                                        <p:cTn id="77" dur="500"/>
                                        <p:tgtEl>
                                          <p:spTgt spid="84"/>
                                        </p:tgtEl>
                                      </p:cBhvr>
                                    </p:animEffect>
                                    <p:set>
                                      <p:cBhvr>
                                        <p:cTn id="78" dur="1" fill="hold">
                                          <p:stCondLst>
                                            <p:cond delay="499"/>
                                          </p:stCondLst>
                                        </p:cTn>
                                        <p:tgtEl>
                                          <p:spTgt spid="84"/>
                                        </p:tgtEl>
                                        <p:attrNameLst>
                                          <p:attrName>style.visibility</p:attrName>
                                        </p:attrNameLst>
                                      </p:cBhvr>
                                      <p:to>
                                        <p:strVal val="hidden"/>
                                      </p:to>
                                    </p:set>
                                  </p:childTnLst>
                                </p:cTn>
                              </p:par>
                              <p:par>
                                <p:cTn id="79" presetID="22" presetClass="exit" presetSubtype="8" fill="hold" grpId="1" nodeType="withEffect">
                                  <p:stCondLst>
                                    <p:cond delay="33750"/>
                                  </p:stCondLst>
                                  <p:childTnLst>
                                    <p:animEffect transition="out" filter="wipe(left)">
                                      <p:cBhvr>
                                        <p:cTn id="80" dur="500"/>
                                        <p:tgtEl>
                                          <p:spTgt spid="83"/>
                                        </p:tgtEl>
                                      </p:cBhvr>
                                    </p:animEffect>
                                    <p:set>
                                      <p:cBhvr>
                                        <p:cTn id="81" dur="1" fill="hold">
                                          <p:stCondLst>
                                            <p:cond delay="499"/>
                                          </p:stCondLst>
                                        </p:cTn>
                                        <p:tgtEl>
                                          <p:spTgt spid="83"/>
                                        </p:tgtEl>
                                        <p:attrNameLst>
                                          <p:attrName>style.visibility</p:attrName>
                                        </p:attrNameLst>
                                      </p:cBhvr>
                                      <p:to>
                                        <p:strVal val="hidden"/>
                                      </p:to>
                                    </p:set>
                                  </p:childTnLst>
                                </p:cTn>
                              </p:par>
                              <p:par>
                                <p:cTn id="82" presetID="22" presetClass="exit" presetSubtype="8" fill="hold" grpId="1" nodeType="withEffect">
                                  <p:stCondLst>
                                    <p:cond delay="33750"/>
                                  </p:stCondLst>
                                  <p:childTnLst>
                                    <p:animEffect transition="out" filter="wipe(left)">
                                      <p:cBhvr>
                                        <p:cTn id="83" dur="500"/>
                                        <p:tgtEl>
                                          <p:spTgt spid="82"/>
                                        </p:tgtEl>
                                      </p:cBhvr>
                                    </p:animEffect>
                                    <p:set>
                                      <p:cBhvr>
                                        <p:cTn id="84" dur="1" fill="hold">
                                          <p:stCondLst>
                                            <p:cond delay="499"/>
                                          </p:stCondLst>
                                        </p:cTn>
                                        <p:tgtEl>
                                          <p:spTgt spid="82"/>
                                        </p:tgtEl>
                                        <p:attrNameLst>
                                          <p:attrName>style.visibility</p:attrName>
                                        </p:attrNameLst>
                                      </p:cBhvr>
                                      <p:to>
                                        <p:strVal val="hidden"/>
                                      </p:to>
                                    </p:set>
                                  </p:childTnLst>
                                </p:cTn>
                              </p:par>
                              <p:par>
                                <p:cTn id="85" presetID="2" presetClass="entr" presetSubtype="8" fill="hold" grpId="0" nodeType="withEffect">
                                  <p:stCondLst>
                                    <p:cond delay="34000"/>
                                  </p:stCondLst>
                                  <p:childTnLst>
                                    <p:set>
                                      <p:cBhvr>
                                        <p:cTn id="86" dur="1" fill="hold">
                                          <p:stCondLst>
                                            <p:cond delay="0"/>
                                          </p:stCondLst>
                                        </p:cTn>
                                        <p:tgtEl>
                                          <p:spTgt spid="86"/>
                                        </p:tgtEl>
                                        <p:attrNameLst>
                                          <p:attrName>style.visibility</p:attrName>
                                        </p:attrNameLst>
                                      </p:cBhvr>
                                      <p:to>
                                        <p:strVal val="visible"/>
                                      </p:to>
                                    </p:set>
                                    <p:anim calcmode="lin" valueType="num">
                                      <p:cBhvr additive="base">
                                        <p:cTn id="87" dur="500" fill="hold"/>
                                        <p:tgtEl>
                                          <p:spTgt spid="86"/>
                                        </p:tgtEl>
                                        <p:attrNameLst>
                                          <p:attrName>ppt_x</p:attrName>
                                        </p:attrNameLst>
                                      </p:cBhvr>
                                      <p:tavLst>
                                        <p:tav tm="0">
                                          <p:val>
                                            <p:strVal val="0-#ppt_w/2"/>
                                          </p:val>
                                        </p:tav>
                                        <p:tav tm="100000">
                                          <p:val>
                                            <p:strVal val="#ppt_x"/>
                                          </p:val>
                                        </p:tav>
                                      </p:tavLst>
                                    </p:anim>
                                    <p:anim calcmode="lin" valueType="num">
                                      <p:cBhvr additive="base">
                                        <p:cTn id="88" dur="500" fill="hold"/>
                                        <p:tgtEl>
                                          <p:spTgt spid="86"/>
                                        </p:tgtEl>
                                        <p:attrNameLst>
                                          <p:attrName>ppt_y</p:attrName>
                                        </p:attrNameLst>
                                      </p:cBhvr>
                                      <p:tavLst>
                                        <p:tav tm="0">
                                          <p:val>
                                            <p:strVal val="#ppt_y"/>
                                          </p:val>
                                        </p:tav>
                                        <p:tav tm="100000">
                                          <p:val>
                                            <p:strVal val="#ppt_y"/>
                                          </p:val>
                                        </p:tav>
                                      </p:tavLst>
                                    </p:anim>
                                  </p:childTnLst>
                                </p:cTn>
                              </p:par>
                              <p:par>
                                <p:cTn id="89" presetID="22" presetClass="exit" presetSubtype="8" fill="hold" grpId="1" nodeType="withEffect">
                                  <p:stCondLst>
                                    <p:cond delay="40000"/>
                                  </p:stCondLst>
                                  <p:childTnLst>
                                    <p:animEffect transition="out" filter="wipe(left)">
                                      <p:cBhvr>
                                        <p:cTn id="90" dur="500"/>
                                        <p:tgtEl>
                                          <p:spTgt spid="86"/>
                                        </p:tgtEl>
                                      </p:cBhvr>
                                    </p:animEffect>
                                    <p:set>
                                      <p:cBhvr>
                                        <p:cTn id="91" dur="1" fill="hold">
                                          <p:stCondLst>
                                            <p:cond delay="499"/>
                                          </p:stCondLst>
                                        </p:cTn>
                                        <p:tgtEl>
                                          <p:spTgt spid="86"/>
                                        </p:tgtEl>
                                        <p:attrNameLst>
                                          <p:attrName>style.visibility</p:attrName>
                                        </p:attrNameLst>
                                      </p:cBhvr>
                                      <p:to>
                                        <p:strVal val="hidden"/>
                                      </p:to>
                                    </p:set>
                                  </p:childTnLst>
                                </p:cTn>
                              </p:par>
                              <p:par>
                                <p:cTn id="92" presetID="10" presetClass="exit" presetSubtype="0" fill="hold" nodeType="withEffect">
                                  <p:stCondLst>
                                    <p:cond delay="40000"/>
                                  </p:stCondLst>
                                  <p:childTnLst>
                                    <p:animEffect transition="out" filter="fade">
                                      <p:cBhvr>
                                        <p:cTn id="93" dur="500"/>
                                        <p:tgtEl>
                                          <p:spTgt spid="56"/>
                                        </p:tgtEl>
                                      </p:cBhvr>
                                    </p:animEffect>
                                    <p:set>
                                      <p:cBhvr>
                                        <p:cTn id="94" dur="1" fill="hold">
                                          <p:stCondLst>
                                            <p:cond delay="499"/>
                                          </p:stCondLst>
                                        </p:cTn>
                                        <p:tgtEl>
                                          <p:spTgt spid="56"/>
                                        </p:tgtEl>
                                        <p:attrNameLst>
                                          <p:attrName>style.visibility</p:attrName>
                                        </p:attrNameLst>
                                      </p:cBhvr>
                                      <p:to>
                                        <p:strVal val="hidden"/>
                                      </p:to>
                                    </p:set>
                                  </p:childTnLst>
                                </p:cTn>
                              </p:par>
                              <p:par>
                                <p:cTn id="95" presetID="2" presetClass="entr" presetSubtype="2" fill="hold" nodeType="withEffect">
                                  <p:stCondLst>
                                    <p:cond delay="40000"/>
                                  </p:stCondLst>
                                  <p:childTnLst>
                                    <p:set>
                                      <p:cBhvr>
                                        <p:cTn id="96" dur="1" fill="hold">
                                          <p:stCondLst>
                                            <p:cond delay="0"/>
                                          </p:stCondLst>
                                        </p:cTn>
                                        <p:tgtEl>
                                          <p:spTgt spid="62"/>
                                        </p:tgtEl>
                                        <p:attrNameLst>
                                          <p:attrName>style.visibility</p:attrName>
                                        </p:attrNameLst>
                                      </p:cBhvr>
                                      <p:to>
                                        <p:strVal val="visible"/>
                                      </p:to>
                                    </p:set>
                                    <p:anim calcmode="lin" valueType="num">
                                      <p:cBhvr additive="base">
                                        <p:cTn id="97" dur="500" fill="hold"/>
                                        <p:tgtEl>
                                          <p:spTgt spid="62"/>
                                        </p:tgtEl>
                                        <p:attrNameLst>
                                          <p:attrName>ppt_x</p:attrName>
                                        </p:attrNameLst>
                                      </p:cBhvr>
                                      <p:tavLst>
                                        <p:tav tm="0">
                                          <p:val>
                                            <p:strVal val="1+#ppt_w/2"/>
                                          </p:val>
                                        </p:tav>
                                        <p:tav tm="100000">
                                          <p:val>
                                            <p:strVal val="#ppt_x"/>
                                          </p:val>
                                        </p:tav>
                                      </p:tavLst>
                                    </p:anim>
                                    <p:anim calcmode="lin" valueType="num">
                                      <p:cBhvr additive="base">
                                        <p:cTn id="98" dur="500" fill="hold"/>
                                        <p:tgtEl>
                                          <p:spTgt spid="62"/>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40250"/>
                                  </p:stCondLst>
                                  <p:childTnLst>
                                    <p:set>
                                      <p:cBhvr>
                                        <p:cTn id="100" dur="1" fill="hold">
                                          <p:stCondLst>
                                            <p:cond delay="0"/>
                                          </p:stCondLst>
                                        </p:cTn>
                                        <p:tgtEl>
                                          <p:spTgt spid="87"/>
                                        </p:tgtEl>
                                        <p:attrNameLst>
                                          <p:attrName>style.visibility</p:attrName>
                                        </p:attrNameLst>
                                      </p:cBhvr>
                                      <p:to>
                                        <p:strVal val="visible"/>
                                      </p:to>
                                    </p:set>
                                    <p:anim calcmode="lin" valueType="num">
                                      <p:cBhvr additive="base">
                                        <p:cTn id="101" dur="500" fill="hold"/>
                                        <p:tgtEl>
                                          <p:spTgt spid="87"/>
                                        </p:tgtEl>
                                        <p:attrNameLst>
                                          <p:attrName>ppt_x</p:attrName>
                                        </p:attrNameLst>
                                      </p:cBhvr>
                                      <p:tavLst>
                                        <p:tav tm="0">
                                          <p:val>
                                            <p:strVal val="0-#ppt_w/2"/>
                                          </p:val>
                                        </p:tav>
                                        <p:tav tm="100000">
                                          <p:val>
                                            <p:strVal val="#ppt_x"/>
                                          </p:val>
                                        </p:tav>
                                      </p:tavLst>
                                    </p:anim>
                                    <p:anim calcmode="lin" valueType="num">
                                      <p:cBhvr additive="base">
                                        <p:cTn id="102" dur="500" fill="hold"/>
                                        <p:tgtEl>
                                          <p:spTgt spid="87"/>
                                        </p:tgtEl>
                                        <p:attrNameLst>
                                          <p:attrName>ppt_y</p:attrName>
                                        </p:attrNameLst>
                                      </p:cBhvr>
                                      <p:tavLst>
                                        <p:tav tm="0">
                                          <p:val>
                                            <p:strVal val="#ppt_y"/>
                                          </p:val>
                                        </p:tav>
                                        <p:tav tm="100000">
                                          <p:val>
                                            <p:strVal val="#ppt_y"/>
                                          </p:val>
                                        </p:tav>
                                      </p:tavLst>
                                    </p:anim>
                                  </p:childTnLst>
                                </p:cTn>
                              </p:par>
                              <p:par>
                                <p:cTn id="103" presetID="22" presetClass="exit" presetSubtype="8" fill="hold" grpId="1" nodeType="withEffect">
                                  <p:stCondLst>
                                    <p:cond delay="47500"/>
                                  </p:stCondLst>
                                  <p:childTnLst>
                                    <p:animEffect transition="out" filter="wipe(left)">
                                      <p:cBhvr>
                                        <p:cTn id="104" dur="500"/>
                                        <p:tgtEl>
                                          <p:spTgt spid="87"/>
                                        </p:tgtEl>
                                      </p:cBhvr>
                                    </p:animEffect>
                                    <p:set>
                                      <p:cBhvr>
                                        <p:cTn id="105" dur="1" fill="hold">
                                          <p:stCondLst>
                                            <p:cond delay="499"/>
                                          </p:stCondLst>
                                        </p:cTn>
                                        <p:tgtEl>
                                          <p:spTgt spid="87"/>
                                        </p:tgtEl>
                                        <p:attrNameLst>
                                          <p:attrName>style.visibility</p:attrName>
                                        </p:attrNameLst>
                                      </p:cBhvr>
                                      <p:to>
                                        <p:strVal val="hidden"/>
                                      </p:to>
                                    </p:set>
                                  </p:childTnLst>
                                </p:cTn>
                              </p:par>
                              <p:par>
                                <p:cTn id="106" presetID="2" presetClass="exit" presetSubtype="2" fill="hold" grpId="1" nodeType="withEffect">
                                  <p:stCondLst>
                                    <p:cond delay="47500"/>
                                  </p:stCondLst>
                                  <p:childTnLst>
                                    <p:anim calcmode="lin" valueType="num">
                                      <p:cBhvr additive="base">
                                        <p:cTn id="107" dur="500"/>
                                        <p:tgtEl>
                                          <p:spTgt spid="66"/>
                                        </p:tgtEl>
                                        <p:attrNameLst>
                                          <p:attrName>ppt_x</p:attrName>
                                        </p:attrNameLst>
                                      </p:cBhvr>
                                      <p:tavLst>
                                        <p:tav tm="0">
                                          <p:val>
                                            <p:strVal val="ppt_x"/>
                                          </p:val>
                                        </p:tav>
                                        <p:tav tm="100000">
                                          <p:val>
                                            <p:strVal val="1+ppt_w/2"/>
                                          </p:val>
                                        </p:tav>
                                      </p:tavLst>
                                    </p:anim>
                                    <p:anim calcmode="lin" valueType="num">
                                      <p:cBhvr additive="base">
                                        <p:cTn id="108" dur="500"/>
                                        <p:tgtEl>
                                          <p:spTgt spid="66"/>
                                        </p:tgtEl>
                                        <p:attrNameLst>
                                          <p:attrName>ppt_y</p:attrName>
                                        </p:attrNameLst>
                                      </p:cBhvr>
                                      <p:tavLst>
                                        <p:tav tm="0">
                                          <p:val>
                                            <p:strVal val="ppt_y"/>
                                          </p:val>
                                        </p:tav>
                                        <p:tav tm="100000">
                                          <p:val>
                                            <p:strVal val="ppt_y"/>
                                          </p:val>
                                        </p:tav>
                                      </p:tavLst>
                                    </p:anim>
                                    <p:set>
                                      <p:cBhvr>
                                        <p:cTn id="109" dur="1" fill="hold">
                                          <p:stCondLst>
                                            <p:cond delay="499"/>
                                          </p:stCondLst>
                                        </p:cTn>
                                        <p:tgtEl>
                                          <p:spTgt spid="66"/>
                                        </p:tgtEl>
                                        <p:attrNameLst>
                                          <p:attrName>style.visibility</p:attrName>
                                        </p:attrNameLst>
                                      </p:cBhvr>
                                      <p:to>
                                        <p:strVal val="hidden"/>
                                      </p:to>
                                    </p:set>
                                  </p:childTnLst>
                                </p:cTn>
                              </p:par>
                              <p:par>
                                <p:cTn id="110" presetID="2" presetClass="exit" presetSubtype="2" fill="hold" nodeType="withEffect">
                                  <p:stCondLst>
                                    <p:cond delay="47500"/>
                                  </p:stCondLst>
                                  <p:childTnLst>
                                    <p:anim calcmode="lin" valueType="num">
                                      <p:cBhvr additive="base">
                                        <p:cTn id="111" dur="500"/>
                                        <p:tgtEl>
                                          <p:spTgt spid="24"/>
                                        </p:tgtEl>
                                        <p:attrNameLst>
                                          <p:attrName>ppt_x</p:attrName>
                                        </p:attrNameLst>
                                      </p:cBhvr>
                                      <p:tavLst>
                                        <p:tav tm="0">
                                          <p:val>
                                            <p:strVal val="ppt_x"/>
                                          </p:val>
                                        </p:tav>
                                        <p:tav tm="100000">
                                          <p:val>
                                            <p:strVal val="1+ppt_w/2"/>
                                          </p:val>
                                        </p:tav>
                                      </p:tavLst>
                                    </p:anim>
                                    <p:anim calcmode="lin" valueType="num">
                                      <p:cBhvr additive="base">
                                        <p:cTn id="112" dur="500"/>
                                        <p:tgtEl>
                                          <p:spTgt spid="24"/>
                                        </p:tgtEl>
                                        <p:attrNameLst>
                                          <p:attrName>ppt_y</p:attrName>
                                        </p:attrNameLst>
                                      </p:cBhvr>
                                      <p:tavLst>
                                        <p:tav tm="0">
                                          <p:val>
                                            <p:strVal val="ppt_y"/>
                                          </p:val>
                                        </p:tav>
                                        <p:tav tm="100000">
                                          <p:val>
                                            <p:strVal val="ppt_y"/>
                                          </p:val>
                                        </p:tav>
                                      </p:tavLst>
                                    </p:anim>
                                    <p:set>
                                      <p:cBhvr>
                                        <p:cTn id="113" dur="1" fill="hold">
                                          <p:stCondLst>
                                            <p:cond delay="499"/>
                                          </p:stCondLst>
                                        </p:cTn>
                                        <p:tgtEl>
                                          <p:spTgt spid="24"/>
                                        </p:tgtEl>
                                        <p:attrNameLst>
                                          <p:attrName>style.visibility</p:attrName>
                                        </p:attrNameLst>
                                      </p:cBhvr>
                                      <p:to>
                                        <p:strVal val="hidden"/>
                                      </p:to>
                                    </p:set>
                                  </p:childTnLst>
                                </p:cTn>
                              </p:par>
                              <p:par>
                                <p:cTn id="114" presetID="2" presetClass="exit" presetSubtype="8" fill="hold" grpId="0" nodeType="withEffect">
                                  <p:stCondLst>
                                    <p:cond delay="47500"/>
                                  </p:stCondLst>
                                  <p:childTnLst>
                                    <p:anim calcmode="lin" valueType="num">
                                      <p:cBhvr additive="base">
                                        <p:cTn id="115" dur="500"/>
                                        <p:tgtEl>
                                          <p:spTgt spid="3"/>
                                        </p:tgtEl>
                                        <p:attrNameLst>
                                          <p:attrName>ppt_x</p:attrName>
                                        </p:attrNameLst>
                                      </p:cBhvr>
                                      <p:tavLst>
                                        <p:tav tm="0">
                                          <p:val>
                                            <p:strVal val="ppt_x"/>
                                          </p:val>
                                        </p:tav>
                                        <p:tav tm="100000">
                                          <p:val>
                                            <p:strVal val="0-ppt_w/2"/>
                                          </p:val>
                                        </p:tav>
                                      </p:tavLst>
                                    </p:anim>
                                    <p:anim calcmode="lin" valueType="num">
                                      <p:cBhvr additive="base">
                                        <p:cTn id="116" dur="500"/>
                                        <p:tgtEl>
                                          <p:spTgt spid="3"/>
                                        </p:tgtEl>
                                        <p:attrNameLst>
                                          <p:attrName>ppt_y</p:attrName>
                                        </p:attrNameLst>
                                      </p:cBhvr>
                                      <p:tavLst>
                                        <p:tav tm="0">
                                          <p:val>
                                            <p:strVal val="ppt_y"/>
                                          </p:val>
                                        </p:tav>
                                        <p:tav tm="100000">
                                          <p:val>
                                            <p:strVal val="ppt_y"/>
                                          </p:val>
                                        </p:tav>
                                      </p:tavLst>
                                    </p:anim>
                                    <p:set>
                                      <p:cBhvr>
                                        <p:cTn id="117" dur="1" fill="hold">
                                          <p:stCondLst>
                                            <p:cond delay="499"/>
                                          </p:stCondLst>
                                        </p:cTn>
                                        <p:tgtEl>
                                          <p:spTgt spid="3"/>
                                        </p:tgtEl>
                                        <p:attrNameLst>
                                          <p:attrName>style.visibility</p:attrName>
                                        </p:attrNameLst>
                                      </p:cBhvr>
                                      <p:to>
                                        <p:strVal val="hidden"/>
                                      </p:to>
                                    </p:set>
                                  </p:childTnLst>
                                </p:cTn>
                              </p:par>
                              <p:par>
                                <p:cTn id="118" presetID="2" presetClass="exit" presetSubtype="2" fill="hold" nodeType="withEffect">
                                  <p:stCondLst>
                                    <p:cond delay="47500"/>
                                  </p:stCondLst>
                                  <p:childTnLst>
                                    <p:anim calcmode="lin" valueType="num">
                                      <p:cBhvr additive="base">
                                        <p:cTn id="119" dur="500"/>
                                        <p:tgtEl>
                                          <p:spTgt spid="62"/>
                                        </p:tgtEl>
                                        <p:attrNameLst>
                                          <p:attrName>ppt_x</p:attrName>
                                        </p:attrNameLst>
                                      </p:cBhvr>
                                      <p:tavLst>
                                        <p:tav tm="0">
                                          <p:val>
                                            <p:strVal val="ppt_x"/>
                                          </p:val>
                                        </p:tav>
                                        <p:tav tm="100000">
                                          <p:val>
                                            <p:strVal val="1+ppt_w/2"/>
                                          </p:val>
                                        </p:tav>
                                      </p:tavLst>
                                    </p:anim>
                                    <p:anim calcmode="lin" valueType="num">
                                      <p:cBhvr additive="base">
                                        <p:cTn id="120" dur="500"/>
                                        <p:tgtEl>
                                          <p:spTgt spid="62"/>
                                        </p:tgtEl>
                                        <p:attrNameLst>
                                          <p:attrName>ppt_y</p:attrName>
                                        </p:attrNameLst>
                                      </p:cBhvr>
                                      <p:tavLst>
                                        <p:tav tm="0">
                                          <p:val>
                                            <p:strVal val="ppt_y"/>
                                          </p:val>
                                        </p:tav>
                                        <p:tav tm="100000">
                                          <p:val>
                                            <p:strVal val="ppt_y"/>
                                          </p:val>
                                        </p:tav>
                                      </p:tavLst>
                                    </p:anim>
                                    <p:set>
                                      <p:cBhvr>
                                        <p:cTn id="121"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2" fill="hold" display="0">
                  <p:stCondLst>
                    <p:cond delay="indefinite"/>
                  </p:stCondLst>
                  <p:endCondLst>
                    <p:cond evt="onStopAudio" delay="0">
                      <p:tgtEl>
                        <p:sldTgt/>
                      </p:tgtEl>
                    </p:cond>
                  </p:endCondLst>
                </p:cTn>
                <p:tgtEl>
                  <p:spTgt spid="35"/>
                </p:tgtEl>
              </p:cMediaNode>
            </p:audio>
          </p:childTnLst>
        </p:cTn>
      </p:par>
    </p:tnLst>
    <p:bldLst>
      <p:bldP spid="66" grpId="0" animBg="1"/>
      <p:bldP spid="66" grpId="1" animBg="1"/>
      <p:bldP spid="3" grpId="0"/>
      <p:bldP spid="77" grpId="0" animBg="1"/>
      <p:bldP spid="77"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C48CEF-23F6-B9B8-70C7-04D138644E40}"/>
              </a:ext>
            </a:extLst>
          </p:cNvPr>
          <p:cNvGrpSpPr/>
          <p:nvPr/>
        </p:nvGrpSpPr>
        <p:grpSpPr>
          <a:xfrm>
            <a:off x="212909" y="236255"/>
            <a:ext cx="11750491" cy="935182"/>
            <a:chOff x="212909" y="236255"/>
            <a:chExt cx="11750491" cy="935182"/>
          </a:xfrm>
        </p:grpSpPr>
        <p:sp>
          <p:nvSpPr>
            <p:cNvPr id="2" name="Rectangle: Rounded Corners 1">
              <a:extLst>
                <a:ext uri="{FF2B5EF4-FFF2-40B4-BE49-F238E27FC236}">
                  <a16:creationId xmlns:a16="http://schemas.microsoft.com/office/drawing/2014/main" id="{118EA3F1-11E5-5E4A-5C59-D5E73BF13971}"/>
                </a:ext>
              </a:extLst>
            </p:cNvPr>
            <p:cNvSpPr/>
            <p:nvPr/>
          </p:nvSpPr>
          <p:spPr>
            <a:xfrm>
              <a:off x="968556" y="236255"/>
              <a:ext cx="10994844" cy="935182"/>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454721-56C6-4483-5C29-5E88FB070DC2}"/>
                </a:ext>
              </a:extLst>
            </p:cNvPr>
            <p:cNvSpPr txBox="1"/>
            <p:nvPr/>
          </p:nvSpPr>
          <p:spPr>
            <a:xfrm>
              <a:off x="1216206" y="473014"/>
              <a:ext cx="4193993" cy="461665"/>
            </a:xfrm>
            <a:prstGeom prst="rect">
              <a:avLst/>
            </a:prstGeom>
            <a:noFill/>
          </p:spPr>
          <p:txBody>
            <a:bodyPr wrap="square" rtlCol="0">
              <a:spAutoFit/>
            </a:bodyPr>
            <a:lstStyle/>
            <a:p>
              <a:pPr>
                <a:defRPr/>
              </a:pPr>
              <a:r>
                <a:rPr lang="en-GB" sz="2400" b="1" dirty="0">
                  <a:solidFill>
                    <a:srgbClr val="00205C"/>
                  </a:solidFill>
                  <a:latin typeface="Atkinson Hyperlegible" pitchFamily="2" charset="0"/>
                </a:rPr>
                <a:t>Cleaning schedules</a:t>
              </a:r>
            </a:p>
          </p:txBody>
        </p:sp>
        <p:sp>
          <p:nvSpPr>
            <p:cNvPr id="14" name="Rectangle: Rounded Corners 13">
              <a:extLst>
                <a:ext uri="{FF2B5EF4-FFF2-40B4-BE49-F238E27FC236}">
                  <a16:creationId xmlns:a16="http://schemas.microsoft.com/office/drawing/2014/main" id="{2F3A8D4F-11FF-0F96-74CD-71A4F686FA7E}"/>
                </a:ext>
              </a:extLst>
            </p:cNvPr>
            <p:cNvSpPr/>
            <p:nvPr/>
          </p:nvSpPr>
          <p:spPr>
            <a:xfrm>
              <a:off x="234898" y="383806"/>
              <a:ext cx="640080" cy="640080"/>
            </a:xfrm>
            <a:prstGeom prst="roundRect">
              <a:avLst>
                <a:gd name="adj" fmla="val 13889"/>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D438875-33D5-52BB-9137-3818B9AC87BC}"/>
                </a:ext>
              </a:extLst>
            </p:cNvPr>
            <p:cNvSpPr txBox="1"/>
            <p:nvPr/>
          </p:nvSpPr>
          <p:spPr>
            <a:xfrm>
              <a:off x="212909" y="442236"/>
              <a:ext cx="607859" cy="523220"/>
            </a:xfrm>
            <a:prstGeom prst="rect">
              <a:avLst/>
            </a:prstGeom>
            <a:noFill/>
          </p:spPr>
          <p:txBody>
            <a:bodyPr wrap="none" rtlCol="0" anchor="ctr">
              <a:spAutoFit/>
            </a:bodyPr>
            <a:lstStyle/>
            <a:p>
              <a:pPr algn="ctr"/>
              <a:r>
                <a:rPr lang="en-US" sz="2800" b="1" dirty="0"/>
                <a:t>4a</a:t>
              </a:r>
              <a:endParaRPr lang="en-US" sz="4400" b="1" dirty="0"/>
            </a:p>
          </p:txBody>
        </p:sp>
        <p:grpSp>
          <p:nvGrpSpPr>
            <p:cNvPr id="18" name="Group 17">
              <a:extLst>
                <a:ext uri="{FF2B5EF4-FFF2-40B4-BE49-F238E27FC236}">
                  <a16:creationId xmlns:a16="http://schemas.microsoft.com/office/drawing/2014/main" id="{6CF8D38C-F602-620E-26BE-BA6B5CEFB427}"/>
                </a:ext>
              </a:extLst>
            </p:cNvPr>
            <p:cNvGrpSpPr/>
            <p:nvPr/>
          </p:nvGrpSpPr>
          <p:grpSpPr>
            <a:xfrm>
              <a:off x="739955" y="658126"/>
              <a:ext cx="369624" cy="91440"/>
              <a:chOff x="1114424" y="1564005"/>
              <a:chExt cx="369624" cy="91440"/>
            </a:xfrm>
          </p:grpSpPr>
          <p:sp>
            <p:nvSpPr>
              <p:cNvPr id="20" name="Oval 19">
                <a:extLst>
                  <a:ext uri="{FF2B5EF4-FFF2-40B4-BE49-F238E27FC236}">
                    <a16:creationId xmlns:a16="http://schemas.microsoft.com/office/drawing/2014/main" id="{230B6159-3DA6-0CFC-92AD-38F9B9061A68}"/>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488BDD1-A1ED-E8D5-C9D2-8580A3A20CF9}"/>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8C21502-94DE-0A54-DD01-3DF9866A12FA}"/>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2F1352E-9B9E-2CAD-63A9-6E08CB21648D}"/>
                </a:ext>
              </a:extLst>
            </p:cNvPr>
            <p:cNvGrpSpPr/>
            <p:nvPr/>
          </p:nvGrpSpPr>
          <p:grpSpPr>
            <a:xfrm>
              <a:off x="11104778" y="317398"/>
              <a:ext cx="772897" cy="772897"/>
              <a:chOff x="11120831" y="1608377"/>
              <a:chExt cx="772897" cy="772897"/>
            </a:xfrm>
          </p:grpSpPr>
          <p:sp>
            <p:nvSpPr>
              <p:cNvPr id="43" name="Oval 42">
                <a:extLst>
                  <a:ext uri="{FF2B5EF4-FFF2-40B4-BE49-F238E27FC236}">
                    <a16:creationId xmlns:a16="http://schemas.microsoft.com/office/drawing/2014/main" id="{1ED45C56-3FB0-5F48-8AB5-BAFC2D9724EE}"/>
                  </a:ext>
                </a:extLst>
              </p:cNvPr>
              <p:cNvSpPr/>
              <p:nvPr/>
            </p:nvSpPr>
            <p:spPr>
              <a:xfrm>
                <a:off x="11120831" y="1608377"/>
                <a:ext cx="772897" cy="772897"/>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Daily calendar">
                <a:extLst>
                  <a:ext uri="{FF2B5EF4-FFF2-40B4-BE49-F238E27FC236}">
                    <a16:creationId xmlns:a16="http://schemas.microsoft.com/office/drawing/2014/main" id="{EADBDCEE-8D0C-EB08-E664-DBDDB27F287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50637" y="1738183"/>
                <a:ext cx="513285" cy="513285"/>
              </a:xfrm>
              <a:prstGeom prst="rect">
                <a:avLst/>
              </a:prstGeom>
            </p:spPr>
          </p:pic>
        </p:grpSp>
      </p:grpSp>
      <p:sp>
        <p:nvSpPr>
          <p:cNvPr id="11" name="Rectangle: Folded Corner 10">
            <a:extLst>
              <a:ext uri="{FF2B5EF4-FFF2-40B4-BE49-F238E27FC236}">
                <a16:creationId xmlns:a16="http://schemas.microsoft.com/office/drawing/2014/main" id="{A68522A0-298F-CD9F-F9BD-078B8181C2FF}"/>
              </a:ext>
            </a:extLst>
          </p:cNvPr>
          <p:cNvSpPr/>
          <p:nvPr/>
        </p:nvSpPr>
        <p:spPr>
          <a:xfrm>
            <a:off x="6349" y="1456333"/>
            <a:ext cx="8150679" cy="5065489"/>
          </a:xfrm>
          <a:prstGeom prst="foldedCorner">
            <a:avLst>
              <a:gd name="adj" fmla="val 11116"/>
            </a:avLst>
          </a:prstGeom>
          <a:solidFill>
            <a:srgbClr val="FFF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ABE5CF0-1F61-9D71-A1AA-552763F9CAFB}"/>
              </a:ext>
            </a:extLst>
          </p:cNvPr>
          <p:cNvSpPr txBox="1"/>
          <p:nvPr/>
        </p:nvSpPr>
        <p:spPr>
          <a:xfrm>
            <a:off x="131510" y="1565337"/>
            <a:ext cx="8083571" cy="4878259"/>
          </a:xfrm>
          <a:prstGeom prst="rect">
            <a:avLst/>
          </a:prstGeom>
          <a:noFill/>
        </p:spPr>
        <p:txBody>
          <a:bodyPr wrap="square" rtlCol="0">
            <a:spAutoFit/>
          </a:bodyPr>
          <a:lstStyle/>
          <a:p>
            <a:pPr marL="0" indent="0">
              <a:spcAft>
                <a:spcPts val="600"/>
              </a:spcAft>
              <a:buClr>
                <a:srgbClr val="09164D"/>
              </a:buClr>
              <a:buNone/>
            </a:pPr>
            <a:r>
              <a:rPr lang="en-US" sz="2600" b="1" dirty="0">
                <a:latin typeface="Atkinson Hyperlegible" pitchFamily="2" charset="0"/>
                <a:cs typeface="Arial" panose="020B0604020202020204" pitchFamily="34" charset="0"/>
              </a:rPr>
              <a:t>Cleaning schedules should include:</a:t>
            </a:r>
          </a:p>
          <a:p>
            <a:pPr marL="342900" indent="-342900">
              <a:spcAft>
                <a:spcPts val="600"/>
              </a:spcAft>
              <a:buClr>
                <a:schemeClr val="tx1"/>
              </a:buClr>
              <a:buFont typeface="Arial" panose="020B0604020202020204" pitchFamily="34" charset="0"/>
              <a:buChar char="•"/>
            </a:pPr>
            <a:r>
              <a:rPr lang="en-US" sz="2400" dirty="0">
                <a:latin typeface="Atkinson Hyperlegible" pitchFamily="2" charset="0"/>
                <a:cs typeface="Arial" panose="020B0604020202020204" pitchFamily="34" charset="0"/>
              </a:rPr>
              <a:t>Frequency of cleaning.</a:t>
            </a:r>
          </a:p>
          <a:p>
            <a:pPr marL="342900" indent="-342900">
              <a:spcAft>
                <a:spcPts val="600"/>
              </a:spcAft>
              <a:buClr>
                <a:schemeClr val="tx1"/>
              </a:buClr>
              <a:buFont typeface="Arial" panose="020B0604020202020204" pitchFamily="34" charset="0"/>
              <a:buChar char="•"/>
            </a:pPr>
            <a:r>
              <a:rPr lang="en-US" sz="2400" dirty="0">
                <a:latin typeface="Atkinson Hyperlegible" pitchFamily="2" charset="0"/>
                <a:cs typeface="Arial" panose="020B0604020202020204" pitchFamily="34" charset="0"/>
              </a:rPr>
              <a:t>Method of cleaning:</a:t>
            </a:r>
            <a:endParaRPr lang="en-US" sz="2400" dirty="0">
              <a:latin typeface="Atkinson Hyperlegible" pitchFamily="2" charset="0"/>
            </a:endParaRPr>
          </a:p>
          <a:p>
            <a:pPr marL="640080" indent="-342900">
              <a:spcAft>
                <a:spcPts val="600"/>
              </a:spcAft>
              <a:buClr>
                <a:schemeClr val="tx1"/>
              </a:buClr>
              <a:buSzPct val="70000"/>
              <a:buFont typeface="Arial" panose="020B0604020202020204" pitchFamily="34" charset="0"/>
              <a:buChar char="•"/>
            </a:pPr>
            <a:r>
              <a:rPr lang="en-US" sz="2400" dirty="0">
                <a:latin typeface="Atkinson Hyperlegible" pitchFamily="2" charset="0"/>
                <a:cs typeface="Arial" panose="020B0604020202020204" pitchFamily="34" charset="0"/>
              </a:rPr>
              <a:t>Product(s).</a:t>
            </a:r>
          </a:p>
          <a:p>
            <a:pPr marL="640080" indent="-342900">
              <a:spcAft>
                <a:spcPts val="600"/>
              </a:spcAft>
              <a:buClr>
                <a:schemeClr val="tx1"/>
              </a:buClr>
              <a:buSzPct val="70000"/>
              <a:buFont typeface="Arial" panose="020B0604020202020204" pitchFamily="34" charset="0"/>
              <a:buChar char="•"/>
            </a:pPr>
            <a:r>
              <a:rPr lang="en-US" sz="2400" dirty="0">
                <a:latin typeface="Atkinson Hyperlegible" pitchFamily="2" charset="0"/>
                <a:cs typeface="Arial" panose="020B0604020202020204" pitchFamily="34" charset="0"/>
              </a:rPr>
              <a:t>Processes (for all surfaces).</a:t>
            </a:r>
          </a:p>
          <a:p>
            <a:pPr marL="640080" indent="-342900">
              <a:spcAft>
                <a:spcPts val="1200"/>
              </a:spcAft>
              <a:buClr>
                <a:schemeClr val="tx1"/>
              </a:buClr>
              <a:buSzPct val="70000"/>
              <a:buFont typeface="Arial" panose="020B0604020202020204" pitchFamily="34" charset="0"/>
              <a:buChar char="•"/>
            </a:pPr>
            <a:r>
              <a:rPr lang="en-US" sz="2400" dirty="0">
                <a:latin typeface="Atkinson Hyperlegible" pitchFamily="2" charset="0"/>
                <a:cs typeface="Arial" panose="020B0604020202020204" pitchFamily="34" charset="0"/>
              </a:rPr>
              <a:t>Person(s) responsible.</a:t>
            </a:r>
          </a:p>
          <a:p>
            <a:pPr>
              <a:spcAft>
                <a:spcPts val="600"/>
              </a:spcAft>
              <a:buClr>
                <a:schemeClr val="tx1"/>
              </a:buClr>
            </a:pPr>
            <a:r>
              <a:rPr lang="en-US" sz="2600" b="1" dirty="0">
                <a:latin typeface="Atkinson Hyperlegible" pitchFamily="2" charset="0"/>
              </a:rPr>
              <a:t>Schedules, determined on transmission risk level:</a:t>
            </a:r>
          </a:p>
          <a:p>
            <a:pPr marL="342900" lvl="1" indent="-342900">
              <a:spcAft>
                <a:spcPts val="600"/>
              </a:spcAft>
              <a:buClr>
                <a:schemeClr val="tx1"/>
              </a:buClr>
              <a:buFont typeface="Arial" panose="020B0604020202020204" pitchFamily="34" charset="0"/>
              <a:buChar char="•"/>
            </a:pPr>
            <a:r>
              <a:rPr lang="en-US" sz="2400" dirty="0">
                <a:latin typeface="Atkinson Hyperlegible" pitchFamily="2" charset="0"/>
                <a:cs typeface="Arial" panose="020B0604020202020204" pitchFamily="34" charset="0"/>
              </a:rPr>
              <a:t>A risk level can be applied to a specific room, ward or entire department.</a:t>
            </a:r>
          </a:p>
          <a:p>
            <a:pPr marL="342900" lvl="1" indent="-342900">
              <a:buClr>
                <a:schemeClr val="tx1"/>
              </a:buClr>
              <a:buFont typeface="Arial" panose="020B0604020202020204" pitchFamily="34" charset="0"/>
              <a:buChar char="•"/>
            </a:pPr>
            <a:r>
              <a:rPr lang="en-US" sz="2400" dirty="0">
                <a:latin typeface="Atkinson Hyperlegible" pitchFamily="2" charset="0"/>
                <a:cs typeface="Arial" panose="020B0604020202020204" pitchFamily="34" charset="0"/>
              </a:rPr>
              <a:t>Higher risk may require different product(s) or processes.</a:t>
            </a:r>
          </a:p>
        </p:txBody>
      </p:sp>
      <p:grpSp>
        <p:nvGrpSpPr>
          <p:cNvPr id="9" name="Group 8">
            <a:extLst>
              <a:ext uri="{FF2B5EF4-FFF2-40B4-BE49-F238E27FC236}">
                <a16:creationId xmlns:a16="http://schemas.microsoft.com/office/drawing/2014/main" id="{00B8E630-00D3-056D-A209-BCC0786DC619}"/>
              </a:ext>
            </a:extLst>
          </p:cNvPr>
          <p:cNvGrpSpPr/>
          <p:nvPr/>
        </p:nvGrpSpPr>
        <p:grpSpPr>
          <a:xfrm>
            <a:off x="8244109" y="1368190"/>
            <a:ext cx="3829780" cy="5244030"/>
            <a:chOff x="8001533" y="1368190"/>
            <a:chExt cx="3979828" cy="5244030"/>
          </a:xfrm>
        </p:grpSpPr>
        <p:grpSp>
          <p:nvGrpSpPr>
            <p:cNvPr id="49" name="Group 48">
              <a:extLst>
                <a:ext uri="{FF2B5EF4-FFF2-40B4-BE49-F238E27FC236}">
                  <a16:creationId xmlns:a16="http://schemas.microsoft.com/office/drawing/2014/main" id="{31CBF0DA-F8CA-AB9D-3F75-80031713B7DC}"/>
                </a:ext>
              </a:extLst>
            </p:cNvPr>
            <p:cNvGrpSpPr/>
            <p:nvPr/>
          </p:nvGrpSpPr>
          <p:grpSpPr>
            <a:xfrm rot="5400000" flipV="1">
              <a:off x="8012418" y="1357305"/>
              <a:ext cx="822960" cy="844730"/>
              <a:chOff x="4898769" y="2804161"/>
              <a:chExt cx="822960" cy="844730"/>
            </a:xfrm>
          </p:grpSpPr>
          <p:cxnSp>
            <p:nvCxnSpPr>
              <p:cNvPr id="50" name="Straight Connector 49">
                <a:extLst>
                  <a:ext uri="{FF2B5EF4-FFF2-40B4-BE49-F238E27FC236}">
                    <a16:creationId xmlns:a16="http://schemas.microsoft.com/office/drawing/2014/main" id="{913AA2F4-ECC1-177A-615F-881002AFC8F9}"/>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8DAA2DB-B5AA-6D6D-45BE-5C00D392D538}"/>
                  </a:ext>
                </a:extLst>
              </p:cNvPr>
              <p:cNvCxnSpPr>
                <a:cxnSpLocks/>
              </p:cNvCxnSpPr>
              <p:nvPr/>
            </p:nvCxnSpPr>
            <p:spPr>
              <a:xfrm rot="5400000">
                <a:off x="5310249"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grpSp>
          <p:nvGrpSpPr>
            <p:cNvPr id="52" name="Group 51">
              <a:extLst>
                <a:ext uri="{FF2B5EF4-FFF2-40B4-BE49-F238E27FC236}">
                  <a16:creationId xmlns:a16="http://schemas.microsoft.com/office/drawing/2014/main" id="{1B3E47E8-DBF6-9B0C-8FE6-13BA8C0D7865}"/>
                </a:ext>
              </a:extLst>
            </p:cNvPr>
            <p:cNvGrpSpPr/>
            <p:nvPr/>
          </p:nvGrpSpPr>
          <p:grpSpPr>
            <a:xfrm rot="5400000" flipH="1">
              <a:off x="11147516" y="5778375"/>
              <a:ext cx="822960" cy="844730"/>
              <a:chOff x="4898769" y="2804161"/>
              <a:chExt cx="822960" cy="844730"/>
            </a:xfrm>
          </p:grpSpPr>
          <p:cxnSp>
            <p:nvCxnSpPr>
              <p:cNvPr id="53" name="Straight Connector 52">
                <a:extLst>
                  <a:ext uri="{FF2B5EF4-FFF2-40B4-BE49-F238E27FC236}">
                    <a16:creationId xmlns:a16="http://schemas.microsoft.com/office/drawing/2014/main" id="{88BF716A-43CE-A12D-7699-C4A17F196FA1}"/>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4963F7A0-2D75-E917-0BD6-FBBE4C7E61CB}"/>
                  </a:ext>
                </a:extLst>
              </p:cNvPr>
              <p:cNvCxnSpPr>
                <a:cxnSpLocks/>
              </p:cNvCxnSpPr>
              <p:nvPr/>
            </p:nvCxnSpPr>
            <p:spPr>
              <a:xfrm rot="5400000">
                <a:off x="5310249"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pic>
          <p:nvPicPr>
            <p:cNvPr id="8" name="Picture 7" descr="A person mopping the floor&#10;&#10;Description automatically generated">
              <a:extLst>
                <a:ext uri="{FF2B5EF4-FFF2-40B4-BE49-F238E27FC236}">
                  <a16:creationId xmlns:a16="http://schemas.microsoft.com/office/drawing/2014/main" id="{4D87CF61-5519-FDB7-9C17-CBACBD5077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8382" y="1444144"/>
              <a:ext cx="3915493" cy="5099531"/>
            </a:xfrm>
            <a:prstGeom prst="rect">
              <a:avLst/>
            </a:prstGeom>
          </p:spPr>
        </p:pic>
      </p:grpSp>
      <p:pic>
        <p:nvPicPr>
          <p:cNvPr id="10" name="16">
            <a:hlinkClick r:id="" action="ppaction://media"/>
            <a:extLst>
              <a:ext uri="{FF2B5EF4-FFF2-40B4-BE49-F238E27FC236}">
                <a16:creationId xmlns:a16="http://schemas.microsoft.com/office/drawing/2014/main" id="{CCE8D873-B54E-FCAE-A035-B078A0EB15B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953245"/>
            <a:ext cx="609600" cy="609600"/>
          </a:xfrm>
          <a:prstGeom prst="rect">
            <a:avLst/>
          </a:prstGeom>
        </p:spPr>
      </p:pic>
    </p:spTree>
    <p:extLst>
      <p:ext uri="{BB962C8B-B14F-4D97-AF65-F5344CB8AC3E}">
        <p14:creationId xmlns:p14="http://schemas.microsoft.com/office/powerpoint/2010/main" val="378817981"/>
      </p:ext>
    </p:extLst>
  </p:cSld>
  <p:clrMapOvr>
    <a:masterClrMapping/>
  </p:clrMapOvr>
  <mc:AlternateContent xmlns:mc="http://schemas.openxmlformats.org/markup-compatibility/2006" xmlns:p14="http://schemas.microsoft.com/office/powerpoint/2010/main">
    <mc:Choice Requires="p14">
      <p:transition spd="slow" p14:dur="2000" advClick="0" advTm="37750"/>
    </mc:Choice>
    <mc:Fallback xmlns="">
      <p:transition spd="slow" advClick="0" advTm="3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752" fill="hold"/>
                                        <p:tgtEl>
                                          <p:spTgt spid="10"/>
                                        </p:tgtEl>
                                      </p:cBhvr>
                                    </p:cmd>
                                  </p:childTnLst>
                                </p:cTn>
                              </p:par>
                              <p:par>
                                <p:cTn id="7" presetID="2" presetClass="entr" presetSubtype="8"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2" presetClass="entr" presetSubtype="8"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45">
                                            <p:txEl>
                                              <p:pRg st="0" end="0"/>
                                            </p:txEl>
                                          </p:spTgt>
                                        </p:tgtEl>
                                        <p:attrNameLst>
                                          <p:attrName>style.visibility</p:attrName>
                                        </p:attrNameLst>
                                      </p:cBhvr>
                                      <p:to>
                                        <p:strVal val="visible"/>
                                      </p:to>
                                    </p:set>
                                    <p:animEffect transition="in" filter="wipe(left)">
                                      <p:cBhvr>
                                        <p:cTn id="16" dur="500"/>
                                        <p:tgtEl>
                                          <p:spTgt spid="45">
                                            <p:txEl>
                                              <p:pRg st="0" end="0"/>
                                            </p:txEl>
                                          </p:spTgt>
                                        </p:tgtEl>
                                      </p:cBhvr>
                                    </p:animEffect>
                                  </p:childTnLst>
                                </p:cTn>
                              </p:par>
                              <p:par>
                                <p:cTn id="17" presetID="22" presetClass="entr" presetSubtype="8" fill="hold" grpId="0" nodeType="withEffect">
                                  <p:stCondLst>
                                    <p:cond delay="2000"/>
                                  </p:stCondLst>
                                  <p:childTnLst>
                                    <p:set>
                                      <p:cBhvr>
                                        <p:cTn id="18" dur="1" fill="hold">
                                          <p:stCondLst>
                                            <p:cond delay="0"/>
                                          </p:stCondLst>
                                        </p:cTn>
                                        <p:tgtEl>
                                          <p:spTgt spid="45">
                                            <p:txEl>
                                              <p:pRg st="1" end="1"/>
                                            </p:txEl>
                                          </p:spTgt>
                                        </p:tgtEl>
                                        <p:attrNameLst>
                                          <p:attrName>style.visibility</p:attrName>
                                        </p:attrNameLst>
                                      </p:cBhvr>
                                      <p:to>
                                        <p:strVal val="visible"/>
                                      </p:to>
                                    </p:set>
                                    <p:animEffect transition="in" filter="wipe(left)">
                                      <p:cBhvr>
                                        <p:cTn id="19" dur="500"/>
                                        <p:tgtEl>
                                          <p:spTgt spid="45">
                                            <p:txEl>
                                              <p:pRg st="1" end="1"/>
                                            </p:txEl>
                                          </p:spTgt>
                                        </p:tgtEl>
                                      </p:cBhvr>
                                    </p:animEffect>
                                  </p:childTnLst>
                                </p:cTn>
                              </p:par>
                              <p:par>
                                <p:cTn id="20" presetID="22" presetClass="entr" presetSubtype="8" fill="hold" grpId="0" nodeType="withEffect">
                                  <p:stCondLst>
                                    <p:cond delay="2500"/>
                                  </p:stCondLst>
                                  <p:childTnLst>
                                    <p:set>
                                      <p:cBhvr>
                                        <p:cTn id="21" dur="1" fill="hold">
                                          <p:stCondLst>
                                            <p:cond delay="0"/>
                                          </p:stCondLst>
                                        </p:cTn>
                                        <p:tgtEl>
                                          <p:spTgt spid="45">
                                            <p:txEl>
                                              <p:pRg st="2" end="2"/>
                                            </p:txEl>
                                          </p:spTgt>
                                        </p:tgtEl>
                                        <p:attrNameLst>
                                          <p:attrName>style.visibility</p:attrName>
                                        </p:attrNameLst>
                                      </p:cBhvr>
                                      <p:to>
                                        <p:strVal val="visible"/>
                                      </p:to>
                                    </p:set>
                                    <p:animEffect transition="in" filter="wipe(left)">
                                      <p:cBhvr>
                                        <p:cTn id="22" dur="500"/>
                                        <p:tgtEl>
                                          <p:spTgt spid="45">
                                            <p:txEl>
                                              <p:pRg st="2" end="2"/>
                                            </p:txEl>
                                          </p:spTgt>
                                        </p:tgtEl>
                                      </p:cBhvr>
                                    </p:animEffect>
                                  </p:childTnLst>
                                </p:cTn>
                              </p:par>
                              <p:par>
                                <p:cTn id="23" presetID="22" presetClass="entr" presetSubtype="8" fill="hold" grpId="0" nodeType="withEffect">
                                  <p:stCondLst>
                                    <p:cond delay="5500"/>
                                  </p:stCondLst>
                                  <p:childTnLst>
                                    <p:set>
                                      <p:cBhvr>
                                        <p:cTn id="24" dur="1" fill="hold">
                                          <p:stCondLst>
                                            <p:cond delay="0"/>
                                          </p:stCondLst>
                                        </p:cTn>
                                        <p:tgtEl>
                                          <p:spTgt spid="45">
                                            <p:txEl>
                                              <p:pRg st="3" end="3"/>
                                            </p:txEl>
                                          </p:spTgt>
                                        </p:tgtEl>
                                        <p:attrNameLst>
                                          <p:attrName>style.visibility</p:attrName>
                                        </p:attrNameLst>
                                      </p:cBhvr>
                                      <p:to>
                                        <p:strVal val="visible"/>
                                      </p:to>
                                    </p:set>
                                    <p:animEffect transition="in" filter="wipe(left)">
                                      <p:cBhvr>
                                        <p:cTn id="25" dur="500"/>
                                        <p:tgtEl>
                                          <p:spTgt spid="45">
                                            <p:txEl>
                                              <p:pRg st="3" end="3"/>
                                            </p:txEl>
                                          </p:spTgt>
                                        </p:tgtEl>
                                      </p:cBhvr>
                                    </p:animEffect>
                                  </p:childTnLst>
                                </p:cTn>
                              </p:par>
                              <p:par>
                                <p:cTn id="26" presetID="22" presetClass="entr" presetSubtype="8" fill="hold" grpId="0" nodeType="withEffect">
                                  <p:stCondLst>
                                    <p:cond delay="7000"/>
                                  </p:stCondLst>
                                  <p:childTnLst>
                                    <p:set>
                                      <p:cBhvr>
                                        <p:cTn id="27" dur="1" fill="hold">
                                          <p:stCondLst>
                                            <p:cond delay="0"/>
                                          </p:stCondLst>
                                        </p:cTn>
                                        <p:tgtEl>
                                          <p:spTgt spid="45">
                                            <p:txEl>
                                              <p:pRg st="4" end="4"/>
                                            </p:txEl>
                                          </p:spTgt>
                                        </p:tgtEl>
                                        <p:attrNameLst>
                                          <p:attrName>style.visibility</p:attrName>
                                        </p:attrNameLst>
                                      </p:cBhvr>
                                      <p:to>
                                        <p:strVal val="visible"/>
                                      </p:to>
                                    </p:set>
                                    <p:animEffect transition="in" filter="wipe(left)">
                                      <p:cBhvr>
                                        <p:cTn id="28" dur="500"/>
                                        <p:tgtEl>
                                          <p:spTgt spid="45">
                                            <p:txEl>
                                              <p:pRg st="4" end="4"/>
                                            </p:txEl>
                                          </p:spTgt>
                                        </p:tgtEl>
                                      </p:cBhvr>
                                    </p:animEffect>
                                  </p:childTnLst>
                                </p:cTn>
                              </p:par>
                              <p:par>
                                <p:cTn id="29" presetID="22" presetClass="entr" presetSubtype="8" fill="hold" grpId="0" nodeType="withEffect">
                                  <p:stCondLst>
                                    <p:cond delay="9250"/>
                                  </p:stCondLst>
                                  <p:childTnLst>
                                    <p:set>
                                      <p:cBhvr>
                                        <p:cTn id="30" dur="1" fill="hold">
                                          <p:stCondLst>
                                            <p:cond delay="0"/>
                                          </p:stCondLst>
                                        </p:cTn>
                                        <p:tgtEl>
                                          <p:spTgt spid="45">
                                            <p:txEl>
                                              <p:pRg st="5" end="5"/>
                                            </p:txEl>
                                          </p:spTgt>
                                        </p:tgtEl>
                                        <p:attrNameLst>
                                          <p:attrName>style.visibility</p:attrName>
                                        </p:attrNameLst>
                                      </p:cBhvr>
                                      <p:to>
                                        <p:strVal val="visible"/>
                                      </p:to>
                                    </p:set>
                                    <p:animEffect transition="in" filter="wipe(left)">
                                      <p:cBhvr>
                                        <p:cTn id="31" dur="500"/>
                                        <p:tgtEl>
                                          <p:spTgt spid="45">
                                            <p:txEl>
                                              <p:pRg st="5" end="5"/>
                                            </p:txEl>
                                          </p:spTgt>
                                        </p:tgtEl>
                                      </p:cBhvr>
                                    </p:animEffect>
                                  </p:childTnLst>
                                </p:cTn>
                              </p:par>
                              <p:par>
                                <p:cTn id="32" presetID="22" presetClass="entr" presetSubtype="8" fill="hold" grpId="0" nodeType="withEffect">
                                  <p:stCondLst>
                                    <p:cond delay="11000"/>
                                  </p:stCondLst>
                                  <p:childTnLst>
                                    <p:set>
                                      <p:cBhvr>
                                        <p:cTn id="33" dur="1" fill="hold">
                                          <p:stCondLst>
                                            <p:cond delay="0"/>
                                          </p:stCondLst>
                                        </p:cTn>
                                        <p:tgtEl>
                                          <p:spTgt spid="45">
                                            <p:txEl>
                                              <p:pRg st="6" end="6"/>
                                            </p:txEl>
                                          </p:spTgt>
                                        </p:tgtEl>
                                        <p:attrNameLst>
                                          <p:attrName>style.visibility</p:attrName>
                                        </p:attrNameLst>
                                      </p:cBhvr>
                                      <p:to>
                                        <p:strVal val="visible"/>
                                      </p:to>
                                    </p:set>
                                    <p:animEffect transition="in" filter="wipe(left)">
                                      <p:cBhvr>
                                        <p:cTn id="34" dur="500"/>
                                        <p:tgtEl>
                                          <p:spTgt spid="45">
                                            <p:txEl>
                                              <p:pRg st="6" end="6"/>
                                            </p:txEl>
                                          </p:spTgt>
                                        </p:tgtEl>
                                      </p:cBhvr>
                                    </p:animEffect>
                                  </p:childTnLst>
                                </p:cTn>
                              </p:par>
                              <p:par>
                                <p:cTn id="35" presetID="22" presetClass="entr" presetSubtype="8" fill="hold" grpId="0" nodeType="withEffect">
                                  <p:stCondLst>
                                    <p:cond delay="14000"/>
                                  </p:stCondLst>
                                  <p:childTnLst>
                                    <p:set>
                                      <p:cBhvr>
                                        <p:cTn id="36" dur="1" fill="hold">
                                          <p:stCondLst>
                                            <p:cond delay="0"/>
                                          </p:stCondLst>
                                        </p:cTn>
                                        <p:tgtEl>
                                          <p:spTgt spid="45">
                                            <p:txEl>
                                              <p:pRg st="7" end="7"/>
                                            </p:txEl>
                                          </p:spTgt>
                                        </p:tgtEl>
                                        <p:attrNameLst>
                                          <p:attrName>style.visibility</p:attrName>
                                        </p:attrNameLst>
                                      </p:cBhvr>
                                      <p:to>
                                        <p:strVal val="visible"/>
                                      </p:to>
                                    </p:set>
                                    <p:animEffect transition="in" filter="wipe(left)">
                                      <p:cBhvr>
                                        <p:cTn id="37" dur="500"/>
                                        <p:tgtEl>
                                          <p:spTgt spid="45">
                                            <p:txEl>
                                              <p:pRg st="7" end="7"/>
                                            </p:txEl>
                                          </p:spTgt>
                                        </p:tgtEl>
                                      </p:cBhvr>
                                    </p:animEffect>
                                  </p:childTnLst>
                                </p:cTn>
                              </p:par>
                              <p:par>
                                <p:cTn id="38" presetID="22" presetClass="entr" presetSubtype="8" fill="hold" grpId="0" nodeType="withEffect">
                                  <p:stCondLst>
                                    <p:cond delay="18500"/>
                                  </p:stCondLst>
                                  <p:childTnLst>
                                    <p:set>
                                      <p:cBhvr>
                                        <p:cTn id="39" dur="1" fill="hold">
                                          <p:stCondLst>
                                            <p:cond delay="0"/>
                                          </p:stCondLst>
                                        </p:cTn>
                                        <p:tgtEl>
                                          <p:spTgt spid="45">
                                            <p:txEl>
                                              <p:pRg st="8" end="8"/>
                                            </p:txEl>
                                          </p:spTgt>
                                        </p:tgtEl>
                                        <p:attrNameLst>
                                          <p:attrName>style.visibility</p:attrName>
                                        </p:attrNameLst>
                                      </p:cBhvr>
                                      <p:to>
                                        <p:strVal val="visible"/>
                                      </p:to>
                                    </p:set>
                                    <p:animEffect transition="in" filter="wipe(left)">
                                      <p:cBhvr>
                                        <p:cTn id="40" dur="500"/>
                                        <p:tgtEl>
                                          <p:spTgt spid="45">
                                            <p:txEl>
                                              <p:pRg st="8" end="8"/>
                                            </p:txEl>
                                          </p:spTgt>
                                        </p:tgtEl>
                                      </p:cBhvr>
                                    </p:animEffect>
                                  </p:childTnLst>
                                </p:cTn>
                              </p:par>
                              <p:par>
                                <p:cTn id="41" presetID="2" presetClass="entr" presetSubtype="2" fill="hold" nodeType="withEffect">
                                  <p:stCondLst>
                                    <p:cond delay="2325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par>
                                <p:cTn id="45" presetID="2" presetClass="exit" presetSubtype="8" fill="hold" nodeType="withEffect">
                                  <p:stCondLst>
                                    <p:cond delay="37750"/>
                                  </p:stCondLst>
                                  <p:childTnLst>
                                    <p:anim calcmode="lin" valueType="num">
                                      <p:cBhvr additive="base">
                                        <p:cTn id="46" dur="500"/>
                                        <p:tgtEl>
                                          <p:spTgt spid="5"/>
                                        </p:tgtEl>
                                        <p:attrNameLst>
                                          <p:attrName>ppt_x</p:attrName>
                                        </p:attrNameLst>
                                      </p:cBhvr>
                                      <p:tavLst>
                                        <p:tav tm="0">
                                          <p:val>
                                            <p:strVal val="ppt_x"/>
                                          </p:val>
                                        </p:tav>
                                        <p:tav tm="100000">
                                          <p:val>
                                            <p:strVal val="0-ppt_w/2"/>
                                          </p:val>
                                        </p:tav>
                                      </p:tavLst>
                                    </p:anim>
                                    <p:anim calcmode="lin" valueType="num">
                                      <p:cBhvr additive="base">
                                        <p:cTn id="47" dur="500"/>
                                        <p:tgtEl>
                                          <p:spTgt spid="5"/>
                                        </p:tgtEl>
                                        <p:attrNameLst>
                                          <p:attrName>ppt_y</p:attrName>
                                        </p:attrNameLst>
                                      </p:cBhvr>
                                      <p:tavLst>
                                        <p:tav tm="0">
                                          <p:val>
                                            <p:strVal val="ppt_y"/>
                                          </p:val>
                                        </p:tav>
                                        <p:tav tm="100000">
                                          <p:val>
                                            <p:strVal val="ppt_y"/>
                                          </p:val>
                                        </p:tav>
                                      </p:tavLst>
                                    </p:anim>
                                    <p:set>
                                      <p:cBhvr>
                                        <p:cTn id="48" dur="1" fill="hold">
                                          <p:stCondLst>
                                            <p:cond delay="499"/>
                                          </p:stCondLst>
                                        </p:cTn>
                                        <p:tgtEl>
                                          <p:spTgt spid="5"/>
                                        </p:tgtEl>
                                        <p:attrNameLst>
                                          <p:attrName>style.visibility</p:attrName>
                                        </p:attrNameLst>
                                      </p:cBhvr>
                                      <p:to>
                                        <p:strVal val="hidden"/>
                                      </p:to>
                                    </p:set>
                                  </p:childTnLst>
                                </p:cTn>
                              </p:par>
                              <p:par>
                                <p:cTn id="49" presetID="2" presetClass="exit" presetSubtype="8" fill="hold" grpId="1" nodeType="withEffect">
                                  <p:stCondLst>
                                    <p:cond delay="37750"/>
                                  </p:stCondLst>
                                  <p:childTnLst>
                                    <p:anim calcmode="lin" valueType="num">
                                      <p:cBhvr additive="base">
                                        <p:cTn id="50" dur="500"/>
                                        <p:tgtEl>
                                          <p:spTgt spid="11"/>
                                        </p:tgtEl>
                                        <p:attrNameLst>
                                          <p:attrName>ppt_x</p:attrName>
                                        </p:attrNameLst>
                                      </p:cBhvr>
                                      <p:tavLst>
                                        <p:tav tm="0">
                                          <p:val>
                                            <p:strVal val="ppt_x"/>
                                          </p:val>
                                        </p:tav>
                                        <p:tav tm="100000">
                                          <p:val>
                                            <p:strVal val="0-ppt_w/2"/>
                                          </p:val>
                                        </p:tav>
                                      </p:tavLst>
                                    </p:anim>
                                    <p:anim calcmode="lin" valueType="num">
                                      <p:cBhvr additive="base">
                                        <p:cTn id="51" dur="500"/>
                                        <p:tgtEl>
                                          <p:spTgt spid="11"/>
                                        </p:tgtEl>
                                        <p:attrNameLst>
                                          <p:attrName>ppt_y</p:attrName>
                                        </p:attrNameLst>
                                      </p:cBhvr>
                                      <p:tavLst>
                                        <p:tav tm="0">
                                          <p:val>
                                            <p:strVal val="ppt_y"/>
                                          </p:val>
                                        </p:tav>
                                        <p:tav tm="100000">
                                          <p:val>
                                            <p:strVal val="ppt_y"/>
                                          </p:val>
                                        </p:tav>
                                      </p:tavLst>
                                    </p:anim>
                                    <p:set>
                                      <p:cBhvr>
                                        <p:cTn id="52" dur="1" fill="hold">
                                          <p:stCondLst>
                                            <p:cond delay="499"/>
                                          </p:stCondLst>
                                        </p:cTn>
                                        <p:tgtEl>
                                          <p:spTgt spid="11"/>
                                        </p:tgtEl>
                                        <p:attrNameLst>
                                          <p:attrName>style.visibility</p:attrName>
                                        </p:attrNameLst>
                                      </p:cBhvr>
                                      <p:to>
                                        <p:strVal val="hidden"/>
                                      </p:to>
                                    </p:set>
                                  </p:childTnLst>
                                </p:cTn>
                              </p:par>
                              <p:par>
                                <p:cTn id="53" presetID="2" presetClass="exit" presetSubtype="8" fill="hold" grpId="1" nodeType="withEffect">
                                  <p:stCondLst>
                                    <p:cond delay="37750"/>
                                  </p:stCondLst>
                                  <p:childTnLst>
                                    <p:anim calcmode="lin" valueType="num">
                                      <p:cBhvr additive="base">
                                        <p:cTn id="54" dur="500"/>
                                        <p:tgtEl>
                                          <p:spTgt spid="45">
                                            <p:txEl>
                                              <p:pRg st="0" end="0"/>
                                            </p:txEl>
                                          </p:spTgt>
                                        </p:tgtEl>
                                        <p:attrNameLst>
                                          <p:attrName>ppt_x</p:attrName>
                                        </p:attrNameLst>
                                      </p:cBhvr>
                                      <p:tavLst>
                                        <p:tav tm="0">
                                          <p:val>
                                            <p:strVal val="ppt_x"/>
                                          </p:val>
                                        </p:tav>
                                        <p:tav tm="100000">
                                          <p:val>
                                            <p:strVal val="0-ppt_w/2"/>
                                          </p:val>
                                        </p:tav>
                                      </p:tavLst>
                                    </p:anim>
                                    <p:anim calcmode="lin" valueType="num">
                                      <p:cBhvr additive="base">
                                        <p:cTn id="55" dur="500"/>
                                        <p:tgtEl>
                                          <p:spTgt spid="45">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45">
                                            <p:txEl>
                                              <p:pRg st="0" end="0"/>
                                            </p:txEl>
                                          </p:spTgt>
                                        </p:tgtEl>
                                        <p:attrNameLst>
                                          <p:attrName>style.visibility</p:attrName>
                                        </p:attrNameLst>
                                      </p:cBhvr>
                                      <p:to>
                                        <p:strVal val="hidden"/>
                                      </p:to>
                                    </p:set>
                                  </p:childTnLst>
                                </p:cTn>
                              </p:par>
                              <p:par>
                                <p:cTn id="57" presetID="2" presetClass="exit" presetSubtype="8" fill="hold" grpId="1" nodeType="withEffect">
                                  <p:stCondLst>
                                    <p:cond delay="37750"/>
                                  </p:stCondLst>
                                  <p:childTnLst>
                                    <p:anim calcmode="lin" valueType="num">
                                      <p:cBhvr additive="base">
                                        <p:cTn id="58" dur="500"/>
                                        <p:tgtEl>
                                          <p:spTgt spid="45">
                                            <p:txEl>
                                              <p:pRg st="1" end="1"/>
                                            </p:txEl>
                                          </p:spTgt>
                                        </p:tgtEl>
                                        <p:attrNameLst>
                                          <p:attrName>ppt_x</p:attrName>
                                        </p:attrNameLst>
                                      </p:cBhvr>
                                      <p:tavLst>
                                        <p:tav tm="0">
                                          <p:val>
                                            <p:strVal val="ppt_x"/>
                                          </p:val>
                                        </p:tav>
                                        <p:tav tm="100000">
                                          <p:val>
                                            <p:strVal val="0-ppt_w/2"/>
                                          </p:val>
                                        </p:tav>
                                      </p:tavLst>
                                    </p:anim>
                                    <p:anim calcmode="lin" valueType="num">
                                      <p:cBhvr additive="base">
                                        <p:cTn id="59" dur="500"/>
                                        <p:tgtEl>
                                          <p:spTgt spid="45">
                                            <p:txEl>
                                              <p:pRg st="1" end="1"/>
                                            </p:txEl>
                                          </p:spTgt>
                                        </p:tgtEl>
                                        <p:attrNameLst>
                                          <p:attrName>ppt_y</p:attrName>
                                        </p:attrNameLst>
                                      </p:cBhvr>
                                      <p:tavLst>
                                        <p:tav tm="0">
                                          <p:val>
                                            <p:strVal val="ppt_y"/>
                                          </p:val>
                                        </p:tav>
                                        <p:tav tm="100000">
                                          <p:val>
                                            <p:strVal val="ppt_y"/>
                                          </p:val>
                                        </p:tav>
                                      </p:tavLst>
                                    </p:anim>
                                    <p:set>
                                      <p:cBhvr>
                                        <p:cTn id="60" dur="1" fill="hold">
                                          <p:stCondLst>
                                            <p:cond delay="499"/>
                                          </p:stCondLst>
                                        </p:cTn>
                                        <p:tgtEl>
                                          <p:spTgt spid="45">
                                            <p:txEl>
                                              <p:pRg st="1" end="1"/>
                                            </p:txEl>
                                          </p:spTgt>
                                        </p:tgtEl>
                                        <p:attrNameLst>
                                          <p:attrName>style.visibility</p:attrName>
                                        </p:attrNameLst>
                                      </p:cBhvr>
                                      <p:to>
                                        <p:strVal val="hidden"/>
                                      </p:to>
                                    </p:set>
                                  </p:childTnLst>
                                </p:cTn>
                              </p:par>
                              <p:par>
                                <p:cTn id="61" presetID="2" presetClass="exit" presetSubtype="8" fill="hold" grpId="1" nodeType="withEffect">
                                  <p:stCondLst>
                                    <p:cond delay="37750"/>
                                  </p:stCondLst>
                                  <p:childTnLst>
                                    <p:anim calcmode="lin" valueType="num">
                                      <p:cBhvr additive="base">
                                        <p:cTn id="62" dur="500"/>
                                        <p:tgtEl>
                                          <p:spTgt spid="45">
                                            <p:txEl>
                                              <p:pRg st="2" end="2"/>
                                            </p:txEl>
                                          </p:spTgt>
                                        </p:tgtEl>
                                        <p:attrNameLst>
                                          <p:attrName>ppt_x</p:attrName>
                                        </p:attrNameLst>
                                      </p:cBhvr>
                                      <p:tavLst>
                                        <p:tav tm="0">
                                          <p:val>
                                            <p:strVal val="ppt_x"/>
                                          </p:val>
                                        </p:tav>
                                        <p:tav tm="100000">
                                          <p:val>
                                            <p:strVal val="0-ppt_w/2"/>
                                          </p:val>
                                        </p:tav>
                                      </p:tavLst>
                                    </p:anim>
                                    <p:anim calcmode="lin" valueType="num">
                                      <p:cBhvr additive="base">
                                        <p:cTn id="63" dur="500"/>
                                        <p:tgtEl>
                                          <p:spTgt spid="45">
                                            <p:txEl>
                                              <p:pRg st="2" end="2"/>
                                            </p:txEl>
                                          </p:spTgt>
                                        </p:tgtEl>
                                        <p:attrNameLst>
                                          <p:attrName>ppt_y</p:attrName>
                                        </p:attrNameLst>
                                      </p:cBhvr>
                                      <p:tavLst>
                                        <p:tav tm="0">
                                          <p:val>
                                            <p:strVal val="ppt_y"/>
                                          </p:val>
                                        </p:tav>
                                        <p:tav tm="100000">
                                          <p:val>
                                            <p:strVal val="ppt_y"/>
                                          </p:val>
                                        </p:tav>
                                      </p:tavLst>
                                    </p:anim>
                                    <p:set>
                                      <p:cBhvr>
                                        <p:cTn id="64" dur="1" fill="hold">
                                          <p:stCondLst>
                                            <p:cond delay="499"/>
                                          </p:stCondLst>
                                        </p:cTn>
                                        <p:tgtEl>
                                          <p:spTgt spid="45">
                                            <p:txEl>
                                              <p:pRg st="2" end="2"/>
                                            </p:txEl>
                                          </p:spTgt>
                                        </p:tgtEl>
                                        <p:attrNameLst>
                                          <p:attrName>style.visibility</p:attrName>
                                        </p:attrNameLst>
                                      </p:cBhvr>
                                      <p:to>
                                        <p:strVal val="hidden"/>
                                      </p:to>
                                    </p:set>
                                  </p:childTnLst>
                                </p:cTn>
                              </p:par>
                              <p:par>
                                <p:cTn id="65" presetID="2" presetClass="exit" presetSubtype="8" fill="hold" grpId="1" nodeType="withEffect">
                                  <p:stCondLst>
                                    <p:cond delay="37750"/>
                                  </p:stCondLst>
                                  <p:childTnLst>
                                    <p:anim calcmode="lin" valueType="num">
                                      <p:cBhvr additive="base">
                                        <p:cTn id="66" dur="500"/>
                                        <p:tgtEl>
                                          <p:spTgt spid="45">
                                            <p:txEl>
                                              <p:pRg st="3" end="3"/>
                                            </p:txEl>
                                          </p:spTgt>
                                        </p:tgtEl>
                                        <p:attrNameLst>
                                          <p:attrName>ppt_x</p:attrName>
                                        </p:attrNameLst>
                                      </p:cBhvr>
                                      <p:tavLst>
                                        <p:tav tm="0">
                                          <p:val>
                                            <p:strVal val="ppt_x"/>
                                          </p:val>
                                        </p:tav>
                                        <p:tav tm="100000">
                                          <p:val>
                                            <p:strVal val="0-ppt_w/2"/>
                                          </p:val>
                                        </p:tav>
                                      </p:tavLst>
                                    </p:anim>
                                    <p:anim calcmode="lin" valueType="num">
                                      <p:cBhvr additive="base">
                                        <p:cTn id="67" dur="500"/>
                                        <p:tgtEl>
                                          <p:spTgt spid="45">
                                            <p:txEl>
                                              <p:pRg st="3" end="3"/>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45">
                                            <p:txEl>
                                              <p:pRg st="3" end="3"/>
                                            </p:txEl>
                                          </p:spTgt>
                                        </p:tgtEl>
                                        <p:attrNameLst>
                                          <p:attrName>style.visibility</p:attrName>
                                        </p:attrNameLst>
                                      </p:cBhvr>
                                      <p:to>
                                        <p:strVal val="hidden"/>
                                      </p:to>
                                    </p:set>
                                  </p:childTnLst>
                                </p:cTn>
                              </p:par>
                              <p:par>
                                <p:cTn id="69" presetID="2" presetClass="exit" presetSubtype="8" fill="hold" grpId="1" nodeType="withEffect">
                                  <p:stCondLst>
                                    <p:cond delay="37750"/>
                                  </p:stCondLst>
                                  <p:childTnLst>
                                    <p:anim calcmode="lin" valueType="num">
                                      <p:cBhvr additive="base">
                                        <p:cTn id="70" dur="500"/>
                                        <p:tgtEl>
                                          <p:spTgt spid="45">
                                            <p:txEl>
                                              <p:pRg st="4" end="4"/>
                                            </p:txEl>
                                          </p:spTgt>
                                        </p:tgtEl>
                                        <p:attrNameLst>
                                          <p:attrName>ppt_x</p:attrName>
                                        </p:attrNameLst>
                                      </p:cBhvr>
                                      <p:tavLst>
                                        <p:tav tm="0">
                                          <p:val>
                                            <p:strVal val="ppt_x"/>
                                          </p:val>
                                        </p:tav>
                                        <p:tav tm="100000">
                                          <p:val>
                                            <p:strVal val="0-ppt_w/2"/>
                                          </p:val>
                                        </p:tav>
                                      </p:tavLst>
                                    </p:anim>
                                    <p:anim calcmode="lin" valueType="num">
                                      <p:cBhvr additive="base">
                                        <p:cTn id="71" dur="500"/>
                                        <p:tgtEl>
                                          <p:spTgt spid="45">
                                            <p:txEl>
                                              <p:pRg st="4" end="4"/>
                                            </p:txEl>
                                          </p:spTgt>
                                        </p:tgtEl>
                                        <p:attrNameLst>
                                          <p:attrName>ppt_y</p:attrName>
                                        </p:attrNameLst>
                                      </p:cBhvr>
                                      <p:tavLst>
                                        <p:tav tm="0">
                                          <p:val>
                                            <p:strVal val="ppt_y"/>
                                          </p:val>
                                        </p:tav>
                                        <p:tav tm="100000">
                                          <p:val>
                                            <p:strVal val="ppt_y"/>
                                          </p:val>
                                        </p:tav>
                                      </p:tavLst>
                                    </p:anim>
                                    <p:set>
                                      <p:cBhvr>
                                        <p:cTn id="72" dur="1" fill="hold">
                                          <p:stCondLst>
                                            <p:cond delay="499"/>
                                          </p:stCondLst>
                                        </p:cTn>
                                        <p:tgtEl>
                                          <p:spTgt spid="45">
                                            <p:txEl>
                                              <p:pRg st="4" end="4"/>
                                            </p:txEl>
                                          </p:spTgt>
                                        </p:tgtEl>
                                        <p:attrNameLst>
                                          <p:attrName>style.visibility</p:attrName>
                                        </p:attrNameLst>
                                      </p:cBhvr>
                                      <p:to>
                                        <p:strVal val="hidden"/>
                                      </p:to>
                                    </p:set>
                                  </p:childTnLst>
                                </p:cTn>
                              </p:par>
                              <p:par>
                                <p:cTn id="73" presetID="2" presetClass="exit" presetSubtype="8" fill="hold" grpId="1" nodeType="withEffect">
                                  <p:stCondLst>
                                    <p:cond delay="37750"/>
                                  </p:stCondLst>
                                  <p:childTnLst>
                                    <p:anim calcmode="lin" valueType="num">
                                      <p:cBhvr additive="base">
                                        <p:cTn id="74" dur="500"/>
                                        <p:tgtEl>
                                          <p:spTgt spid="45">
                                            <p:txEl>
                                              <p:pRg st="5" end="5"/>
                                            </p:txEl>
                                          </p:spTgt>
                                        </p:tgtEl>
                                        <p:attrNameLst>
                                          <p:attrName>ppt_x</p:attrName>
                                        </p:attrNameLst>
                                      </p:cBhvr>
                                      <p:tavLst>
                                        <p:tav tm="0">
                                          <p:val>
                                            <p:strVal val="ppt_x"/>
                                          </p:val>
                                        </p:tav>
                                        <p:tav tm="100000">
                                          <p:val>
                                            <p:strVal val="0-ppt_w/2"/>
                                          </p:val>
                                        </p:tav>
                                      </p:tavLst>
                                    </p:anim>
                                    <p:anim calcmode="lin" valueType="num">
                                      <p:cBhvr additive="base">
                                        <p:cTn id="75" dur="500"/>
                                        <p:tgtEl>
                                          <p:spTgt spid="45">
                                            <p:txEl>
                                              <p:pRg st="5" end="5"/>
                                            </p:txEl>
                                          </p:spTgt>
                                        </p:tgtEl>
                                        <p:attrNameLst>
                                          <p:attrName>ppt_y</p:attrName>
                                        </p:attrNameLst>
                                      </p:cBhvr>
                                      <p:tavLst>
                                        <p:tav tm="0">
                                          <p:val>
                                            <p:strVal val="ppt_y"/>
                                          </p:val>
                                        </p:tav>
                                        <p:tav tm="100000">
                                          <p:val>
                                            <p:strVal val="ppt_y"/>
                                          </p:val>
                                        </p:tav>
                                      </p:tavLst>
                                    </p:anim>
                                    <p:set>
                                      <p:cBhvr>
                                        <p:cTn id="76" dur="1" fill="hold">
                                          <p:stCondLst>
                                            <p:cond delay="499"/>
                                          </p:stCondLst>
                                        </p:cTn>
                                        <p:tgtEl>
                                          <p:spTgt spid="45">
                                            <p:txEl>
                                              <p:pRg st="5" end="5"/>
                                            </p:txEl>
                                          </p:spTgt>
                                        </p:tgtEl>
                                        <p:attrNameLst>
                                          <p:attrName>style.visibility</p:attrName>
                                        </p:attrNameLst>
                                      </p:cBhvr>
                                      <p:to>
                                        <p:strVal val="hidden"/>
                                      </p:to>
                                    </p:set>
                                  </p:childTnLst>
                                </p:cTn>
                              </p:par>
                              <p:par>
                                <p:cTn id="77" presetID="2" presetClass="exit" presetSubtype="8" fill="hold" grpId="1" nodeType="withEffect">
                                  <p:stCondLst>
                                    <p:cond delay="37750"/>
                                  </p:stCondLst>
                                  <p:childTnLst>
                                    <p:anim calcmode="lin" valueType="num">
                                      <p:cBhvr additive="base">
                                        <p:cTn id="78" dur="500"/>
                                        <p:tgtEl>
                                          <p:spTgt spid="45">
                                            <p:txEl>
                                              <p:pRg st="6" end="6"/>
                                            </p:txEl>
                                          </p:spTgt>
                                        </p:tgtEl>
                                        <p:attrNameLst>
                                          <p:attrName>ppt_x</p:attrName>
                                        </p:attrNameLst>
                                      </p:cBhvr>
                                      <p:tavLst>
                                        <p:tav tm="0">
                                          <p:val>
                                            <p:strVal val="ppt_x"/>
                                          </p:val>
                                        </p:tav>
                                        <p:tav tm="100000">
                                          <p:val>
                                            <p:strVal val="0-ppt_w/2"/>
                                          </p:val>
                                        </p:tav>
                                      </p:tavLst>
                                    </p:anim>
                                    <p:anim calcmode="lin" valueType="num">
                                      <p:cBhvr additive="base">
                                        <p:cTn id="79" dur="500"/>
                                        <p:tgtEl>
                                          <p:spTgt spid="45">
                                            <p:txEl>
                                              <p:pRg st="6" end="6"/>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45">
                                            <p:txEl>
                                              <p:pRg st="6" end="6"/>
                                            </p:txEl>
                                          </p:spTgt>
                                        </p:tgtEl>
                                        <p:attrNameLst>
                                          <p:attrName>style.visibility</p:attrName>
                                        </p:attrNameLst>
                                      </p:cBhvr>
                                      <p:to>
                                        <p:strVal val="hidden"/>
                                      </p:to>
                                    </p:set>
                                  </p:childTnLst>
                                </p:cTn>
                              </p:par>
                              <p:par>
                                <p:cTn id="81" presetID="2" presetClass="exit" presetSubtype="8" fill="hold" grpId="1" nodeType="withEffect">
                                  <p:stCondLst>
                                    <p:cond delay="37750"/>
                                  </p:stCondLst>
                                  <p:childTnLst>
                                    <p:anim calcmode="lin" valueType="num">
                                      <p:cBhvr additive="base">
                                        <p:cTn id="82" dur="500"/>
                                        <p:tgtEl>
                                          <p:spTgt spid="45">
                                            <p:txEl>
                                              <p:pRg st="7" end="7"/>
                                            </p:txEl>
                                          </p:spTgt>
                                        </p:tgtEl>
                                        <p:attrNameLst>
                                          <p:attrName>ppt_x</p:attrName>
                                        </p:attrNameLst>
                                      </p:cBhvr>
                                      <p:tavLst>
                                        <p:tav tm="0">
                                          <p:val>
                                            <p:strVal val="ppt_x"/>
                                          </p:val>
                                        </p:tav>
                                        <p:tav tm="100000">
                                          <p:val>
                                            <p:strVal val="0-ppt_w/2"/>
                                          </p:val>
                                        </p:tav>
                                      </p:tavLst>
                                    </p:anim>
                                    <p:anim calcmode="lin" valueType="num">
                                      <p:cBhvr additive="base">
                                        <p:cTn id="83" dur="500"/>
                                        <p:tgtEl>
                                          <p:spTgt spid="45">
                                            <p:txEl>
                                              <p:pRg st="7" end="7"/>
                                            </p:txEl>
                                          </p:spTgt>
                                        </p:tgtEl>
                                        <p:attrNameLst>
                                          <p:attrName>ppt_y</p:attrName>
                                        </p:attrNameLst>
                                      </p:cBhvr>
                                      <p:tavLst>
                                        <p:tav tm="0">
                                          <p:val>
                                            <p:strVal val="ppt_y"/>
                                          </p:val>
                                        </p:tav>
                                        <p:tav tm="100000">
                                          <p:val>
                                            <p:strVal val="ppt_y"/>
                                          </p:val>
                                        </p:tav>
                                      </p:tavLst>
                                    </p:anim>
                                    <p:set>
                                      <p:cBhvr>
                                        <p:cTn id="84" dur="1" fill="hold">
                                          <p:stCondLst>
                                            <p:cond delay="499"/>
                                          </p:stCondLst>
                                        </p:cTn>
                                        <p:tgtEl>
                                          <p:spTgt spid="45">
                                            <p:txEl>
                                              <p:pRg st="7" end="7"/>
                                            </p:txEl>
                                          </p:spTgt>
                                        </p:tgtEl>
                                        <p:attrNameLst>
                                          <p:attrName>style.visibility</p:attrName>
                                        </p:attrNameLst>
                                      </p:cBhvr>
                                      <p:to>
                                        <p:strVal val="hidden"/>
                                      </p:to>
                                    </p:set>
                                  </p:childTnLst>
                                </p:cTn>
                              </p:par>
                              <p:par>
                                <p:cTn id="85" presetID="2" presetClass="exit" presetSubtype="8" fill="hold" grpId="1" nodeType="withEffect">
                                  <p:stCondLst>
                                    <p:cond delay="37750"/>
                                  </p:stCondLst>
                                  <p:childTnLst>
                                    <p:anim calcmode="lin" valueType="num">
                                      <p:cBhvr additive="base">
                                        <p:cTn id="86" dur="500"/>
                                        <p:tgtEl>
                                          <p:spTgt spid="45">
                                            <p:txEl>
                                              <p:pRg st="8" end="8"/>
                                            </p:txEl>
                                          </p:spTgt>
                                        </p:tgtEl>
                                        <p:attrNameLst>
                                          <p:attrName>ppt_x</p:attrName>
                                        </p:attrNameLst>
                                      </p:cBhvr>
                                      <p:tavLst>
                                        <p:tav tm="0">
                                          <p:val>
                                            <p:strVal val="ppt_x"/>
                                          </p:val>
                                        </p:tav>
                                        <p:tav tm="100000">
                                          <p:val>
                                            <p:strVal val="0-ppt_w/2"/>
                                          </p:val>
                                        </p:tav>
                                      </p:tavLst>
                                    </p:anim>
                                    <p:anim calcmode="lin" valueType="num">
                                      <p:cBhvr additive="base">
                                        <p:cTn id="87" dur="500"/>
                                        <p:tgtEl>
                                          <p:spTgt spid="45">
                                            <p:txEl>
                                              <p:pRg st="8" end="8"/>
                                            </p:txEl>
                                          </p:spTgt>
                                        </p:tgtEl>
                                        <p:attrNameLst>
                                          <p:attrName>ppt_y</p:attrName>
                                        </p:attrNameLst>
                                      </p:cBhvr>
                                      <p:tavLst>
                                        <p:tav tm="0">
                                          <p:val>
                                            <p:strVal val="ppt_y"/>
                                          </p:val>
                                        </p:tav>
                                        <p:tav tm="100000">
                                          <p:val>
                                            <p:strVal val="ppt_y"/>
                                          </p:val>
                                        </p:tav>
                                      </p:tavLst>
                                    </p:anim>
                                    <p:set>
                                      <p:cBhvr>
                                        <p:cTn id="88" dur="1" fill="hold">
                                          <p:stCondLst>
                                            <p:cond delay="499"/>
                                          </p:stCondLst>
                                        </p:cTn>
                                        <p:tgtEl>
                                          <p:spTgt spid="45">
                                            <p:txEl>
                                              <p:pRg st="8" end="8"/>
                                            </p:txEl>
                                          </p:spTgt>
                                        </p:tgtEl>
                                        <p:attrNameLst>
                                          <p:attrName>style.visibility</p:attrName>
                                        </p:attrNameLst>
                                      </p:cBhvr>
                                      <p:to>
                                        <p:strVal val="hidden"/>
                                      </p:to>
                                    </p:set>
                                  </p:childTnLst>
                                </p:cTn>
                              </p:par>
                              <p:par>
                                <p:cTn id="89" presetID="2" presetClass="exit" presetSubtype="2" fill="hold" nodeType="withEffect">
                                  <p:stCondLst>
                                    <p:cond delay="37750"/>
                                  </p:stCondLst>
                                  <p:childTnLst>
                                    <p:anim calcmode="lin" valueType="num">
                                      <p:cBhvr additive="base">
                                        <p:cTn id="90" dur="500"/>
                                        <p:tgtEl>
                                          <p:spTgt spid="9"/>
                                        </p:tgtEl>
                                        <p:attrNameLst>
                                          <p:attrName>ppt_x</p:attrName>
                                        </p:attrNameLst>
                                      </p:cBhvr>
                                      <p:tavLst>
                                        <p:tav tm="0">
                                          <p:val>
                                            <p:strVal val="ppt_x"/>
                                          </p:val>
                                        </p:tav>
                                        <p:tav tm="100000">
                                          <p:val>
                                            <p:strVal val="1+ppt_w/2"/>
                                          </p:val>
                                        </p:tav>
                                      </p:tavLst>
                                    </p:anim>
                                    <p:anim calcmode="lin" valueType="num">
                                      <p:cBhvr additive="base">
                                        <p:cTn id="91" dur="500"/>
                                        <p:tgtEl>
                                          <p:spTgt spid="9"/>
                                        </p:tgtEl>
                                        <p:attrNameLst>
                                          <p:attrName>ppt_y</p:attrName>
                                        </p:attrNameLst>
                                      </p:cBhvr>
                                      <p:tavLst>
                                        <p:tav tm="0">
                                          <p:val>
                                            <p:strVal val="ppt_y"/>
                                          </p:val>
                                        </p:tav>
                                        <p:tav tm="100000">
                                          <p:val>
                                            <p:strVal val="ppt_y"/>
                                          </p:val>
                                        </p:tav>
                                      </p:tavLst>
                                    </p:anim>
                                    <p:set>
                                      <p:cBhvr>
                                        <p:cTn id="9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10"/>
                </p:tgtEl>
              </p:cMediaNode>
            </p:audio>
          </p:childTnLst>
        </p:cTn>
      </p:par>
    </p:tnLst>
    <p:bldLst>
      <p:bldP spid="11" grpId="0" animBg="1"/>
      <p:bldP spid="11" grpId="1" animBg="1"/>
      <p:bldP spid="45" grpId="0" uiExpand="1" build="p"/>
      <p:bldP spid="45" grpId="1"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AEBBB5-A7DE-8CC6-DC68-0FC04610E444}"/>
              </a:ext>
            </a:extLst>
          </p:cNvPr>
          <p:cNvGrpSpPr/>
          <p:nvPr/>
        </p:nvGrpSpPr>
        <p:grpSpPr>
          <a:xfrm>
            <a:off x="204894" y="236255"/>
            <a:ext cx="11758506" cy="935182"/>
            <a:chOff x="204894" y="236255"/>
            <a:chExt cx="11758506" cy="935182"/>
          </a:xfrm>
        </p:grpSpPr>
        <p:sp>
          <p:nvSpPr>
            <p:cNvPr id="2" name="Rectangle: Rounded Corners 1">
              <a:extLst>
                <a:ext uri="{FF2B5EF4-FFF2-40B4-BE49-F238E27FC236}">
                  <a16:creationId xmlns:a16="http://schemas.microsoft.com/office/drawing/2014/main" id="{118EA3F1-11E5-5E4A-5C59-D5E73BF13971}"/>
                </a:ext>
              </a:extLst>
            </p:cNvPr>
            <p:cNvSpPr/>
            <p:nvPr/>
          </p:nvSpPr>
          <p:spPr>
            <a:xfrm>
              <a:off x="968556" y="236255"/>
              <a:ext cx="10994844" cy="935182"/>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454721-56C6-4483-5C29-5E88FB070DC2}"/>
                </a:ext>
              </a:extLst>
            </p:cNvPr>
            <p:cNvSpPr txBox="1"/>
            <p:nvPr/>
          </p:nvSpPr>
          <p:spPr>
            <a:xfrm>
              <a:off x="1216206" y="473014"/>
              <a:ext cx="4193993" cy="461665"/>
            </a:xfrm>
            <a:prstGeom prst="rect">
              <a:avLst/>
            </a:prstGeom>
            <a:noFill/>
          </p:spPr>
          <p:txBody>
            <a:bodyPr wrap="square" rtlCol="0">
              <a:spAutoFit/>
            </a:bodyPr>
            <a:lstStyle/>
            <a:p>
              <a:pPr>
                <a:defRPr/>
              </a:pPr>
              <a:r>
                <a:rPr lang="en-GB" sz="2400" b="1" dirty="0">
                  <a:solidFill>
                    <a:srgbClr val="00205C"/>
                  </a:solidFill>
                </a:rPr>
                <a:t>Cleaning procedures</a:t>
              </a:r>
            </a:p>
          </p:txBody>
        </p:sp>
        <p:sp>
          <p:nvSpPr>
            <p:cNvPr id="14" name="Rectangle: Rounded Corners 13">
              <a:extLst>
                <a:ext uri="{FF2B5EF4-FFF2-40B4-BE49-F238E27FC236}">
                  <a16:creationId xmlns:a16="http://schemas.microsoft.com/office/drawing/2014/main" id="{2F3A8D4F-11FF-0F96-74CD-71A4F686FA7E}"/>
                </a:ext>
              </a:extLst>
            </p:cNvPr>
            <p:cNvSpPr/>
            <p:nvPr/>
          </p:nvSpPr>
          <p:spPr>
            <a:xfrm>
              <a:off x="234898" y="383806"/>
              <a:ext cx="640080" cy="640080"/>
            </a:xfrm>
            <a:prstGeom prst="roundRect">
              <a:avLst>
                <a:gd name="adj" fmla="val 13889"/>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D438875-33D5-52BB-9137-3818B9AC87BC}"/>
                </a:ext>
              </a:extLst>
            </p:cNvPr>
            <p:cNvSpPr txBox="1"/>
            <p:nvPr/>
          </p:nvSpPr>
          <p:spPr>
            <a:xfrm>
              <a:off x="204894" y="442236"/>
              <a:ext cx="623889" cy="523220"/>
            </a:xfrm>
            <a:prstGeom prst="rect">
              <a:avLst/>
            </a:prstGeom>
            <a:noFill/>
          </p:spPr>
          <p:txBody>
            <a:bodyPr wrap="none" rtlCol="0" anchor="ctr">
              <a:spAutoFit/>
            </a:bodyPr>
            <a:lstStyle/>
            <a:p>
              <a:pPr algn="ctr"/>
              <a:r>
                <a:rPr lang="en-US" sz="2800" b="1" dirty="0"/>
                <a:t>4b</a:t>
              </a:r>
              <a:endParaRPr lang="en-US" sz="4400" b="1" dirty="0"/>
            </a:p>
          </p:txBody>
        </p:sp>
        <p:grpSp>
          <p:nvGrpSpPr>
            <p:cNvPr id="18" name="Group 17">
              <a:extLst>
                <a:ext uri="{FF2B5EF4-FFF2-40B4-BE49-F238E27FC236}">
                  <a16:creationId xmlns:a16="http://schemas.microsoft.com/office/drawing/2014/main" id="{6CF8D38C-F602-620E-26BE-BA6B5CEFB427}"/>
                </a:ext>
              </a:extLst>
            </p:cNvPr>
            <p:cNvGrpSpPr/>
            <p:nvPr/>
          </p:nvGrpSpPr>
          <p:grpSpPr>
            <a:xfrm>
              <a:off x="739955" y="658126"/>
              <a:ext cx="369624" cy="91440"/>
              <a:chOff x="1114424" y="1564005"/>
              <a:chExt cx="369624" cy="91440"/>
            </a:xfrm>
          </p:grpSpPr>
          <p:sp>
            <p:nvSpPr>
              <p:cNvPr id="20" name="Oval 19">
                <a:extLst>
                  <a:ext uri="{FF2B5EF4-FFF2-40B4-BE49-F238E27FC236}">
                    <a16:creationId xmlns:a16="http://schemas.microsoft.com/office/drawing/2014/main" id="{230B6159-3DA6-0CFC-92AD-38F9B9061A68}"/>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488BDD1-A1ED-E8D5-C9D2-8580A3A20CF9}"/>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8C21502-94DE-0A54-DD01-3DF9866A12FA}"/>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2F1352E-9B9E-2CAD-63A9-6E08CB21648D}"/>
                </a:ext>
              </a:extLst>
            </p:cNvPr>
            <p:cNvGrpSpPr/>
            <p:nvPr/>
          </p:nvGrpSpPr>
          <p:grpSpPr>
            <a:xfrm>
              <a:off x="11104778" y="317398"/>
              <a:ext cx="772897" cy="772897"/>
              <a:chOff x="11120831" y="1608377"/>
              <a:chExt cx="772897" cy="772897"/>
            </a:xfrm>
          </p:grpSpPr>
          <p:sp>
            <p:nvSpPr>
              <p:cNvPr id="43" name="Oval 42">
                <a:extLst>
                  <a:ext uri="{FF2B5EF4-FFF2-40B4-BE49-F238E27FC236}">
                    <a16:creationId xmlns:a16="http://schemas.microsoft.com/office/drawing/2014/main" id="{1ED45C56-3FB0-5F48-8AB5-BAFC2D9724EE}"/>
                  </a:ext>
                </a:extLst>
              </p:cNvPr>
              <p:cNvSpPr/>
              <p:nvPr/>
            </p:nvSpPr>
            <p:spPr>
              <a:xfrm>
                <a:off x="11120831" y="1608377"/>
                <a:ext cx="772897" cy="772897"/>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Daily calendar">
                <a:extLst>
                  <a:ext uri="{FF2B5EF4-FFF2-40B4-BE49-F238E27FC236}">
                    <a16:creationId xmlns:a16="http://schemas.microsoft.com/office/drawing/2014/main" id="{EADBDCEE-8D0C-EB08-E664-DBDDB27F287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50637" y="1738183"/>
                <a:ext cx="513285" cy="513285"/>
              </a:xfrm>
              <a:prstGeom prst="rect">
                <a:avLst/>
              </a:prstGeom>
            </p:spPr>
          </p:pic>
        </p:grpSp>
      </p:grpSp>
      <p:grpSp>
        <p:nvGrpSpPr>
          <p:cNvPr id="7" name="Group 6">
            <a:extLst>
              <a:ext uri="{FF2B5EF4-FFF2-40B4-BE49-F238E27FC236}">
                <a16:creationId xmlns:a16="http://schemas.microsoft.com/office/drawing/2014/main" id="{FA23F8AE-EB6F-C8F7-6024-49670C4886B3}"/>
              </a:ext>
            </a:extLst>
          </p:cNvPr>
          <p:cNvGrpSpPr/>
          <p:nvPr/>
        </p:nvGrpSpPr>
        <p:grpSpPr>
          <a:xfrm>
            <a:off x="934295" y="1318757"/>
            <a:ext cx="10323540" cy="1544832"/>
            <a:chOff x="934295" y="1369557"/>
            <a:chExt cx="10323540" cy="1544832"/>
          </a:xfrm>
        </p:grpSpPr>
        <p:sp>
          <p:nvSpPr>
            <p:cNvPr id="4" name="Rectangle 3">
              <a:extLst>
                <a:ext uri="{FF2B5EF4-FFF2-40B4-BE49-F238E27FC236}">
                  <a16:creationId xmlns:a16="http://schemas.microsoft.com/office/drawing/2014/main" id="{D6C20996-9473-E45D-F0E8-434F68CA526D}"/>
                </a:ext>
              </a:extLst>
            </p:cNvPr>
            <p:cNvSpPr/>
            <p:nvPr/>
          </p:nvSpPr>
          <p:spPr>
            <a:xfrm>
              <a:off x="971882" y="1407052"/>
              <a:ext cx="10241280" cy="1469842"/>
            </a:xfrm>
            <a:prstGeom prst="rect">
              <a:avLst/>
            </a:prstGeom>
            <a:solidFill>
              <a:schemeClr val="bg1"/>
            </a:solidFill>
            <a:ln w="19050">
              <a:solidFill>
                <a:srgbClr val="A6228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172671F2-E3B6-8244-73D2-861EB3D0DD99}"/>
                </a:ext>
              </a:extLst>
            </p:cNvPr>
            <p:cNvSpPr/>
            <p:nvPr/>
          </p:nvSpPr>
          <p:spPr>
            <a:xfrm>
              <a:off x="10160555" y="1999989"/>
              <a:ext cx="1097280" cy="914400"/>
            </a:xfrm>
            <a:prstGeom prst="rect">
              <a:avLst/>
            </a:prstGeom>
            <a:solidFill>
              <a:srgbClr val="A6228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CA3ABCAA-6316-D2E5-073F-D1F95D203ABA}"/>
                </a:ext>
              </a:extLst>
            </p:cNvPr>
            <p:cNvSpPr/>
            <p:nvPr/>
          </p:nvSpPr>
          <p:spPr>
            <a:xfrm>
              <a:off x="934295" y="1369557"/>
              <a:ext cx="1097280" cy="1005840"/>
            </a:xfrm>
            <a:prstGeom prst="rect">
              <a:avLst/>
            </a:prstGeom>
            <a:solidFill>
              <a:srgbClr val="A6228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B02A1B5A-5D5E-A9D7-BDBB-E08A0CA3A793}"/>
                </a:ext>
              </a:extLst>
            </p:cNvPr>
            <p:cNvSpPr/>
            <p:nvPr/>
          </p:nvSpPr>
          <p:spPr>
            <a:xfrm>
              <a:off x="1059207" y="1498492"/>
              <a:ext cx="10066630" cy="1296000"/>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E138032C-AC72-8B0D-C476-FC04961CF7E1}"/>
                </a:ext>
              </a:extLst>
            </p:cNvPr>
            <p:cNvSpPr txBox="1"/>
            <p:nvPr/>
          </p:nvSpPr>
          <p:spPr>
            <a:xfrm>
              <a:off x="1150291" y="1514268"/>
              <a:ext cx="9303894" cy="1264449"/>
            </a:xfrm>
            <a:prstGeom prst="rect">
              <a:avLst/>
            </a:prstGeom>
            <a:noFill/>
          </p:spPr>
          <p:txBody>
            <a:bodyPr wrap="square" rtlCol="0">
              <a:spAutoFit/>
            </a:bodyPr>
            <a:lstStyle/>
            <a:p>
              <a:pPr>
                <a:spcAft>
                  <a:spcPts val="500"/>
                </a:spcAft>
                <a:buClr>
                  <a:schemeClr val="tx1"/>
                </a:buClr>
              </a:pPr>
              <a:r>
                <a:rPr lang="en-US" sz="2400" b="1" dirty="0">
                  <a:solidFill>
                    <a:srgbClr val="A6228C"/>
                  </a:solidFill>
                  <a:latin typeface="Atkinson Hyperlegible" pitchFamily="2" charset="0"/>
                  <a:cs typeface="Arial"/>
                </a:rPr>
                <a:t>Standard Operating Procedures</a:t>
              </a:r>
            </a:p>
            <a:p>
              <a:pPr>
                <a:spcAft>
                  <a:spcPts val="500"/>
                </a:spcAft>
                <a:buClr>
                  <a:schemeClr val="tx1"/>
                </a:buClr>
              </a:pPr>
              <a:r>
                <a:rPr lang="en-US" sz="2400" dirty="0">
                  <a:latin typeface="Atkinson Hyperlegible" pitchFamily="2" charset="0"/>
                  <a:cs typeface="Arial"/>
                </a:rPr>
                <a:t>Cleaning processes in a clear, step-by-step manner (visual and written instructions).</a:t>
              </a:r>
            </a:p>
          </p:txBody>
        </p:sp>
      </p:grpSp>
      <p:grpSp>
        <p:nvGrpSpPr>
          <p:cNvPr id="8" name="Group 7">
            <a:extLst>
              <a:ext uri="{FF2B5EF4-FFF2-40B4-BE49-F238E27FC236}">
                <a16:creationId xmlns:a16="http://schemas.microsoft.com/office/drawing/2014/main" id="{C28541C0-B5EE-4838-48C9-28D5A5EBCD5C}"/>
              </a:ext>
            </a:extLst>
          </p:cNvPr>
          <p:cNvGrpSpPr/>
          <p:nvPr/>
        </p:nvGrpSpPr>
        <p:grpSpPr>
          <a:xfrm>
            <a:off x="934295" y="2955202"/>
            <a:ext cx="10323411" cy="1713119"/>
            <a:chOff x="934295" y="3173802"/>
            <a:chExt cx="10323411" cy="1713119"/>
          </a:xfrm>
        </p:grpSpPr>
        <p:sp>
          <p:nvSpPr>
            <p:cNvPr id="34" name="Rectangle 33">
              <a:extLst>
                <a:ext uri="{FF2B5EF4-FFF2-40B4-BE49-F238E27FC236}">
                  <a16:creationId xmlns:a16="http://schemas.microsoft.com/office/drawing/2014/main" id="{5F315905-F88D-DBD0-C357-07A5FC488748}"/>
                </a:ext>
              </a:extLst>
            </p:cNvPr>
            <p:cNvSpPr/>
            <p:nvPr/>
          </p:nvSpPr>
          <p:spPr>
            <a:xfrm>
              <a:off x="971882" y="3211297"/>
              <a:ext cx="10241280" cy="1645920"/>
            </a:xfrm>
            <a:prstGeom prst="rect">
              <a:avLst/>
            </a:prstGeom>
            <a:solidFill>
              <a:schemeClr val="bg1"/>
            </a:solidFill>
            <a:ln w="19050">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419E4056-3A26-6664-9AE1-1FC7DA3657F1}"/>
                </a:ext>
              </a:extLst>
            </p:cNvPr>
            <p:cNvSpPr/>
            <p:nvPr/>
          </p:nvSpPr>
          <p:spPr>
            <a:xfrm>
              <a:off x="10085054" y="3717087"/>
              <a:ext cx="1172652" cy="1169834"/>
            </a:xfrm>
            <a:prstGeom prst="rect">
              <a:avLst/>
            </a:prstGeom>
            <a:solidFill>
              <a:srgbClr val="80BC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873AA8F-9EF5-5142-BDFC-E4BEE64F5E9F}"/>
                </a:ext>
              </a:extLst>
            </p:cNvPr>
            <p:cNvSpPr/>
            <p:nvPr/>
          </p:nvSpPr>
          <p:spPr>
            <a:xfrm>
              <a:off x="934295" y="3173802"/>
              <a:ext cx="1172652" cy="1169834"/>
            </a:xfrm>
            <a:prstGeom prst="rect">
              <a:avLst/>
            </a:prstGeom>
            <a:solidFill>
              <a:srgbClr val="80BC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37" name="Rectangle 36">
              <a:extLst>
                <a:ext uri="{FF2B5EF4-FFF2-40B4-BE49-F238E27FC236}">
                  <a16:creationId xmlns:a16="http://schemas.microsoft.com/office/drawing/2014/main" id="{6B3E7989-F59E-88B2-4B54-A57F3A6D3F15}"/>
                </a:ext>
              </a:extLst>
            </p:cNvPr>
            <p:cNvSpPr/>
            <p:nvPr/>
          </p:nvSpPr>
          <p:spPr>
            <a:xfrm>
              <a:off x="1059207" y="3302737"/>
              <a:ext cx="10066630" cy="1463040"/>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424A2F79-CF71-4BA6-268A-875CFB52D93D}"/>
                </a:ext>
              </a:extLst>
            </p:cNvPr>
            <p:cNvSpPr txBox="1"/>
            <p:nvPr/>
          </p:nvSpPr>
          <p:spPr>
            <a:xfrm>
              <a:off x="1150291" y="3586699"/>
              <a:ext cx="9517709" cy="895117"/>
            </a:xfrm>
            <a:prstGeom prst="rect">
              <a:avLst/>
            </a:prstGeom>
            <a:noFill/>
          </p:spPr>
          <p:txBody>
            <a:bodyPr wrap="square" rtlCol="0">
              <a:spAutoFit/>
            </a:bodyPr>
            <a:lstStyle/>
            <a:p>
              <a:pPr>
                <a:spcAft>
                  <a:spcPts val="500"/>
                </a:spcAft>
                <a:buClr>
                  <a:schemeClr val="tx1"/>
                </a:buClr>
              </a:pPr>
              <a:r>
                <a:rPr lang="en-US" sz="2400" b="1" dirty="0">
                  <a:solidFill>
                    <a:srgbClr val="80BC00"/>
                  </a:solidFill>
                  <a:latin typeface="Atkinson Hyperlegible" pitchFamily="2" charset="0"/>
                  <a:cs typeface="Arial"/>
                </a:rPr>
                <a:t>Regular supply of materials, equipment, PPE</a:t>
              </a:r>
            </a:p>
            <a:p>
              <a:pPr>
                <a:spcAft>
                  <a:spcPts val="500"/>
                </a:spcAft>
                <a:buClr>
                  <a:schemeClr val="tx1"/>
                </a:buClr>
              </a:pPr>
              <a:r>
                <a:rPr lang="en-US" sz="2400" dirty="0">
                  <a:latin typeface="Atkinson Hyperlegible" pitchFamily="2" charset="0"/>
                  <a:cs typeface="Arial"/>
                </a:rPr>
                <a:t>For cleaning and hand hygiene.</a:t>
              </a:r>
            </a:p>
          </p:txBody>
        </p:sp>
      </p:grpSp>
      <p:grpSp>
        <p:nvGrpSpPr>
          <p:cNvPr id="11" name="Group 10">
            <a:extLst>
              <a:ext uri="{FF2B5EF4-FFF2-40B4-BE49-F238E27FC236}">
                <a16:creationId xmlns:a16="http://schemas.microsoft.com/office/drawing/2014/main" id="{393DF854-5007-D319-2921-6FB030737313}"/>
              </a:ext>
            </a:extLst>
          </p:cNvPr>
          <p:cNvGrpSpPr/>
          <p:nvPr/>
        </p:nvGrpSpPr>
        <p:grpSpPr>
          <a:xfrm>
            <a:off x="934295" y="4759934"/>
            <a:ext cx="10323411" cy="1713119"/>
            <a:chOff x="934295" y="4978048"/>
            <a:chExt cx="10323411" cy="1713119"/>
          </a:xfrm>
        </p:grpSpPr>
        <p:sp>
          <p:nvSpPr>
            <p:cNvPr id="40" name="Rectangle 39">
              <a:extLst>
                <a:ext uri="{FF2B5EF4-FFF2-40B4-BE49-F238E27FC236}">
                  <a16:creationId xmlns:a16="http://schemas.microsoft.com/office/drawing/2014/main" id="{94BC4321-58E3-A2D7-3394-F41A5C2CC816}"/>
                </a:ext>
              </a:extLst>
            </p:cNvPr>
            <p:cNvSpPr/>
            <p:nvPr/>
          </p:nvSpPr>
          <p:spPr>
            <a:xfrm>
              <a:off x="971882" y="5015543"/>
              <a:ext cx="10241280" cy="1645920"/>
            </a:xfrm>
            <a:prstGeom prst="rect">
              <a:avLst/>
            </a:prstGeom>
            <a:solidFill>
              <a:schemeClr val="bg1"/>
            </a:solidFill>
            <a:ln w="19050">
              <a:solidFill>
                <a:srgbClr val="00A4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CF9EE768-F24C-E510-7B5C-028B375AD2D3}"/>
                </a:ext>
              </a:extLst>
            </p:cNvPr>
            <p:cNvSpPr/>
            <p:nvPr/>
          </p:nvSpPr>
          <p:spPr>
            <a:xfrm>
              <a:off x="10085054" y="5521333"/>
              <a:ext cx="1172652" cy="1169834"/>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5" name="Rectangle 54">
              <a:extLst>
                <a:ext uri="{FF2B5EF4-FFF2-40B4-BE49-F238E27FC236}">
                  <a16:creationId xmlns:a16="http://schemas.microsoft.com/office/drawing/2014/main" id="{99C43A77-FD8F-11A5-1F62-A114424ECD6B}"/>
                </a:ext>
              </a:extLst>
            </p:cNvPr>
            <p:cNvSpPr/>
            <p:nvPr/>
          </p:nvSpPr>
          <p:spPr>
            <a:xfrm>
              <a:off x="934295" y="4978048"/>
              <a:ext cx="1172652" cy="1169834"/>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6" name="Rectangle 55">
              <a:extLst>
                <a:ext uri="{FF2B5EF4-FFF2-40B4-BE49-F238E27FC236}">
                  <a16:creationId xmlns:a16="http://schemas.microsoft.com/office/drawing/2014/main" id="{5D197350-49DB-FBA9-74A4-D8A7C67407CF}"/>
                </a:ext>
              </a:extLst>
            </p:cNvPr>
            <p:cNvSpPr/>
            <p:nvPr/>
          </p:nvSpPr>
          <p:spPr>
            <a:xfrm>
              <a:off x="1059207" y="5106983"/>
              <a:ext cx="10066630" cy="1463040"/>
            </a:xfrm>
            <a:prstGeom prst="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57" name="TextBox 56">
              <a:extLst>
                <a:ext uri="{FF2B5EF4-FFF2-40B4-BE49-F238E27FC236}">
                  <a16:creationId xmlns:a16="http://schemas.microsoft.com/office/drawing/2014/main" id="{3145469D-DF51-7D91-05A7-26DB19BF7985}"/>
                </a:ext>
              </a:extLst>
            </p:cNvPr>
            <p:cNvSpPr txBox="1"/>
            <p:nvPr/>
          </p:nvSpPr>
          <p:spPr>
            <a:xfrm>
              <a:off x="1150291" y="5206279"/>
              <a:ext cx="9975546" cy="1264449"/>
            </a:xfrm>
            <a:prstGeom prst="rect">
              <a:avLst/>
            </a:prstGeom>
            <a:noFill/>
          </p:spPr>
          <p:txBody>
            <a:bodyPr wrap="square" rtlCol="0">
              <a:spAutoFit/>
            </a:bodyPr>
            <a:lstStyle/>
            <a:p>
              <a:pPr marL="0" lvl="1">
                <a:spcAft>
                  <a:spcPts val="500"/>
                </a:spcAft>
                <a:buClr>
                  <a:schemeClr val="tx1"/>
                </a:buClr>
              </a:pPr>
              <a:r>
                <a:rPr lang="en-US" sz="2400" b="1" dirty="0">
                  <a:solidFill>
                    <a:srgbClr val="00A4EE"/>
                  </a:solidFill>
                  <a:latin typeface="Atkinson Hyperlegible" pitchFamily="2" charset="0"/>
                  <a:cs typeface="Arial"/>
                </a:rPr>
                <a:t>Disposal and reprocessing steps for waste and laundry</a:t>
              </a:r>
            </a:p>
            <a:p>
              <a:pPr marL="0" lvl="1">
                <a:spcAft>
                  <a:spcPts val="500"/>
                </a:spcAft>
                <a:buClr>
                  <a:schemeClr val="tx1"/>
                </a:buClr>
              </a:pPr>
              <a:r>
                <a:rPr lang="en-US" sz="2400" dirty="0">
                  <a:latin typeface="Atkinson Hyperlegible" pitchFamily="2" charset="0"/>
                  <a:ea typeface="+mn-lt"/>
                  <a:cs typeface="+mn-lt"/>
                </a:rPr>
                <a:t>Post-use handling of supplies and equipment (do they require cleaning, disinfection, or disposal?).</a:t>
              </a:r>
              <a:endParaRPr lang="en-US" sz="2400" dirty="0">
                <a:latin typeface="Atkinson Hyperlegible" pitchFamily="2" charset="0"/>
                <a:cs typeface="Arial"/>
              </a:endParaRPr>
            </a:p>
          </p:txBody>
        </p:sp>
      </p:grpSp>
      <p:pic>
        <p:nvPicPr>
          <p:cNvPr id="13" name="17">
            <a:hlinkClick r:id="" action="ppaction://media"/>
            <a:extLst>
              <a:ext uri="{FF2B5EF4-FFF2-40B4-BE49-F238E27FC236}">
                <a16:creationId xmlns:a16="http://schemas.microsoft.com/office/drawing/2014/main" id="{8DC1FCB1-B3AC-8187-72BE-5BE954EF6B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858000"/>
            <a:ext cx="609600" cy="609600"/>
          </a:xfrm>
          <a:prstGeom prst="rect">
            <a:avLst/>
          </a:prstGeom>
        </p:spPr>
      </p:pic>
    </p:spTree>
    <p:extLst>
      <p:ext uri="{BB962C8B-B14F-4D97-AF65-F5344CB8AC3E}">
        <p14:creationId xmlns:p14="http://schemas.microsoft.com/office/powerpoint/2010/main" val="1499841677"/>
      </p:ext>
    </p:extLst>
  </p:cSld>
  <p:clrMapOvr>
    <a:masterClrMapping/>
  </p:clrMapOvr>
  <mc:AlternateContent xmlns:mc="http://schemas.openxmlformats.org/markup-compatibility/2006" xmlns:p14="http://schemas.microsoft.com/office/powerpoint/2010/main">
    <mc:Choice Requires="p14">
      <p:transition spd="slow" p14:dur="2000" advClick="0" advTm="34920"/>
    </mc:Choice>
    <mc:Fallback xmlns="">
      <p:transition spd="slow" advClick="0" advTm="34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920" fill="hold"/>
                                        <p:tgtEl>
                                          <p:spTgt spid="13"/>
                                        </p:tgtEl>
                                      </p:cBhvr>
                                    </p:cmd>
                                  </p:childTnLst>
                                </p:cTn>
                              </p:par>
                              <p:par>
                                <p:cTn id="7" presetID="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150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2225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xit" presetSubtype="8" fill="hold" nodeType="withEffect">
                                  <p:stCondLst>
                                    <p:cond delay="34920"/>
                                  </p:stCondLst>
                                  <p:childTnLst>
                                    <p:anim calcmode="lin" valueType="num">
                                      <p:cBhvr additive="base">
                                        <p:cTn id="24" dur="500"/>
                                        <p:tgtEl>
                                          <p:spTgt spid="3"/>
                                        </p:tgtEl>
                                        <p:attrNameLst>
                                          <p:attrName>ppt_x</p:attrName>
                                        </p:attrNameLst>
                                      </p:cBhvr>
                                      <p:tavLst>
                                        <p:tav tm="0">
                                          <p:val>
                                            <p:strVal val="ppt_x"/>
                                          </p:val>
                                        </p:tav>
                                        <p:tav tm="100000">
                                          <p:val>
                                            <p:strVal val="0-ppt_w/2"/>
                                          </p:val>
                                        </p:tav>
                                      </p:tavLst>
                                    </p:anim>
                                    <p:anim calcmode="lin" valueType="num">
                                      <p:cBhvr additive="base">
                                        <p:cTn id="25" dur="500"/>
                                        <p:tgtEl>
                                          <p:spTgt spid="3"/>
                                        </p:tgtEl>
                                        <p:attrNameLst>
                                          <p:attrName>ppt_y</p:attrName>
                                        </p:attrNameLst>
                                      </p:cBhvr>
                                      <p:tavLst>
                                        <p:tav tm="0">
                                          <p:val>
                                            <p:strVal val="ppt_y"/>
                                          </p:val>
                                        </p:tav>
                                        <p:tav tm="100000">
                                          <p:val>
                                            <p:strVal val="ppt_y"/>
                                          </p:val>
                                        </p:tav>
                                      </p:tavLst>
                                    </p:anim>
                                    <p:set>
                                      <p:cBhvr>
                                        <p:cTn id="26" dur="1" fill="hold">
                                          <p:stCondLst>
                                            <p:cond delay="499"/>
                                          </p:stCondLst>
                                        </p:cTn>
                                        <p:tgtEl>
                                          <p:spTgt spid="3"/>
                                        </p:tgtEl>
                                        <p:attrNameLst>
                                          <p:attrName>style.visibility</p:attrName>
                                        </p:attrNameLst>
                                      </p:cBhvr>
                                      <p:to>
                                        <p:strVal val="hidden"/>
                                      </p:to>
                                    </p:set>
                                  </p:childTnLst>
                                </p:cTn>
                              </p:par>
                              <p:par>
                                <p:cTn id="27" presetID="2" presetClass="exit" presetSubtype="2" fill="hold" nodeType="withEffect">
                                  <p:stCondLst>
                                    <p:cond delay="34920"/>
                                  </p:stCondLst>
                                  <p:childTnLst>
                                    <p:anim calcmode="lin" valueType="num">
                                      <p:cBhvr additive="base">
                                        <p:cTn id="28" dur="500"/>
                                        <p:tgtEl>
                                          <p:spTgt spid="7"/>
                                        </p:tgtEl>
                                        <p:attrNameLst>
                                          <p:attrName>ppt_x</p:attrName>
                                        </p:attrNameLst>
                                      </p:cBhvr>
                                      <p:tavLst>
                                        <p:tav tm="0">
                                          <p:val>
                                            <p:strVal val="ppt_x"/>
                                          </p:val>
                                        </p:tav>
                                        <p:tav tm="100000">
                                          <p:val>
                                            <p:strVal val="1+ppt_w/2"/>
                                          </p:val>
                                        </p:tav>
                                      </p:tavLst>
                                    </p:anim>
                                    <p:anim calcmode="lin" valueType="num">
                                      <p:cBhvr additive="base">
                                        <p:cTn id="29" dur="500"/>
                                        <p:tgtEl>
                                          <p:spTgt spid="7"/>
                                        </p:tgtEl>
                                        <p:attrNameLst>
                                          <p:attrName>ppt_y</p:attrName>
                                        </p:attrNameLst>
                                      </p:cBhvr>
                                      <p:tavLst>
                                        <p:tav tm="0">
                                          <p:val>
                                            <p:strVal val="ppt_y"/>
                                          </p:val>
                                        </p:tav>
                                        <p:tav tm="100000">
                                          <p:val>
                                            <p:strVal val="ppt_y"/>
                                          </p:val>
                                        </p:tav>
                                      </p:tavLst>
                                    </p:anim>
                                    <p:set>
                                      <p:cBhvr>
                                        <p:cTn id="30" dur="1" fill="hold">
                                          <p:stCondLst>
                                            <p:cond delay="499"/>
                                          </p:stCondLst>
                                        </p:cTn>
                                        <p:tgtEl>
                                          <p:spTgt spid="7"/>
                                        </p:tgtEl>
                                        <p:attrNameLst>
                                          <p:attrName>style.visibility</p:attrName>
                                        </p:attrNameLst>
                                      </p:cBhvr>
                                      <p:to>
                                        <p:strVal val="hidden"/>
                                      </p:to>
                                    </p:set>
                                  </p:childTnLst>
                                </p:cTn>
                              </p:par>
                              <p:par>
                                <p:cTn id="31" presetID="2" presetClass="exit" presetSubtype="2" fill="hold" nodeType="withEffect">
                                  <p:stCondLst>
                                    <p:cond delay="34920"/>
                                  </p:stCondLst>
                                  <p:childTnLst>
                                    <p:anim calcmode="lin" valueType="num">
                                      <p:cBhvr additive="base">
                                        <p:cTn id="32" dur="500"/>
                                        <p:tgtEl>
                                          <p:spTgt spid="8"/>
                                        </p:tgtEl>
                                        <p:attrNameLst>
                                          <p:attrName>ppt_x</p:attrName>
                                        </p:attrNameLst>
                                      </p:cBhvr>
                                      <p:tavLst>
                                        <p:tav tm="0">
                                          <p:val>
                                            <p:strVal val="ppt_x"/>
                                          </p:val>
                                        </p:tav>
                                        <p:tav tm="100000">
                                          <p:val>
                                            <p:strVal val="1+ppt_w/2"/>
                                          </p:val>
                                        </p:tav>
                                      </p:tavLst>
                                    </p:anim>
                                    <p:anim calcmode="lin" valueType="num">
                                      <p:cBhvr additive="base">
                                        <p:cTn id="33" dur="500"/>
                                        <p:tgtEl>
                                          <p:spTgt spid="8"/>
                                        </p:tgtEl>
                                        <p:attrNameLst>
                                          <p:attrName>ppt_y</p:attrName>
                                        </p:attrNameLst>
                                      </p:cBhvr>
                                      <p:tavLst>
                                        <p:tav tm="0">
                                          <p:val>
                                            <p:strVal val="ppt_y"/>
                                          </p:val>
                                        </p:tav>
                                        <p:tav tm="100000">
                                          <p:val>
                                            <p:strVal val="ppt_y"/>
                                          </p:val>
                                        </p:tav>
                                      </p:tavLst>
                                    </p:anim>
                                    <p:set>
                                      <p:cBhvr>
                                        <p:cTn id="34" dur="1" fill="hold">
                                          <p:stCondLst>
                                            <p:cond delay="499"/>
                                          </p:stCondLst>
                                        </p:cTn>
                                        <p:tgtEl>
                                          <p:spTgt spid="8"/>
                                        </p:tgtEl>
                                        <p:attrNameLst>
                                          <p:attrName>style.visibility</p:attrName>
                                        </p:attrNameLst>
                                      </p:cBhvr>
                                      <p:to>
                                        <p:strVal val="hidden"/>
                                      </p:to>
                                    </p:set>
                                  </p:childTnLst>
                                </p:cTn>
                              </p:par>
                              <p:par>
                                <p:cTn id="35" presetID="2" presetClass="exit" presetSubtype="2" fill="hold" nodeType="withEffect">
                                  <p:stCondLst>
                                    <p:cond delay="34920"/>
                                  </p:stCondLst>
                                  <p:childTnLst>
                                    <p:anim calcmode="lin" valueType="num">
                                      <p:cBhvr additive="base">
                                        <p:cTn id="36" dur="500"/>
                                        <p:tgtEl>
                                          <p:spTgt spid="11"/>
                                        </p:tgtEl>
                                        <p:attrNameLst>
                                          <p:attrName>ppt_x</p:attrName>
                                        </p:attrNameLst>
                                      </p:cBhvr>
                                      <p:tavLst>
                                        <p:tav tm="0">
                                          <p:val>
                                            <p:strVal val="ppt_x"/>
                                          </p:val>
                                        </p:tav>
                                        <p:tav tm="100000">
                                          <p:val>
                                            <p:strVal val="1+ppt_w/2"/>
                                          </p:val>
                                        </p:tav>
                                      </p:tavLst>
                                    </p:anim>
                                    <p:anim calcmode="lin" valueType="num">
                                      <p:cBhvr additive="base">
                                        <p:cTn id="37" dur="500"/>
                                        <p:tgtEl>
                                          <p:spTgt spid="11"/>
                                        </p:tgtEl>
                                        <p:attrNameLst>
                                          <p:attrName>ppt_y</p:attrName>
                                        </p:attrNameLst>
                                      </p:cBhvr>
                                      <p:tavLst>
                                        <p:tav tm="0">
                                          <p:val>
                                            <p:strVal val="ppt_y"/>
                                          </p:val>
                                        </p:tav>
                                        <p:tav tm="100000">
                                          <p:val>
                                            <p:strVal val="ppt_y"/>
                                          </p:val>
                                        </p:tav>
                                      </p:tavLst>
                                    </p:anim>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6B0D75-B501-E0E0-2550-53D6AA770F17}"/>
              </a:ext>
            </a:extLst>
          </p:cNvPr>
          <p:cNvGrpSpPr/>
          <p:nvPr/>
        </p:nvGrpSpPr>
        <p:grpSpPr>
          <a:xfrm>
            <a:off x="219320" y="236255"/>
            <a:ext cx="11744080" cy="935182"/>
            <a:chOff x="219320" y="236255"/>
            <a:chExt cx="11744080" cy="935182"/>
          </a:xfrm>
        </p:grpSpPr>
        <p:sp>
          <p:nvSpPr>
            <p:cNvPr id="2" name="Rectangle: Rounded Corners 1">
              <a:extLst>
                <a:ext uri="{FF2B5EF4-FFF2-40B4-BE49-F238E27FC236}">
                  <a16:creationId xmlns:a16="http://schemas.microsoft.com/office/drawing/2014/main" id="{118EA3F1-11E5-5E4A-5C59-D5E73BF13971}"/>
                </a:ext>
              </a:extLst>
            </p:cNvPr>
            <p:cNvSpPr/>
            <p:nvPr/>
          </p:nvSpPr>
          <p:spPr>
            <a:xfrm>
              <a:off x="968556" y="236255"/>
              <a:ext cx="10994844" cy="935182"/>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454721-56C6-4483-5C29-5E88FB070DC2}"/>
                </a:ext>
              </a:extLst>
            </p:cNvPr>
            <p:cNvSpPr txBox="1"/>
            <p:nvPr/>
          </p:nvSpPr>
          <p:spPr>
            <a:xfrm>
              <a:off x="1216206" y="473014"/>
              <a:ext cx="4193993" cy="461665"/>
            </a:xfrm>
            <a:prstGeom prst="rect">
              <a:avLst/>
            </a:prstGeom>
            <a:noFill/>
          </p:spPr>
          <p:txBody>
            <a:bodyPr wrap="square" rtlCol="0">
              <a:spAutoFit/>
            </a:bodyPr>
            <a:lstStyle/>
            <a:p>
              <a:pPr>
                <a:defRPr/>
              </a:pPr>
              <a:r>
                <a:rPr lang="en-GB" sz="2400" b="1" dirty="0">
                  <a:solidFill>
                    <a:srgbClr val="00205C"/>
                  </a:solidFill>
                  <a:latin typeface="Atkinson Hyperlegible" pitchFamily="2" charset="0"/>
                </a:rPr>
                <a:t>Timely reminders</a:t>
              </a:r>
            </a:p>
          </p:txBody>
        </p:sp>
        <p:sp>
          <p:nvSpPr>
            <p:cNvPr id="14" name="Rectangle: Rounded Corners 13">
              <a:extLst>
                <a:ext uri="{FF2B5EF4-FFF2-40B4-BE49-F238E27FC236}">
                  <a16:creationId xmlns:a16="http://schemas.microsoft.com/office/drawing/2014/main" id="{2F3A8D4F-11FF-0F96-74CD-71A4F686FA7E}"/>
                </a:ext>
              </a:extLst>
            </p:cNvPr>
            <p:cNvSpPr/>
            <p:nvPr/>
          </p:nvSpPr>
          <p:spPr>
            <a:xfrm>
              <a:off x="234898" y="383806"/>
              <a:ext cx="640080" cy="640080"/>
            </a:xfrm>
            <a:prstGeom prst="roundRect">
              <a:avLst>
                <a:gd name="adj" fmla="val 13889"/>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D438875-33D5-52BB-9137-3818B9AC87BC}"/>
                </a:ext>
              </a:extLst>
            </p:cNvPr>
            <p:cNvSpPr txBox="1"/>
            <p:nvPr/>
          </p:nvSpPr>
          <p:spPr>
            <a:xfrm>
              <a:off x="219320" y="442236"/>
              <a:ext cx="595036" cy="523220"/>
            </a:xfrm>
            <a:prstGeom prst="rect">
              <a:avLst/>
            </a:prstGeom>
            <a:noFill/>
          </p:spPr>
          <p:txBody>
            <a:bodyPr wrap="none" rtlCol="0" anchor="ctr">
              <a:spAutoFit/>
            </a:bodyPr>
            <a:lstStyle/>
            <a:p>
              <a:pPr algn="ctr"/>
              <a:r>
                <a:rPr lang="en-US" sz="2800" b="1" dirty="0"/>
                <a:t>4c</a:t>
              </a:r>
              <a:endParaRPr lang="en-US" sz="4400" b="1" dirty="0"/>
            </a:p>
          </p:txBody>
        </p:sp>
        <p:grpSp>
          <p:nvGrpSpPr>
            <p:cNvPr id="18" name="Group 17">
              <a:extLst>
                <a:ext uri="{FF2B5EF4-FFF2-40B4-BE49-F238E27FC236}">
                  <a16:creationId xmlns:a16="http://schemas.microsoft.com/office/drawing/2014/main" id="{6CF8D38C-F602-620E-26BE-BA6B5CEFB427}"/>
                </a:ext>
              </a:extLst>
            </p:cNvPr>
            <p:cNvGrpSpPr/>
            <p:nvPr/>
          </p:nvGrpSpPr>
          <p:grpSpPr>
            <a:xfrm>
              <a:off x="739955" y="658126"/>
              <a:ext cx="369624" cy="91440"/>
              <a:chOff x="1114424" y="1564005"/>
              <a:chExt cx="369624" cy="91440"/>
            </a:xfrm>
          </p:grpSpPr>
          <p:sp>
            <p:nvSpPr>
              <p:cNvPr id="20" name="Oval 19">
                <a:extLst>
                  <a:ext uri="{FF2B5EF4-FFF2-40B4-BE49-F238E27FC236}">
                    <a16:creationId xmlns:a16="http://schemas.microsoft.com/office/drawing/2014/main" id="{230B6159-3DA6-0CFC-92AD-38F9B9061A68}"/>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488BDD1-A1ED-E8D5-C9D2-8580A3A20CF9}"/>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8C21502-94DE-0A54-DD01-3DF9866A12FA}"/>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2F1352E-9B9E-2CAD-63A9-6E08CB21648D}"/>
                </a:ext>
              </a:extLst>
            </p:cNvPr>
            <p:cNvGrpSpPr/>
            <p:nvPr/>
          </p:nvGrpSpPr>
          <p:grpSpPr>
            <a:xfrm>
              <a:off x="11104778" y="317398"/>
              <a:ext cx="772897" cy="772897"/>
              <a:chOff x="11120831" y="1608377"/>
              <a:chExt cx="772897" cy="772897"/>
            </a:xfrm>
          </p:grpSpPr>
          <p:sp>
            <p:nvSpPr>
              <p:cNvPr id="43" name="Oval 42">
                <a:extLst>
                  <a:ext uri="{FF2B5EF4-FFF2-40B4-BE49-F238E27FC236}">
                    <a16:creationId xmlns:a16="http://schemas.microsoft.com/office/drawing/2014/main" id="{1ED45C56-3FB0-5F48-8AB5-BAFC2D9724EE}"/>
                  </a:ext>
                </a:extLst>
              </p:cNvPr>
              <p:cNvSpPr/>
              <p:nvPr/>
            </p:nvSpPr>
            <p:spPr>
              <a:xfrm>
                <a:off x="11120831" y="1608377"/>
                <a:ext cx="772897" cy="772897"/>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Daily calendar">
                <a:extLst>
                  <a:ext uri="{FF2B5EF4-FFF2-40B4-BE49-F238E27FC236}">
                    <a16:creationId xmlns:a16="http://schemas.microsoft.com/office/drawing/2014/main" id="{EADBDCEE-8D0C-EB08-E664-DBDDB27F287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50637" y="1738183"/>
                <a:ext cx="513285" cy="513285"/>
              </a:xfrm>
              <a:prstGeom prst="rect">
                <a:avLst/>
              </a:prstGeom>
            </p:spPr>
          </p:pic>
        </p:grpSp>
      </p:grpSp>
      <p:grpSp>
        <p:nvGrpSpPr>
          <p:cNvPr id="60" name="Group 59">
            <a:extLst>
              <a:ext uri="{FF2B5EF4-FFF2-40B4-BE49-F238E27FC236}">
                <a16:creationId xmlns:a16="http://schemas.microsoft.com/office/drawing/2014/main" id="{27D0DB21-7D71-F155-B177-1C47C90B281E}"/>
              </a:ext>
            </a:extLst>
          </p:cNvPr>
          <p:cNvGrpSpPr/>
          <p:nvPr/>
        </p:nvGrpSpPr>
        <p:grpSpPr>
          <a:xfrm>
            <a:off x="8331199" y="1678118"/>
            <a:ext cx="3670301" cy="4525365"/>
            <a:chOff x="8331199" y="1678118"/>
            <a:chExt cx="3670301" cy="4525365"/>
          </a:xfrm>
        </p:grpSpPr>
        <p:sp>
          <p:nvSpPr>
            <p:cNvPr id="34" name="Rounded Rectangle 1315">
              <a:extLst>
                <a:ext uri="{FF2B5EF4-FFF2-40B4-BE49-F238E27FC236}">
                  <a16:creationId xmlns:a16="http://schemas.microsoft.com/office/drawing/2014/main" id="{04C729CA-67C7-DB56-7F10-78F7F2A340FB}"/>
                </a:ext>
              </a:extLst>
            </p:cNvPr>
            <p:cNvSpPr/>
            <p:nvPr/>
          </p:nvSpPr>
          <p:spPr>
            <a:xfrm flipH="1">
              <a:off x="8331199" y="1683217"/>
              <a:ext cx="3670299" cy="4520266"/>
            </a:xfrm>
            <a:prstGeom prst="roundRect">
              <a:avLst>
                <a:gd name="adj" fmla="val 0"/>
              </a:avLst>
            </a:prstGeom>
            <a:solidFill>
              <a:srgbClr val="A6228C">
                <a:alpha val="20000"/>
              </a:srgbClr>
            </a:solidFill>
            <a:ln>
              <a:solidFill>
                <a:srgbClr val="A622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tkinson Hyperlegible" pitchFamily="2" charset="0"/>
                </a:rPr>
                <a:t>Long-term visual cleaning records (e.g., checklists) maintained in every ward.</a:t>
              </a:r>
              <a:endParaRPr lang="en-IN" sz="3200" dirty="0">
                <a:solidFill>
                  <a:schemeClr val="tx1"/>
                </a:solidFill>
                <a:latin typeface="Atkinson Hyperlegible" pitchFamily="2" charset="0"/>
              </a:endParaRPr>
            </a:p>
          </p:txBody>
        </p:sp>
        <p:grpSp>
          <p:nvGrpSpPr>
            <p:cNvPr id="54" name="Group 53">
              <a:extLst>
                <a:ext uri="{FF2B5EF4-FFF2-40B4-BE49-F238E27FC236}">
                  <a16:creationId xmlns:a16="http://schemas.microsoft.com/office/drawing/2014/main" id="{D807B3DD-95AB-3921-2B00-F3B8315EF8C7}"/>
                </a:ext>
              </a:extLst>
            </p:cNvPr>
            <p:cNvGrpSpPr/>
            <p:nvPr/>
          </p:nvGrpSpPr>
          <p:grpSpPr>
            <a:xfrm>
              <a:off x="11064900" y="1678118"/>
              <a:ext cx="936600" cy="4516778"/>
              <a:chOff x="11064900" y="1678118"/>
              <a:chExt cx="936600" cy="4516778"/>
            </a:xfrm>
          </p:grpSpPr>
          <p:sp>
            <p:nvSpPr>
              <p:cNvPr id="37" name="Freeform 6">
                <a:extLst>
                  <a:ext uri="{FF2B5EF4-FFF2-40B4-BE49-F238E27FC236}">
                    <a16:creationId xmlns:a16="http://schemas.microsoft.com/office/drawing/2014/main" id="{D3D324DD-7315-AC2F-EEC4-6F31BE6D59DE}"/>
                  </a:ext>
                </a:extLst>
              </p:cNvPr>
              <p:cNvSpPr>
                <a:spLocks/>
              </p:cNvSpPr>
              <p:nvPr/>
            </p:nvSpPr>
            <p:spPr bwMode="auto">
              <a:xfrm flipV="1">
                <a:off x="11064900" y="1678118"/>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A6228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27D22B03-B319-16D2-3A9F-3D0A35F9B1BB}"/>
                  </a:ext>
                </a:extLst>
              </p:cNvPr>
              <p:cNvSpPr>
                <a:spLocks/>
              </p:cNvSpPr>
              <p:nvPr/>
            </p:nvSpPr>
            <p:spPr bwMode="auto">
              <a:xfrm>
                <a:off x="11064900" y="5721821"/>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A6228C"/>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3" name="Group 52">
            <a:extLst>
              <a:ext uri="{FF2B5EF4-FFF2-40B4-BE49-F238E27FC236}">
                <a16:creationId xmlns:a16="http://schemas.microsoft.com/office/drawing/2014/main" id="{069BC512-4644-647C-1C5A-C4CFD11187CE}"/>
              </a:ext>
            </a:extLst>
          </p:cNvPr>
          <p:cNvGrpSpPr/>
          <p:nvPr/>
        </p:nvGrpSpPr>
        <p:grpSpPr>
          <a:xfrm>
            <a:off x="225398" y="1683217"/>
            <a:ext cx="7880402" cy="4520266"/>
            <a:chOff x="234898" y="1436023"/>
            <a:chExt cx="7880402" cy="4520266"/>
          </a:xfrm>
        </p:grpSpPr>
        <p:pic>
          <p:nvPicPr>
            <p:cNvPr id="7" name="Picture 6">
              <a:extLst>
                <a:ext uri="{FF2B5EF4-FFF2-40B4-BE49-F238E27FC236}">
                  <a16:creationId xmlns:a16="http://schemas.microsoft.com/office/drawing/2014/main" id="{2064DF77-5A75-970F-2631-F4E66B064975}"/>
                </a:ext>
              </a:extLst>
            </p:cNvPr>
            <p:cNvPicPr>
              <a:picLocks noChangeAspect="1"/>
            </p:cNvPicPr>
            <p:nvPr/>
          </p:nvPicPr>
          <p:blipFill rotWithShape="1">
            <a:blip r:embed="rId7"/>
            <a:srcRect r="794"/>
            <a:stretch/>
          </p:blipFill>
          <p:spPr>
            <a:xfrm>
              <a:off x="251847" y="2083736"/>
              <a:ext cx="7846505" cy="3872553"/>
            </a:xfrm>
            <a:prstGeom prst="rect">
              <a:avLst/>
            </a:prstGeom>
            <a:ln>
              <a:solidFill>
                <a:schemeClr val="bg1">
                  <a:lumMod val="85000"/>
                </a:schemeClr>
              </a:solidFill>
            </a:ln>
          </p:spPr>
        </p:pic>
        <p:sp>
          <p:nvSpPr>
            <p:cNvPr id="23" name="Rectangle 22">
              <a:extLst>
                <a:ext uri="{FF2B5EF4-FFF2-40B4-BE49-F238E27FC236}">
                  <a16:creationId xmlns:a16="http://schemas.microsoft.com/office/drawing/2014/main" id="{E03534F2-C38D-E951-1B9D-A8F60B1A3B15}"/>
                </a:ext>
              </a:extLst>
            </p:cNvPr>
            <p:cNvSpPr/>
            <p:nvPr/>
          </p:nvSpPr>
          <p:spPr>
            <a:xfrm>
              <a:off x="234898" y="1436023"/>
              <a:ext cx="7880402" cy="64008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AD41F13-B451-DF08-1F4D-A5E9C8AD97CF}"/>
                </a:ext>
              </a:extLst>
            </p:cNvPr>
            <p:cNvSpPr txBox="1"/>
            <p:nvPr/>
          </p:nvSpPr>
          <p:spPr>
            <a:xfrm>
              <a:off x="1535108" y="1525231"/>
              <a:ext cx="5279982" cy="461665"/>
            </a:xfrm>
            <a:prstGeom prst="round1Rect">
              <a:avLst>
                <a:gd name="adj" fmla="val 0"/>
              </a:avLst>
            </a:prstGeom>
            <a:noFill/>
            <a:ln>
              <a:noFill/>
            </a:ln>
          </p:spPr>
          <p:txBody>
            <a:bodyPr wrap="square" rtlCol="0" anchor="ctr">
              <a:spAutoFit/>
            </a:bodyPr>
            <a:lstStyle/>
            <a:p>
              <a:pPr marL="182880" algn="ctr"/>
              <a:r>
                <a:rPr lang="en-US" sz="2400" b="1" dirty="0">
                  <a:solidFill>
                    <a:schemeClr val="bg1"/>
                  </a:solidFill>
                  <a:latin typeface="Atkinson Hyperlegible" pitchFamily="2" charset="0"/>
                </a:rPr>
                <a:t>Example cleaning checklist</a:t>
              </a:r>
            </a:p>
          </p:txBody>
        </p:sp>
      </p:grpSp>
      <p:pic>
        <p:nvPicPr>
          <p:cNvPr id="59" name="18">
            <a:hlinkClick r:id="" action="ppaction://media"/>
            <a:extLst>
              <a:ext uri="{FF2B5EF4-FFF2-40B4-BE49-F238E27FC236}">
                <a16:creationId xmlns:a16="http://schemas.microsoft.com/office/drawing/2014/main" id="{E53FAB0D-FC72-D109-7916-51CB8CF206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065" y="6956425"/>
            <a:ext cx="609600" cy="609600"/>
          </a:xfrm>
          <a:prstGeom prst="rect">
            <a:avLst/>
          </a:prstGeom>
        </p:spPr>
      </p:pic>
      <p:grpSp>
        <p:nvGrpSpPr>
          <p:cNvPr id="61" name="Group 60">
            <a:extLst>
              <a:ext uri="{FF2B5EF4-FFF2-40B4-BE49-F238E27FC236}">
                <a16:creationId xmlns:a16="http://schemas.microsoft.com/office/drawing/2014/main" id="{5B366253-8EDF-B227-20A2-EB1E704C3754}"/>
              </a:ext>
            </a:extLst>
          </p:cNvPr>
          <p:cNvGrpSpPr/>
          <p:nvPr/>
        </p:nvGrpSpPr>
        <p:grpSpPr>
          <a:xfrm>
            <a:off x="8331199" y="1678118"/>
            <a:ext cx="3670301" cy="4525365"/>
            <a:chOff x="8331199" y="1678118"/>
            <a:chExt cx="3670301" cy="4525365"/>
          </a:xfrm>
        </p:grpSpPr>
        <p:sp>
          <p:nvSpPr>
            <p:cNvPr id="62" name="Rounded Rectangle 1315">
              <a:extLst>
                <a:ext uri="{FF2B5EF4-FFF2-40B4-BE49-F238E27FC236}">
                  <a16:creationId xmlns:a16="http://schemas.microsoft.com/office/drawing/2014/main" id="{AB3B876F-2578-CC05-9DDD-E614CF304101}"/>
                </a:ext>
              </a:extLst>
            </p:cNvPr>
            <p:cNvSpPr/>
            <p:nvPr/>
          </p:nvSpPr>
          <p:spPr>
            <a:xfrm flipH="1">
              <a:off x="8331199" y="1683217"/>
              <a:ext cx="3670299" cy="4520266"/>
            </a:xfrm>
            <a:prstGeom prst="roundRect">
              <a:avLst>
                <a:gd name="adj" fmla="val 0"/>
              </a:avLst>
            </a:prstGeom>
            <a:solidFill>
              <a:srgbClr val="5B2C86">
                <a:alpha val="20000"/>
              </a:srgbClr>
            </a:solidFill>
            <a:ln>
              <a:solidFill>
                <a:srgbClr val="5B2C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tkinson Hyperlegible" pitchFamily="2" charset="0"/>
                </a:rPr>
                <a:t>Ensure specified cleaning with prompts.</a:t>
              </a:r>
              <a:endParaRPr lang="en-IN" sz="3200" dirty="0">
                <a:solidFill>
                  <a:schemeClr val="tx1"/>
                </a:solidFill>
                <a:latin typeface="Atkinson Hyperlegible" pitchFamily="2" charset="0"/>
              </a:endParaRPr>
            </a:p>
          </p:txBody>
        </p:sp>
        <p:grpSp>
          <p:nvGrpSpPr>
            <p:cNvPr id="63" name="Group 62">
              <a:extLst>
                <a:ext uri="{FF2B5EF4-FFF2-40B4-BE49-F238E27FC236}">
                  <a16:creationId xmlns:a16="http://schemas.microsoft.com/office/drawing/2014/main" id="{E3BF221E-1242-47B2-B70A-2908452BB7C7}"/>
                </a:ext>
              </a:extLst>
            </p:cNvPr>
            <p:cNvGrpSpPr/>
            <p:nvPr/>
          </p:nvGrpSpPr>
          <p:grpSpPr>
            <a:xfrm>
              <a:off x="11064900" y="1678118"/>
              <a:ext cx="936600" cy="4516778"/>
              <a:chOff x="11064900" y="1678118"/>
              <a:chExt cx="936600" cy="4516778"/>
            </a:xfrm>
          </p:grpSpPr>
          <p:sp>
            <p:nvSpPr>
              <p:cNvPr id="64" name="Freeform 6">
                <a:extLst>
                  <a:ext uri="{FF2B5EF4-FFF2-40B4-BE49-F238E27FC236}">
                    <a16:creationId xmlns:a16="http://schemas.microsoft.com/office/drawing/2014/main" id="{220BCFC3-E62B-AC91-883C-516A27206DE6}"/>
                  </a:ext>
                </a:extLst>
              </p:cNvPr>
              <p:cNvSpPr>
                <a:spLocks/>
              </p:cNvSpPr>
              <p:nvPr/>
            </p:nvSpPr>
            <p:spPr bwMode="auto">
              <a:xfrm flipV="1">
                <a:off x="11064900" y="1678118"/>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5B2C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6">
                <a:extLst>
                  <a:ext uri="{FF2B5EF4-FFF2-40B4-BE49-F238E27FC236}">
                    <a16:creationId xmlns:a16="http://schemas.microsoft.com/office/drawing/2014/main" id="{31D02243-F39A-12C4-C2BE-89F22C400576}"/>
                  </a:ext>
                </a:extLst>
              </p:cNvPr>
              <p:cNvSpPr>
                <a:spLocks/>
              </p:cNvSpPr>
              <p:nvPr/>
            </p:nvSpPr>
            <p:spPr bwMode="auto">
              <a:xfrm>
                <a:off x="11064900" y="5721821"/>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5B2C8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6" name="Group 65">
            <a:extLst>
              <a:ext uri="{FF2B5EF4-FFF2-40B4-BE49-F238E27FC236}">
                <a16:creationId xmlns:a16="http://schemas.microsoft.com/office/drawing/2014/main" id="{36F914C8-0931-39B3-0B75-F110BAFDFBD5}"/>
              </a:ext>
            </a:extLst>
          </p:cNvPr>
          <p:cNvGrpSpPr/>
          <p:nvPr/>
        </p:nvGrpSpPr>
        <p:grpSpPr>
          <a:xfrm>
            <a:off x="8331199" y="1678118"/>
            <a:ext cx="3670301" cy="4525365"/>
            <a:chOff x="8331199" y="1678118"/>
            <a:chExt cx="3670301" cy="4525365"/>
          </a:xfrm>
        </p:grpSpPr>
        <p:sp>
          <p:nvSpPr>
            <p:cNvPr id="67" name="Rounded Rectangle 1315">
              <a:extLst>
                <a:ext uri="{FF2B5EF4-FFF2-40B4-BE49-F238E27FC236}">
                  <a16:creationId xmlns:a16="http://schemas.microsoft.com/office/drawing/2014/main" id="{DD906E89-3677-ED2C-94BE-2255C4C39D2E}"/>
                </a:ext>
              </a:extLst>
            </p:cNvPr>
            <p:cNvSpPr/>
            <p:nvPr/>
          </p:nvSpPr>
          <p:spPr>
            <a:xfrm flipH="1">
              <a:off x="8331199" y="1683217"/>
              <a:ext cx="3670299" cy="4520266"/>
            </a:xfrm>
            <a:prstGeom prst="roundRect">
              <a:avLst>
                <a:gd name="adj" fmla="val 0"/>
              </a:avLst>
            </a:prstGeom>
            <a:solidFill>
              <a:srgbClr val="FFF8DD">
                <a:alpha val="80000"/>
              </a:srgbClr>
            </a:solidFill>
            <a:ln>
              <a:solidFill>
                <a:srgbClr val="FED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tkinson Hyperlegible" pitchFamily="2" charset="0"/>
                </a:rPr>
                <a:t>Accountability and positive feedback opportunities.</a:t>
              </a:r>
              <a:endParaRPr lang="en-IN" sz="3200" dirty="0">
                <a:solidFill>
                  <a:schemeClr val="tx1"/>
                </a:solidFill>
                <a:latin typeface="Atkinson Hyperlegible" pitchFamily="2" charset="0"/>
              </a:endParaRPr>
            </a:p>
          </p:txBody>
        </p:sp>
        <p:grpSp>
          <p:nvGrpSpPr>
            <p:cNvPr id="68" name="Group 67">
              <a:extLst>
                <a:ext uri="{FF2B5EF4-FFF2-40B4-BE49-F238E27FC236}">
                  <a16:creationId xmlns:a16="http://schemas.microsoft.com/office/drawing/2014/main" id="{49A628B4-CECB-9275-D302-F62ECE1AB804}"/>
                </a:ext>
              </a:extLst>
            </p:cNvPr>
            <p:cNvGrpSpPr/>
            <p:nvPr/>
          </p:nvGrpSpPr>
          <p:grpSpPr>
            <a:xfrm>
              <a:off x="11064900" y="1678118"/>
              <a:ext cx="936600" cy="4516778"/>
              <a:chOff x="11064900" y="1678118"/>
              <a:chExt cx="936600" cy="4516778"/>
            </a:xfrm>
          </p:grpSpPr>
          <p:sp>
            <p:nvSpPr>
              <p:cNvPr id="69" name="Freeform 6">
                <a:extLst>
                  <a:ext uri="{FF2B5EF4-FFF2-40B4-BE49-F238E27FC236}">
                    <a16:creationId xmlns:a16="http://schemas.microsoft.com/office/drawing/2014/main" id="{64E0FD39-2CE7-BE0B-2EDD-8D06D5AC4B0B}"/>
                  </a:ext>
                </a:extLst>
              </p:cNvPr>
              <p:cNvSpPr>
                <a:spLocks/>
              </p:cNvSpPr>
              <p:nvPr/>
            </p:nvSpPr>
            <p:spPr bwMode="auto">
              <a:xfrm flipV="1">
                <a:off x="11064900" y="1678118"/>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ED0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6">
                <a:extLst>
                  <a:ext uri="{FF2B5EF4-FFF2-40B4-BE49-F238E27FC236}">
                    <a16:creationId xmlns:a16="http://schemas.microsoft.com/office/drawing/2014/main" id="{2434B99B-E400-6074-E607-97A834538525}"/>
                  </a:ext>
                </a:extLst>
              </p:cNvPr>
              <p:cNvSpPr>
                <a:spLocks/>
              </p:cNvSpPr>
              <p:nvPr/>
            </p:nvSpPr>
            <p:spPr bwMode="auto">
              <a:xfrm>
                <a:off x="11064900" y="5721821"/>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FED02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1" name="Group 70">
            <a:extLst>
              <a:ext uri="{FF2B5EF4-FFF2-40B4-BE49-F238E27FC236}">
                <a16:creationId xmlns:a16="http://schemas.microsoft.com/office/drawing/2014/main" id="{6872F142-3C6D-F491-B9D6-6FC667D5687E}"/>
              </a:ext>
            </a:extLst>
          </p:cNvPr>
          <p:cNvGrpSpPr/>
          <p:nvPr/>
        </p:nvGrpSpPr>
        <p:grpSpPr>
          <a:xfrm>
            <a:off x="8331199" y="1678118"/>
            <a:ext cx="3670301" cy="4525365"/>
            <a:chOff x="8331199" y="1678118"/>
            <a:chExt cx="3670301" cy="4525365"/>
          </a:xfrm>
        </p:grpSpPr>
        <p:sp>
          <p:nvSpPr>
            <p:cNvPr id="72" name="Rounded Rectangle 1315">
              <a:extLst>
                <a:ext uri="{FF2B5EF4-FFF2-40B4-BE49-F238E27FC236}">
                  <a16:creationId xmlns:a16="http://schemas.microsoft.com/office/drawing/2014/main" id="{6662A95C-7156-3043-BF8A-ED5EC1B07B5D}"/>
                </a:ext>
              </a:extLst>
            </p:cNvPr>
            <p:cNvSpPr/>
            <p:nvPr/>
          </p:nvSpPr>
          <p:spPr>
            <a:xfrm flipH="1">
              <a:off x="8331199" y="1683217"/>
              <a:ext cx="3670299" cy="4520266"/>
            </a:xfrm>
            <a:prstGeom prst="roundRect">
              <a:avLst>
                <a:gd name="adj" fmla="val 0"/>
              </a:avLst>
            </a:prstGeom>
            <a:solidFill>
              <a:srgbClr val="EF414A">
                <a:alpha val="20000"/>
              </a:srgbClr>
            </a:solidFill>
            <a:ln>
              <a:solidFill>
                <a:srgbClr val="EF41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tkinson Hyperlegible" pitchFamily="2" charset="0"/>
                </a:rPr>
                <a:t>Detail location, session type, date and cleaner's signature.</a:t>
              </a:r>
              <a:endParaRPr lang="en-IN" sz="3200" dirty="0">
                <a:solidFill>
                  <a:schemeClr val="tx1"/>
                </a:solidFill>
                <a:latin typeface="Atkinson Hyperlegible" pitchFamily="2" charset="0"/>
              </a:endParaRPr>
            </a:p>
          </p:txBody>
        </p:sp>
        <p:grpSp>
          <p:nvGrpSpPr>
            <p:cNvPr id="73" name="Group 72">
              <a:extLst>
                <a:ext uri="{FF2B5EF4-FFF2-40B4-BE49-F238E27FC236}">
                  <a16:creationId xmlns:a16="http://schemas.microsoft.com/office/drawing/2014/main" id="{D98B6B94-3A56-F2AB-4DD0-068B7347EB2D}"/>
                </a:ext>
              </a:extLst>
            </p:cNvPr>
            <p:cNvGrpSpPr/>
            <p:nvPr/>
          </p:nvGrpSpPr>
          <p:grpSpPr>
            <a:xfrm>
              <a:off x="11064900" y="1678118"/>
              <a:ext cx="936600" cy="4516778"/>
              <a:chOff x="11064900" y="1678118"/>
              <a:chExt cx="936600" cy="4516778"/>
            </a:xfrm>
          </p:grpSpPr>
          <p:sp>
            <p:nvSpPr>
              <p:cNvPr id="74" name="Freeform 6">
                <a:extLst>
                  <a:ext uri="{FF2B5EF4-FFF2-40B4-BE49-F238E27FC236}">
                    <a16:creationId xmlns:a16="http://schemas.microsoft.com/office/drawing/2014/main" id="{1BB9A21A-EA66-DAC8-6102-51137415D555}"/>
                  </a:ext>
                </a:extLst>
              </p:cNvPr>
              <p:cNvSpPr>
                <a:spLocks/>
              </p:cNvSpPr>
              <p:nvPr/>
            </p:nvSpPr>
            <p:spPr bwMode="auto">
              <a:xfrm flipV="1">
                <a:off x="11064900" y="1678118"/>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EF41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id="{31BD26E1-0BDB-D05D-D178-9E3623FBE671}"/>
                  </a:ext>
                </a:extLst>
              </p:cNvPr>
              <p:cNvSpPr>
                <a:spLocks/>
              </p:cNvSpPr>
              <p:nvPr/>
            </p:nvSpPr>
            <p:spPr bwMode="auto">
              <a:xfrm>
                <a:off x="11064900" y="5721821"/>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EF414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76" name="Group 75">
            <a:extLst>
              <a:ext uri="{FF2B5EF4-FFF2-40B4-BE49-F238E27FC236}">
                <a16:creationId xmlns:a16="http://schemas.microsoft.com/office/drawing/2014/main" id="{8ADC6ABC-5A71-2AA5-ABBD-75B8ADD9BABF}"/>
              </a:ext>
            </a:extLst>
          </p:cNvPr>
          <p:cNvGrpSpPr/>
          <p:nvPr/>
        </p:nvGrpSpPr>
        <p:grpSpPr>
          <a:xfrm>
            <a:off x="8331199" y="1678118"/>
            <a:ext cx="3670301" cy="4525365"/>
            <a:chOff x="8331199" y="1678118"/>
            <a:chExt cx="3670301" cy="4525365"/>
          </a:xfrm>
        </p:grpSpPr>
        <p:sp>
          <p:nvSpPr>
            <p:cNvPr id="77" name="Rounded Rectangle 1315">
              <a:extLst>
                <a:ext uri="{FF2B5EF4-FFF2-40B4-BE49-F238E27FC236}">
                  <a16:creationId xmlns:a16="http://schemas.microsoft.com/office/drawing/2014/main" id="{0DD8BB70-4D5D-DD9D-2FDA-2CD5B7EB1E74}"/>
                </a:ext>
              </a:extLst>
            </p:cNvPr>
            <p:cNvSpPr/>
            <p:nvPr/>
          </p:nvSpPr>
          <p:spPr>
            <a:xfrm flipH="1">
              <a:off x="8331199" y="1683217"/>
              <a:ext cx="3670299" cy="4520266"/>
            </a:xfrm>
            <a:prstGeom prst="roundRect">
              <a:avLst>
                <a:gd name="adj" fmla="val 0"/>
              </a:avLst>
            </a:prstGeom>
            <a:solidFill>
              <a:srgbClr val="80BC00">
                <a:alpha val="20000"/>
              </a:srgbClr>
            </a:solidFill>
            <a:ln>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tkinson Hyperlegible" pitchFamily="2" charset="0"/>
                </a:rPr>
                <a:t>Tailor to the staff literacy levels.</a:t>
              </a:r>
              <a:endParaRPr lang="en-IN" sz="3200" dirty="0">
                <a:solidFill>
                  <a:schemeClr val="tx1"/>
                </a:solidFill>
                <a:latin typeface="Atkinson Hyperlegible" pitchFamily="2" charset="0"/>
              </a:endParaRPr>
            </a:p>
          </p:txBody>
        </p:sp>
        <p:grpSp>
          <p:nvGrpSpPr>
            <p:cNvPr id="78" name="Group 77">
              <a:extLst>
                <a:ext uri="{FF2B5EF4-FFF2-40B4-BE49-F238E27FC236}">
                  <a16:creationId xmlns:a16="http://schemas.microsoft.com/office/drawing/2014/main" id="{2C283A90-1B2F-ED38-1C4E-AD71857C3847}"/>
                </a:ext>
              </a:extLst>
            </p:cNvPr>
            <p:cNvGrpSpPr/>
            <p:nvPr/>
          </p:nvGrpSpPr>
          <p:grpSpPr>
            <a:xfrm>
              <a:off x="11064900" y="1678118"/>
              <a:ext cx="936600" cy="4516778"/>
              <a:chOff x="11064900" y="1678118"/>
              <a:chExt cx="936600" cy="4516778"/>
            </a:xfrm>
          </p:grpSpPr>
          <p:sp>
            <p:nvSpPr>
              <p:cNvPr id="79" name="Freeform 6">
                <a:extLst>
                  <a:ext uri="{FF2B5EF4-FFF2-40B4-BE49-F238E27FC236}">
                    <a16:creationId xmlns:a16="http://schemas.microsoft.com/office/drawing/2014/main" id="{D86CCA1F-C858-2C44-DB42-87CF3F756D31}"/>
                  </a:ext>
                </a:extLst>
              </p:cNvPr>
              <p:cNvSpPr>
                <a:spLocks/>
              </p:cNvSpPr>
              <p:nvPr/>
            </p:nvSpPr>
            <p:spPr bwMode="auto">
              <a:xfrm flipV="1">
                <a:off x="11064900" y="1678118"/>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8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6">
                <a:extLst>
                  <a:ext uri="{FF2B5EF4-FFF2-40B4-BE49-F238E27FC236}">
                    <a16:creationId xmlns:a16="http://schemas.microsoft.com/office/drawing/2014/main" id="{446343A4-E6C2-DBC9-3DDE-997A3553AF32}"/>
                  </a:ext>
                </a:extLst>
              </p:cNvPr>
              <p:cNvSpPr>
                <a:spLocks/>
              </p:cNvSpPr>
              <p:nvPr/>
            </p:nvSpPr>
            <p:spPr bwMode="auto">
              <a:xfrm>
                <a:off x="11064900" y="5721821"/>
                <a:ext cx="936600" cy="473075"/>
              </a:xfrm>
              <a:custGeom>
                <a:avLst/>
                <a:gdLst>
                  <a:gd name="T0" fmla="*/ 556 w 556"/>
                  <a:gd name="T1" fmla="*/ 0 h 298"/>
                  <a:gd name="T2" fmla="*/ 556 w 556"/>
                  <a:gd name="T3" fmla="*/ 298 h 298"/>
                  <a:gd name="T4" fmla="*/ 0 w 556"/>
                  <a:gd name="T5" fmla="*/ 298 h 298"/>
                </a:gdLst>
                <a:ahLst/>
                <a:cxnLst>
                  <a:cxn ang="0">
                    <a:pos x="T0" y="T1"/>
                  </a:cxn>
                  <a:cxn ang="0">
                    <a:pos x="T2" y="T3"/>
                  </a:cxn>
                  <a:cxn ang="0">
                    <a:pos x="T4" y="T5"/>
                  </a:cxn>
                </a:cxnLst>
                <a:rect l="0" t="0" r="r" b="b"/>
                <a:pathLst>
                  <a:path w="556" h="298">
                    <a:moveTo>
                      <a:pt x="556" y="0"/>
                    </a:moveTo>
                    <a:lnTo>
                      <a:pt x="556" y="298"/>
                    </a:lnTo>
                    <a:lnTo>
                      <a:pt x="0" y="298"/>
                    </a:lnTo>
                  </a:path>
                </a:pathLst>
              </a:custGeom>
              <a:noFill/>
              <a:ln w="73025" cap="rnd">
                <a:solidFill>
                  <a:srgbClr val="80B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274434977"/>
      </p:ext>
    </p:extLst>
  </p:cSld>
  <p:clrMapOvr>
    <a:masterClrMapping/>
  </p:clrMapOvr>
  <mc:AlternateContent xmlns:mc="http://schemas.openxmlformats.org/markup-compatibility/2006" xmlns:p14="http://schemas.microsoft.com/office/powerpoint/2010/main">
    <mc:Choice Requires="p14">
      <p:transition spd="slow" p14:dur="2000" advClick="0" advTm="30940"/>
    </mc:Choice>
    <mc:Fallback xmlns="">
      <p:transition spd="slow" advClick="0" advTm="3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936" fill="hold"/>
                                        <p:tgtEl>
                                          <p:spTgt spid="59"/>
                                        </p:tgtEl>
                                      </p:cBhvr>
                                    </p:cmd>
                                  </p:childTnLst>
                                </p:cTn>
                              </p:par>
                              <p:par>
                                <p:cTn id="7" presetID="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par>
                                <p:cTn id="15" presetID="22" presetClass="entr" presetSubtype="8" fill="hold" nodeType="withEffect">
                                  <p:stCondLst>
                                    <p:cond delay="100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par>
                                <p:cTn id="18" presetID="22" presetClass="exit" presetSubtype="8" fill="hold" nodeType="withEffect">
                                  <p:stCondLst>
                                    <p:cond delay="10000"/>
                                  </p:stCondLst>
                                  <p:childTnLst>
                                    <p:animEffect transition="out" filter="wipe(left)">
                                      <p:cBhvr>
                                        <p:cTn id="19" dur="500"/>
                                        <p:tgtEl>
                                          <p:spTgt spid="60"/>
                                        </p:tgtEl>
                                      </p:cBhvr>
                                    </p:animEffect>
                                    <p:set>
                                      <p:cBhvr>
                                        <p:cTn id="20" dur="1" fill="hold">
                                          <p:stCondLst>
                                            <p:cond delay="499"/>
                                          </p:stCondLst>
                                        </p:cTn>
                                        <p:tgtEl>
                                          <p:spTgt spid="60"/>
                                        </p:tgtEl>
                                        <p:attrNameLst>
                                          <p:attrName>style.visibility</p:attrName>
                                        </p:attrNameLst>
                                      </p:cBhvr>
                                      <p:to>
                                        <p:strVal val="hidden"/>
                                      </p:to>
                                    </p:set>
                                  </p:childTnLst>
                                </p:cTn>
                              </p:par>
                              <p:par>
                                <p:cTn id="21" presetID="22" presetClass="entr" presetSubtype="8" fill="hold" nodeType="withEffect">
                                  <p:stCondLst>
                                    <p:cond delay="10000"/>
                                  </p:stCondLst>
                                  <p:childTnLst>
                                    <p:set>
                                      <p:cBhvr>
                                        <p:cTn id="22" dur="1" fill="hold">
                                          <p:stCondLst>
                                            <p:cond delay="0"/>
                                          </p:stCondLst>
                                        </p:cTn>
                                        <p:tgtEl>
                                          <p:spTgt spid="61"/>
                                        </p:tgtEl>
                                        <p:attrNameLst>
                                          <p:attrName>style.visibility</p:attrName>
                                        </p:attrNameLst>
                                      </p:cBhvr>
                                      <p:to>
                                        <p:strVal val="visible"/>
                                      </p:to>
                                    </p:set>
                                    <p:animEffect transition="in" filter="wipe(left)">
                                      <p:cBhvr>
                                        <p:cTn id="23" dur="500"/>
                                        <p:tgtEl>
                                          <p:spTgt spid="61"/>
                                        </p:tgtEl>
                                      </p:cBhvr>
                                    </p:animEffect>
                                  </p:childTnLst>
                                </p:cTn>
                              </p:par>
                              <p:par>
                                <p:cTn id="24" presetID="22" presetClass="exit" presetSubtype="8" fill="hold" nodeType="withEffect">
                                  <p:stCondLst>
                                    <p:cond delay="15250"/>
                                  </p:stCondLst>
                                  <p:childTnLst>
                                    <p:animEffect transition="out" filter="wipe(left)">
                                      <p:cBhvr>
                                        <p:cTn id="25" dur="500"/>
                                        <p:tgtEl>
                                          <p:spTgt spid="61"/>
                                        </p:tgtEl>
                                      </p:cBhvr>
                                    </p:animEffect>
                                    <p:set>
                                      <p:cBhvr>
                                        <p:cTn id="26" dur="1" fill="hold">
                                          <p:stCondLst>
                                            <p:cond delay="499"/>
                                          </p:stCondLst>
                                        </p:cTn>
                                        <p:tgtEl>
                                          <p:spTgt spid="61"/>
                                        </p:tgtEl>
                                        <p:attrNameLst>
                                          <p:attrName>style.visibility</p:attrName>
                                        </p:attrNameLst>
                                      </p:cBhvr>
                                      <p:to>
                                        <p:strVal val="hidden"/>
                                      </p:to>
                                    </p:set>
                                  </p:childTnLst>
                                </p:cTn>
                              </p:par>
                              <p:par>
                                <p:cTn id="27" presetID="22" presetClass="entr" presetSubtype="8" fill="hold" nodeType="withEffect">
                                  <p:stCondLst>
                                    <p:cond delay="15250"/>
                                  </p:stCondLst>
                                  <p:childTnLst>
                                    <p:set>
                                      <p:cBhvr>
                                        <p:cTn id="28" dur="1" fill="hold">
                                          <p:stCondLst>
                                            <p:cond delay="0"/>
                                          </p:stCondLst>
                                        </p:cTn>
                                        <p:tgtEl>
                                          <p:spTgt spid="66"/>
                                        </p:tgtEl>
                                        <p:attrNameLst>
                                          <p:attrName>style.visibility</p:attrName>
                                        </p:attrNameLst>
                                      </p:cBhvr>
                                      <p:to>
                                        <p:strVal val="visible"/>
                                      </p:to>
                                    </p:set>
                                    <p:animEffect transition="in" filter="wipe(left)">
                                      <p:cBhvr>
                                        <p:cTn id="29" dur="500"/>
                                        <p:tgtEl>
                                          <p:spTgt spid="66"/>
                                        </p:tgtEl>
                                      </p:cBhvr>
                                    </p:animEffect>
                                  </p:childTnLst>
                                </p:cTn>
                              </p:par>
                              <p:par>
                                <p:cTn id="30" presetID="22" presetClass="exit" presetSubtype="8" fill="hold" nodeType="withEffect">
                                  <p:stCondLst>
                                    <p:cond delay="21000"/>
                                  </p:stCondLst>
                                  <p:childTnLst>
                                    <p:animEffect transition="out" filter="wipe(left)">
                                      <p:cBhvr>
                                        <p:cTn id="31" dur="500"/>
                                        <p:tgtEl>
                                          <p:spTgt spid="66"/>
                                        </p:tgtEl>
                                      </p:cBhvr>
                                    </p:animEffect>
                                    <p:set>
                                      <p:cBhvr>
                                        <p:cTn id="32" dur="1" fill="hold">
                                          <p:stCondLst>
                                            <p:cond delay="499"/>
                                          </p:stCondLst>
                                        </p:cTn>
                                        <p:tgtEl>
                                          <p:spTgt spid="66"/>
                                        </p:tgtEl>
                                        <p:attrNameLst>
                                          <p:attrName>style.visibility</p:attrName>
                                        </p:attrNameLst>
                                      </p:cBhvr>
                                      <p:to>
                                        <p:strVal val="hidden"/>
                                      </p:to>
                                    </p:set>
                                  </p:childTnLst>
                                </p:cTn>
                              </p:par>
                              <p:par>
                                <p:cTn id="33" presetID="22" presetClass="entr" presetSubtype="8" fill="hold" nodeType="withEffect">
                                  <p:stCondLst>
                                    <p:cond delay="2100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500"/>
                                        <p:tgtEl>
                                          <p:spTgt spid="71"/>
                                        </p:tgtEl>
                                      </p:cBhvr>
                                    </p:animEffect>
                                  </p:childTnLst>
                                </p:cTn>
                              </p:par>
                              <p:par>
                                <p:cTn id="36" presetID="22" presetClass="exit" presetSubtype="8" fill="hold" nodeType="withEffect">
                                  <p:stCondLst>
                                    <p:cond delay="26000"/>
                                  </p:stCondLst>
                                  <p:childTnLst>
                                    <p:animEffect transition="out" filter="wipe(left)">
                                      <p:cBhvr>
                                        <p:cTn id="37" dur="500"/>
                                        <p:tgtEl>
                                          <p:spTgt spid="71"/>
                                        </p:tgtEl>
                                      </p:cBhvr>
                                    </p:animEffect>
                                    <p:set>
                                      <p:cBhvr>
                                        <p:cTn id="38" dur="1" fill="hold">
                                          <p:stCondLst>
                                            <p:cond delay="499"/>
                                          </p:stCondLst>
                                        </p:cTn>
                                        <p:tgtEl>
                                          <p:spTgt spid="71"/>
                                        </p:tgtEl>
                                        <p:attrNameLst>
                                          <p:attrName>style.visibility</p:attrName>
                                        </p:attrNameLst>
                                      </p:cBhvr>
                                      <p:to>
                                        <p:strVal val="hidden"/>
                                      </p:to>
                                    </p:set>
                                  </p:childTnLst>
                                </p:cTn>
                              </p:par>
                              <p:par>
                                <p:cTn id="39" presetID="22" presetClass="entr" presetSubtype="8" fill="hold" nodeType="withEffect">
                                  <p:stCondLst>
                                    <p:cond delay="26000"/>
                                  </p:stCondLst>
                                  <p:childTnLst>
                                    <p:set>
                                      <p:cBhvr>
                                        <p:cTn id="40" dur="1" fill="hold">
                                          <p:stCondLst>
                                            <p:cond delay="0"/>
                                          </p:stCondLst>
                                        </p:cTn>
                                        <p:tgtEl>
                                          <p:spTgt spid="76"/>
                                        </p:tgtEl>
                                        <p:attrNameLst>
                                          <p:attrName>style.visibility</p:attrName>
                                        </p:attrNameLst>
                                      </p:cBhvr>
                                      <p:to>
                                        <p:strVal val="visible"/>
                                      </p:to>
                                    </p:set>
                                    <p:animEffect transition="in" filter="wipe(left)">
                                      <p:cBhvr>
                                        <p:cTn id="41" dur="500"/>
                                        <p:tgtEl>
                                          <p:spTgt spid="76"/>
                                        </p:tgtEl>
                                      </p:cBhvr>
                                    </p:animEffect>
                                  </p:childTnLst>
                                </p:cTn>
                              </p:par>
                              <p:par>
                                <p:cTn id="42" presetID="2" presetClass="exit" presetSubtype="8" fill="hold" nodeType="withEffect">
                                  <p:stCondLst>
                                    <p:cond delay="30940"/>
                                  </p:stCondLst>
                                  <p:childTnLst>
                                    <p:anim calcmode="lin" valueType="num">
                                      <p:cBhvr additive="base">
                                        <p:cTn id="43" dur="500"/>
                                        <p:tgtEl>
                                          <p:spTgt spid="3"/>
                                        </p:tgtEl>
                                        <p:attrNameLst>
                                          <p:attrName>ppt_x</p:attrName>
                                        </p:attrNameLst>
                                      </p:cBhvr>
                                      <p:tavLst>
                                        <p:tav tm="0">
                                          <p:val>
                                            <p:strVal val="ppt_x"/>
                                          </p:val>
                                        </p:tav>
                                        <p:tav tm="100000">
                                          <p:val>
                                            <p:strVal val="0-ppt_w/2"/>
                                          </p:val>
                                        </p:tav>
                                      </p:tavLst>
                                    </p:anim>
                                    <p:anim calcmode="lin" valueType="num">
                                      <p:cBhvr additive="base">
                                        <p:cTn id="44" dur="500"/>
                                        <p:tgtEl>
                                          <p:spTgt spid="3"/>
                                        </p:tgtEl>
                                        <p:attrNameLst>
                                          <p:attrName>ppt_y</p:attrName>
                                        </p:attrNameLst>
                                      </p:cBhvr>
                                      <p:tavLst>
                                        <p:tav tm="0">
                                          <p:val>
                                            <p:strVal val="ppt_y"/>
                                          </p:val>
                                        </p:tav>
                                        <p:tav tm="100000">
                                          <p:val>
                                            <p:strVal val="ppt_y"/>
                                          </p:val>
                                        </p:tav>
                                      </p:tavLst>
                                    </p:anim>
                                    <p:set>
                                      <p:cBhvr>
                                        <p:cTn id="45" dur="1" fill="hold">
                                          <p:stCondLst>
                                            <p:cond delay="499"/>
                                          </p:stCondLst>
                                        </p:cTn>
                                        <p:tgtEl>
                                          <p:spTgt spid="3"/>
                                        </p:tgtEl>
                                        <p:attrNameLst>
                                          <p:attrName>style.visibility</p:attrName>
                                        </p:attrNameLst>
                                      </p:cBhvr>
                                      <p:to>
                                        <p:strVal val="hidden"/>
                                      </p:to>
                                    </p:set>
                                  </p:childTnLst>
                                </p:cTn>
                              </p:par>
                              <p:par>
                                <p:cTn id="46" presetID="2" presetClass="exit" presetSubtype="8" fill="hold" nodeType="withEffect">
                                  <p:stCondLst>
                                    <p:cond delay="30940"/>
                                  </p:stCondLst>
                                  <p:childTnLst>
                                    <p:anim calcmode="lin" valueType="num">
                                      <p:cBhvr additive="base">
                                        <p:cTn id="47" dur="500"/>
                                        <p:tgtEl>
                                          <p:spTgt spid="53"/>
                                        </p:tgtEl>
                                        <p:attrNameLst>
                                          <p:attrName>ppt_x</p:attrName>
                                        </p:attrNameLst>
                                      </p:cBhvr>
                                      <p:tavLst>
                                        <p:tav tm="0">
                                          <p:val>
                                            <p:strVal val="ppt_x"/>
                                          </p:val>
                                        </p:tav>
                                        <p:tav tm="100000">
                                          <p:val>
                                            <p:strVal val="0-ppt_w/2"/>
                                          </p:val>
                                        </p:tav>
                                      </p:tavLst>
                                    </p:anim>
                                    <p:anim calcmode="lin" valueType="num">
                                      <p:cBhvr additive="base">
                                        <p:cTn id="48" dur="500"/>
                                        <p:tgtEl>
                                          <p:spTgt spid="53"/>
                                        </p:tgtEl>
                                        <p:attrNameLst>
                                          <p:attrName>ppt_y</p:attrName>
                                        </p:attrNameLst>
                                      </p:cBhvr>
                                      <p:tavLst>
                                        <p:tav tm="0">
                                          <p:val>
                                            <p:strVal val="ppt_y"/>
                                          </p:val>
                                        </p:tav>
                                        <p:tav tm="100000">
                                          <p:val>
                                            <p:strVal val="ppt_y"/>
                                          </p:val>
                                        </p:tav>
                                      </p:tavLst>
                                    </p:anim>
                                    <p:set>
                                      <p:cBhvr>
                                        <p:cTn id="49" dur="1" fill="hold">
                                          <p:stCondLst>
                                            <p:cond delay="499"/>
                                          </p:stCondLst>
                                        </p:cTn>
                                        <p:tgtEl>
                                          <p:spTgt spid="53"/>
                                        </p:tgtEl>
                                        <p:attrNameLst>
                                          <p:attrName>style.visibility</p:attrName>
                                        </p:attrNameLst>
                                      </p:cBhvr>
                                      <p:to>
                                        <p:strVal val="hidden"/>
                                      </p:to>
                                    </p:set>
                                  </p:childTnLst>
                                </p:cTn>
                              </p:par>
                              <p:par>
                                <p:cTn id="50" presetID="2" presetClass="exit" presetSubtype="2" fill="hold" nodeType="withEffect">
                                  <p:stCondLst>
                                    <p:cond delay="30940"/>
                                  </p:stCondLst>
                                  <p:childTnLst>
                                    <p:anim calcmode="lin" valueType="num">
                                      <p:cBhvr additive="base">
                                        <p:cTn id="51" dur="500"/>
                                        <p:tgtEl>
                                          <p:spTgt spid="76"/>
                                        </p:tgtEl>
                                        <p:attrNameLst>
                                          <p:attrName>ppt_x</p:attrName>
                                        </p:attrNameLst>
                                      </p:cBhvr>
                                      <p:tavLst>
                                        <p:tav tm="0">
                                          <p:val>
                                            <p:strVal val="ppt_x"/>
                                          </p:val>
                                        </p:tav>
                                        <p:tav tm="100000">
                                          <p:val>
                                            <p:strVal val="1+ppt_w/2"/>
                                          </p:val>
                                        </p:tav>
                                      </p:tavLst>
                                    </p:anim>
                                    <p:anim calcmode="lin" valueType="num">
                                      <p:cBhvr additive="base">
                                        <p:cTn id="52" dur="500"/>
                                        <p:tgtEl>
                                          <p:spTgt spid="76"/>
                                        </p:tgtEl>
                                        <p:attrNameLst>
                                          <p:attrName>ppt_y</p:attrName>
                                        </p:attrNameLst>
                                      </p:cBhvr>
                                      <p:tavLst>
                                        <p:tav tm="0">
                                          <p:val>
                                            <p:strVal val="ppt_y"/>
                                          </p:val>
                                        </p:tav>
                                        <p:tav tm="100000">
                                          <p:val>
                                            <p:strVal val="ppt_y"/>
                                          </p:val>
                                        </p:tav>
                                      </p:tavLst>
                                    </p:anim>
                                    <p:set>
                                      <p:cBhvr>
                                        <p:cTn id="53"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5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06C5BFC-5D77-FB5A-0A89-2551B76724EE}"/>
              </a:ext>
            </a:extLst>
          </p:cNvPr>
          <p:cNvGrpSpPr/>
          <p:nvPr/>
        </p:nvGrpSpPr>
        <p:grpSpPr>
          <a:xfrm>
            <a:off x="6664623" y="1525845"/>
            <a:ext cx="5246420" cy="4843420"/>
            <a:chOff x="6664623" y="1525845"/>
            <a:chExt cx="5246420" cy="4843420"/>
          </a:xfrm>
        </p:grpSpPr>
        <p:sp>
          <p:nvSpPr>
            <p:cNvPr id="22" name="Rectangle 21">
              <a:extLst>
                <a:ext uri="{FF2B5EF4-FFF2-40B4-BE49-F238E27FC236}">
                  <a16:creationId xmlns:a16="http://schemas.microsoft.com/office/drawing/2014/main" id="{F624C1DA-CFE0-BEE3-DBF3-0DF4E9110EB7}"/>
                </a:ext>
              </a:extLst>
            </p:cNvPr>
            <p:cNvSpPr/>
            <p:nvPr/>
          </p:nvSpPr>
          <p:spPr>
            <a:xfrm>
              <a:off x="10996643" y="5454865"/>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A776B228-2011-3B74-A428-31542932A28D}"/>
                </a:ext>
              </a:extLst>
            </p:cNvPr>
            <p:cNvSpPr/>
            <p:nvPr/>
          </p:nvSpPr>
          <p:spPr>
            <a:xfrm>
              <a:off x="6664623" y="1525845"/>
              <a:ext cx="914400" cy="914400"/>
            </a:xfrm>
            <a:prstGeom prst="rect">
              <a:avLst/>
            </a:prstGeom>
            <a:solidFill>
              <a:srgbClr val="EF59A1"/>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pic>
          <p:nvPicPr>
            <p:cNvPr id="19" name="Picture 18" descr="A group of people wearing hazmat suits and gloves cleaning a table&#10;&#10;Description automatically generated">
              <a:extLst>
                <a:ext uri="{FF2B5EF4-FFF2-40B4-BE49-F238E27FC236}">
                  <a16:creationId xmlns:a16="http://schemas.microsoft.com/office/drawing/2014/main" id="{75423187-2C4E-8812-3F97-8DF9600D9912}"/>
                </a:ext>
              </a:extLst>
            </p:cNvPr>
            <p:cNvPicPr>
              <a:picLocks noChangeAspect="1"/>
            </p:cNvPicPr>
            <p:nvPr/>
          </p:nvPicPr>
          <p:blipFill>
            <a:blip r:embed="rId5">
              <a:extLst>
                <a:ext uri="{28A0092B-C50C-407E-A947-70E740481C1C}">
                  <a14:useLocalDpi xmlns:a14="http://schemas.microsoft.com/office/drawing/2010/main" val="0"/>
                </a:ext>
              </a:extLst>
            </a:blip>
            <a:srcRect l="27577" t="291" r="463" b="344"/>
            <a:stretch>
              <a:fillRect/>
            </a:stretch>
          </p:blipFill>
          <p:spPr>
            <a:xfrm>
              <a:off x="6751707" y="1612929"/>
              <a:ext cx="5072252" cy="4669252"/>
            </a:xfrm>
            <a:custGeom>
              <a:avLst/>
              <a:gdLst>
                <a:gd name="connsiteX0" fmla="*/ 0 w 5072252"/>
                <a:gd name="connsiteY0" fmla="*/ 0 h 4669252"/>
                <a:gd name="connsiteX1" fmla="*/ 5072252 w 5072252"/>
                <a:gd name="connsiteY1" fmla="*/ 0 h 4669252"/>
                <a:gd name="connsiteX2" fmla="*/ 5072252 w 5072252"/>
                <a:gd name="connsiteY2" fmla="*/ 4669252 h 4669252"/>
                <a:gd name="connsiteX3" fmla="*/ 0 w 5072252"/>
                <a:gd name="connsiteY3" fmla="*/ 4669252 h 4669252"/>
              </a:gdLst>
              <a:ahLst/>
              <a:cxnLst>
                <a:cxn ang="0">
                  <a:pos x="connsiteX0" y="connsiteY0"/>
                </a:cxn>
                <a:cxn ang="0">
                  <a:pos x="connsiteX1" y="connsiteY1"/>
                </a:cxn>
                <a:cxn ang="0">
                  <a:pos x="connsiteX2" y="connsiteY2"/>
                </a:cxn>
                <a:cxn ang="0">
                  <a:pos x="connsiteX3" y="connsiteY3"/>
                </a:cxn>
              </a:cxnLst>
              <a:rect l="l" t="t" r="r" b="b"/>
              <a:pathLst>
                <a:path w="5072252" h="4669252">
                  <a:moveTo>
                    <a:pt x="0" y="0"/>
                  </a:moveTo>
                  <a:lnTo>
                    <a:pt x="5072252" y="0"/>
                  </a:lnTo>
                  <a:lnTo>
                    <a:pt x="5072252" y="4669252"/>
                  </a:lnTo>
                  <a:lnTo>
                    <a:pt x="0" y="4669252"/>
                  </a:lnTo>
                  <a:close/>
                </a:path>
              </a:pathLst>
            </a:custGeom>
            <a:ln>
              <a:noFill/>
            </a:ln>
          </p:spPr>
        </p:pic>
        <p:sp>
          <p:nvSpPr>
            <p:cNvPr id="37" name="Rectangle 36">
              <a:extLst>
                <a:ext uri="{FF2B5EF4-FFF2-40B4-BE49-F238E27FC236}">
                  <a16:creationId xmlns:a16="http://schemas.microsoft.com/office/drawing/2014/main" id="{372DA789-5276-87E6-7F9D-02BA9A515F24}"/>
                </a:ext>
              </a:extLst>
            </p:cNvPr>
            <p:cNvSpPr/>
            <p:nvPr/>
          </p:nvSpPr>
          <p:spPr>
            <a:xfrm>
              <a:off x="10406309" y="6030181"/>
              <a:ext cx="1417650"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grpSp>
        <p:nvGrpSpPr>
          <p:cNvPr id="3" name="Group 2">
            <a:extLst>
              <a:ext uri="{FF2B5EF4-FFF2-40B4-BE49-F238E27FC236}">
                <a16:creationId xmlns:a16="http://schemas.microsoft.com/office/drawing/2014/main" id="{B7165EA3-9DA1-4C0A-2372-2B9B2D4B6F0B}"/>
              </a:ext>
            </a:extLst>
          </p:cNvPr>
          <p:cNvGrpSpPr/>
          <p:nvPr/>
        </p:nvGrpSpPr>
        <p:grpSpPr>
          <a:xfrm>
            <a:off x="234898" y="236255"/>
            <a:ext cx="11728502" cy="935182"/>
            <a:chOff x="234898" y="236255"/>
            <a:chExt cx="11728502" cy="935182"/>
          </a:xfrm>
        </p:grpSpPr>
        <p:sp>
          <p:nvSpPr>
            <p:cNvPr id="2" name="Rectangle: Rounded Corners 1">
              <a:extLst>
                <a:ext uri="{FF2B5EF4-FFF2-40B4-BE49-F238E27FC236}">
                  <a16:creationId xmlns:a16="http://schemas.microsoft.com/office/drawing/2014/main" id="{118EA3F1-11E5-5E4A-5C59-D5E73BF13971}"/>
                </a:ext>
              </a:extLst>
            </p:cNvPr>
            <p:cNvSpPr/>
            <p:nvPr/>
          </p:nvSpPr>
          <p:spPr>
            <a:xfrm>
              <a:off x="968556" y="236255"/>
              <a:ext cx="10994844" cy="935182"/>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454721-56C6-4483-5C29-5E88FB070DC2}"/>
                </a:ext>
              </a:extLst>
            </p:cNvPr>
            <p:cNvSpPr txBox="1"/>
            <p:nvPr/>
          </p:nvSpPr>
          <p:spPr>
            <a:xfrm>
              <a:off x="1216206" y="473014"/>
              <a:ext cx="4193993" cy="461665"/>
            </a:xfrm>
            <a:prstGeom prst="rect">
              <a:avLst/>
            </a:prstGeom>
            <a:noFill/>
          </p:spPr>
          <p:txBody>
            <a:bodyPr wrap="square" rtlCol="0">
              <a:spAutoFit/>
            </a:bodyPr>
            <a:lstStyle/>
            <a:p>
              <a:pPr>
                <a:defRPr/>
              </a:pPr>
              <a:r>
                <a:rPr lang="en-GB" sz="2400" b="1" dirty="0">
                  <a:solidFill>
                    <a:srgbClr val="00205C"/>
                  </a:solidFill>
                  <a:latin typeface="Atkinson Hyperlegible" pitchFamily="2" charset="0"/>
                </a:rPr>
                <a:t>Monitoring &amp; feedback</a:t>
              </a:r>
            </a:p>
          </p:txBody>
        </p:sp>
        <p:sp>
          <p:nvSpPr>
            <p:cNvPr id="14" name="Rectangle: Rounded Corners 13">
              <a:extLst>
                <a:ext uri="{FF2B5EF4-FFF2-40B4-BE49-F238E27FC236}">
                  <a16:creationId xmlns:a16="http://schemas.microsoft.com/office/drawing/2014/main" id="{2F3A8D4F-11FF-0F96-74CD-71A4F686FA7E}"/>
                </a:ext>
              </a:extLst>
            </p:cNvPr>
            <p:cNvSpPr/>
            <p:nvPr/>
          </p:nvSpPr>
          <p:spPr>
            <a:xfrm>
              <a:off x="234898" y="383806"/>
              <a:ext cx="640080" cy="640080"/>
            </a:xfrm>
            <a:prstGeom prst="roundRect">
              <a:avLst>
                <a:gd name="adj" fmla="val 13889"/>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D438875-33D5-52BB-9137-3818B9AC87BC}"/>
                </a:ext>
              </a:extLst>
            </p:cNvPr>
            <p:cNvSpPr txBox="1"/>
            <p:nvPr/>
          </p:nvSpPr>
          <p:spPr>
            <a:xfrm>
              <a:off x="352800" y="442236"/>
              <a:ext cx="404277" cy="523220"/>
            </a:xfrm>
            <a:prstGeom prst="rect">
              <a:avLst/>
            </a:prstGeom>
            <a:noFill/>
          </p:spPr>
          <p:txBody>
            <a:bodyPr wrap="none" rtlCol="0" anchor="ctr">
              <a:spAutoFit/>
            </a:bodyPr>
            <a:lstStyle/>
            <a:p>
              <a:pPr algn="ctr"/>
              <a:r>
                <a:rPr lang="en-US" sz="2800" b="1" dirty="0">
                  <a:solidFill>
                    <a:schemeClr val="bg1"/>
                  </a:solidFill>
                </a:rPr>
                <a:t>5</a:t>
              </a:r>
              <a:endParaRPr lang="en-US" sz="4400" b="1" dirty="0">
                <a:solidFill>
                  <a:schemeClr val="bg1"/>
                </a:solidFill>
              </a:endParaRPr>
            </a:p>
          </p:txBody>
        </p:sp>
        <p:grpSp>
          <p:nvGrpSpPr>
            <p:cNvPr id="18" name="Group 17">
              <a:extLst>
                <a:ext uri="{FF2B5EF4-FFF2-40B4-BE49-F238E27FC236}">
                  <a16:creationId xmlns:a16="http://schemas.microsoft.com/office/drawing/2014/main" id="{6CF8D38C-F602-620E-26BE-BA6B5CEFB427}"/>
                </a:ext>
              </a:extLst>
            </p:cNvPr>
            <p:cNvGrpSpPr/>
            <p:nvPr/>
          </p:nvGrpSpPr>
          <p:grpSpPr>
            <a:xfrm>
              <a:off x="739955" y="658126"/>
              <a:ext cx="369624" cy="91440"/>
              <a:chOff x="1114424" y="1564005"/>
              <a:chExt cx="369624" cy="91440"/>
            </a:xfrm>
          </p:grpSpPr>
          <p:sp>
            <p:nvSpPr>
              <p:cNvPr id="20" name="Oval 19">
                <a:extLst>
                  <a:ext uri="{FF2B5EF4-FFF2-40B4-BE49-F238E27FC236}">
                    <a16:creationId xmlns:a16="http://schemas.microsoft.com/office/drawing/2014/main" id="{230B6159-3DA6-0CFC-92AD-38F9B9061A68}"/>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488BDD1-A1ED-E8D5-C9D2-8580A3A20CF9}"/>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8C21502-94DE-0A54-DD01-3DF9866A12FA}"/>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a:extLst>
                <a:ext uri="{FF2B5EF4-FFF2-40B4-BE49-F238E27FC236}">
                  <a16:creationId xmlns:a16="http://schemas.microsoft.com/office/drawing/2014/main" id="{1ED45C56-3FB0-5F48-8AB5-BAFC2D9724EE}"/>
                </a:ext>
              </a:extLst>
            </p:cNvPr>
            <p:cNvSpPr/>
            <p:nvPr/>
          </p:nvSpPr>
          <p:spPr>
            <a:xfrm>
              <a:off x="11104778" y="317398"/>
              <a:ext cx="772897" cy="772897"/>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D677741-389A-7A2E-8149-A2BA13E81CDF}"/>
                </a:ext>
              </a:extLst>
            </p:cNvPr>
            <p:cNvGrpSpPr/>
            <p:nvPr/>
          </p:nvGrpSpPr>
          <p:grpSpPr>
            <a:xfrm>
              <a:off x="11325478" y="489978"/>
              <a:ext cx="331496" cy="427737"/>
              <a:chOff x="11341531" y="3412958"/>
              <a:chExt cx="331496" cy="427737"/>
            </a:xfrm>
          </p:grpSpPr>
          <p:sp>
            <p:nvSpPr>
              <p:cNvPr id="5" name="Freeform: Shape 4">
                <a:extLst>
                  <a:ext uri="{FF2B5EF4-FFF2-40B4-BE49-F238E27FC236}">
                    <a16:creationId xmlns:a16="http://schemas.microsoft.com/office/drawing/2014/main" id="{7A26F365-F73B-1BAF-8670-4A21169967D9}"/>
                  </a:ext>
                </a:extLst>
              </p:cNvPr>
              <p:cNvSpPr/>
              <p:nvPr/>
            </p:nvSpPr>
            <p:spPr>
              <a:xfrm>
                <a:off x="11341531" y="3412958"/>
                <a:ext cx="331496" cy="427737"/>
              </a:xfrm>
              <a:custGeom>
                <a:avLst/>
                <a:gdLst>
                  <a:gd name="connsiteX0" fmla="*/ 32080 w 331496"/>
                  <a:gd name="connsiteY0" fmla="*/ 32080 h 427737"/>
                  <a:gd name="connsiteX1" fmla="*/ 299416 w 331496"/>
                  <a:gd name="connsiteY1" fmla="*/ 32080 h 427737"/>
                  <a:gd name="connsiteX2" fmla="*/ 299416 w 331496"/>
                  <a:gd name="connsiteY2" fmla="*/ 395657 h 427737"/>
                  <a:gd name="connsiteX3" fmla="*/ 32080 w 331496"/>
                  <a:gd name="connsiteY3" fmla="*/ 395657 h 427737"/>
                  <a:gd name="connsiteX4" fmla="*/ 32080 w 331496"/>
                  <a:gd name="connsiteY4" fmla="*/ 32080 h 427737"/>
                  <a:gd name="connsiteX5" fmla="*/ 0 w 331496"/>
                  <a:gd name="connsiteY5" fmla="*/ 427738 h 427737"/>
                  <a:gd name="connsiteX6" fmla="*/ 331497 w 331496"/>
                  <a:gd name="connsiteY6" fmla="*/ 427738 h 427737"/>
                  <a:gd name="connsiteX7" fmla="*/ 331497 w 331496"/>
                  <a:gd name="connsiteY7" fmla="*/ 0 h 427737"/>
                  <a:gd name="connsiteX8" fmla="*/ 0 w 331496"/>
                  <a:gd name="connsiteY8" fmla="*/ 0 h 427737"/>
                  <a:gd name="connsiteX9" fmla="*/ 0 w 331496"/>
                  <a:gd name="connsiteY9" fmla="*/ 427738 h 42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496" h="427737">
                    <a:moveTo>
                      <a:pt x="32080" y="32080"/>
                    </a:moveTo>
                    <a:lnTo>
                      <a:pt x="299416" y="32080"/>
                    </a:lnTo>
                    <a:lnTo>
                      <a:pt x="299416" y="395657"/>
                    </a:lnTo>
                    <a:lnTo>
                      <a:pt x="32080" y="395657"/>
                    </a:lnTo>
                    <a:lnTo>
                      <a:pt x="32080" y="32080"/>
                    </a:lnTo>
                    <a:close/>
                    <a:moveTo>
                      <a:pt x="0" y="427738"/>
                    </a:moveTo>
                    <a:lnTo>
                      <a:pt x="331497" y="427738"/>
                    </a:lnTo>
                    <a:lnTo>
                      <a:pt x="331497" y="0"/>
                    </a:lnTo>
                    <a:lnTo>
                      <a:pt x="0" y="0"/>
                    </a:lnTo>
                    <a:lnTo>
                      <a:pt x="0" y="427738"/>
                    </a:lnTo>
                    <a:close/>
                  </a:path>
                </a:pathLst>
              </a:custGeom>
              <a:solidFill>
                <a:srgbClr val="00205C"/>
              </a:solidFill>
              <a:ln w="5259"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BFB95ABB-2ED5-EAD9-E385-B12D18B19426}"/>
                  </a:ext>
                </a:extLst>
              </p:cNvPr>
              <p:cNvSpPr/>
              <p:nvPr/>
            </p:nvSpPr>
            <p:spPr>
              <a:xfrm>
                <a:off x="11363325" y="3429000"/>
                <a:ext cx="292894" cy="38100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277613D-4FC6-811A-50C3-B1345ABCBD81}"/>
                  </a:ext>
                </a:extLst>
              </p:cNvPr>
              <p:cNvSpPr/>
              <p:nvPr/>
            </p:nvSpPr>
            <p:spPr>
              <a:xfrm>
                <a:off x="11517972" y="3493159"/>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9A7854A-ABA8-D024-6132-43B6B2027BFB}"/>
                  </a:ext>
                </a:extLst>
              </p:cNvPr>
              <p:cNvSpPr/>
              <p:nvPr/>
            </p:nvSpPr>
            <p:spPr>
              <a:xfrm>
                <a:off x="11517972" y="3578707"/>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4194D79-CB7C-8396-F268-43E08598092E}"/>
                  </a:ext>
                </a:extLst>
              </p:cNvPr>
              <p:cNvSpPr/>
              <p:nvPr/>
            </p:nvSpPr>
            <p:spPr>
              <a:xfrm>
                <a:off x="11517972" y="3749802"/>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471F707-357B-39D3-05D2-D1326AA3A83B}"/>
                  </a:ext>
                </a:extLst>
              </p:cNvPr>
              <p:cNvSpPr/>
              <p:nvPr/>
            </p:nvSpPr>
            <p:spPr>
              <a:xfrm>
                <a:off x="11517972" y="3664254"/>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12BD331-1E41-7CFE-CC08-FE88C35F9235}"/>
                  </a:ext>
                </a:extLst>
              </p:cNvPr>
              <p:cNvSpPr/>
              <p:nvPr/>
            </p:nvSpPr>
            <p:spPr>
              <a:xfrm>
                <a:off x="11405691" y="3466425"/>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A570793-6FBF-5824-5C5B-4C69E772A2C0}"/>
                  </a:ext>
                </a:extLst>
              </p:cNvPr>
              <p:cNvSpPr/>
              <p:nvPr/>
            </p:nvSpPr>
            <p:spPr>
              <a:xfrm>
                <a:off x="11405691" y="3551973"/>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4470DD6-6B2B-9EEF-DD2D-2EBF78D321C8}"/>
                  </a:ext>
                </a:extLst>
              </p:cNvPr>
              <p:cNvSpPr/>
              <p:nvPr/>
            </p:nvSpPr>
            <p:spPr>
              <a:xfrm>
                <a:off x="11405691" y="3637520"/>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286757C-6C6D-33DC-D05C-30BFD0B45A88}"/>
                  </a:ext>
                </a:extLst>
              </p:cNvPr>
              <p:cNvSpPr/>
              <p:nvPr/>
            </p:nvSpPr>
            <p:spPr>
              <a:xfrm>
                <a:off x="11405691" y="3721999"/>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grpSp>
      </p:grpSp>
      <p:sp>
        <p:nvSpPr>
          <p:cNvPr id="13" name="Content Placeholder 4">
            <a:extLst>
              <a:ext uri="{FF2B5EF4-FFF2-40B4-BE49-F238E27FC236}">
                <a16:creationId xmlns:a16="http://schemas.microsoft.com/office/drawing/2014/main" id="{744B1BD5-9E19-9224-346C-4C6A11A57A62}"/>
              </a:ext>
            </a:extLst>
          </p:cNvPr>
          <p:cNvSpPr txBox="1">
            <a:spLocks/>
          </p:cNvSpPr>
          <p:nvPr/>
        </p:nvSpPr>
        <p:spPr>
          <a:xfrm>
            <a:off x="245044" y="1625181"/>
            <a:ext cx="6083300" cy="4670230"/>
          </a:xfrm>
          <a:prstGeom prst="round2DiagRect">
            <a:avLst>
              <a:gd name="adj1" fmla="val 12044"/>
              <a:gd name="adj2" fmla="val 0"/>
            </a:avLst>
          </a:prstGeom>
          <a:solidFill>
            <a:srgbClr val="00205C">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31" name="TextBox 30">
            <a:extLst>
              <a:ext uri="{FF2B5EF4-FFF2-40B4-BE49-F238E27FC236}">
                <a16:creationId xmlns:a16="http://schemas.microsoft.com/office/drawing/2014/main" id="{8FF42F00-A2BE-6137-354C-F16A24C6D6FC}"/>
              </a:ext>
            </a:extLst>
          </p:cNvPr>
          <p:cNvSpPr txBox="1"/>
          <p:nvPr/>
        </p:nvSpPr>
        <p:spPr>
          <a:xfrm>
            <a:off x="513837" y="1742837"/>
            <a:ext cx="5545714" cy="4165243"/>
          </a:xfrm>
          <a:prstGeom prst="rect">
            <a:avLst/>
          </a:prstGeom>
          <a:noFill/>
        </p:spPr>
        <p:txBody>
          <a:bodyPr wrap="square" rtlCol="0">
            <a:spAutoFit/>
          </a:bodyPr>
          <a:lstStyle/>
          <a:p>
            <a:pPr marL="0" indent="0">
              <a:spcAft>
                <a:spcPts val="1000"/>
              </a:spcAft>
              <a:buClr>
                <a:srgbClr val="09164D"/>
              </a:buClr>
              <a:buNone/>
            </a:pPr>
            <a:r>
              <a:rPr lang="en-US" sz="2800" b="1" dirty="0">
                <a:latin typeface="Atkinson Hyperlegible" pitchFamily="2" charset="0"/>
                <a:cs typeface="Arial"/>
              </a:rPr>
              <a:t>Routine monitoring can be achieved in different ways:</a:t>
            </a:r>
            <a:endParaRPr lang="en-US" sz="3200" b="1" dirty="0">
              <a:latin typeface="Atkinson Hyperlegible" pitchFamily="2" charset="0"/>
              <a:cs typeface="Arial" panose="020B0604020202020204" pitchFamily="34" charset="0"/>
            </a:endParaRPr>
          </a:p>
          <a:p>
            <a:pPr marL="457200" indent="-457200">
              <a:spcAft>
                <a:spcPts val="500"/>
              </a:spcAft>
              <a:buClr>
                <a:srgbClr val="09164D"/>
              </a:buClr>
              <a:buSzPct val="100000"/>
              <a:buFont typeface="Arial" panose="020B0604020202020204" pitchFamily="34" charset="0"/>
              <a:buChar char="•"/>
            </a:pPr>
            <a:r>
              <a:rPr lang="en-US" sz="2400" dirty="0">
                <a:latin typeface="Atkinson Hyperlegible" pitchFamily="2" charset="0"/>
                <a:ea typeface="+mn-lt"/>
                <a:cs typeface="+mn-lt"/>
              </a:rPr>
              <a:t>Objective (</a:t>
            </a:r>
            <a:r>
              <a:rPr lang="en-US" sz="2400" b="1" dirty="0">
                <a:latin typeface="Atkinson Hyperlegible" pitchFamily="2" charset="0"/>
                <a:ea typeface="+mn-lt"/>
                <a:cs typeface="+mn-lt"/>
              </a:rPr>
              <a:t>ATP systems</a:t>
            </a:r>
            <a:r>
              <a:rPr lang="en-US" sz="2400" dirty="0">
                <a:latin typeface="Atkinson Hyperlegible" pitchFamily="2" charset="0"/>
                <a:ea typeface="+mn-lt"/>
                <a:cs typeface="+mn-lt"/>
              </a:rPr>
              <a:t>) vs. subjective (</a:t>
            </a:r>
            <a:r>
              <a:rPr lang="en-US" sz="2400" b="1" dirty="0">
                <a:latin typeface="Atkinson Hyperlegible" pitchFamily="2" charset="0"/>
                <a:ea typeface="+mn-lt"/>
                <a:cs typeface="+mn-lt"/>
              </a:rPr>
              <a:t>visual assessment</a:t>
            </a:r>
            <a:r>
              <a:rPr lang="en-US" sz="2400" dirty="0">
                <a:latin typeface="Atkinson Hyperlegible" pitchFamily="2" charset="0"/>
                <a:ea typeface="+mn-lt"/>
                <a:cs typeface="+mn-lt"/>
              </a:rPr>
              <a:t>) methods for cleaning outcomes.</a:t>
            </a:r>
          </a:p>
          <a:p>
            <a:pPr marL="457200" indent="-457200">
              <a:spcAft>
                <a:spcPts val="500"/>
              </a:spcAft>
              <a:buClr>
                <a:srgbClr val="09164D"/>
              </a:buClr>
              <a:buSzPct val="100000"/>
              <a:buFont typeface="Arial" panose="020B0604020202020204" pitchFamily="34" charset="0"/>
              <a:buChar char="•"/>
            </a:pPr>
            <a:r>
              <a:rPr lang="en-US" sz="2400" b="1" dirty="0">
                <a:latin typeface="Atkinson Hyperlegible" pitchFamily="2" charset="0"/>
                <a:ea typeface="+mn-lt"/>
                <a:cs typeface="+mn-lt"/>
              </a:rPr>
              <a:t>Direct</a:t>
            </a:r>
            <a:r>
              <a:rPr lang="en-US" sz="2400" dirty="0">
                <a:latin typeface="Atkinson Hyperlegible" pitchFamily="2" charset="0"/>
                <a:ea typeface="+mn-lt"/>
                <a:cs typeface="+mn-lt"/>
              </a:rPr>
              <a:t> (observation) methods are more simple but may introduce subjectivity.</a:t>
            </a:r>
          </a:p>
          <a:p>
            <a:pPr marL="457200" indent="-457200">
              <a:spcAft>
                <a:spcPts val="500"/>
              </a:spcAft>
              <a:buClr>
                <a:srgbClr val="09164D"/>
              </a:buClr>
              <a:buSzPct val="100000"/>
              <a:buFont typeface="Arial" panose="020B0604020202020204" pitchFamily="34" charset="0"/>
              <a:buChar char="•"/>
            </a:pPr>
            <a:r>
              <a:rPr lang="en-US" sz="2400" b="1" dirty="0">
                <a:latin typeface="Atkinson Hyperlegible" pitchFamily="2" charset="0"/>
                <a:ea typeface="+mn-lt"/>
                <a:cs typeface="+mn-lt"/>
              </a:rPr>
              <a:t>Indirect</a:t>
            </a:r>
            <a:r>
              <a:rPr lang="en-US" sz="2400" dirty="0">
                <a:latin typeface="Atkinson Hyperlegible" pitchFamily="2" charset="0"/>
                <a:ea typeface="+mn-lt"/>
                <a:cs typeface="+mn-lt"/>
              </a:rPr>
              <a:t> (e.g., fluorescent gel) methods are less obtrusive.</a:t>
            </a:r>
          </a:p>
        </p:txBody>
      </p:sp>
      <p:grpSp>
        <p:nvGrpSpPr>
          <p:cNvPr id="15" name="Group 14">
            <a:extLst>
              <a:ext uri="{FF2B5EF4-FFF2-40B4-BE49-F238E27FC236}">
                <a16:creationId xmlns:a16="http://schemas.microsoft.com/office/drawing/2014/main" id="{608B3D51-DCA5-BFB8-E792-DEFAFA89A279}"/>
              </a:ext>
            </a:extLst>
          </p:cNvPr>
          <p:cNvGrpSpPr/>
          <p:nvPr/>
        </p:nvGrpSpPr>
        <p:grpSpPr>
          <a:xfrm>
            <a:off x="6751707" y="1612929"/>
            <a:ext cx="5083036" cy="4670231"/>
            <a:chOff x="6751707" y="1612929"/>
            <a:chExt cx="5083036" cy="4670231"/>
          </a:xfrm>
        </p:grpSpPr>
        <p:sp>
          <p:nvSpPr>
            <p:cNvPr id="32" name="Content Placeholder 4">
              <a:extLst>
                <a:ext uri="{FF2B5EF4-FFF2-40B4-BE49-F238E27FC236}">
                  <a16:creationId xmlns:a16="http://schemas.microsoft.com/office/drawing/2014/main" id="{35C02809-7AE6-2EFB-51A4-0509A5A6A6D7}"/>
                </a:ext>
              </a:extLst>
            </p:cNvPr>
            <p:cNvSpPr txBox="1">
              <a:spLocks/>
            </p:cNvSpPr>
            <p:nvPr/>
          </p:nvSpPr>
          <p:spPr>
            <a:xfrm>
              <a:off x="6751707" y="1612929"/>
              <a:ext cx="5083036" cy="4670231"/>
            </a:xfrm>
            <a:prstGeom prst="rect">
              <a:avLst/>
            </a:prstGeom>
            <a:solidFill>
              <a:srgbClr val="00205C"/>
            </a:solidFill>
            <a:ln>
              <a:no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sp>
          <p:nvSpPr>
            <p:cNvPr id="35" name="Content Placeholder 4">
              <a:extLst>
                <a:ext uri="{FF2B5EF4-FFF2-40B4-BE49-F238E27FC236}">
                  <a16:creationId xmlns:a16="http://schemas.microsoft.com/office/drawing/2014/main" id="{2391C7B2-EDEC-A148-5A0B-1D3603BBDE71}"/>
                </a:ext>
              </a:extLst>
            </p:cNvPr>
            <p:cNvSpPr txBox="1">
              <a:spLocks/>
            </p:cNvSpPr>
            <p:nvPr/>
          </p:nvSpPr>
          <p:spPr>
            <a:xfrm>
              <a:off x="6751707" y="1612929"/>
              <a:ext cx="5083036" cy="1222346"/>
            </a:xfrm>
            <a:prstGeom prst="rect">
              <a:avLst/>
            </a:prstGeom>
            <a:solidFill>
              <a:srgbClr val="EF59A1"/>
            </a:solidFill>
            <a:ln>
              <a:no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grpSp>
      <p:sp>
        <p:nvSpPr>
          <p:cNvPr id="34" name="TextBox 33">
            <a:extLst>
              <a:ext uri="{FF2B5EF4-FFF2-40B4-BE49-F238E27FC236}">
                <a16:creationId xmlns:a16="http://schemas.microsoft.com/office/drawing/2014/main" id="{6D4D259A-C998-C9B6-C78E-4291C6F4699D}"/>
              </a:ext>
            </a:extLst>
          </p:cNvPr>
          <p:cNvSpPr txBox="1"/>
          <p:nvPr/>
        </p:nvSpPr>
        <p:spPr>
          <a:xfrm>
            <a:off x="7153249" y="3195237"/>
            <a:ext cx="4279953" cy="2708434"/>
          </a:xfrm>
          <a:prstGeom prst="rect">
            <a:avLst/>
          </a:prstGeom>
          <a:noFill/>
        </p:spPr>
        <p:txBody>
          <a:bodyPr wrap="square" rtlCol="0">
            <a:spAutoFit/>
          </a:bodyPr>
          <a:lstStyle/>
          <a:p>
            <a:pPr marL="342900" indent="-342900">
              <a:spcAft>
                <a:spcPts val="3000"/>
              </a:spcAft>
              <a:buClr>
                <a:schemeClr val="bg1"/>
              </a:buClr>
              <a:buFont typeface="Arial" panose="020B0604020202020204" pitchFamily="34" charset="0"/>
              <a:buChar char="•"/>
            </a:pPr>
            <a:r>
              <a:rPr lang="en-US" sz="2400" dirty="0">
                <a:solidFill>
                  <a:schemeClr val="bg1"/>
                </a:solidFill>
                <a:latin typeface="Atkinson Hyperlegible" pitchFamily="2" charset="0"/>
                <a:cs typeface="Arial"/>
              </a:rPr>
              <a:t>Timely feedback to staff.</a:t>
            </a:r>
            <a:endParaRPr lang="en-US" sz="2400" dirty="0">
              <a:solidFill>
                <a:schemeClr val="bg1"/>
              </a:solidFill>
              <a:latin typeface="Atkinson Hyperlegible" pitchFamily="2" charset="0"/>
            </a:endParaRPr>
          </a:p>
          <a:p>
            <a:pPr marL="342900" indent="-342900">
              <a:spcAft>
                <a:spcPts val="3000"/>
              </a:spcAft>
              <a:buClr>
                <a:schemeClr val="bg1"/>
              </a:buClr>
              <a:buFont typeface="Arial" panose="020B0604020202020204" pitchFamily="34" charset="0"/>
              <a:buChar char="•"/>
            </a:pPr>
            <a:r>
              <a:rPr lang="en-US" sz="2400" dirty="0">
                <a:solidFill>
                  <a:schemeClr val="bg1"/>
                </a:solidFill>
                <a:latin typeface="Atkinson Hyperlegible" pitchFamily="2" charset="0"/>
                <a:cs typeface="Arial"/>
              </a:rPr>
              <a:t>For coaching, to inform training needs.</a:t>
            </a:r>
            <a:endParaRPr lang="en-US" sz="2400" dirty="0">
              <a:solidFill>
                <a:schemeClr val="bg1"/>
              </a:solidFill>
              <a:latin typeface="Atkinson Hyperlegible" pitchFamily="2" charset="0"/>
            </a:endParaRPr>
          </a:p>
          <a:p>
            <a:pPr marL="342900" indent="-342900">
              <a:spcAft>
                <a:spcPts val="3000"/>
              </a:spcAft>
              <a:buClr>
                <a:schemeClr val="bg1"/>
              </a:buClr>
              <a:buFont typeface="Arial" panose="020B0604020202020204" pitchFamily="34" charset="0"/>
              <a:buChar char="•"/>
            </a:pPr>
            <a:r>
              <a:rPr lang="en-US" sz="2400" dirty="0">
                <a:solidFill>
                  <a:schemeClr val="bg1"/>
                </a:solidFill>
                <a:latin typeface="Atkinson Hyperlegible" pitchFamily="2" charset="0"/>
                <a:cs typeface="Arial"/>
              </a:rPr>
              <a:t>Monthly reporting, summary &amp; trends also useful.</a:t>
            </a:r>
            <a:endParaRPr lang="en-US" sz="2400" dirty="0">
              <a:solidFill>
                <a:schemeClr val="bg1"/>
              </a:solidFill>
              <a:latin typeface="Atkinson Hyperlegible" pitchFamily="2" charset="0"/>
            </a:endParaRPr>
          </a:p>
        </p:txBody>
      </p:sp>
      <p:sp>
        <p:nvSpPr>
          <p:cNvPr id="36" name="TextBox 35">
            <a:extLst>
              <a:ext uri="{FF2B5EF4-FFF2-40B4-BE49-F238E27FC236}">
                <a16:creationId xmlns:a16="http://schemas.microsoft.com/office/drawing/2014/main" id="{4E042DC4-646A-319A-E1F2-14D130F602C0}"/>
              </a:ext>
            </a:extLst>
          </p:cNvPr>
          <p:cNvSpPr txBox="1"/>
          <p:nvPr/>
        </p:nvSpPr>
        <p:spPr>
          <a:xfrm>
            <a:off x="7153249" y="1808604"/>
            <a:ext cx="4279953" cy="830997"/>
          </a:xfrm>
          <a:prstGeom prst="rect">
            <a:avLst/>
          </a:prstGeom>
          <a:noFill/>
        </p:spPr>
        <p:txBody>
          <a:bodyPr wrap="square" rtlCol="0">
            <a:spAutoFit/>
          </a:bodyPr>
          <a:lstStyle/>
          <a:p>
            <a:pPr marL="0" indent="0">
              <a:spcAft>
                <a:spcPts val="1800"/>
              </a:spcAft>
              <a:buClr>
                <a:srgbClr val="FF00FF"/>
              </a:buClr>
              <a:buNone/>
            </a:pPr>
            <a:r>
              <a:rPr lang="en-US" sz="2400" b="1" dirty="0">
                <a:solidFill>
                  <a:schemeClr val="bg1"/>
                </a:solidFill>
                <a:latin typeface="Atkinson Hyperlegible" pitchFamily="2" charset="0"/>
              </a:rPr>
              <a:t>Direct feedback is critical for improvement</a:t>
            </a:r>
          </a:p>
        </p:txBody>
      </p:sp>
      <p:sp>
        <p:nvSpPr>
          <p:cNvPr id="38" name="Content Placeholder 4">
            <a:extLst>
              <a:ext uri="{FF2B5EF4-FFF2-40B4-BE49-F238E27FC236}">
                <a16:creationId xmlns:a16="http://schemas.microsoft.com/office/drawing/2014/main" id="{BC19EE0E-67A8-5E08-F31F-4C3CF4BC5EEF}"/>
              </a:ext>
            </a:extLst>
          </p:cNvPr>
          <p:cNvSpPr txBox="1">
            <a:spLocks/>
          </p:cNvSpPr>
          <p:nvPr/>
        </p:nvSpPr>
        <p:spPr>
          <a:xfrm>
            <a:off x="7294740" y="3797004"/>
            <a:ext cx="3996970" cy="13859"/>
          </a:xfrm>
          <a:prstGeom prst="rect">
            <a:avLst/>
          </a:prstGeom>
          <a:solidFill>
            <a:schemeClr val="bg1">
              <a:lumMod val="95000"/>
              <a:alpha val="20000"/>
            </a:schemeClr>
          </a:solidFill>
          <a:ln>
            <a:no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sp>
        <p:nvSpPr>
          <p:cNvPr id="39" name="Content Placeholder 4">
            <a:extLst>
              <a:ext uri="{FF2B5EF4-FFF2-40B4-BE49-F238E27FC236}">
                <a16:creationId xmlns:a16="http://schemas.microsoft.com/office/drawing/2014/main" id="{7D89A8AC-8D5B-0875-E3A5-E0AA2CFF6A6A}"/>
              </a:ext>
            </a:extLst>
          </p:cNvPr>
          <p:cNvSpPr txBox="1">
            <a:spLocks/>
          </p:cNvSpPr>
          <p:nvPr/>
        </p:nvSpPr>
        <p:spPr>
          <a:xfrm>
            <a:off x="7294740" y="4901420"/>
            <a:ext cx="3996970" cy="13859"/>
          </a:xfrm>
          <a:prstGeom prst="rect">
            <a:avLst/>
          </a:prstGeom>
          <a:solidFill>
            <a:schemeClr val="bg1">
              <a:lumMod val="95000"/>
              <a:alpha val="20000"/>
            </a:schemeClr>
          </a:solidFill>
          <a:ln>
            <a:noFill/>
          </a:ln>
          <a:effectLst/>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F00FF"/>
              </a:buClr>
              <a:buNone/>
            </a:pPr>
            <a:endParaRPr lang="en-US" sz="2000" dirty="0">
              <a:solidFill>
                <a:schemeClr val="bg1"/>
              </a:solidFill>
            </a:endParaRPr>
          </a:p>
        </p:txBody>
      </p:sp>
      <p:pic>
        <p:nvPicPr>
          <p:cNvPr id="7" name="19">
            <a:hlinkClick r:id="" action="ppaction://media"/>
            <a:extLst>
              <a:ext uri="{FF2B5EF4-FFF2-40B4-BE49-F238E27FC236}">
                <a16:creationId xmlns:a16="http://schemas.microsoft.com/office/drawing/2014/main" id="{D13085B5-1CE7-75B5-8AD5-1BA99D7898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00" y="6859698"/>
            <a:ext cx="609600" cy="576943"/>
          </a:xfrm>
          <a:prstGeom prst="rect">
            <a:avLst/>
          </a:prstGeom>
        </p:spPr>
      </p:pic>
    </p:spTree>
    <p:extLst>
      <p:ext uri="{BB962C8B-B14F-4D97-AF65-F5344CB8AC3E}">
        <p14:creationId xmlns:p14="http://schemas.microsoft.com/office/powerpoint/2010/main" val="1534768494"/>
      </p:ext>
    </p:extLst>
  </p:cSld>
  <p:clrMapOvr>
    <a:masterClrMapping/>
  </p:clrMapOvr>
  <mc:AlternateContent xmlns:mc="http://schemas.openxmlformats.org/markup-compatibility/2006" xmlns:p14="http://schemas.microsoft.com/office/powerpoint/2010/main">
    <mc:Choice Requires="p14">
      <p:transition spd="slow" p14:dur="2000" advClick="0" advTm="58560"/>
    </mc:Choice>
    <mc:Fallback xmlns="">
      <p:transition spd="slow" advClick="0" advTm="5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560" fill="hold"/>
                                        <p:tgtEl>
                                          <p:spTgt spid="7"/>
                                        </p:tgtEl>
                                      </p:cBhvr>
                                    </p:cmd>
                                  </p:childTnLst>
                                </p:cTn>
                              </p:par>
                              <p:par>
                                <p:cTn id="7" presetID="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1+#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22" presetClass="entr" presetSubtype="1"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8" fill="hold" grpId="2" nodeType="withEffect">
                                  <p:stCondLst>
                                    <p:cond delay="75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wipe(left)">
                                      <p:cBhvr>
                                        <p:cTn id="20" dur="500"/>
                                        <p:tgtEl>
                                          <p:spTgt spid="31">
                                            <p:txEl>
                                              <p:pRg st="0" end="0"/>
                                            </p:txEl>
                                          </p:spTgt>
                                        </p:tgtEl>
                                      </p:cBhvr>
                                    </p:animEffect>
                                  </p:childTnLst>
                                </p:cTn>
                              </p:par>
                              <p:par>
                                <p:cTn id="21" presetID="22" presetClass="entr" presetSubtype="8" fill="hold" grpId="2" nodeType="withEffect">
                                  <p:stCondLst>
                                    <p:cond delay="4500"/>
                                  </p:stCondLst>
                                  <p:childTnLst>
                                    <p:set>
                                      <p:cBhvr>
                                        <p:cTn id="22" dur="1" fill="hold">
                                          <p:stCondLst>
                                            <p:cond delay="0"/>
                                          </p:stCondLst>
                                        </p:cTn>
                                        <p:tgtEl>
                                          <p:spTgt spid="31">
                                            <p:txEl>
                                              <p:pRg st="1" end="1"/>
                                            </p:txEl>
                                          </p:spTgt>
                                        </p:tgtEl>
                                        <p:attrNameLst>
                                          <p:attrName>style.visibility</p:attrName>
                                        </p:attrNameLst>
                                      </p:cBhvr>
                                      <p:to>
                                        <p:strVal val="visible"/>
                                      </p:to>
                                    </p:set>
                                    <p:animEffect transition="in" filter="wipe(left)">
                                      <p:cBhvr>
                                        <p:cTn id="23" dur="500"/>
                                        <p:tgtEl>
                                          <p:spTgt spid="31">
                                            <p:txEl>
                                              <p:pRg st="1" end="1"/>
                                            </p:txEl>
                                          </p:spTgt>
                                        </p:tgtEl>
                                      </p:cBhvr>
                                    </p:animEffect>
                                  </p:childTnLst>
                                </p:cTn>
                              </p:par>
                              <p:par>
                                <p:cTn id="24" presetID="22" presetClass="entr" presetSubtype="8" fill="hold" grpId="2" nodeType="withEffect">
                                  <p:stCondLst>
                                    <p:cond delay="1800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wipe(left)">
                                      <p:cBhvr>
                                        <p:cTn id="26" dur="500"/>
                                        <p:tgtEl>
                                          <p:spTgt spid="31">
                                            <p:txEl>
                                              <p:pRg st="2" end="2"/>
                                            </p:txEl>
                                          </p:spTgt>
                                        </p:tgtEl>
                                      </p:cBhvr>
                                    </p:animEffect>
                                  </p:childTnLst>
                                </p:cTn>
                              </p:par>
                              <p:par>
                                <p:cTn id="27" presetID="22" presetClass="entr" presetSubtype="8" fill="hold" grpId="2" nodeType="withEffect">
                                  <p:stCondLst>
                                    <p:cond delay="24500"/>
                                  </p:stCondLst>
                                  <p:childTnLst>
                                    <p:set>
                                      <p:cBhvr>
                                        <p:cTn id="28" dur="1" fill="hold">
                                          <p:stCondLst>
                                            <p:cond delay="0"/>
                                          </p:stCondLst>
                                        </p:cTn>
                                        <p:tgtEl>
                                          <p:spTgt spid="31">
                                            <p:txEl>
                                              <p:pRg st="3" end="3"/>
                                            </p:txEl>
                                          </p:spTgt>
                                        </p:tgtEl>
                                        <p:attrNameLst>
                                          <p:attrName>style.visibility</p:attrName>
                                        </p:attrNameLst>
                                      </p:cBhvr>
                                      <p:to>
                                        <p:strVal val="visible"/>
                                      </p:to>
                                    </p:set>
                                    <p:animEffect transition="in" filter="wipe(left)">
                                      <p:cBhvr>
                                        <p:cTn id="29" dur="500"/>
                                        <p:tgtEl>
                                          <p:spTgt spid="31">
                                            <p:txEl>
                                              <p:pRg st="3" end="3"/>
                                            </p:txEl>
                                          </p:spTgt>
                                        </p:tgtEl>
                                      </p:cBhvr>
                                    </p:animEffect>
                                  </p:childTnLst>
                                </p:cTn>
                              </p:par>
                              <p:par>
                                <p:cTn id="30" presetID="10" presetClass="exit" presetSubtype="0" fill="hold" nodeType="withEffect">
                                  <p:stCondLst>
                                    <p:cond delay="3500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22" presetClass="entr" presetSubtype="8" fill="hold" nodeType="withEffect">
                                  <p:stCondLst>
                                    <p:cond delay="3525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par>
                                <p:cTn id="36" presetID="22" presetClass="entr" presetSubtype="8" fill="hold" grpId="0" nodeType="withEffect">
                                  <p:stCondLst>
                                    <p:cond delay="3525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par>
                                <p:cTn id="39" presetID="22" presetClass="entr" presetSubtype="8" fill="hold" grpId="0" nodeType="withEffect">
                                  <p:stCondLst>
                                    <p:cond delay="36000"/>
                                  </p:stCondLst>
                                  <p:childTnLst>
                                    <p:set>
                                      <p:cBhvr>
                                        <p:cTn id="40" dur="1" fill="hold">
                                          <p:stCondLst>
                                            <p:cond delay="0"/>
                                          </p:stCondLst>
                                        </p:cTn>
                                        <p:tgtEl>
                                          <p:spTgt spid="34">
                                            <p:txEl>
                                              <p:pRg st="0" end="0"/>
                                            </p:txEl>
                                          </p:spTgt>
                                        </p:tgtEl>
                                        <p:attrNameLst>
                                          <p:attrName>style.visibility</p:attrName>
                                        </p:attrNameLst>
                                      </p:cBhvr>
                                      <p:to>
                                        <p:strVal val="visible"/>
                                      </p:to>
                                    </p:set>
                                    <p:animEffect transition="in" filter="wipe(left)">
                                      <p:cBhvr>
                                        <p:cTn id="41" dur="500"/>
                                        <p:tgtEl>
                                          <p:spTgt spid="34">
                                            <p:txEl>
                                              <p:pRg st="0" end="0"/>
                                            </p:txEl>
                                          </p:spTgt>
                                        </p:tgtEl>
                                      </p:cBhvr>
                                    </p:animEffect>
                                  </p:childTnLst>
                                </p:cTn>
                              </p:par>
                              <p:par>
                                <p:cTn id="42" presetID="22" presetClass="entr" presetSubtype="8" fill="hold" grpId="0" nodeType="withEffect">
                                  <p:stCondLst>
                                    <p:cond delay="40000"/>
                                  </p:stCondLst>
                                  <p:childTnLst>
                                    <p:set>
                                      <p:cBhvr>
                                        <p:cTn id="43" dur="1" fill="hold">
                                          <p:stCondLst>
                                            <p:cond delay="0"/>
                                          </p:stCondLst>
                                        </p:cTn>
                                        <p:tgtEl>
                                          <p:spTgt spid="34">
                                            <p:txEl>
                                              <p:pRg st="1" end="1"/>
                                            </p:txEl>
                                          </p:spTgt>
                                        </p:tgtEl>
                                        <p:attrNameLst>
                                          <p:attrName>style.visibility</p:attrName>
                                        </p:attrNameLst>
                                      </p:cBhvr>
                                      <p:to>
                                        <p:strVal val="visible"/>
                                      </p:to>
                                    </p:set>
                                    <p:animEffect transition="in" filter="wipe(left)">
                                      <p:cBhvr>
                                        <p:cTn id="44" dur="500"/>
                                        <p:tgtEl>
                                          <p:spTgt spid="34">
                                            <p:txEl>
                                              <p:pRg st="1" end="1"/>
                                            </p:txEl>
                                          </p:spTgt>
                                        </p:tgtEl>
                                      </p:cBhvr>
                                    </p:animEffect>
                                  </p:childTnLst>
                                </p:cTn>
                              </p:par>
                              <p:par>
                                <p:cTn id="45" presetID="22" presetClass="entr" presetSubtype="8" fill="hold" grpId="0" nodeType="withEffect">
                                  <p:stCondLst>
                                    <p:cond delay="42000"/>
                                  </p:stCondLst>
                                  <p:childTnLst>
                                    <p:set>
                                      <p:cBhvr>
                                        <p:cTn id="46" dur="1" fill="hold">
                                          <p:stCondLst>
                                            <p:cond delay="0"/>
                                          </p:stCondLst>
                                        </p:cTn>
                                        <p:tgtEl>
                                          <p:spTgt spid="34">
                                            <p:txEl>
                                              <p:pRg st="2" end="2"/>
                                            </p:txEl>
                                          </p:spTgt>
                                        </p:tgtEl>
                                        <p:attrNameLst>
                                          <p:attrName>style.visibility</p:attrName>
                                        </p:attrNameLst>
                                      </p:cBhvr>
                                      <p:to>
                                        <p:strVal val="visible"/>
                                      </p:to>
                                    </p:set>
                                    <p:animEffect transition="in" filter="wipe(left)">
                                      <p:cBhvr>
                                        <p:cTn id="47" dur="500"/>
                                        <p:tgtEl>
                                          <p:spTgt spid="34">
                                            <p:txEl>
                                              <p:pRg st="2" end="2"/>
                                            </p:txEl>
                                          </p:spTgt>
                                        </p:tgtEl>
                                      </p:cBhvr>
                                    </p:animEffect>
                                  </p:childTnLst>
                                </p:cTn>
                              </p:par>
                              <p:par>
                                <p:cTn id="48" presetID="22" presetClass="entr" presetSubtype="8" fill="hold" grpId="0" nodeType="withEffect">
                                  <p:stCondLst>
                                    <p:cond delay="3925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par>
                                <p:cTn id="51" presetID="22" presetClass="entr" presetSubtype="8" fill="hold" grpId="0" nodeType="withEffect">
                                  <p:stCondLst>
                                    <p:cond delay="4175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par>
                                <p:cTn id="54" presetID="2" presetClass="exit" presetSubtype="8" fill="hold" grpId="1" nodeType="withEffect">
                                  <p:stCondLst>
                                    <p:cond delay="58560"/>
                                  </p:stCondLst>
                                  <p:childTnLst>
                                    <p:anim calcmode="lin" valueType="num">
                                      <p:cBhvr additive="base">
                                        <p:cTn id="55" dur="500"/>
                                        <p:tgtEl>
                                          <p:spTgt spid="13"/>
                                        </p:tgtEl>
                                        <p:attrNameLst>
                                          <p:attrName>ppt_x</p:attrName>
                                        </p:attrNameLst>
                                      </p:cBhvr>
                                      <p:tavLst>
                                        <p:tav tm="0">
                                          <p:val>
                                            <p:strVal val="ppt_x"/>
                                          </p:val>
                                        </p:tav>
                                        <p:tav tm="100000">
                                          <p:val>
                                            <p:strVal val="0-ppt_w/2"/>
                                          </p:val>
                                        </p:tav>
                                      </p:tavLst>
                                    </p:anim>
                                    <p:anim calcmode="lin" valueType="num">
                                      <p:cBhvr additive="base">
                                        <p:cTn id="56" dur="500"/>
                                        <p:tgtEl>
                                          <p:spTgt spid="13"/>
                                        </p:tgtEl>
                                        <p:attrNameLst>
                                          <p:attrName>ppt_y</p:attrName>
                                        </p:attrNameLst>
                                      </p:cBhvr>
                                      <p:tavLst>
                                        <p:tav tm="0">
                                          <p:val>
                                            <p:strVal val="ppt_y"/>
                                          </p:val>
                                        </p:tav>
                                        <p:tav tm="100000">
                                          <p:val>
                                            <p:strVal val="ppt_y"/>
                                          </p:val>
                                        </p:tav>
                                      </p:tavLst>
                                    </p:anim>
                                    <p:set>
                                      <p:cBhvr>
                                        <p:cTn id="57" dur="1" fill="hold">
                                          <p:stCondLst>
                                            <p:cond delay="499"/>
                                          </p:stCondLst>
                                        </p:cTn>
                                        <p:tgtEl>
                                          <p:spTgt spid="13"/>
                                        </p:tgtEl>
                                        <p:attrNameLst>
                                          <p:attrName>style.visibility</p:attrName>
                                        </p:attrNameLst>
                                      </p:cBhvr>
                                      <p:to>
                                        <p:strVal val="hidden"/>
                                      </p:to>
                                    </p:set>
                                  </p:childTnLst>
                                </p:cTn>
                              </p:par>
                              <p:par>
                                <p:cTn id="58" presetID="2" presetClass="exit" presetSubtype="8" fill="hold" nodeType="withEffect">
                                  <p:stCondLst>
                                    <p:cond delay="58560"/>
                                  </p:stCondLst>
                                  <p:childTnLst>
                                    <p:anim calcmode="lin" valueType="num">
                                      <p:cBhvr additive="base">
                                        <p:cTn id="59" dur="500"/>
                                        <p:tgtEl>
                                          <p:spTgt spid="3"/>
                                        </p:tgtEl>
                                        <p:attrNameLst>
                                          <p:attrName>ppt_x</p:attrName>
                                        </p:attrNameLst>
                                      </p:cBhvr>
                                      <p:tavLst>
                                        <p:tav tm="0">
                                          <p:val>
                                            <p:strVal val="ppt_x"/>
                                          </p:val>
                                        </p:tav>
                                        <p:tav tm="100000">
                                          <p:val>
                                            <p:strVal val="0-ppt_w/2"/>
                                          </p:val>
                                        </p:tav>
                                      </p:tavLst>
                                    </p:anim>
                                    <p:anim calcmode="lin" valueType="num">
                                      <p:cBhvr additive="base">
                                        <p:cTn id="60" dur="500"/>
                                        <p:tgtEl>
                                          <p:spTgt spid="3"/>
                                        </p:tgtEl>
                                        <p:attrNameLst>
                                          <p:attrName>ppt_y</p:attrName>
                                        </p:attrNameLst>
                                      </p:cBhvr>
                                      <p:tavLst>
                                        <p:tav tm="0">
                                          <p:val>
                                            <p:strVal val="ppt_y"/>
                                          </p:val>
                                        </p:tav>
                                        <p:tav tm="100000">
                                          <p:val>
                                            <p:strVal val="ppt_y"/>
                                          </p:val>
                                        </p:tav>
                                      </p:tavLst>
                                    </p:anim>
                                    <p:set>
                                      <p:cBhvr>
                                        <p:cTn id="61" dur="1" fill="hold">
                                          <p:stCondLst>
                                            <p:cond delay="499"/>
                                          </p:stCondLst>
                                        </p:cTn>
                                        <p:tgtEl>
                                          <p:spTgt spid="3"/>
                                        </p:tgtEl>
                                        <p:attrNameLst>
                                          <p:attrName>style.visibility</p:attrName>
                                        </p:attrNameLst>
                                      </p:cBhvr>
                                      <p:to>
                                        <p:strVal val="hidden"/>
                                      </p:to>
                                    </p:set>
                                  </p:childTnLst>
                                </p:cTn>
                              </p:par>
                              <p:par>
                                <p:cTn id="62" presetID="2" presetClass="exit" presetSubtype="2" fill="hold" nodeType="withEffect">
                                  <p:stCondLst>
                                    <p:cond delay="58560"/>
                                  </p:stCondLst>
                                  <p:childTnLst>
                                    <p:anim calcmode="lin" valueType="num">
                                      <p:cBhvr additive="base">
                                        <p:cTn id="63" dur="500"/>
                                        <p:tgtEl>
                                          <p:spTgt spid="15"/>
                                        </p:tgtEl>
                                        <p:attrNameLst>
                                          <p:attrName>ppt_x</p:attrName>
                                        </p:attrNameLst>
                                      </p:cBhvr>
                                      <p:tavLst>
                                        <p:tav tm="0">
                                          <p:val>
                                            <p:strVal val="ppt_x"/>
                                          </p:val>
                                        </p:tav>
                                        <p:tav tm="100000">
                                          <p:val>
                                            <p:strVal val="1+ppt_w/2"/>
                                          </p:val>
                                        </p:tav>
                                      </p:tavLst>
                                    </p:anim>
                                    <p:anim calcmode="lin" valueType="num">
                                      <p:cBhvr additive="base">
                                        <p:cTn id="64" dur="500"/>
                                        <p:tgtEl>
                                          <p:spTgt spid="15"/>
                                        </p:tgtEl>
                                        <p:attrNameLst>
                                          <p:attrName>ppt_y</p:attrName>
                                        </p:attrNameLst>
                                      </p:cBhvr>
                                      <p:tavLst>
                                        <p:tav tm="0">
                                          <p:val>
                                            <p:strVal val="ppt_y"/>
                                          </p:val>
                                        </p:tav>
                                        <p:tav tm="100000">
                                          <p:val>
                                            <p:strVal val="ppt_y"/>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2" fill="hold" grpId="1" nodeType="withEffect">
                                  <p:stCondLst>
                                    <p:cond delay="58560"/>
                                  </p:stCondLst>
                                  <p:childTnLst>
                                    <p:anim calcmode="lin" valueType="num">
                                      <p:cBhvr additive="base">
                                        <p:cTn id="67" dur="500"/>
                                        <p:tgtEl>
                                          <p:spTgt spid="36"/>
                                        </p:tgtEl>
                                        <p:attrNameLst>
                                          <p:attrName>ppt_x</p:attrName>
                                        </p:attrNameLst>
                                      </p:cBhvr>
                                      <p:tavLst>
                                        <p:tav tm="0">
                                          <p:val>
                                            <p:strVal val="ppt_x"/>
                                          </p:val>
                                        </p:tav>
                                        <p:tav tm="100000">
                                          <p:val>
                                            <p:strVal val="1+ppt_w/2"/>
                                          </p:val>
                                        </p:tav>
                                      </p:tavLst>
                                    </p:anim>
                                    <p:anim calcmode="lin" valueType="num">
                                      <p:cBhvr additive="base">
                                        <p:cTn id="68" dur="500"/>
                                        <p:tgtEl>
                                          <p:spTgt spid="36"/>
                                        </p:tgtEl>
                                        <p:attrNameLst>
                                          <p:attrName>ppt_y</p:attrName>
                                        </p:attrNameLst>
                                      </p:cBhvr>
                                      <p:tavLst>
                                        <p:tav tm="0">
                                          <p:val>
                                            <p:strVal val="ppt_y"/>
                                          </p:val>
                                        </p:tav>
                                        <p:tav tm="100000">
                                          <p:val>
                                            <p:strVal val="ppt_y"/>
                                          </p:val>
                                        </p:tav>
                                      </p:tavLst>
                                    </p:anim>
                                    <p:set>
                                      <p:cBhvr>
                                        <p:cTn id="69" dur="1" fill="hold">
                                          <p:stCondLst>
                                            <p:cond delay="499"/>
                                          </p:stCondLst>
                                        </p:cTn>
                                        <p:tgtEl>
                                          <p:spTgt spid="36"/>
                                        </p:tgtEl>
                                        <p:attrNameLst>
                                          <p:attrName>style.visibility</p:attrName>
                                        </p:attrNameLst>
                                      </p:cBhvr>
                                      <p:to>
                                        <p:strVal val="hidden"/>
                                      </p:to>
                                    </p:set>
                                  </p:childTnLst>
                                </p:cTn>
                              </p:par>
                              <p:par>
                                <p:cTn id="70" presetID="2" presetClass="exit" presetSubtype="2" fill="hold" grpId="1" nodeType="withEffect">
                                  <p:stCondLst>
                                    <p:cond delay="58560"/>
                                  </p:stCondLst>
                                  <p:childTnLst>
                                    <p:anim calcmode="lin" valueType="num">
                                      <p:cBhvr additive="base">
                                        <p:cTn id="71" dur="500"/>
                                        <p:tgtEl>
                                          <p:spTgt spid="34">
                                            <p:txEl>
                                              <p:pRg st="0" end="0"/>
                                            </p:txEl>
                                          </p:spTgt>
                                        </p:tgtEl>
                                        <p:attrNameLst>
                                          <p:attrName>ppt_x</p:attrName>
                                        </p:attrNameLst>
                                      </p:cBhvr>
                                      <p:tavLst>
                                        <p:tav tm="0">
                                          <p:val>
                                            <p:strVal val="ppt_x"/>
                                          </p:val>
                                        </p:tav>
                                        <p:tav tm="100000">
                                          <p:val>
                                            <p:strVal val="1+ppt_w/2"/>
                                          </p:val>
                                        </p:tav>
                                      </p:tavLst>
                                    </p:anim>
                                    <p:anim calcmode="lin" valueType="num">
                                      <p:cBhvr additive="base">
                                        <p:cTn id="72" dur="500"/>
                                        <p:tgtEl>
                                          <p:spTgt spid="34">
                                            <p:txEl>
                                              <p:pRg st="0" end="0"/>
                                            </p:txEl>
                                          </p:spTgt>
                                        </p:tgtEl>
                                        <p:attrNameLst>
                                          <p:attrName>ppt_y</p:attrName>
                                        </p:attrNameLst>
                                      </p:cBhvr>
                                      <p:tavLst>
                                        <p:tav tm="0">
                                          <p:val>
                                            <p:strVal val="ppt_y"/>
                                          </p:val>
                                        </p:tav>
                                        <p:tav tm="100000">
                                          <p:val>
                                            <p:strVal val="ppt_y"/>
                                          </p:val>
                                        </p:tav>
                                      </p:tavLst>
                                    </p:anim>
                                    <p:set>
                                      <p:cBhvr>
                                        <p:cTn id="73" dur="1" fill="hold">
                                          <p:stCondLst>
                                            <p:cond delay="499"/>
                                          </p:stCondLst>
                                        </p:cTn>
                                        <p:tgtEl>
                                          <p:spTgt spid="34">
                                            <p:txEl>
                                              <p:pRg st="0" end="0"/>
                                            </p:txEl>
                                          </p:spTgt>
                                        </p:tgtEl>
                                        <p:attrNameLst>
                                          <p:attrName>style.visibility</p:attrName>
                                        </p:attrNameLst>
                                      </p:cBhvr>
                                      <p:to>
                                        <p:strVal val="hidden"/>
                                      </p:to>
                                    </p:set>
                                  </p:childTnLst>
                                </p:cTn>
                              </p:par>
                              <p:par>
                                <p:cTn id="74" presetID="2" presetClass="exit" presetSubtype="2" fill="hold" grpId="1" nodeType="withEffect">
                                  <p:stCondLst>
                                    <p:cond delay="58560"/>
                                  </p:stCondLst>
                                  <p:childTnLst>
                                    <p:anim calcmode="lin" valueType="num">
                                      <p:cBhvr additive="base">
                                        <p:cTn id="75" dur="500"/>
                                        <p:tgtEl>
                                          <p:spTgt spid="34">
                                            <p:txEl>
                                              <p:pRg st="1" end="1"/>
                                            </p:txEl>
                                          </p:spTgt>
                                        </p:tgtEl>
                                        <p:attrNameLst>
                                          <p:attrName>ppt_x</p:attrName>
                                        </p:attrNameLst>
                                      </p:cBhvr>
                                      <p:tavLst>
                                        <p:tav tm="0">
                                          <p:val>
                                            <p:strVal val="ppt_x"/>
                                          </p:val>
                                        </p:tav>
                                        <p:tav tm="100000">
                                          <p:val>
                                            <p:strVal val="1+ppt_w/2"/>
                                          </p:val>
                                        </p:tav>
                                      </p:tavLst>
                                    </p:anim>
                                    <p:anim calcmode="lin" valueType="num">
                                      <p:cBhvr additive="base">
                                        <p:cTn id="76" dur="500"/>
                                        <p:tgtEl>
                                          <p:spTgt spid="34">
                                            <p:txEl>
                                              <p:pRg st="1" end="1"/>
                                            </p:txEl>
                                          </p:spTgt>
                                        </p:tgtEl>
                                        <p:attrNameLst>
                                          <p:attrName>ppt_y</p:attrName>
                                        </p:attrNameLst>
                                      </p:cBhvr>
                                      <p:tavLst>
                                        <p:tav tm="0">
                                          <p:val>
                                            <p:strVal val="ppt_y"/>
                                          </p:val>
                                        </p:tav>
                                        <p:tav tm="100000">
                                          <p:val>
                                            <p:strVal val="ppt_y"/>
                                          </p:val>
                                        </p:tav>
                                      </p:tavLst>
                                    </p:anim>
                                    <p:set>
                                      <p:cBhvr>
                                        <p:cTn id="77" dur="1" fill="hold">
                                          <p:stCondLst>
                                            <p:cond delay="499"/>
                                          </p:stCondLst>
                                        </p:cTn>
                                        <p:tgtEl>
                                          <p:spTgt spid="34">
                                            <p:txEl>
                                              <p:pRg st="1" end="1"/>
                                            </p:txEl>
                                          </p:spTgt>
                                        </p:tgtEl>
                                        <p:attrNameLst>
                                          <p:attrName>style.visibility</p:attrName>
                                        </p:attrNameLst>
                                      </p:cBhvr>
                                      <p:to>
                                        <p:strVal val="hidden"/>
                                      </p:to>
                                    </p:set>
                                  </p:childTnLst>
                                </p:cTn>
                              </p:par>
                              <p:par>
                                <p:cTn id="78" presetID="2" presetClass="exit" presetSubtype="2" fill="hold" grpId="1" nodeType="withEffect">
                                  <p:stCondLst>
                                    <p:cond delay="58560"/>
                                  </p:stCondLst>
                                  <p:childTnLst>
                                    <p:anim calcmode="lin" valueType="num">
                                      <p:cBhvr additive="base">
                                        <p:cTn id="79" dur="500"/>
                                        <p:tgtEl>
                                          <p:spTgt spid="34">
                                            <p:txEl>
                                              <p:pRg st="2" end="2"/>
                                            </p:txEl>
                                          </p:spTgt>
                                        </p:tgtEl>
                                        <p:attrNameLst>
                                          <p:attrName>ppt_x</p:attrName>
                                        </p:attrNameLst>
                                      </p:cBhvr>
                                      <p:tavLst>
                                        <p:tav tm="0">
                                          <p:val>
                                            <p:strVal val="ppt_x"/>
                                          </p:val>
                                        </p:tav>
                                        <p:tav tm="100000">
                                          <p:val>
                                            <p:strVal val="1+ppt_w/2"/>
                                          </p:val>
                                        </p:tav>
                                      </p:tavLst>
                                    </p:anim>
                                    <p:anim calcmode="lin" valueType="num">
                                      <p:cBhvr additive="base">
                                        <p:cTn id="80" dur="500"/>
                                        <p:tgtEl>
                                          <p:spTgt spid="34">
                                            <p:txEl>
                                              <p:pRg st="2" end="2"/>
                                            </p:txEl>
                                          </p:spTgt>
                                        </p:tgtEl>
                                        <p:attrNameLst>
                                          <p:attrName>ppt_y</p:attrName>
                                        </p:attrNameLst>
                                      </p:cBhvr>
                                      <p:tavLst>
                                        <p:tav tm="0">
                                          <p:val>
                                            <p:strVal val="ppt_y"/>
                                          </p:val>
                                        </p:tav>
                                        <p:tav tm="100000">
                                          <p:val>
                                            <p:strVal val="ppt_y"/>
                                          </p:val>
                                        </p:tav>
                                      </p:tavLst>
                                    </p:anim>
                                    <p:set>
                                      <p:cBhvr>
                                        <p:cTn id="81" dur="1" fill="hold">
                                          <p:stCondLst>
                                            <p:cond delay="499"/>
                                          </p:stCondLst>
                                        </p:cTn>
                                        <p:tgtEl>
                                          <p:spTgt spid="34">
                                            <p:txEl>
                                              <p:pRg st="2" end="2"/>
                                            </p:txEl>
                                          </p:spTgt>
                                        </p:tgtEl>
                                        <p:attrNameLst>
                                          <p:attrName>style.visibility</p:attrName>
                                        </p:attrNameLst>
                                      </p:cBhvr>
                                      <p:to>
                                        <p:strVal val="hidden"/>
                                      </p:to>
                                    </p:set>
                                  </p:childTnLst>
                                </p:cTn>
                              </p:par>
                              <p:par>
                                <p:cTn id="82" presetID="2" presetClass="exit" presetSubtype="2" fill="hold" grpId="1" nodeType="withEffect">
                                  <p:stCondLst>
                                    <p:cond delay="58560"/>
                                  </p:stCondLst>
                                  <p:childTnLst>
                                    <p:anim calcmode="lin" valueType="num">
                                      <p:cBhvr additive="base">
                                        <p:cTn id="83" dur="500"/>
                                        <p:tgtEl>
                                          <p:spTgt spid="38"/>
                                        </p:tgtEl>
                                        <p:attrNameLst>
                                          <p:attrName>ppt_x</p:attrName>
                                        </p:attrNameLst>
                                      </p:cBhvr>
                                      <p:tavLst>
                                        <p:tav tm="0">
                                          <p:val>
                                            <p:strVal val="ppt_x"/>
                                          </p:val>
                                        </p:tav>
                                        <p:tav tm="100000">
                                          <p:val>
                                            <p:strVal val="1+ppt_w/2"/>
                                          </p:val>
                                        </p:tav>
                                      </p:tavLst>
                                    </p:anim>
                                    <p:anim calcmode="lin" valueType="num">
                                      <p:cBhvr additive="base">
                                        <p:cTn id="84" dur="500"/>
                                        <p:tgtEl>
                                          <p:spTgt spid="38"/>
                                        </p:tgtEl>
                                        <p:attrNameLst>
                                          <p:attrName>ppt_y</p:attrName>
                                        </p:attrNameLst>
                                      </p:cBhvr>
                                      <p:tavLst>
                                        <p:tav tm="0">
                                          <p:val>
                                            <p:strVal val="ppt_y"/>
                                          </p:val>
                                        </p:tav>
                                        <p:tav tm="100000">
                                          <p:val>
                                            <p:strVal val="ppt_y"/>
                                          </p:val>
                                        </p:tav>
                                      </p:tavLst>
                                    </p:anim>
                                    <p:set>
                                      <p:cBhvr>
                                        <p:cTn id="85" dur="1" fill="hold">
                                          <p:stCondLst>
                                            <p:cond delay="499"/>
                                          </p:stCondLst>
                                        </p:cTn>
                                        <p:tgtEl>
                                          <p:spTgt spid="38"/>
                                        </p:tgtEl>
                                        <p:attrNameLst>
                                          <p:attrName>style.visibility</p:attrName>
                                        </p:attrNameLst>
                                      </p:cBhvr>
                                      <p:to>
                                        <p:strVal val="hidden"/>
                                      </p:to>
                                    </p:set>
                                  </p:childTnLst>
                                </p:cTn>
                              </p:par>
                              <p:par>
                                <p:cTn id="86" presetID="2" presetClass="exit" presetSubtype="2" fill="hold" grpId="1" nodeType="withEffect">
                                  <p:stCondLst>
                                    <p:cond delay="58560"/>
                                  </p:stCondLst>
                                  <p:childTnLst>
                                    <p:anim calcmode="lin" valueType="num">
                                      <p:cBhvr additive="base">
                                        <p:cTn id="87" dur="500"/>
                                        <p:tgtEl>
                                          <p:spTgt spid="39"/>
                                        </p:tgtEl>
                                        <p:attrNameLst>
                                          <p:attrName>ppt_x</p:attrName>
                                        </p:attrNameLst>
                                      </p:cBhvr>
                                      <p:tavLst>
                                        <p:tav tm="0">
                                          <p:val>
                                            <p:strVal val="ppt_x"/>
                                          </p:val>
                                        </p:tav>
                                        <p:tav tm="100000">
                                          <p:val>
                                            <p:strVal val="1+ppt_w/2"/>
                                          </p:val>
                                        </p:tav>
                                      </p:tavLst>
                                    </p:anim>
                                    <p:anim calcmode="lin" valueType="num">
                                      <p:cBhvr additive="base">
                                        <p:cTn id="88" dur="500"/>
                                        <p:tgtEl>
                                          <p:spTgt spid="39"/>
                                        </p:tgtEl>
                                        <p:attrNameLst>
                                          <p:attrName>ppt_y</p:attrName>
                                        </p:attrNameLst>
                                      </p:cBhvr>
                                      <p:tavLst>
                                        <p:tav tm="0">
                                          <p:val>
                                            <p:strVal val="ppt_y"/>
                                          </p:val>
                                        </p:tav>
                                        <p:tav tm="100000">
                                          <p:val>
                                            <p:strVal val="ppt_y"/>
                                          </p:val>
                                        </p:tav>
                                      </p:tavLst>
                                    </p:anim>
                                    <p:set>
                                      <p:cBhvr>
                                        <p:cTn id="89" dur="1" fill="hold">
                                          <p:stCondLst>
                                            <p:cond delay="499"/>
                                          </p:stCondLst>
                                        </p:cTn>
                                        <p:tgtEl>
                                          <p:spTgt spid="39"/>
                                        </p:tgtEl>
                                        <p:attrNameLst>
                                          <p:attrName>style.visibility</p:attrName>
                                        </p:attrNameLst>
                                      </p:cBhvr>
                                      <p:to>
                                        <p:strVal val="hidden"/>
                                      </p:to>
                                    </p:set>
                                  </p:childTnLst>
                                </p:cTn>
                              </p:par>
                              <p:par>
                                <p:cTn id="90" presetID="2" presetClass="exit" presetSubtype="8" fill="hold" grpId="3" nodeType="withEffect">
                                  <p:stCondLst>
                                    <p:cond delay="58560"/>
                                  </p:stCondLst>
                                  <p:childTnLst>
                                    <p:anim calcmode="lin" valueType="num">
                                      <p:cBhvr additive="base">
                                        <p:cTn id="91" dur="500"/>
                                        <p:tgtEl>
                                          <p:spTgt spid="31">
                                            <p:txEl>
                                              <p:pRg st="0" end="0"/>
                                            </p:txEl>
                                          </p:spTgt>
                                        </p:tgtEl>
                                        <p:attrNameLst>
                                          <p:attrName>ppt_x</p:attrName>
                                        </p:attrNameLst>
                                      </p:cBhvr>
                                      <p:tavLst>
                                        <p:tav tm="0">
                                          <p:val>
                                            <p:strVal val="ppt_x"/>
                                          </p:val>
                                        </p:tav>
                                        <p:tav tm="100000">
                                          <p:val>
                                            <p:strVal val="0-ppt_w/2"/>
                                          </p:val>
                                        </p:tav>
                                      </p:tavLst>
                                    </p:anim>
                                    <p:anim calcmode="lin" valueType="num">
                                      <p:cBhvr additive="base">
                                        <p:cTn id="92" dur="500"/>
                                        <p:tgtEl>
                                          <p:spTgt spid="31">
                                            <p:txEl>
                                              <p:pRg st="0" end="0"/>
                                            </p:txEl>
                                          </p:spTgt>
                                        </p:tgtEl>
                                        <p:attrNameLst>
                                          <p:attrName>ppt_y</p:attrName>
                                        </p:attrNameLst>
                                      </p:cBhvr>
                                      <p:tavLst>
                                        <p:tav tm="0">
                                          <p:val>
                                            <p:strVal val="ppt_y"/>
                                          </p:val>
                                        </p:tav>
                                        <p:tav tm="100000">
                                          <p:val>
                                            <p:strVal val="ppt_y"/>
                                          </p:val>
                                        </p:tav>
                                      </p:tavLst>
                                    </p:anim>
                                    <p:set>
                                      <p:cBhvr>
                                        <p:cTn id="93" dur="1" fill="hold">
                                          <p:stCondLst>
                                            <p:cond delay="499"/>
                                          </p:stCondLst>
                                        </p:cTn>
                                        <p:tgtEl>
                                          <p:spTgt spid="31">
                                            <p:txEl>
                                              <p:pRg st="0" end="0"/>
                                            </p:txEl>
                                          </p:spTgt>
                                        </p:tgtEl>
                                        <p:attrNameLst>
                                          <p:attrName>style.visibility</p:attrName>
                                        </p:attrNameLst>
                                      </p:cBhvr>
                                      <p:to>
                                        <p:strVal val="hidden"/>
                                      </p:to>
                                    </p:set>
                                  </p:childTnLst>
                                </p:cTn>
                              </p:par>
                              <p:par>
                                <p:cTn id="94" presetID="2" presetClass="exit" presetSubtype="8" fill="hold" grpId="3" nodeType="withEffect">
                                  <p:stCondLst>
                                    <p:cond delay="58560"/>
                                  </p:stCondLst>
                                  <p:childTnLst>
                                    <p:anim calcmode="lin" valueType="num">
                                      <p:cBhvr additive="base">
                                        <p:cTn id="95" dur="500"/>
                                        <p:tgtEl>
                                          <p:spTgt spid="31">
                                            <p:txEl>
                                              <p:pRg st="1" end="1"/>
                                            </p:txEl>
                                          </p:spTgt>
                                        </p:tgtEl>
                                        <p:attrNameLst>
                                          <p:attrName>ppt_x</p:attrName>
                                        </p:attrNameLst>
                                      </p:cBhvr>
                                      <p:tavLst>
                                        <p:tav tm="0">
                                          <p:val>
                                            <p:strVal val="ppt_x"/>
                                          </p:val>
                                        </p:tav>
                                        <p:tav tm="100000">
                                          <p:val>
                                            <p:strVal val="0-ppt_w/2"/>
                                          </p:val>
                                        </p:tav>
                                      </p:tavLst>
                                    </p:anim>
                                    <p:anim calcmode="lin" valueType="num">
                                      <p:cBhvr additive="base">
                                        <p:cTn id="96" dur="500"/>
                                        <p:tgtEl>
                                          <p:spTgt spid="31">
                                            <p:txEl>
                                              <p:pRg st="1" end="1"/>
                                            </p:txEl>
                                          </p:spTgt>
                                        </p:tgtEl>
                                        <p:attrNameLst>
                                          <p:attrName>ppt_y</p:attrName>
                                        </p:attrNameLst>
                                      </p:cBhvr>
                                      <p:tavLst>
                                        <p:tav tm="0">
                                          <p:val>
                                            <p:strVal val="ppt_y"/>
                                          </p:val>
                                        </p:tav>
                                        <p:tav tm="100000">
                                          <p:val>
                                            <p:strVal val="ppt_y"/>
                                          </p:val>
                                        </p:tav>
                                      </p:tavLst>
                                    </p:anim>
                                    <p:set>
                                      <p:cBhvr>
                                        <p:cTn id="97" dur="1" fill="hold">
                                          <p:stCondLst>
                                            <p:cond delay="499"/>
                                          </p:stCondLst>
                                        </p:cTn>
                                        <p:tgtEl>
                                          <p:spTgt spid="31">
                                            <p:txEl>
                                              <p:pRg st="1" end="1"/>
                                            </p:txEl>
                                          </p:spTgt>
                                        </p:tgtEl>
                                        <p:attrNameLst>
                                          <p:attrName>style.visibility</p:attrName>
                                        </p:attrNameLst>
                                      </p:cBhvr>
                                      <p:to>
                                        <p:strVal val="hidden"/>
                                      </p:to>
                                    </p:set>
                                  </p:childTnLst>
                                </p:cTn>
                              </p:par>
                              <p:par>
                                <p:cTn id="98" presetID="2" presetClass="exit" presetSubtype="8" fill="hold" grpId="3" nodeType="withEffect">
                                  <p:stCondLst>
                                    <p:cond delay="58560"/>
                                  </p:stCondLst>
                                  <p:childTnLst>
                                    <p:anim calcmode="lin" valueType="num">
                                      <p:cBhvr additive="base">
                                        <p:cTn id="99" dur="500"/>
                                        <p:tgtEl>
                                          <p:spTgt spid="31">
                                            <p:txEl>
                                              <p:pRg st="2" end="2"/>
                                            </p:txEl>
                                          </p:spTgt>
                                        </p:tgtEl>
                                        <p:attrNameLst>
                                          <p:attrName>ppt_x</p:attrName>
                                        </p:attrNameLst>
                                      </p:cBhvr>
                                      <p:tavLst>
                                        <p:tav tm="0">
                                          <p:val>
                                            <p:strVal val="ppt_x"/>
                                          </p:val>
                                        </p:tav>
                                        <p:tav tm="100000">
                                          <p:val>
                                            <p:strVal val="0-ppt_w/2"/>
                                          </p:val>
                                        </p:tav>
                                      </p:tavLst>
                                    </p:anim>
                                    <p:anim calcmode="lin" valueType="num">
                                      <p:cBhvr additive="base">
                                        <p:cTn id="100" dur="500"/>
                                        <p:tgtEl>
                                          <p:spTgt spid="31">
                                            <p:txEl>
                                              <p:pRg st="2" end="2"/>
                                            </p:txEl>
                                          </p:spTgt>
                                        </p:tgtEl>
                                        <p:attrNameLst>
                                          <p:attrName>ppt_y</p:attrName>
                                        </p:attrNameLst>
                                      </p:cBhvr>
                                      <p:tavLst>
                                        <p:tav tm="0">
                                          <p:val>
                                            <p:strVal val="ppt_y"/>
                                          </p:val>
                                        </p:tav>
                                        <p:tav tm="100000">
                                          <p:val>
                                            <p:strVal val="ppt_y"/>
                                          </p:val>
                                        </p:tav>
                                      </p:tavLst>
                                    </p:anim>
                                    <p:set>
                                      <p:cBhvr>
                                        <p:cTn id="101" dur="1" fill="hold">
                                          <p:stCondLst>
                                            <p:cond delay="499"/>
                                          </p:stCondLst>
                                        </p:cTn>
                                        <p:tgtEl>
                                          <p:spTgt spid="31">
                                            <p:txEl>
                                              <p:pRg st="2" end="2"/>
                                            </p:txEl>
                                          </p:spTgt>
                                        </p:tgtEl>
                                        <p:attrNameLst>
                                          <p:attrName>style.visibility</p:attrName>
                                        </p:attrNameLst>
                                      </p:cBhvr>
                                      <p:to>
                                        <p:strVal val="hidden"/>
                                      </p:to>
                                    </p:set>
                                  </p:childTnLst>
                                </p:cTn>
                              </p:par>
                              <p:par>
                                <p:cTn id="102" presetID="2" presetClass="exit" presetSubtype="8" fill="hold" grpId="3" nodeType="withEffect">
                                  <p:stCondLst>
                                    <p:cond delay="58560"/>
                                  </p:stCondLst>
                                  <p:childTnLst>
                                    <p:anim calcmode="lin" valueType="num">
                                      <p:cBhvr additive="base">
                                        <p:cTn id="103" dur="500"/>
                                        <p:tgtEl>
                                          <p:spTgt spid="31">
                                            <p:txEl>
                                              <p:pRg st="3" end="3"/>
                                            </p:txEl>
                                          </p:spTgt>
                                        </p:tgtEl>
                                        <p:attrNameLst>
                                          <p:attrName>ppt_x</p:attrName>
                                        </p:attrNameLst>
                                      </p:cBhvr>
                                      <p:tavLst>
                                        <p:tav tm="0">
                                          <p:val>
                                            <p:strVal val="ppt_x"/>
                                          </p:val>
                                        </p:tav>
                                        <p:tav tm="100000">
                                          <p:val>
                                            <p:strVal val="0-ppt_w/2"/>
                                          </p:val>
                                        </p:tav>
                                      </p:tavLst>
                                    </p:anim>
                                    <p:anim calcmode="lin" valueType="num">
                                      <p:cBhvr additive="base">
                                        <p:cTn id="104" dur="500"/>
                                        <p:tgtEl>
                                          <p:spTgt spid="31">
                                            <p:txEl>
                                              <p:pRg st="3" end="3"/>
                                            </p:txEl>
                                          </p:spTgt>
                                        </p:tgtEl>
                                        <p:attrNameLst>
                                          <p:attrName>ppt_y</p:attrName>
                                        </p:attrNameLst>
                                      </p:cBhvr>
                                      <p:tavLst>
                                        <p:tav tm="0">
                                          <p:val>
                                            <p:strVal val="ppt_y"/>
                                          </p:val>
                                        </p:tav>
                                        <p:tav tm="100000">
                                          <p:val>
                                            <p:strVal val="ppt_y"/>
                                          </p:val>
                                        </p:tav>
                                      </p:tavLst>
                                    </p:anim>
                                    <p:set>
                                      <p:cBhvr>
                                        <p:cTn id="105" dur="1" fill="hold">
                                          <p:stCondLst>
                                            <p:cond delay="499"/>
                                          </p:stCondLst>
                                        </p:cTn>
                                        <p:tgtEl>
                                          <p:spTgt spid="31">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6" fill="hold" display="0">
                  <p:stCondLst>
                    <p:cond delay="indefinite"/>
                  </p:stCondLst>
                  <p:endCondLst>
                    <p:cond evt="onStopAudio" delay="0">
                      <p:tgtEl>
                        <p:sldTgt/>
                      </p:tgtEl>
                    </p:cond>
                  </p:endCondLst>
                </p:cTn>
                <p:tgtEl>
                  <p:spTgt spid="7"/>
                </p:tgtEl>
              </p:cMediaNode>
            </p:audio>
          </p:childTnLst>
        </p:cTn>
      </p:par>
    </p:tnLst>
    <p:bldLst>
      <p:bldP spid="13" grpId="0" animBg="1"/>
      <p:bldP spid="13" grpId="1" animBg="1"/>
      <p:bldP spid="31" grpId="2" uiExpand="1" build="p"/>
      <p:bldP spid="31" grpId="3" build="allAtOnce"/>
      <p:bldP spid="34" grpId="0" uiExpand="1" build="p"/>
      <p:bldP spid="34" grpId="1" build="allAtOnce"/>
      <p:bldP spid="36" grpId="0"/>
      <p:bldP spid="36" grpId="1"/>
      <p:bldP spid="38" grpId="0" animBg="1"/>
      <p:bldP spid="38" grpId="1" animBg="1"/>
      <p:bldP spid="39" grpId="0" animBg="1"/>
      <p:bldP spid="3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1B2E2B94-9627-8425-652B-4BCF9AA1B3AC}"/>
              </a:ext>
            </a:extLst>
          </p:cNvPr>
          <p:cNvSpPr>
            <a:spLocks noChangeArrowheads="1"/>
          </p:cNvSpPr>
          <p:nvPr/>
        </p:nvSpPr>
        <p:spPr bwMode="auto">
          <a:xfrm>
            <a:off x="1608297" y="2791596"/>
            <a:ext cx="578701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200" dirty="0">
                <a:latin typeface="Atkinson Hyperlegible" pitchFamily="2" charset="0"/>
                <a:cs typeface="Arial"/>
              </a:rPr>
              <a:t>Understand why it is important to effectively and clean health care environments.</a:t>
            </a:r>
            <a:endParaRPr lang="en-GB" sz="2200" dirty="0">
              <a:latin typeface="Atkinson Hyperlegible" pitchFamily="2" charset="0"/>
            </a:endParaRPr>
          </a:p>
        </p:txBody>
      </p:sp>
      <p:sp>
        <p:nvSpPr>
          <p:cNvPr id="16" name="Rectangle 3">
            <a:extLst>
              <a:ext uri="{FF2B5EF4-FFF2-40B4-BE49-F238E27FC236}">
                <a16:creationId xmlns:a16="http://schemas.microsoft.com/office/drawing/2014/main" id="{02473613-F03F-2E69-D36B-69455256E6C9}"/>
              </a:ext>
            </a:extLst>
          </p:cNvPr>
          <p:cNvSpPr>
            <a:spLocks noChangeArrowheads="1"/>
          </p:cNvSpPr>
          <p:nvPr/>
        </p:nvSpPr>
        <p:spPr bwMode="auto">
          <a:xfrm>
            <a:off x="1608297" y="3904181"/>
            <a:ext cx="59924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200" dirty="0">
                <a:latin typeface="Atkinson Hyperlegible" pitchFamily="2" charset="0"/>
                <a:cs typeface="Arial"/>
              </a:rPr>
              <a:t>Describe institutional best practices associated with cleaning.</a:t>
            </a:r>
            <a:endParaRPr lang="en-GB" sz="2200" dirty="0">
              <a:latin typeface="Atkinson Hyperlegible" pitchFamily="2" charset="0"/>
            </a:endParaRPr>
          </a:p>
        </p:txBody>
      </p:sp>
      <p:sp>
        <p:nvSpPr>
          <p:cNvPr id="26" name="TextBox 25">
            <a:extLst>
              <a:ext uri="{FF2B5EF4-FFF2-40B4-BE49-F238E27FC236}">
                <a16:creationId xmlns:a16="http://schemas.microsoft.com/office/drawing/2014/main" id="{9B6B805A-75F2-BD9F-6B7F-8A0A231F79C0}"/>
              </a:ext>
            </a:extLst>
          </p:cNvPr>
          <p:cNvSpPr txBox="1"/>
          <p:nvPr/>
        </p:nvSpPr>
        <p:spPr>
          <a:xfrm>
            <a:off x="1608297" y="1903590"/>
            <a:ext cx="7488928" cy="523220"/>
          </a:xfrm>
          <a:prstGeom prst="rect">
            <a:avLst/>
          </a:prstGeom>
          <a:noFill/>
        </p:spPr>
        <p:txBody>
          <a:bodyPr wrap="square" rtlCol="0">
            <a:spAutoFit/>
          </a:bodyPr>
          <a:lstStyle/>
          <a:p>
            <a:r>
              <a:rPr lang="en-US" sz="2800" b="1" dirty="0">
                <a:latin typeface="Atkinson Hyperlegible" pitchFamily="2" charset="0"/>
              </a:rPr>
              <a:t>By the end of this module, you will: </a:t>
            </a:r>
          </a:p>
        </p:txBody>
      </p:sp>
      <p:sp>
        <p:nvSpPr>
          <p:cNvPr id="27" name="Rettangolo 7">
            <a:extLst>
              <a:ext uri="{FF2B5EF4-FFF2-40B4-BE49-F238E27FC236}">
                <a16:creationId xmlns:a16="http://schemas.microsoft.com/office/drawing/2014/main" id="{E64BA11E-3C29-BEC0-CD2B-E79EA6311A02}"/>
              </a:ext>
            </a:extLst>
          </p:cNvPr>
          <p:cNvSpPr/>
          <p:nvPr/>
        </p:nvSpPr>
        <p:spPr>
          <a:xfrm rot="5400000">
            <a:off x="4556812" y="-225437"/>
            <a:ext cx="21642" cy="5669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8" name="Straight Connector 27">
            <a:extLst>
              <a:ext uri="{FF2B5EF4-FFF2-40B4-BE49-F238E27FC236}">
                <a16:creationId xmlns:a16="http://schemas.microsoft.com/office/drawing/2014/main" id="{523A786B-A206-6BDE-CCDD-F29AF113A6C2}"/>
              </a:ext>
            </a:extLst>
          </p:cNvPr>
          <p:cNvCxnSpPr>
            <a:cxnSpLocks/>
          </p:cNvCxnSpPr>
          <p:nvPr/>
        </p:nvCxnSpPr>
        <p:spPr>
          <a:xfrm>
            <a:off x="1732993" y="3732609"/>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C70BF35-4D4D-51DD-A294-AD3DFEF52A2C}"/>
              </a:ext>
            </a:extLst>
          </p:cNvPr>
          <p:cNvSpPr txBox="1"/>
          <p:nvPr/>
        </p:nvSpPr>
        <p:spPr>
          <a:xfrm>
            <a:off x="128016" y="96886"/>
            <a:ext cx="11771884" cy="584775"/>
          </a:xfrm>
          <a:prstGeom prst="rect">
            <a:avLst/>
          </a:prstGeom>
          <a:noFill/>
        </p:spPr>
        <p:txBody>
          <a:bodyPr wrap="square" rtlCol="0">
            <a:spAutoFit/>
          </a:bodyPr>
          <a:lstStyle/>
          <a:p>
            <a:r>
              <a:rPr lang="en-US" sz="3200" b="1" dirty="0">
                <a:solidFill>
                  <a:srgbClr val="EF59A1"/>
                </a:solidFill>
                <a:latin typeface="Atkinson Hyperlegible" pitchFamily="2" charset="0"/>
              </a:rPr>
              <a:t>Learning objectives </a:t>
            </a:r>
          </a:p>
        </p:txBody>
      </p:sp>
      <p:cxnSp>
        <p:nvCxnSpPr>
          <p:cNvPr id="2" name="Straight Connector 1">
            <a:extLst>
              <a:ext uri="{FF2B5EF4-FFF2-40B4-BE49-F238E27FC236}">
                <a16:creationId xmlns:a16="http://schemas.microsoft.com/office/drawing/2014/main" id="{83ADF0E5-4061-4B1A-2D8A-0E42B129FCA9}"/>
              </a:ext>
            </a:extLst>
          </p:cNvPr>
          <p:cNvCxnSpPr>
            <a:cxnSpLocks/>
          </p:cNvCxnSpPr>
          <p:nvPr/>
        </p:nvCxnSpPr>
        <p:spPr>
          <a:xfrm>
            <a:off x="1095033" y="2415014"/>
            <a:ext cx="0" cy="54864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9A16EE50-788B-41B5-3305-320C3E1B3D5F}"/>
              </a:ext>
            </a:extLst>
          </p:cNvPr>
          <p:cNvCxnSpPr>
            <a:cxnSpLocks/>
          </p:cNvCxnSpPr>
          <p:nvPr/>
        </p:nvCxnSpPr>
        <p:spPr>
          <a:xfrm>
            <a:off x="1095033" y="3288904"/>
            <a:ext cx="0" cy="82296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ABF200AC-FD96-4770-E9B7-645E7A0F8A2D}"/>
              </a:ext>
            </a:extLst>
          </p:cNvPr>
          <p:cNvGrpSpPr/>
          <p:nvPr/>
        </p:nvGrpSpPr>
        <p:grpSpPr>
          <a:xfrm>
            <a:off x="1" y="1278977"/>
            <a:ext cx="1302963" cy="1173493"/>
            <a:chOff x="11010804" y="-5800920"/>
            <a:chExt cx="878498" cy="791205"/>
          </a:xfrm>
          <a:solidFill>
            <a:srgbClr val="FED02F"/>
          </a:solidFill>
        </p:grpSpPr>
        <p:sp>
          <p:nvSpPr>
            <p:cNvPr id="17" name="Freeform 45">
              <a:extLst>
                <a:ext uri="{FF2B5EF4-FFF2-40B4-BE49-F238E27FC236}">
                  <a16:creationId xmlns:a16="http://schemas.microsoft.com/office/drawing/2014/main" id="{7AC277EB-ADF3-8778-2A77-EA8EE6DF7635}"/>
                </a:ext>
              </a:extLst>
            </p:cNvPr>
            <p:cNvSpPr>
              <a:spLocks/>
            </p:cNvSpPr>
            <p:nvPr/>
          </p:nvSpPr>
          <p:spPr bwMode="auto">
            <a:xfrm>
              <a:off x="11010804" y="-5604346"/>
              <a:ext cx="834635" cy="493250"/>
            </a:xfrm>
            <a:custGeom>
              <a:avLst/>
              <a:gdLst>
                <a:gd name="T0" fmla="*/ 5976 w 6309"/>
                <a:gd name="T1" fmla="*/ 974 h 3728"/>
                <a:gd name="T2" fmla="*/ 5287 w 6309"/>
                <a:gd name="T3" fmla="*/ 668 h 3728"/>
                <a:gd name="T4" fmla="*/ 4246 w 6309"/>
                <a:gd name="T5" fmla="*/ 668 h 3728"/>
                <a:gd name="T6" fmla="*/ 4002 w 6309"/>
                <a:gd name="T7" fmla="*/ 637 h 3728"/>
                <a:gd name="T8" fmla="*/ 3808 w 6309"/>
                <a:gd name="T9" fmla="*/ 515 h 3728"/>
                <a:gd name="T10" fmla="*/ 3690 w 6309"/>
                <a:gd name="T11" fmla="*/ 407 h 3728"/>
                <a:gd name="T12" fmla="*/ 3494 w 6309"/>
                <a:gd name="T13" fmla="*/ 245 h 3728"/>
                <a:gd name="T14" fmla="*/ 3486 w 6309"/>
                <a:gd name="T15" fmla="*/ 239 h 3728"/>
                <a:gd name="T16" fmla="*/ 3049 w 6309"/>
                <a:gd name="T17" fmla="*/ 26 h 3728"/>
                <a:gd name="T18" fmla="*/ 2792 w 6309"/>
                <a:gd name="T19" fmla="*/ 0 h 3728"/>
                <a:gd name="T20" fmla="*/ 2341 w 6309"/>
                <a:gd name="T21" fmla="*/ 91 h 3728"/>
                <a:gd name="T22" fmla="*/ 2259 w 6309"/>
                <a:gd name="T23" fmla="*/ 131 h 3728"/>
                <a:gd name="T24" fmla="*/ 2255 w 6309"/>
                <a:gd name="T25" fmla="*/ 133 h 3728"/>
                <a:gd name="T26" fmla="*/ 2074 w 6309"/>
                <a:gd name="T27" fmla="*/ 243 h 3728"/>
                <a:gd name="T28" fmla="*/ 1878 w 6309"/>
                <a:gd name="T29" fmla="*/ 405 h 3728"/>
                <a:gd name="T30" fmla="*/ 1760 w 6309"/>
                <a:gd name="T31" fmla="*/ 513 h 3728"/>
                <a:gd name="T32" fmla="*/ 1564 w 6309"/>
                <a:gd name="T33" fmla="*/ 637 h 3728"/>
                <a:gd name="T34" fmla="*/ 1359 w 6309"/>
                <a:gd name="T35" fmla="*/ 668 h 3728"/>
                <a:gd name="T36" fmla="*/ 1323 w 6309"/>
                <a:gd name="T37" fmla="*/ 668 h 3728"/>
                <a:gd name="T38" fmla="*/ 883 w 6309"/>
                <a:gd name="T39" fmla="*/ 668 h 3728"/>
                <a:gd name="T40" fmla="*/ 560 w 6309"/>
                <a:gd name="T41" fmla="*/ 668 h 3728"/>
                <a:gd name="T42" fmla="*/ 0 w 6309"/>
                <a:gd name="T43" fmla="*/ 668 h 3728"/>
                <a:gd name="T44" fmla="*/ 0 w 6309"/>
                <a:gd name="T45" fmla="*/ 2055 h 3728"/>
                <a:gd name="T46" fmla="*/ 919 w 6309"/>
                <a:gd name="T47" fmla="*/ 2057 h 3728"/>
                <a:gd name="T48" fmla="*/ 1249 w 6309"/>
                <a:gd name="T49" fmla="*/ 2059 h 3728"/>
                <a:gd name="T50" fmla="*/ 1346 w 6309"/>
                <a:gd name="T51" fmla="*/ 2059 h 3728"/>
                <a:gd name="T52" fmla="*/ 1363 w 6309"/>
                <a:gd name="T53" fmla="*/ 2059 h 3728"/>
                <a:gd name="T54" fmla="*/ 1604 w 6309"/>
                <a:gd name="T55" fmla="*/ 2087 h 3728"/>
                <a:gd name="T56" fmla="*/ 1800 w 6309"/>
                <a:gd name="T57" fmla="*/ 2211 h 3728"/>
                <a:gd name="T58" fmla="*/ 1918 w 6309"/>
                <a:gd name="T59" fmla="*/ 2319 h 3728"/>
                <a:gd name="T60" fmla="*/ 2114 w 6309"/>
                <a:gd name="T61" fmla="*/ 2481 h 3728"/>
                <a:gd name="T62" fmla="*/ 2122 w 6309"/>
                <a:gd name="T63" fmla="*/ 2487 h 3728"/>
                <a:gd name="T64" fmla="*/ 2817 w 6309"/>
                <a:gd name="T65" fmla="*/ 2727 h 3728"/>
                <a:gd name="T66" fmla="*/ 3349 w 6309"/>
                <a:gd name="T67" fmla="*/ 2595 h 3728"/>
                <a:gd name="T68" fmla="*/ 3353 w 6309"/>
                <a:gd name="T69" fmla="*/ 2593 h 3728"/>
                <a:gd name="T70" fmla="*/ 3534 w 6309"/>
                <a:gd name="T71" fmla="*/ 2483 h 3728"/>
                <a:gd name="T72" fmla="*/ 3730 w 6309"/>
                <a:gd name="T73" fmla="*/ 2321 h 3728"/>
                <a:gd name="T74" fmla="*/ 3848 w 6309"/>
                <a:gd name="T75" fmla="*/ 2213 h 3728"/>
                <a:gd name="T76" fmla="*/ 4044 w 6309"/>
                <a:gd name="T77" fmla="*/ 2089 h 3728"/>
                <a:gd name="T78" fmla="*/ 4250 w 6309"/>
                <a:gd name="T79" fmla="*/ 2059 h 3728"/>
                <a:gd name="T80" fmla="*/ 4286 w 6309"/>
                <a:gd name="T81" fmla="*/ 2059 h 3728"/>
                <a:gd name="T82" fmla="*/ 4834 w 6309"/>
                <a:gd name="T83" fmla="*/ 2365 h 3728"/>
                <a:gd name="T84" fmla="*/ 4834 w 6309"/>
                <a:gd name="T85" fmla="*/ 3728 h 3728"/>
                <a:gd name="T86" fmla="*/ 6309 w 6309"/>
                <a:gd name="T87" fmla="*/ 3728 h 3728"/>
                <a:gd name="T88" fmla="*/ 6309 w 6309"/>
                <a:gd name="T89" fmla="*/ 1649 h 3728"/>
                <a:gd name="T90" fmla="*/ 6210 w 6309"/>
                <a:gd name="T91" fmla="*/ 1273 h 3728"/>
                <a:gd name="T92" fmla="*/ 5976 w 6309"/>
                <a:gd name="T93" fmla="*/ 974 h 3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9" h="3728">
                  <a:moveTo>
                    <a:pt x="5976" y="974"/>
                  </a:moveTo>
                  <a:cubicBezTo>
                    <a:pt x="5795" y="778"/>
                    <a:pt x="5565" y="676"/>
                    <a:pt x="5287" y="668"/>
                  </a:cubicBezTo>
                  <a:lnTo>
                    <a:pt x="4246" y="668"/>
                  </a:lnTo>
                  <a:cubicBezTo>
                    <a:pt x="4148" y="672"/>
                    <a:pt x="4067" y="662"/>
                    <a:pt x="4002" y="637"/>
                  </a:cubicBezTo>
                  <a:cubicBezTo>
                    <a:pt x="3931" y="610"/>
                    <a:pt x="3866" y="570"/>
                    <a:pt x="3808" y="515"/>
                  </a:cubicBezTo>
                  <a:cubicBezTo>
                    <a:pt x="3762" y="472"/>
                    <a:pt x="3723" y="436"/>
                    <a:pt x="3690" y="407"/>
                  </a:cubicBezTo>
                  <a:cubicBezTo>
                    <a:pt x="3630" y="352"/>
                    <a:pt x="3565" y="298"/>
                    <a:pt x="3494" y="245"/>
                  </a:cubicBezTo>
                  <a:cubicBezTo>
                    <a:pt x="3492" y="243"/>
                    <a:pt x="3489" y="241"/>
                    <a:pt x="3486" y="239"/>
                  </a:cubicBezTo>
                  <a:cubicBezTo>
                    <a:pt x="3355" y="133"/>
                    <a:pt x="3209" y="62"/>
                    <a:pt x="3049" y="26"/>
                  </a:cubicBezTo>
                  <a:cubicBezTo>
                    <a:pt x="2967" y="8"/>
                    <a:pt x="2881" y="0"/>
                    <a:pt x="2792" y="0"/>
                  </a:cubicBezTo>
                  <a:cubicBezTo>
                    <a:pt x="2629" y="0"/>
                    <a:pt x="2479" y="30"/>
                    <a:pt x="2341" y="91"/>
                  </a:cubicBezTo>
                  <a:cubicBezTo>
                    <a:pt x="2313" y="103"/>
                    <a:pt x="2286" y="116"/>
                    <a:pt x="2259" y="131"/>
                  </a:cubicBezTo>
                  <a:cubicBezTo>
                    <a:pt x="2258" y="131"/>
                    <a:pt x="2256" y="132"/>
                    <a:pt x="2255" y="133"/>
                  </a:cubicBezTo>
                  <a:cubicBezTo>
                    <a:pt x="2192" y="163"/>
                    <a:pt x="2132" y="200"/>
                    <a:pt x="2074" y="243"/>
                  </a:cubicBezTo>
                  <a:cubicBezTo>
                    <a:pt x="2003" y="296"/>
                    <a:pt x="1938" y="350"/>
                    <a:pt x="1878" y="405"/>
                  </a:cubicBezTo>
                  <a:cubicBezTo>
                    <a:pt x="1845" y="434"/>
                    <a:pt x="1806" y="470"/>
                    <a:pt x="1760" y="513"/>
                  </a:cubicBezTo>
                  <a:cubicBezTo>
                    <a:pt x="1702" y="568"/>
                    <a:pt x="1637" y="609"/>
                    <a:pt x="1564" y="637"/>
                  </a:cubicBezTo>
                  <a:cubicBezTo>
                    <a:pt x="1509" y="657"/>
                    <a:pt x="1441" y="667"/>
                    <a:pt x="1359" y="668"/>
                  </a:cubicBezTo>
                  <a:cubicBezTo>
                    <a:pt x="1347" y="668"/>
                    <a:pt x="1335" y="668"/>
                    <a:pt x="1323" y="668"/>
                  </a:cubicBezTo>
                  <a:lnTo>
                    <a:pt x="883" y="668"/>
                  </a:lnTo>
                  <a:lnTo>
                    <a:pt x="560" y="668"/>
                  </a:lnTo>
                  <a:lnTo>
                    <a:pt x="0" y="668"/>
                  </a:lnTo>
                  <a:lnTo>
                    <a:pt x="0" y="2055"/>
                  </a:lnTo>
                  <a:lnTo>
                    <a:pt x="919" y="2057"/>
                  </a:lnTo>
                  <a:lnTo>
                    <a:pt x="1249" y="2059"/>
                  </a:lnTo>
                  <a:lnTo>
                    <a:pt x="1346" y="2059"/>
                  </a:lnTo>
                  <a:lnTo>
                    <a:pt x="1363" y="2059"/>
                  </a:lnTo>
                  <a:cubicBezTo>
                    <a:pt x="1460" y="2055"/>
                    <a:pt x="1541" y="2064"/>
                    <a:pt x="1604" y="2087"/>
                  </a:cubicBezTo>
                  <a:cubicBezTo>
                    <a:pt x="1677" y="2115"/>
                    <a:pt x="1742" y="2156"/>
                    <a:pt x="1800" y="2211"/>
                  </a:cubicBezTo>
                  <a:cubicBezTo>
                    <a:pt x="1846" y="2254"/>
                    <a:pt x="1885" y="2290"/>
                    <a:pt x="1918" y="2319"/>
                  </a:cubicBezTo>
                  <a:cubicBezTo>
                    <a:pt x="1978" y="2374"/>
                    <a:pt x="2043" y="2428"/>
                    <a:pt x="2114" y="2481"/>
                  </a:cubicBezTo>
                  <a:cubicBezTo>
                    <a:pt x="2117" y="2484"/>
                    <a:pt x="2119" y="2486"/>
                    <a:pt x="2122" y="2487"/>
                  </a:cubicBezTo>
                  <a:cubicBezTo>
                    <a:pt x="2320" y="2647"/>
                    <a:pt x="2551" y="2727"/>
                    <a:pt x="2817" y="2727"/>
                  </a:cubicBezTo>
                  <a:cubicBezTo>
                    <a:pt x="3012" y="2727"/>
                    <a:pt x="3190" y="2683"/>
                    <a:pt x="3349" y="2595"/>
                  </a:cubicBezTo>
                  <a:cubicBezTo>
                    <a:pt x="3351" y="2595"/>
                    <a:pt x="3352" y="2595"/>
                    <a:pt x="3353" y="2593"/>
                  </a:cubicBezTo>
                  <a:cubicBezTo>
                    <a:pt x="3417" y="2563"/>
                    <a:pt x="3477" y="2526"/>
                    <a:pt x="3534" y="2483"/>
                  </a:cubicBezTo>
                  <a:cubicBezTo>
                    <a:pt x="3605" y="2430"/>
                    <a:pt x="3670" y="2376"/>
                    <a:pt x="3730" y="2321"/>
                  </a:cubicBezTo>
                  <a:cubicBezTo>
                    <a:pt x="3763" y="2292"/>
                    <a:pt x="3802" y="2256"/>
                    <a:pt x="3848" y="2213"/>
                  </a:cubicBezTo>
                  <a:cubicBezTo>
                    <a:pt x="3906" y="2158"/>
                    <a:pt x="3972" y="2117"/>
                    <a:pt x="4044" y="2089"/>
                  </a:cubicBezTo>
                  <a:cubicBezTo>
                    <a:pt x="4100" y="2069"/>
                    <a:pt x="4168" y="2059"/>
                    <a:pt x="4250" y="2059"/>
                  </a:cubicBezTo>
                  <a:lnTo>
                    <a:pt x="4286" y="2059"/>
                  </a:lnTo>
                  <a:cubicBezTo>
                    <a:pt x="4583" y="2047"/>
                    <a:pt x="4765" y="2149"/>
                    <a:pt x="4834" y="2365"/>
                  </a:cubicBezTo>
                  <a:lnTo>
                    <a:pt x="4834" y="3728"/>
                  </a:lnTo>
                  <a:lnTo>
                    <a:pt x="6309" y="3728"/>
                  </a:lnTo>
                  <a:lnTo>
                    <a:pt x="6309" y="1649"/>
                  </a:lnTo>
                  <a:cubicBezTo>
                    <a:pt x="6304" y="1509"/>
                    <a:pt x="6271" y="1384"/>
                    <a:pt x="6210" y="1273"/>
                  </a:cubicBezTo>
                  <a:cubicBezTo>
                    <a:pt x="6170" y="1200"/>
                    <a:pt x="6092" y="1101"/>
                    <a:pt x="5976" y="974"/>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CC7BA016-955B-A718-20A4-498E040D5FB4}"/>
                </a:ext>
              </a:extLst>
            </p:cNvPr>
            <p:cNvSpPr>
              <a:spLocks/>
            </p:cNvSpPr>
            <p:nvPr/>
          </p:nvSpPr>
          <p:spPr bwMode="auto">
            <a:xfrm>
              <a:off x="11600883" y="-5111096"/>
              <a:ext cx="288419" cy="101381"/>
            </a:xfrm>
            <a:custGeom>
              <a:avLst/>
              <a:gdLst>
                <a:gd name="T0" fmla="*/ 2181 w 2181"/>
                <a:gd name="T1" fmla="*/ 538 h 766"/>
                <a:gd name="T2" fmla="*/ 2181 w 2181"/>
                <a:gd name="T3" fmla="*/ 228 h 766"/>
                <a:gd name="T4" fmla="*/ 1952 w 2181"/>
                <a:gd name="T5" fmla="*/ 0 h 766"/>
                <a:gd name="T6" fmla="*/ 228 w 2181"/>
                <a:gd name="T7" fmla="*/ 0 h 766"/>
                <a:gd name="T8" fmla="*/ 0 w 2181"/>
                <a:gd name="T9" fmla="*/ 228 h 766"/>
                <a:gd name="T10" fmla="*/ 0 w 2181"/>
                <a:gd name="T11" fmla="*/ 538 h 766"/>
                <a:gd name="T12" fmla="*/ 228 w 2181"/>
                <a:gd name="T13" fmla="*/ 766 h 766"/>
                <a:gd name="T14" fmla="*/ 1952 w 2181"/>
                <a:gd name="T15" fmla="*/ 766 h 766"/>
                <a:gd name="T16" fmla="*/ 2181 w 2181"/>
                <a:gd name="T17" fmla="*/ 538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81" h="766">
                  <a:moveTo>
                    <a:pt x="2181" y="538"/>
                  </a:moveTo>
                  <a:lnTo>
                    <a:pt x="2181" y="228"/>
                  </a:lnTo>
                  <a:cubicBezTo>
                    <a:pt x="2181" y="76"/>
                    <a:pt x="2104" y="0"/>
                    <a:pt x="1952" y="0"/>
                  </a:cubicBezTo>
                  <a:lnTo>
                    <a:pt x="228" y="0"/>
                  </a:lnTo>
                  <a:cubicBezTo>
                    <a:pt x="76" y="0"/>
                    <a:pt x="0" y="76"/>
                    <a:pt x="0" y="228"/>
                  </a:cubicBezTo>
                  <a:lnTo>
                    <a:pt x="0" y="538"/>
                  </a:lnTo>
                  <a:cubicBezTo>
                    <a:pt x="0" y="690"/>
                    <a:pt x="76" y="766"/>
                    <a:pt x="228" y="766"/>
                  </a:cubicBezTo>
                  <a:lnTo>
                    <a:pt x="1952" y="766"/>
                  </a:lnTo>
                  <a:cubicBezTo>
                    <a:pt x="2104" y="766"/>
                    <a:pt x="2181" y="690"/>
                    <a:pt x="2181" y="538"/>
                  </a:cubicBezTo>
                  <a:close/>
                </a:path>
              </a:pathLst>
            </a:custGeom>
            <a:grpFill/>
            <a:ln w="3175">
              <a:noFill/>
            </a:ln>
          </p:spPr>
          <p:txBody>
            <a:bodyPr vert="horz" wrap="square" lIns="91440" tIns="45720" rIns="91440" bIns="45720" numCol="1" anchor="t" anchorCtr="0" compatLnSpc="1">
              <a:prstTxWarp prst="textNoShape">
                <a:avLst/>
              </a:prstTxWarp>
            </a:bodyPr>
            <a:lstStyle/>
            <a:p>
              <a:endParaRPr lang="en-US"/>
            </a:p>
          </p:txBody>
        </p:sp>
        <p:sp>
          <p:nvSpPr>
            <p:cNvPr id="19" name="Freeform 50">
              <a:extLst>
                <a:ext uri="{FF2B5EF4-FFF2-40B4-BE49-F238E27FC236}">
                  <a16:creationId xmlns:a16="http://schemas.microsoft.com/office/drawing/2014/main" id="{ED51DE62-EDC6-2CB7-FD58-C4DD342AEC46}"/>
                </a:ext>
              </a:extLst>
            </p:cNvPr>
            <p:cNvSpPr>
              <a:spLocks/>
            </p:cNvSpPr>
            <p:nvPr/>
          </p:nvSpPr>
          <p:spPr bwMode="auto">
            <a:xfrm>
              <a:off x="11320327" y="-5696228"/>
              <a:ext cx="93519" cy="109243"/>
            </a:xfrm>
            <a:custGeom>
              <a:avLst/>
              <a:gdLst>
                <a:gd name="T0" fmla="*/ 0 w 708"/>
                <a:gd name="T1" fmla="*/ 0 h 824"/>
                <a:gd name="T2" fmla="*/ 0 w 708"/>
                <a:gd name="T3" fmla="*/ 824 h 824"/>
                <a:gd name="T4" fmla="*/ 451 w 708"/>
                <a:gd name="T5" fmla="*/ 733 h 824"/>
                <a:gd name="T6" fmla="*/ 708 w 708"/>
                <a:gd name="T7" fmla="*/ 761 h 824"/>
                <a:gd name="T8" fmla="*/ 708 w 708"/>
                <a:gd name="T9" fmla="*/ 0 h 824"/>
              </a:gdLst>
              <a:ahLst/>
              <a:cxnLst>
                <a:cxn ang="0">
                  <a:pos x="T0" y="T1"/>
                </a:cxn>
                <a:cxn ang="0">
                  <a:pos x="T2" y="T3"/>
                </a:cxn>
                <a:cxn ang="0">
                  <a:pos x="T4" y="T5"/>
                </a:cxn>
                <a:cxn ang="0">
                  <a:pos x="T6" y="T7"/>
                </a:cxn>
                <a:cxn ang="0">
                  <a:pos x="T8" y="T9"/>
                </a:cxn>
              </a:cxnLst>
              <a:rect l="0" t="0" r="r" b="b"/>
              <a:pathLst>
                <a:path w="708" h="824">
                  <a:moveTo>
                    <a:pt x="0" y="0"/>
                  </a:moveTo>
                  <a:lnTo>
                    <a:pt x="0" y="824"/>
                  </a:lnTo>
                  <a:cubicBezTo>
                    <a:pt x="138" y="763"/>
                    <a:pt x="289" y="733"/>
                    <a:pt x="451" y="733"/>
                  </a:cubicBezTo>
                  <a:cubicBezTo>
                    <a:pt x="541" y="733"/>
                    <a:pt x="627" y="742"/>
                    <a:pt x="708" y="761"/>
                  </a:cubicBezTo>
                  <a:lnTo>
                    <a:pt x="708" y="0"/>
                  </a:lnTo>
                </a:path>
              </a:pathLst>
            </a:custGeom>
            <a:grpFill/>
            <a:ln w="3175" cap="rnd">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Rounded Corners 23">
              <a:extLst>
                <a:ext uri="{FF2B5EF4-FFF2-40B4-BE49-F238E27FC236}">
                  <a16:creationId xmlns:a16="http://schemas.microsoft.com/office/drawing/2014/main" id="{9D61227F-161C-1F58-F8E9-BFA84DD3D60D}"/>
                </a:ext>
              </a:extLst>
            </p:cNvPr>
            <p:cNvSpPr/>
            <p:nvPr/>
          </p:nvSpPr>
          <p:spPr>
            <a:xfrm>
              <a:off x="11168462" y="-5800920"/>
              <a:ext cx="402627" cy="104691"/>
            </a:xfrm>
            <a:prstGeom prst="roundRect">
              <a:avLst>
                <a:gd name="adj" fmla="val 50000"/>
              </a:avLst>
            </a:prstGeom>
            <a:grp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
            <a:extLst>
              <a:ext uri="{FF2B5EF4-FFF2-40B4-BE49-F238E27FC236}">
                <a16:creationId xmlns:a16="http://schemas.microsoft.com/office/drawing/2014/main" id="{9CE06233-9427-603F-CAC8-D0EACF6C00F3}"/>
              </a:ext>
            </a:extLst>
          </p:cNvPr>
          <p:cNvSpPr>
            <a:spLocks noChangeArrowheads="1"/>
          </p:cNvSpPr>
          <p:nvPr/>
        </p:nvSpPr>
        <p:spPr bwMode="auto">
          <a:xfrm>
            <a:off x="1608296" y="5016765"/>
            <a:ext cx="6297821"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2200" dirty="0">
                <a:latin typeface="Atkinson Hyperlegible" pitchFamily="2" charset="0"/>
                <a:cs typeface="Arial"/>
              </a:rPr>
              <a:t>Describe the most important products/resources, processes, supplies &amp; equipment associated with effective &amp; safe cleaning and disinfection.</a:t>
            </a:r>
            <a:endParaRPr lang="en-GB" sz="2200" b="1" dirty="0">
              <a:latin typeface="Atkinson Hyperlegible" pitchFamily="2" charset="0"/>
            </a:endParaRPr>
          </a:p>
        </p:txBody>
      </p:sp>
      <p:cxnSp>
        <p:nvCxnSpPr>
          <p:cNvPr id="32" name="Straight Connector 31">
            <a:extLst>
              <a:ext uri="{FF2B5EF4-FFF2-40B4-BE49-F238E27FC236}">
                <a16:creationId xmlns:a16="http://schemas.microsoft.com/office/drawing/2014/main" id="{AC249F4A-2463-BC83-5275-B405515B1E2A}"/>
              </a:ext>
            </a:extLst>
          </p:cNvPr>
          <p:cNvCxnSpPr>
            <a:cxnSpLocks/>
          </p:cNvCxnSpPr>
          <p:nvPr/>
        </p:nvCxnSpPr>
        <p:spPr>
          <a:xfrm>
            <a:off x="1732993" y="4845194"/>
            <a:ext cx="5673358"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7624D823-F395-6232-B3BD-DF8953968E87}"/>
              </a:ext>
            </a:extLst>
          </p:cNvPr>
          <p:cNvCxnSpPr>
            <a:cxnSpLocks/>
          </p:cNvCxnSpPr>
          <p:nvPr/>
        </p:nvCxnSpPr>
        <p:spPr>
          <a:xfrm>
            <a:off x="1095033" y="4436320"/>
            <a:ext cx="0" cy="91440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5" name="Teardrop 24">
            <a:extLst>
              <a:ext uri="{FF2B5EF4-FFF2-40B4-BE49-F238E27FC236}">
                <a16:creationId xmlns:a16="http://schemas.microsoft.com/office/drawing/2014/main" id="{1C06B88F-9144-1837-4BD7-DAC46487FF91}"/>
              </a:ext>
            </a:extLst>
          </p:cNvPr>
          <p:cNvSpPr/>
          <p:nvPr/>
        </p:nvSpPr>
        <p:spPr>
          <a:xfrm rot="18839242">
            <a:off x="912478" y="2993436"/>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ardrop 28">
            <a:extLst>
              <a:ext uri="{FF2B5EF4-FFF2-40B4-BE49-F238E27FC236}">
                <a16:creationId xmlns:a16="http://schemas.microsoft.com/office/drawing/2014/main" id="{CF6D9DB9-1021-9C83-3EFD-E3C66BC5BBA5}"/>
              </a:ext>
            </a:extLst>
          </p:cNvPr>
          <p:cNvSpPr/>
          <p:nvPr/>
        </p:nvSpPr>
        <p:spPr>
          <a:xfrm rot="18839242">
            <a:off x="912478" y="5387883"/>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ardrop 29">
            <a:extLst>
              <a:ext uri="{FF2B5EF4-FFF2-40B4-BE49-F238E27FC236}">
                <a16:creationId xmlns:a16="http://schemas.microsoft.com/office/drawing/2014/main" id="{51F7C1EB-28C1-9216-040B-11D8C2DC9325}"/>
              </a:ext>
            </a:extLst>
          </p:cNvPr>
          <p:cNvSpPr/>
          <p:nvPr/>
        </p:nvSpPr>
        <p:spPr>
          <a:xfrm rot="18839242">
            <a:off x="912478" y="4106021"/>
            <a:ext cx="365760" cy="365760"/>
          </a:xfrm>
          <a:prstGeom prst="teardrop">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3BA4639-C32D-A9A2-6C27-E63ADE5E0013}"/>
              </a:ext>
            </a:extLst>
          </p:cNvPr>
          <p:cNvGrpSpPr/>
          <p:nvPr/>
        </p:nvGrpSpPr>
        <p:grpSpPr>
          <a:xfrm>
            <a:off x="8041850" y="1569079"/>
            <a:ext cx="4150150" cy="4700821"/>
            <a:chOff x="8041850" y="1569079"/>
            <a:chExt cx="4150150" cy="4700821"/>
          </a:xfrm>
        </p:grpSpPr>
        <p:sp>
          <p:nvSpPr>
            <p:cNvPr id="35" name="Rectangle: Diagonal Corners Rounded 34">
              <a:extLst>
                <a:ext uri="{FF2B5EF4-FFF2-40B4-BE49-F238E27FC236}">
                  <a16:creationId xmlns:a16="http://schemas.microsoft.com/office/drawing/2014/main" id="{C9B6FFB8-FC5C-D3CC-8139-660455542FDC}"/>
                </a:ext>
              </a:extLst>
            </p:cNvPr>
            <p:cNvSpPr/>
            <p:nvPr/>
          </p:nvSpPr>
          <p:spPr>
            <a:xfrm rot="16200000">
              <a:off x="7822738" y="1900640"/>
              <a:ext cx="4660571" cy="4077950"/>
            </a:xfrm>
            <a:prstGeom prst="round2DiagRect">
              <a:avLst>
                <a:gd name="adj1" fmla="val 0"/>
                <a:gd name="adj2" fmla="val 0"/>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323858B5-D746-45F0-2769-F2B7EB61DC4C}"/>
                </a:ext>
              </a:extLst>
            </p:cNvPr>
            <p:cNvGrpSpPr/>
            <p:nvPr/>
          </p:nvGrpSpPr>
          <p:grpSpPr>
            <a:xfrm rot="10800000" flipH="1" flipV="1">
              <a:off x="8041850" y="1569079"/>
              <a:ext cx="822960" cy="844730"/>
              <a:chOff x="4901150" y="2804161"/>
              <a:chExt cx="822960" cy="844730"/>
            </a:xfrm>
          </p:grpSpPr>
          <p:cxnSp>
            <p:nvCxnSpPr>
              <p:cNvPr id="38" name="Straight Connector 37">
                <a:extLst>
                  <a:ext uri="{FF2B5EF4-FFF2-40B4-BE49-F238E27FC236}">
                    <a16:creationId xmlns:a16="http://schemas.microsoft.com/office/drawing/2014/main" id="{31DA6281-DA11-9318-644B-DC00336EEC05}"/>
                  </a:ext>
                </a:extLst>
              </p:cNvPr>
              <p:cNvCxnSpPr>
                <a:cxnSpLocks/>
              </p:cNvCxnSpPr>
              <p:nvPr/>
            </p:nvCxnSpPr>
            <p:spPr>
              <a:xfrm>
                <a:off x="4936868" y="282593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60869AFC-CDAD-8ADF-2380-352CAC84CB58}"/>
                  </a:ext>
                </a:extLst>
              </p:cNvPr>
              <p:cNvCxnSpPr>
                <a:cxnSpLocks/>
              </p:cNvCxnSpPr>
              <p:nvPr/>
            </p:nvCxnSpPr>
            <p:spPr>
              <a:xfrm rot="5400000">
                <a:off x="5312630" y="2392681"/>
                <a:ext cx="0" cy="822960"/>
              </a:xfrm>
              <a:prstGeom prst="line">
                <a:avLst/>
              </a:prstGeom>
              <a:ln w="76200">
                <a:solidFill>
                  <a:srgbClr val="FED02F"/>
                </a:solidFill>
              </a:ln>
            </p:spPr>
            <p:style>
              <a:lnRef idx="2">
                <a:schemeClr val="accent1"/>
              </a:lnRef>
              <a:fillRef idx="0">
                <a:schemeClr val="accent1"/>
              </a:fillRef>
              <a:effectRef idx="1">
                <a:schemeClr val="accent1"/>
              </a:effectRef>
              <a:fontRef idx="minor">
                <a:schemeClr val="tx1"/>
              </a:fontRef>
            </p:style>
          </p:cxnSp>
        </p:grpSp>
        <p:sp>
          <p:nvSpPr>
            <p:cNvPr id="55" name="Rectangle: Diagonal Corners Rounded 54">
              <a:extLst>
                <a:ext uri="{FF2B5EF4-FFF2-40B4-BE49-F238E27FC236}">
                  <a16:creationId xmlns:a16="http://schemas.microsoft.com/office/drawing/2014/main" id="{5FF2D8EE-9142-DEA4-7701-D0D318C6ACD6}"/>
                </a:ext>
              </a:extLst>
            </p:cNvPr>
            <p:cNvSpPr/>
            <p:nvPr/>
          </p:nvSpPr>
          <p:spPr>
            <a:xfrm rot="16200000">
              <a:off x="9057673" y="3135573"/>
              <a:ext cx="2190704" cy="4077950"/>
            </a:xfrm>
            <a:prstGeom prst="round2DiagRect">
              <a:avLst>
                <a:gd name="adj1" fmla="val 0"/>
                <a:gd name="adj2" fmla="val 0"/>
              </a:avLst>
            </a:prstGeom>
            <a:solidFill>
              <a:schemeClr val="tx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C79905F-8065-DDDC-9FEF-A2252B9A179B}"/>
                </a:ext>
              </a:extLst>
            </p:cNvPr>
            <p:cNvSpPr/>
            <p:nvPr/>
          </p:nvSpPr>
          <p:spPr>
            <a:xfrm>
              <a:off x="8832781" y="2619375"/>
              <a:ext cx="2640484" cy="2640482"/>
            </a:xfrm>
            <a:prstGeom prst="ellipse">
              <a:avLst/>
            </a:prstGeom>
            <a:solidFill>
              <a:schemeClr val="bg1">
                <a:alpha val="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D7DB974-80EA-7FBA-7CA1-AB78DB62EA46}"/>
                </a:ext>
              </a:extLst>
            </p:cNvPr>
            <p:cNvSpPr/>
            <p:nvPr/>
          </p:nvSpPr>
          <p:spPr>
            <a:xfrm>
              <a:off x="9037973" y="2824566"/>
              <a:ext cx="2230102" cy="2230100"/>
            </a:xfrm>
            <a:prstGeom prst="ellipse">
              <a:avLst/>
            </a:prstGeom>
            <a:solidFill>
              <a:srgbClr val="00205C"/>
            </a:solidFill>
            <a:ln>
              <a:solidFill>
                <a:schemeClr val="bg1">
                  <a:alpha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D0005C2D-D921-D78A-E789-401B26FAD260}"/>
                </a:ext>
              </a:extLst>
            </p:cNvPr>
            <p:cNvGrpSpPr/>
            <p:nvPr/>
          </p:nvGrpSpPr>
          <p:grpSpPr>
            <a:xfrm>
              <a:off x="9729435" y="3283442"/>
              <a:ext cx="847175" cy="1312350"/>
              <a:chOff x="9518995" y="3264049"/>
              <a:chExt cx="1065026" cy="1649820"/>
            </a:xfrm>
          </p:grpSpPr>
          <p:sp>
            <p:nvSpPr>
              <p:cNvPr id="43" name="Freeform: Shape 42">
                <a:extLst>
                  <a:ext uri="{FF2B5EF4-FFF2-40B4-BE49-F238E27FC236}">
                    <a16:creationId xmlns:a16="http://schemas.microsoft.com/office/drawing/2014/main" id="{32283549-C0D3-B444-1FA1-9E712854F8DD}"/>
                  </a:ext>
                </a:extLst>
              </p:cNvPr>
              <p:cNvSpPr/>
              <p:nvPr/>
            </p:nvSpPr>
            <p:spPr>
              <a:xfrm>
                <a:off x="9519000" y="3774435"/>
                <a:ext cx="1019201" cy="1139436"/>
              </a:xfrm>
              <a:custGeom>
                <a:avLst/>
                <a:gdLst>
                  <a:gd name="connsiteX0" fmla="*/ 813229 w 1019201"/>
                  <a:gd name="connsiteY0" fmla="*/ 1139436 h 1139436"/>
                  <a:gd name="connsiteX1" fmla="*/ 201765 w 1019201"/>
                  <a:gd name="connsiteY1" fmla="*/ 1139436 h 1139436"/>
                  <a:gd name="connsiteX2" fmla="*/ 64018 w 1019201"/>
                  <a:gd name="connsiteY2" fmla="*/ 1010071 h 1139436"/>
                  <a:gd name="connsiteX3" fmla="*/ 0 w 1019201"/>
                  <a:gd name="connsiteY3" fmla="*/ 0 h 1139436"/>
                  <a:gd name="connsiteX4" fmla="*/ 1019202 w 1019201"/>
                  <a:gd name="connsiteY4" fmla="*/ 0 h 1139436"/>
                  <a:gd name="connsiteX5" fmla="*/ 950925 w 1019201"/>
                  <a:gd name="connsiteY5" fmla="*/ 1010633 h 1139436"/>
                  <a:gd name="connsiteX6" fmla="*/ 813229 w 1019201"/>
                  <a:gd name="connsiteY6" fmla="*/ 1139419 h 113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201" h="1139436">
                    <a:moveTo>
                      <a:pt x="813229" y="1139436"/>
                    </a:moveTo>
                    <a:lnTo>
                      <a:pt x="201765" y="1139436"/>
                    </a:lnTo>
                    <a:cubicBezTo>
                      <a:pt x="128906" y="1139436"/>
                      <a:pt x="68601" y="1082794"/>
                      <a:pt x="64018" y="1010071"/>
                    </a:cubicBezTo>
                    <a:lnTo>
                      <a:pt x="0" y="0"/>
                    </a:lnTo>
                    <a:lnTo>
                      <a:pt x="1019202" y="0"/>
                    </a:lnTo>
                    <a:lnTo>
                      <a:pt x="950925" y="1010633"/>
                    </a:lnTo>
                    <a:cubicBezTo>
                      <a:pt x="946070" y="1083118"/>
                      <a:pt x="885867" y="1139419"/>
                      <a:pt x="813229" y="1139419"/>
                    </a:cubicBezTo>
                    <a:close/>
                  </a:path>
                </a:pathLst>
              </a:custGeom>
              <a:solidFill>
                <a:srgbClr val="EF59A1"/>
              </a:solidFill>
              <a:ln w="0" cap="flat">
                <a:noFill/>
                <a:prstDash val="solid"/>
                <a:miter/>
              </a:ln>
            </p:spPr>
            <p:txBody>
              <a:bodyPr rtlCol="0" anchor="ctr"/>
              <a:lstStyle/>
              <a:p>
                <a:endParaRPr lang="en-US" dirty="0"/>
              </a:p>
            </p:txBody>
          </p:sp>
          <p:grpSp>
            <p:nvGrpSpPr>
              <p:cNvPr id="44" name="Graphic 40">
                <a:extLst>
                  <a:ext uri="{FF2B5EF4-FFF2-40B4-BE49-F238E27FC236}">
                    <a16:creationId xmlns:a16="http://schemas.microsoft.com/office/drawing/2014/main" id="{9B71E0E1-DC4E-31EB-3277-4268A99689D7}"/>
                  </a:ext>
                </a:extLst>
              </p:cNvPr>
              <p:cNvGrpSpPr/>
              <p:nvPr/>
            </p:nvGrpSpPr>
            <p:grpSpPr>
              <a:xfrm>
                <a:off x="9519332" y="3264049"/>
                <a:ext cx="1064689" cy="428376"/>
                <a:chOff x="9519340" y="3264050"/>
                <a:chExt cx="1064689" cy="428377"/>
              </a:xfrm>
            </p:grpSpPr>
            <p:sp>
              <p:nvSpPr>
                <p:cNvPr id="45" name="Freeform: Shape 44">
                  <a:extLst>
                    <a:ext uri="{FF2B5EF4-FFF2-40B4-BE49-F238E27FC236}">
                      <a16:creationId xmlns:a16="http://schemas.microsoft.com/office/drawing/2014/main" id="{E09CDB3B-E02C-C7C4-676E-B8F3BFD3AD39}"/>
                    </a:ext>
                  </a:extLst>
                </p:cNvPr>
                <p:cNvSpPr/>
                <p:nvPr/>
              </p:nvSpPr>
              <p:spPr>
                <a:xfrm>
                  <a:off x="9519340" y="3328040"/>
                  <a:ext cx="1064689" cy="364387"/>
                </a:xfrm>
                <a:custGeom>
                  <a:avLst/>
                  <a:gdLst>
                    <a:gd name="connsiteX0" fmla="*/ 1042029 w 1064689"/>
                    <a:gd name="connsiteY0" fmla="*/ 364387 h 364387"/>
                    <a:gd name="connsiteX1" fmla="*/ 0 w 1064689"/>
                    <a:gd name="connsiteY1" fmla="*/ 141822 h 364387"/>
                    <a:gd name="connsiteX2" fmla="*/ 21498 w 1064689"/>
                    <a:gd name="connsiteY2" fmla="*/ 41178 h 364387"/>
                    <a:gd name="connsiteX3" fmla="*/ 83251 w 1064689"/>
                    <a:gd name="connsiteY3" fmla="*/ 1162 h 364387"/>
                    <a:gd name="connsiteX4" fmla="*/ 1023512 w 1064689"/>
                    <a:gd name="connsiteY4" fmla="*/ 201990 h 364387"/>
                    <a:gd name="connsiteX5" fmla="*/ 1063528 w 1064689"/>
                    <a:gd name="connsiteY5" fmla="*/ 263743 h 364387"/>
                    <a:gd name="connsiteX6" fmla="*/ 1042029 w 1064689"/>
                    <a:gd name="connsiteY6" fmla="*/ 364387 h 36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4689" h="364387">
                      <a:moveTo>
                        <a:pt x="1042029" y="364387"/>
                      </a:moveTo>
                      <a:lnTo>
                        <a:pt x="0" y="141822"/>
                      </a:lnTo>
                      <a:lnTo>
                        <a:pt x="21498" y="41178"/>
                      </a:lnTo>
                      <a:cubicBezTo>
                        <a:pt x="27495" y="13070"/>
                        <a:pt x="55143" y="-4851"/>
                        <a:pt x="83251" y="1162"/>
                      </a:cubicBezTo>
                      <a:lnTo>
                        <a:pt x="1023512" y="201990"/>
                      </a:lnTo>
                      <a:cubicBezTo>
                        <a:pt x="1051620" y="207987"/>
                        <a:pt x="1069541" y="235635"/>
                        <a:pt x="1063528" y="263743"/>
                      </a:cubicBezTo>
                      <a:lnTo>
                        <a:pt x="1042029" y="364387"/>
                      </a:lnTo>
                      <a:close/>
                    </a:path>
                  </a:pathLst>
                </a:custGeom>
                <a:solidFill>
                  <a:srgbClr val="EF59A1"/>
                </a:solidFill>
                <a:ln w="0"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338892C9-ECC2-3275-FD58-3E21E7ABE846}"/>
                    </a:ext>
                  </a:extLst>
                </p:cNvPr>
                <p:cNvSpPr/>
                <p:nvPr/>
              </p:nvSpPr>
              <p:spPr>
                <a:xfrm>
                  <a:off x="9835804" y="3264050"/>
                  <a:ext cx="461408" cy="230529"/>
                </a:xfrm>
                <a:custGeom>
                  <a:avLst/>
                  <a:gdLst>
                    <a:gd name="connsiteX0" fmla="*/ 0 w 461408"/>
                    <a:gd name="connsiteY0" fmla="*/ 132782 h 230529"/>
                    <a:gd name="connsiteX1" fmla="*/ 0 w 461408"/>
                    <a:gd name="connsiteY1" fmla="*/ 132782 h 230529"/>
                    <a:gd name="connsiteX2" fmla="*/ 199142 w 461408"/>
                    <a:gd name="connsiteY2" fmla="*/ 3740 h 230529"/>
                    <a:gd name="connsiteX3" fmla="*/ 328627 w 461408"/>
                    <a:gd name="connsiteY3" fmla="*/ 31388 h 230529"/>
                    <a:gd name="connsiteX4" fmla="*/ 457669 w 461408"/>
                    <a:gd name="connsiteY4" fmla="*/ 230530 h 230529"/>
                    <a:gd name="connsiteX5" fmla="*/ 457669 w 461408"/>
                    <a:gd name="connsiteY5" fmla="*/ 230530 h 2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08" h="230529">
                      <a:moveTo>
                        <a:pt x="0" y="132782"/>
                      </a:moveTo>
                      <a:lnTo>
                        <a:pt x="0" y="132782"/>
                      </a:lnTo>
                      <a:cubicBezTo>
                        <a:pt x="19352" y="42154"/>
                        <a:pt x="108515" y="-15629"/>
                        <a:pt x="199142" y="3740"/>
                      </a:cubicBezTo>
                      <a:lnTo>
                        <a:pt x="328627" y="31388"/>
                      </a:lnTo>
                      <a:cubicBezTo>
                        <a:pt x="419254" y="50740"/>
                        <a:pt x="477038" y="139902"/>
                        <a:pt x="457669" y="230530"/>
                      </a:cubicBezTo>
                      <a:lnTo>
                        <a:pt x="457669" y="230530"/>
                      </a:lnTo>
                    </a:path>
                  </a:pathLst>
                </a:custGeom>
                <a:noFill/>
                <a:ln w="81148" cap="flat">
                  <a:solidFill>
                    <a:srgbClr val="EF59A1"/>
                  </a:solidFill>
                  <a:prstDash val="solid"/>
                  <a:miter/>
                </a:ln>
              </p:spPr>
              <p:txBody>
                <a:bodyPr rtlCol="0" anchor="ctr"/>
                <a:lstStyle/>
                <a:p>
                  <a:endParaRPr lang="en-US"/>
                </a:p>
              </p:txBody>
            </p:sp>
          </p:grpSp>
          <p:grpSp>
            <p:nvGrpSpPr>
              <p:cNvPr id="47" name="Graphic 40">
                <a:extLst>
                  <a:ext uri="{FF2B5EF4-FFF2-40B4-BE49-F238E27FC236}">
                    <a16:creationId xmlns:a16="http://schemas.microsoft.com/office/drawing/2014/main" id="{AE950000-16F3-D588-5CE7-5D15995BF4C5}"/>
                  </a:ext>
                </a:extLst>
              </p:cNvPr>
              <p:cNvGrpSpPr/>
              <p:nvPr/>
            </p:nvGrpSpPr>
            <p:grpSpPr>
              <a:xfrm>
                <a:off x="9732348" y="4048362"/>
                <a:ext cx="583032" cy="565212"/>
                <a:chOff x="9732349" y="4048362"/>
                <a:chExt cx="583032" cy="565212"/>
              </a:xfrm>
              <a:solidFill>
                <a:srgbClr val="FFFFFF"/>
              </a:solidFill>
            </p:grpSpPr>
            <p:sp>
              <p:nvSpPr>
                <p:cNvPr id="48" name="Freeform: Shape 47">
                  <a:extLst>
                    <a:ext uri="{FF2B5EF4-FFF2-40B4-BE49-F238E27FC236}">
                      <a16:creationId xmlns:a16="http://schemas.microsoft.com/office/drawing/2014/main" id="{E32A8040-6E28-92DC-C301-330FF9B37866}"/>
                    </a:ext>
                  </a:extLst>
                </p:cNvPr>
                <p:cNvSpPr/>
                <p:nvPr/>
              </p:nvSpPr>
              <p:spPr>
                <a:xfrm>
                  <a:off x="10151960" y="4244761"/>
                  <a:ext cx="163421" cy="181101"/>
                </a:xfrm>
                <a:custGeom>
                  <a:avLst/>
                  <a:gdLst>
                    <a:gd name="connsiteX0" fmla="*/ 1211 w 163421"/>
                    <a:gd name="connsiteY0" fmla="*/ 65875 h 181101"/>
                    <a:gd name="connsiteX1" fmla="*/ 4737 w 163421"/>
                    <a:gd name="connsiteY1" fmla="*/ 52997 h 181101"/>
                    <a:gd name="connsiteX2" fmla="*/ 94547 w 163421"/>
                    <a:gd name="connsiteY2" fmla="*/ 1261 h 181101"/>
                    <a:gd name="connsiteX3" fmla="*/ 99248 w 163421"/>
                    <a:gd name="connsiteY3" fmla="*/ 0 h 181101"/>
                    <a:gd name="connsiteX4" fmla="*/ 107528 w 163421"/>
                    <a:gd name="connsiteY4" fmla="*/ 4872 h 181101"/>
                    <a:gd name="connsiteX5" fmla="*/ 152705 w 163421"/>
                    <a:gd name="connsiteY5" fmla="*/ 86335 h 181101"/>
                    <a:gd name="connsiteX6" fmla="*/ 158719 w 163421"/>
                    <a:gd name="connsiteY6" fmla="*/ 155787 h 181101"/>
                    <a:gd name="connsiteX7" fmla="*/ 78448 w 163421"/>
                    <a:gd name="connsiteY7" fmla="*/ 180131 h 181101"/>
                    <a:gd name="connsiteX8" fmla="*/ 65859 w 163421"/>
                    <a:gd name="connsiteY8" fmla="*/ 181102 h 181101"/>
                    <a:gd name="connsiteX9" fmla="*/ 1228 w 163421"/>
                    <a:gd name="connsiteY9" fmla="*/ 65875 h 18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421" h="181101">
                      <a:moveTo>
                        <a:pt x="1211" y="65875"/>
                      </a:moveTo>
                      <a:cubicBezTo>
                        <a:pt x="-1328" y="61361"/>
                        <a:pt x="257" y="55586"/>
                        <a:pt x="4737" y="52997"/>
                      </a:cubicBezTo>
                      <a:lnTo>
                        <a:pt x="94547" y="1261"/>
                      </a:lnTo>
                      <a:cubicBezTo>
                        <a:pt x="95978" y="443"/>
                        <a:pt x="97596" y="0"/>
                        <a:pt x="99248" y="0"/>
                      </a:cubicBezTo>
                      <a:cubicBezTo>
                        <a:pt x="102690" y="0"/>
                        <a:pt x="105858" y="1874"/>
                        <a:pt x="107528" y="4872"/>
                      </a:cubicBezTo>
                      <a:lnTo>
                        <a:pt x="152705" y="86335"/>
                      </a:lnTo>
                      <a:cubicBezTo>
                        <a:pt x="164476" y="107561"/>
                        <a:pt x="166657" y="132841"/>
                        <a:pt x="158719" y="155787"/>
                      </a:cubicBezTo>
                      <a:cubicBezTo>
                        <a:pt x="155652" y="160557"/>
                        <a:pt x="141360" y="174492"/>
                        <a:pt x="78448" y="180131"/>
                      </a:cubicBezTo>
                      <a:cubicBezTo>
                        <a:pt x="74394" y="180488"/>
                        <a:pt x="70169" y="180812"/>
                        <a:pt x="65859" y="181102"/>
                      </a:cubicBezTo>
                      <a:lnTo>
                        <a:pt x="1228" y="65875"/>
                      </a:lnTo>
                      <a:close/>
                    </a:path>
                  </a:pathLst>
                </a:custGeom>
                <a:solidFill>
                  <a:srgbClr val="FFFFFF"/>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765C77E-63AC-258E-1E76-8AFFED035EDB}"/>
                    </a:ext>
                  </a:extLst>
                </p:cNvPr>
                <p:cNvSpPr/>
                <p:nvPr/>
              </p:nvSpPr>
              <p:spPr>
                <a:xfrm>
                  <a:off x="10053905" y="4423716"/>
                  <a:ext cx="232140" cy="189857"/>
                </a:xfrm>
                <a:custGeom>
                  <a:avLst/>
                  <a:gdLst>
                    <a:gd name="connsiteX0" fmla="*/ 4073 w 232140"/>
                    <a:gd name="connsiteY0" fmla="*/ 105925 h 189857"/>
                    <a:gd name="connsiteX1" fmla="*/ 1 w 232140"/>
                    <a:gd name="connsiteY1" fmla="*/ 96471 h 189857"/>
                    <a:gd name="connsiteX2" fmla="*/ 3834 w 232140"/>
                    <a:gd name="connsiteY2" fmla="*/ 86914 h 189857"/>
                    <a:gd name="connsiteX3" fmla="*/ 89062 w 232140"/>
                    <a:gd name="connsiteY3" fmla="*/ 0 h 189857"/>
                    <a:gd name="connsiteX4" fmla="*/ 89062 w 232140"/>
                    <a:gd name="connsiteY4" fmla="*/ 18228 h 189857"/>
                    <a:gd name="connsiteX5" fmla="*/ 88295 w 232140"/>
                    <a:gd name="connsiteY5" fmla="*/ 33287 h 189857"/>
                    <a:gd name="connsiteX6" fmla="*/ 93951 w 232140"/>
                    <a:gd name="connsiteY6" fmla="*/ 33577 h 189857"/>
                    <a:gd name="connsiteX7" fmla="*/ 121923 w 232140"/>
                    <a:gd name="connsiteY7" fmla="*/ 34156 h 189857"/>
                    <a:gd name="connsiteX8" fmla="*/ 179025 w 232140"/>
                    <a:gd name="connsiteY8" fmla="*/ 31788 h 189857"/>
                    <a:gd name="connsiteX9" fmla="*/ 232141 w 232140"/>
                    <a:gd name="connsiteY9" fmla="*/ 23236 h 189857"/>
                    <a:gd name="connsiteX10" fmla="*/ 168429 w 232140"/>
                    <a:gd name="connsiteY10" fmla="*/ 135873 h 189857"/>
                    <a:gd name="connsiteX11" fmla="*/ 130730 w 232140"/>
                    <a:gd name="connsiteY11" fmla="*/ 157883 h 189857"/>
                    <a:gd name="connsiteX12" fmla="*/ 90510 w 232140"/>
                    <a:gd name="connsiteY12" fmla="*/ 157883 h 189857"/>
                    <a:gd name="connsiteX13" fmla="*/ 90510 w 232140"/>
                    <a:gd name="connsiteY13" fmla="*/ 189858 h 189857"/>
                    <a:gd name="connsiteX14" fmla="*/ 4073 w 232140"/>
                    <a:gd name="connsiteY14" fmla="*/ 105925 h 18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140" h="189857">
                      <a:moveTo>
                        <a:pt x="4073" y="105925"/>
                      </a:moveTo>
                      <a:cubicBezTo>
                        <a:pt x="1500" y="103421"/>
                        <a:pt x="52" y="100065"/>
                        <a:pt x="1" y="96471"/>
                      </a:cubicBezTo>
                      <a:cubicBezTo>
                        <a:pt x="-50" y="92876"/>
                        <a:pt x="1313" y="89486"/>
                        <a:pt x="3834" y="86914"/>
                      </a:cubicBezTo>
                      <a:lnTo>
                        <a:pt x="89062" y="0"/>
                      </a:lnTo>
                      <a:lnTo>
                        <a:pt x="89062" y="18228"/>
                      </a:lnTo>
                      <a:lnTo>
                        <a:pt x="88295" y="33287"/>
                      </a:lnTo>
                      <a:lnTo>
                        <a:pt x="93951" y="33577"/>
                      </a:lnTo>
                      <a:cubicBezTo>
                        <a:pt x="95126" y="33628"/>
                        <a:pt x="105892" y="34156"/>
                        <a:pt x="121923" y="34156"/>
                      </a:cubicBezTo>
                      <a:cubicBezTo>
                        <a:pt x="142161" y="34156"/>
                        <a:pt x="161376" y="33355"/>
                        <a:pt x="179025" y="31788"/>
                      </a:cubicBezTo>
                      <a:cubicBezTo>
                        <a:pt x="199961" y="29914"/>
                        <a:pt x="217490" y="27103"/>
                        <a:pt x="232141" y="23236"/>
                      </a:cubicBezTo>
                      <a:lnTo>
                        <a:pt x="168429" y="135873"/>
                      </a:lnTo>
                      <a:cubicBezTo>
                        <a:pt x="160746" y="149450"/>
                        <a:pt x="146300" y="157883"/>
                        <a:pt x="130730" y="157883"/>
                      </a:cubicBezTo>
                      <a:lnTo>
                        <a:pt x="90510" y="157883"/>
                      </a:lnTo>
                      <a:lnTo>
                        <a:pt x="90510" y="189858"/>
                      </a:lnTo>
                      <a:lnTo>
                        <a:pt x="4073" y="105925"/>
                      </a:lnTo>
                      <a:close/>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E3690F9-534D-AF66-41BF-FECB61548B51}"/>
                    </a:ext>
                  </a:extLst>
                </p:cNvPr>
                <p:cNvSpPr/>
                <p:nvPr/>
              </p:nvSpPr>
              <p:spPr>
                <a:xfrm>
                  <a:off x="9732349" y="4261319"/>
                  <a:ext cx="163333" cy="238970"/>
                </a:xfrm>
                <a:custGeom>
                  <a:avLst/>
                  <a:gdLst>
                    <a:gd name="connsiteX0" fmla="*/ 6218 w 163333"/>
                    <a:gd name="connsiteY0" fmla="*/ 126384 h 238970"/>
                    <a:gd name="connsiteX1" fmla="*/ 6746 w 163333"/>
                    <a:gd name="connsiteY1" fmla="*/ 82655 h 238970"/>
                    <a:gd name="connsiteX2" fmla="*/ 27410 w 163333"/>
                    <a:gd name="connsiteY2" fmla="*/ 48090 h 238970"/>
                    <a:gd name="connsiteX3" fmla="*/ 0 w 163333"/>
                    <a:gd name="connsiteY3" fmla="*/ 31651 h 238970"/>
                    <a:gd name="connsiteX4" fmla="*/ 116317 w 163333"/>
                    <a:gd name="connsiteY4" fmla="*/ 460 h 238970"/>
                    <a:gd name="connsiteX5" fmla="*/ 119775 w 163333"/>
                    <a:gd name="connsiteY5" fmla="*/ 0 h 238970"/>
                    <a:gd name="connsiteX6" fmla="*/ 132688 w 163333"/>
                    <a:gd name="connsiteY6" fmla="*/ 10017 h 238970"/>
                    <a:gd name="connsiteX7" fmla="*/ 163334 w 163333"/>
                    <a:gd name="connsiteY7" fmla="*/ 127935 h 238970"/>
                    <a:gd name="connsiteX8" fmla="*/ 147730 w 163333"/>
                    <a:gd name="connsiteY8" fmla="*/ 118565 h 238970"/>
                    <a:gd name="connsiteX9" fmla="*/ 135209 w 163333"/>
                    <a:gd name="connsiteY9" fmla="*/ 110167 h 238970"/>
                    <a:gd name="connsiteX10" fmla="*/ 132057 w 163333"/>
                    <a:gd name="connsiteY10" fmla="*/ 114886 h 238970"/>
                    <a:gd name="connsiteX11" fmla="*/ 89895 w 163333"/>
                    <a:gd name="connsiteY11" fmla="*/ 188938 h 238970"/>
                    <a:gd name="connsiteX12" fmla="*/ 69930 w 163333"/>
                    <a:gd name="connsiteY12" fmla="*/ 238970 h 238970"/>
                    <a:gd name="connsiteX13" fmla="*/ 6218 w 163333"/>
                    <a:gd name="connsiteY13" fmla="*/ 126367 h 23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333" h="238970">
                      <a:moveTo>
                        <a:pt x="6218" y="126384"/>
                      </a:moveTo>
                      <a:cubicBezTo>
                        <a:pt x="-1465" y="112807"/>
                        <a:pt x="-1261" y="96045"/>
                        <a:pt x="6746" y="82655"/>
                      </a:cubicBezTo>
                      <a:lnTo>
                        <a:pt x="27410" y="48090"/>
                      </a:lnTo>
                      <a:lnTo>
                        <a:pt x="0" y="31651"/>
                      </a:lnTo>
                      <a:lnTo>
                        <a:pt x="116317" y="460"/>
                      </a:lnTo>
                      <a:cubicBezTo>
                        <a:pt x="117458" y="153"/>
                        <a:pt x="118616" y="0"/>
                        <a:pt x="119775" y="0"/>
                      </a:cubicBezTo>
                      <a:cubicBezTo>
                        <a:pt x="125839" y="0"/>
                        <a:pt x="131154" y="4122"/>
                        <a:pt x="132688" y="10017"/>
                      </a:cubicBezTo>
                      <a:lnTo>
                        <a:pt x="163334" y="127935"/>
                      </a:lnTo>
                      <a:lnTo>
                        <a:pt x="147730" y="118565"/>
                      </a:lnTo>
                      <a:lnTo>
                        <a:pt x="135209" y="110167"/>
                      </a:lnTo>
                      <a:lnTo>
                        <a:pt x="132057" y="114886"/>
                      </a:lnTo>
                      <a:cubicBezTo>
                        <a:pt x="131103" y="116300"/>
                        <a:pt x="108634" y="150149"/>
                        <a:pt x="89895" y="188938"/>
                      </a:cubicBezTo>
                      <a:cubicBezTo>
                        <a:pt x="80730" y="207898"/>
                        <a:pt x="74137" y="224405"/>
                        <a:pt x="69930" y="238970"/>
                      </a:cubicBezTo>
                      <a:lnTo>
                        <a:pt x="6218" y="126367"/>
                      </a:lnTo>
                      <a:close/>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1BAC055-F581-C2F4-9A7B-AD68FDE3C7F2}"/>
                    </a:ext>
                  </a:extLst>
                </p:cNvPr>
                <p:cNvSpPr/>
                <p:nvPr/>
              </p:nvSpPr>
              <p:spPr>
                <a:xfrm>
                  <a:off x="9827437" y="4452472"/>
                  <a:ext cx="169044" cy="126367"/>
                </a:xfrm>
                <a:custGeom>
                  <a:avLst/>
                  <a:gdLst>
                    <a:gd name="connsiteX0" fmla="*/ 64481 w 169044"/>
                    <a:gd name="connsiteY0" fmla="*/ 123352 h 126367"/>
                    <a:gd name="connsiteX1" fmla="*/ 1945 w 169044"/>
                    <a:gd name="connsiteY1" fmla="*/ 92859 h 126367"/>
                    <a:gd name="connsiteX2" fmla="*/ 22336 w 169044"/>
                    <a:gd name="connsiteY2" fmla="*/ 11328 h 126367"/>
                    <a:gd name="connsiteX3" fmla="*/ 27975 w 169044"/>
                    <a:gd name="connsiteY3" fmla="*/ 0 h 126367"/>
                    <a:gd name="connsiteX4" fmla="*/ 159844 w 169044"/>
                    <a:gd name="connsiteY4" fmla="*/ 3629 h 126367"/>
                    <a:gd name="connsiteX5" fmla="*/ 169044 w 169044"/>
                    <a:gd name="connsiteY5" fmla="*/ 13271 h 126367"/>
                    <a:gd name="connsiteX6" fmla="*/ 167204 w 169044"/>
                    <a:gd name="connsiteY6" fmla="*/ 117049 h 126367"/>
                    <a:gd name="connsiteX7" fmla="*/ 157766 w 169044"/>
                    <a:gd name="connsiteY7" fmla="*/ 126367 h 126367"/>
                    <a:gd name="connsiteX8" fmla="*/ 64481 w 169044"/>
                    <a:gd name="connsiteY8" fmla="*/ 123335 h 12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44" h="126367">
                      <a:moveTo>
                        <a:pt x="64481" y="123352"/>
                      </a:moveTo>
                      <a:cubicBezTo>
                        <a:pt x="40257" y="122569"/>
                        <a:pt x="17498" y="111462"/>
                        <a:pt x="1945" y="92859"/>
                      </a:cubicBezTo>
                      <a:cubicBezTo>
                        <a:pt x="-576" y="87766"/>
                        <a:pt x="-5159" y="68311"/>
                        <a:pt x="22336" y="11328"/>
                      </a:cubicBezTo>
                      <a:cubicBezTo>
                        <a:pt x="24108" y="7649"/>
                        <a:pt x="25999" y="3867"/>
                        <a:pt x="27975" y="0"/>
                      </a:cubicBezTo>
                      <a:lnTo>
                        <a:pt x="159844" y="3629"/>
                      </a:lnTo>
                      <a:cubicBezTo>
                        <a:pt x="165006" y="3765"/>
                        <a:pt x="169129" y="8092"/>
                        <a:pt x="169044" y="13271"/>
                      </a:cubicBezTo>
                      <a:lnTo>
                        <a:pt x="167204" y="117049"/>
                      </a:lnTo>
                      <a:cubicBezTo>
                        <a:pt x="167119" y="122177"/>
                        <a:pt x="162877" y="126367"/>
                        <a:pt x="157766" y="126367"/>
                      </a:cubicBezTo>
                      <a:lnTo>
                        <a:pt x="64481" y="123335"/>
                      </a:lnTo>
                      <a:close/>
                    </a:path>
                  </a:pathLst>
                </a:custGeom>
                <a:solidFill>
                  <a:srgbClr val="FFFFFF"/>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1C65BD6-5F2E-3E05-7396-649EAEC56D5E}"/>
                    </a:ext>
                  </a:extLst>
                </p:cNvPr>
                <p:cNvSpPr/>
                <p:nvPr/>
              </p:nvSpPr>
              <p:spPr>
                <a:xfrm>
                  <a:off x="9836224" y="4049503"/>
                  <a:ext cx="175264" cy="186178"/>
                </a:xfrm>
                <a:custGeom>
                  <a:avLst/>
                  <a:gdLst>
                    <a:gd name="connsiteX0" fmla="*/ 98333 w 175264"/>
                    <a:gd name="connsiteY0" fmla="*/ 186161 h 186178"/>
                    <a:gd name="connsiteX1" fmla="*/ 93495 w 175264"/>
                    <a:gd name="connsiteY1" fmla="*/ 184815 h 186178"/>
                    <a:gd name="connsiteX2" fmla="*/ 4605 w 175264"/>
                    <a:gd name="connsiteY2" fmla="*/ 131512 h 186178"/>
                    <a:gd name="connsiteX3" fmla="*/ 278 w 175264"/>
                    <a:gd name="connsiteY3" fmla="*/ 125618 h 186178"/>
                    <a:gd name="connsiteX4" fmla="*/ 1420 w 175264"/>
                    <a:gd name="connsiteY4" fmla="*/ 118378 h 186178"/>
                    <a:gd name="connsiteX5" fmla="*/ 50362 w 175264"/>
                    <a:gd name="connsiteY5" fmla="*/ 39130 h 186178"/>
                    <a:gd name="connsiteX6" fmla="*/ 107907 w 175264"/>
                    <a:gd name="connsiteY6" fmla="*/ 0 h 186178"/>
                    <a:gd name="connsiteX7" fmla="*/ 168280 w 175264"/>
                    <a:gd name="connsiteY7" fmla="*/ 58329 h 186178"/>
                    <a:gd name="connsiteX8" fmla="*/ 175264 w 175264"/>
                    <a:gd name="connsiteY8" fmla="*/ 68891 h 186178"/>
                    <a:gd name="connsiteX9" fmla="*/ 106408 w 175264"/>
                    <a:gd name="connsiteY9" fmla="*/ 181647 h 186178"/>
                    <a:gd name="connsiteX10" fmla="*/ 98333 w 175264"/>
                    <a:gd name="connsiteY10" fmla="*/ 186178 h 18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64" h="186178">
                      <a:moveTo>
                        <a:pt x="98333" y="186161"/>
                      </a:moveTo>
                      <a:cubicBezTo>
                        <a:pt x="96630" y="186161"/>
                        <a:pt x="94960" y="185701"/>
                        <a:pt x="93495" y="184815"/>
                      </a:cubicBezTo>
                      <a:lnTo>
                        <a:pt x="4605" y="131512"/>
                      </a:lnTo>
                      <a:cubicBezTo>
                        <a:pt x="2408" y="130200"/>
                        <a:pt x="875" y="128105"/>
                        <a:pt x="278" y="125618"/>
                      </a:cubicBezTo>
                      <a:cubicBezTo>
                        <a:pt x="-335" y="123131"/>
                        <a:pt x="74" y="120558"/>
                        <a:pt x="1420" y="118378"/>
                      </a:cubicBezTo>
                      <a:lnTo>
                        <a:pt x="50362" y="39130"/>
                      </a:lnTo>
                      <a:cubicBezTo>
                        <a:pt x="63104" y="18483"/>
                        <a:pt x="84058" y="4242"/>
                        <a:pt x="107907" y="0"/>
                      </a:cubicBezTo>
                      <a:cubicBezTo>
                        <a:pt x="113563" y="358"/>
                        <a:pt x="132676" y="6065"/>
                        <a:pt x="168280" y="58329"/>
                      </a:cubicBezTo>
                      <a:cubicBezTo>
                        <a:pt x="170580" y="61702"/>
                        <a:pt x="172914" y="65228"/>
                        <a:pt x="175264" y="68891"/>
                      </a:cubicBezTo>
                      <a:lnTo>
                        <a:pt x="106408" y="181647"/>
                      </a:lnTo>
                      <a:cubicBezTo>
                        <a:pt x="104670" y="184492"/>
                        <a:pt x="101655" y="186178"/>
                        <a:pt x="98333" y="186178"/>
                      </a:cubicBezTo>
                      <a:close/>
                    </a:path>
                  </a:pathLst>
                </a:custGeom>
                <a:solidFill>
                  <a:srgbClr val="FFFFFF"/>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FB188AF6-FAE0-06E2-7707-451E7D10ED5C}"/>
                    </a:ext>
                  </a:extLst>
                </p:cNvPr>
                <p:cNvSpPr/>
                <p:nvPr/>
              </p:nvSpPr>
              <p:spPr>
                <a:xfrm>
                  <a:off x="9996617" y="4048362"/>
                  <a:ext cx="214269" cy="169125"/>
                </a:xfrm>
                <a:custGeom>
                  <a:avLst/>
                  <a:gdLst>
                    <a:gd name="connsiteX0" fmla="*/ 170387 w 214269"/>
                    <a:gd name="connsiteY0" fmla="*/ 169126 h 169125"/>
                    <a:gd name="connsiteX1" fmla="*/ 166860 w 214269"/>
                    <a:gd name="connsiteY1" fmla="*/ 168649 h 169125"/>
                    <a:gd name="connsiteX2" fmla="*/ 49539 w 214269"/>
                    <a:gd name="connsiteY2" fmla="*/ 136503 h 169125"/>
                    <a:gd name="connsiteX3" fmla="*/ 65449 w 214269"/>
                    <a:gd name="connsiteY3" fmla="*/ 127594 h 169125"/>
                    <a:gd name="connsiteX4" fmla="*/ 78941 w 214269"/>
                    <a:gd name="connsiteY4" fmla="*/ 120899 h 169125"/>
                    <a:gd name="connsiteX5" fmla="*/ 76437 w 214269"/>
                    <a:gd name="connsiteY5" fmla="*/ 115823 h 169125"/>
                    <a:gd name="connsiteX6" fmla="*/ 33372 w 214269"/>
                    <a:gd name="connsiteY6" fmla="*/ 42298 h 169125"/>
                    <a:gd name="connsiteX7" fmla="*/ 0 w 214269"/>
                    <a:gd name="connsiteY7" fmla="*/ 0 h 169125"/>
                    <a:gd name="connsiteX8" fmla="*/ 129212 w 214269"/>
                    <a:gd name="connsiteY8" fmla="*/ 767 h 169125"/>
                    <a:gd name="connsiteX9" fmla="*/ 166775 w 214269"/>
                    <a:gd name="connsiteY9" fmla="*/ 22998 h 169125"/>
                    <a:gd name="connsiteX10" fmla="*/ 186400 w 214269"/>
                    <a:gd name="connsiteY10" fmla="*/ 58175 h 169125"/>
                    <a:gd name="connsiteX11" fmla="*/ 214269 w 214269"/>
                    <a:gd name="connsiteY11" fmla="*/ 42571 h 169125"/>
                    <a:gd name="connsiteX12" fmla="*/ 183299 w 214269"/>
                    <a:gd name="connsiteY12" fmla="*/ 159143 h 169125"/>
                    <a:gd name="connsiteX13" fmla="*/ 170404 w 214269"/>
                    <a:gd name="connsiteY13" fmla="*/ 169092 h 169125"/>
                    <a:gd name="connsiteX14" fmla="*/ 170404 w 214269"/>
                    <a:gd name="connsiteY14" fmla="*/ 169092 h 16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4269" h="169125">
                      <a:moveTo>
                        <a:pt x="170387" y="169126"/>
                      </a:moveTo>
                      <a:cubicBezTo>
                        <a:pt x="169194" y="169126"/>
                        <a:pt x="168019" y="168973"/>
                        <a:pt x="166860" y="168649"/>
                      </a:cubicBezTo>
                      <a:lnTo>
                        <a:pt x="49539" y="136503"/>
                      </a:lnTo>
                      <a:lnTo>
                        <a:pt x="65449" y="127594"/>
                      </a:lnTo>
                      <a:lnTo>
                        <a:pt x="78941" y="120899"/>
                      </a:lnTo>
                      <a:lnTo>
                        <a:pt x="76437" y="115823"/>
                      </a:lnTo>
                      <a:cubicBezTo>
                        <a:pt x="75688" y="114289"/>
                        <a:pt x="57698" y="78055"/>
                        <a:pt x="33372" y="42298"/>
                      </a:cubicBezTo>
                      <a:cubicBezTo>
                        <a:pt x="21516" y="24888"/>
                        <a:pt x="10511" y="10920"/>
                        <a:pt x="0" y="0"/>
                      </a:cubicBezTo>
                      <a:lnTo>
                        <a:pt x="129212" y="767"/>
                      </a:lnTo>
                      <a:cubicBezTo>
                        <a:pt x="144783" y="852"/>
                        <a:pt x="159177" y="9386"/>
                        <a:pt x="166775" y="22998"/>
                      </a:cubicBezTo>
                      <a:lnTo>
                        <a:pt x="186400" y="58175"/>
                      </a:lnTo>
                      <a:lnTo>
                        <a:pt x="214269" y="42571"/>
                      </a:lnTo>
                      <a:lnTo>
                        <a:pt x="183299" y="159143"/>
                      </a:lnTo>
                      <a:cubicBezTo>
                        <a:pt x="181749" y="165003"/>
                        <a:pt x="176434" y="169092"/>
                        <a:pt x="170404" y="169092"/>
                      </a:cubicBezTo>
                      <a:lnTo>
                        <a:pt x="170404" y="169092"/>
                      </a:lnTo>
                      <a:close/>
                    </a:path>
                  </a:pathLst>
                </a:custGeom>
                <a:solidFill>
                  <a:srgbClr val="FFFFFF"/>
                </a:solidFill>
                <a:ln w="0" cap="flat">
                  <a:noFill/>
                  <a:prstDash val="solid"/>
                  <a:miter/>
                </a:ln>
              </p:spPr>
              <p:txBody>
                <a:bodyPr rtlCol="0" anchor="ctr"/>
                <a:lstStyle/>
                <a:p>
                  <a:endParaRPr lang="en-US" dirty="0"/>
                </a:p>
              </p:txBody>
            </p:sp>
          </p:grpSp>
        </p:grpSp>
      </p:grpSp>
      <p:pic>
        <p:nvPicPr>
          <p:cNvPr id="5" name="02">
            <a:hlinkClick r:id="" action="ppaction://media"/>
            <a:extLst>
              <a:ext uri="{FF2B5EF4-FFF2-40B4-BE49-F238E27FC236}">
                <a16:creationId xmlns:a16="http://schemas.microsoft.com/office/drawing/2014/main" id="{25652422-A0A7-FDBE-D7CD-B22B097614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58000"/>
            <a:ext cx="609600" cy="609600"/>
          </a:xfrm>
          <a:prstGeom prst="rect">
            <a:avLst/>
          </a:prstGeom>
        </p:spPr>
      </p:pic>
    </p:spTree>
    <p:extLst>
      <p:ext uri="{BB962C8B-B14F-4D97-AF65-F5344CB8AC3E}">
        <p14:creationId xmlns:p14="http://schemas.microsoft.com/office/powerpoint/2010/main" val="2724968815"/>
      </p:ext>
    </p:extLst>
  </p:cSld>
  <p:clrMapOvr>
    <a:masterClrMapping/>
  </p:clrMapOvr>
  <mc:AlternateContent xmlns:mc="http://schemas.openxmlformats.org/markup-compatibility/2006" xmlns:p14="http://schemas.microsoft.com/office/powerpoint/2010/main">
    <mc:Choice Requires="p14">
      <p:transition spd="slow" p14:dur="2000" advClick="0" advTm="20060"/>
    </mc:Choice>
    <mc:Fallback xmlns="">
      <p:transition spd="slow" advClick="0" advTm="20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64" fill="hold"/>
                                        <p:tgtEl>
                                          <p:spTgt spid="5"/>
                                        </p:tgtEl>
                                      </p:cBhvr>
                                    </p:cmd>
                                  </p:childTnLst>
                                </p:cTn>
                              </p:par>
                              <p:par>
                                <p:cTn id="7" presetID="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0-#ppt_w/2"/>
                                          </p:val>
                                        </p:tav>
                                        <p:tav tm="100000">
                                          <p:val>
                                            <p:strVal val="#ppt_x"/>
                                          </p:val>
                                        </p:tav>
                                      </p:tavLst>
                                    </p:anim>
                                    <p:anim calcmode="lin" valueType="num">
                                      <p:cBhvr additive="base">
                                        <p:cTn id="10" dur="500" fill="hold"/>
                                        <p:tgtEl>
                                          <p:spTgt spid="13"/>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75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grpId="0" nodeType="withEffect">
                                  <p:stCondLst>
                                    <p:cond delay="100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 presetClass="entr" presetSubtype="2" fill="hold" nodeType="withEffect">
                                  <p:stCondLst>
                                    <p:cond delay="125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1500"/>
                                  </p:stCondLst>
                                  <p:childTnLst>
                                    <p:set>
                                      <p:cBhvr>
                                        <p:cTn id="26" dur="1" fill="hold">
                                          <p:stCondLst>
                                            <p:cond delay="0"/>
                                          </p:stCondLst>
                                        </p:cTn>
                                        <p:tgtEl>
                                          <p:spTgt spid="2"/>
                                        </p:tgtEl>
                                        <p:attrNameLst>
                                          <p:attrName>style.visibility</p:attrName>
                                        </p:attrNameLst>
                                      </p:cBhvr>
                                      <p:to>
                                        <p:strVal val="visible"/>
                                      </p:to>
                                    </p:set>
                                    <p:animEffect transition="in" filter="wipe(up)">
                                      <p:cBhvr>
                                        <p:cTn id="27" dur="500"/>
                                        <p:tgtEl>
                                          <p:spTgt spid="2"/>
                                        </p:tgtEl>
                                      </p:cBhvr>
                                    </p:animEffect>
                                  </p:childTnLst>
                                </p:cTn>
                              </p:par>
                              <p:par>
                                <p:cTn id="28" presetID="53" presetClass="entr" presetSubtype="16" fill="hold" grpId="0" nodeType="withEffect">
                                  <p:stCondLst>
                                    <p:cond delay="175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22" presetClass="entr" presetSubtype="8" fill="hold" grpId="0" nodeType="withEffect">
                                  <p:stCondLst>
                                    <p:cond delay="200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22" presetClass="entr" presetSubtype="8" fill="hold" nodeType="withEffect">
                                  <p:stCondLst>
                                    <p:cond delay="750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par>
                                <p:cTn id="39" presetID="22" presetClass="entr" presetSubtype="1" fill="hold" nodeType="withEffect">
                                  <p:stCondLst>
                                    <p:cond delay="775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500"/>
                                        <p:tgtEl>
                                          <p:spTgt spid="4"/>
                                        </p:tgtEl>
                                      </p:cBhvr>
                                    </p:animEffect>
                                  </p:childTnLst>
                                </p:cTn>
                              </p:par>
                              <p:par>
                                <p:cTn id="42" presetID="53" presetClass="entr" presetSubtype="16" fill="hold" grpId="0" nodeType="withEffect">
                                  <p:stCondLst>
                                    <p:cond delay="800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Effect transition="in" filter="fade">
                                      <p:cBhvr>
                                        <p:cTn id="46" dur="500"/>
                                        <p:tgtEl>
                                          <p:spTgt spid="30"/>
                                        </p:tgtEl>
                                      </p:cBhvr>
                                    </p:animEffect>
                                  </p:childTnLst>
                                </p:cTn>
                              </p:par>
                              <p:par>
                                <p:cTn id="47" presetID="22" presetClass="entr" presetSubtype="8" fill="hold" grpId="0" nodeType="withEffect">
                                  <p:stCondLst>
                                    <p:cond delay="825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nodeType="withEffect">
                                  <p:stCondLst>
                                    <p:cond delay="1050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par>
                                <p:cTn id="53" presetID="22" presetClass="entr" presetSubtype="1" fill="hold" nodeType="withEffect">
                                  <p:stCondLst>
                                    <p:cond delay="11000"/>
                                  </p:stCondLst>
                                  <p:childTnLst>
                                    <p:set>
                                      <p:cBhvr>
                                        <p:cTn id="54" dur="1" fill="hold">
                                          <p:stCondLst>
                                            <p:cond delay="0"/>
                                          </p:stCondLst>
                                        </p:cTn>
                                        <p:tgtEl>
                                          <p:spTgt spid="33"/>
                                        </p:tgtEl>
                                        <p:attrNameLst>
                                          <p:attrName>style.visibility</p:attrName>
                                        </p:attrNameLst>
                                      </p:cBhvr>
                                      <p:to>
                                        <p:strVal val="visible"/>
                                      </p:to>
                                    </p:set>
                                    <p:animEffect transition="in" filter="wipe(up)">
                                      <p:cBhvr>
                                        <p:cTn id="55" dur="500"/>
                                        <p:tgtEl>
                                          <p:spTgt spid="33"/>
                                        </p:tgtEl>
                                      </p:cBhvr>
                                    </p:animEffect>
                                  </p:childTnLst>
                                </p:cTn>
                              </p:par>
                              <p:par>
                                <p:cTn id="56" presetID="53" presetClass="entr" presetSubtype="16" fill="hold" grpId="0" nodeType="withEffect">
                                  <p:stCondLst>
                                    <p:cond delay="1125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par>
                                <p:cTn id="61" presetID="22" presetClass="entr" presetSubtype="8" fill="hold" grpId="0" nodeType="withEffect">
                                  <p:stCondLst>
                                    <p:cond delay="1150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par>
                                <p:cTn id="64" presetID="2" presetClass="exit" presetSubtype="2" fill="hold" grpId="1" nodeType="withEffect">
                                  <p:stCondLst>
                                    <p:cond delay="20060"/>
                                  </p:stCondLst>
                                  <p:childTnLst>
                                    <p:anim calcmode="lin" valueType="num">
                                      <p:cBhvr additive="base">
                                        <p:cTn id="65" dur="500"/>
                                        <p:tgtEl>
                                          <p:spTgt spid="26"/>
                                        </p:tgtEl>
                                        <p:attrNameLst>
                                          <p:attrName>ppt_x</p:attrName>
                                        </p:attrNameLst>
                                      </p:cBhvr>
                                      <p:tavLst>
                                        <p:tav tm="0">
                                          <p:val>
                                            <p:strVal val="ppt_x"/>
                                          </p:val>
                                        </p:tav>
                                        <p:tav tm="100000">
                                          <p:val>
                                            <p:strVal val="1+ppt_w/2"/>
                                          </p:val>
                                        </p:tav>
                                      </p:tavLst>
                                    </p:anim>
                                    <p:anim calcmode="lin" valueType="num">
                                      <p:cBhvr additive="base">
                                        <p:cTn id="66" dur="500"/>
                                        <p:tgtEl>
                                          <p:spTgt spid="26"/>
                                        </p:tgtEl>
                                        <p:attrNameLst>
                                          <p:attrName>ppt_y</p:attrName>
                                        </p:attrNameLst>
                                      </p:cBhvr>
                                      <p:tavLst>
                                        <p:tav tm="0">
                                          <p:val>
                                            <p:strVal val="ppt_y"/>
                                          </p:val>
                                        </p:tav>
                                        <p:tav tm="100000">
                                          <p:val>
                                            <p:strVal val="ppt_y"/>
                                          </p:val>
                                        </p:tav>
                                      </p:tavLst>
                                    </p:anim>
                                    <p:set>
                                      <p:cBhvr>
                                        <p:cTn id="67" dur="1" fill="hold">
                                          <p:stCondLst>
                                            <p:cond delay="499"/>
                                          </p:stCondLst>
                                        </p:cTn>
                                        <p:tgtEl>
                                          <p:spTgt spid="26"/>
                                        </p:tgtEl>
                                        <p:attrNameLst>
                                          <p:attrName>style.visibility</p:attrName>
                                        </p:attrNameLst>
                                      </p:cBhvr>
                                      <p:to>
                                        <p:strVal val="hidden"/>
                                      </p:to>
                                    </p:set>
                                  </p:childTnLst>
                                </p:cTn>
                              </p:par>
                              <p:par>
                                <p:cTn id="68" presetID="2" presetClass="exit" presetSubtype="2" fill="hold" grpId="1" nodeType="withEffect">
                                  <p:stCondLst>
                                    <p:cond delay="20060"/>
                                  </p:stCondLst>
                                  <p:childTnLst>
                                    <p:anim calcmode="lin" valueType="num">
                                      <p:cBhvr additive="base">
                                        <p:cTn id="69" dur="500"/>
                                        <p:tgtEl>
                                          <p:spTgt spid="27"/>
                                        </p:tgtEl>
                                        <p:attrNameLst>
                                          <p:attrName>ppt_x</p:attrName>
                                        </p:attrNameLst>
                                      </p:cBhvr>
                                      <p:tavLst>
                                        <p:tav tm="0">
                                          <p:val>
                                            <p:strVal val="ppt_x"/>
                                          </p:val>
                                        </p:tav>
                                        <p:tav tm="100000">
                                          <p:val>
                                            <p:strVal val="1+ppt_w/2"/>
                                          </p:val>
                                        </p:tav>
                                      </p:tavLst>
                                    </p:anim>
                                    <p:anim calcmode="lin" valueType="num">
                                      <p:cBhvr additive="base">
                                        <p:cTn id="70" dur="500"/>
                                        <p:tgtEl>
                                          <p:spTgt spid="27"/>
                                        </p:tgtEl>
                                        <p:attrNameLst>
                                          <p:attrName>ppt_y</p:attrName>
                                        </p:attrNameLst>
                                      </p:cBhvr>
                                      <p:tavLst>
                                        <p:tav tm="0">
                                          <p:val>
                                            <p:strVal val="ppt_y"/>
                                          </p:val>
                                        </p:tav>
                                        <p:tav tm="100000">
                                          <p:val>
                                            <p:strVal val="ppt_y"/>
                                          </p:val>
                                        </p:tav>
                                      </p:tavLst>
                                    </p:anim>
                                    <p:set>
                                      <p:cBhvr>
                                        <p:cTn id="71" dur="1" fill="hold">
                                          <p:stCondLst>
                                            <p:cond delay="499"/>
                                          </p:stCondLst>
                                        </p:cTn>
                                        <p:tgtEl>
                                          <p:spTgt spid="27"/>
                                        </p:tgtEl>
                                        <p:attrNameLst>
                                          <p:attrName>style.visibility</p:attrName>
                                        </p:attrNameLst>
                                      </p:cBhvr>
                                      <p:to>
                                        <p:strVal val="hidden"/>
                                      </p:to>
                                    </p:set>
                                  </p:childTnLst>
                                </p:cTn>
                              </p:par>
                              <p:par>
                                <p:cTn id="72" presetID="2" presetClass="exit" presetSubtype="2" fill="hold" nodeType="withEffect">
                                  <p:stCondLst>
                                    <p:cond delay="20060"/>
                                  </p:stCondLst>
                                  <p:childTnLst>
                                    <p:anim calcmode="lin" valueType="num">
                                      <p:cBhvr additive="base">
                                        <p:cTn id="73" dur="500"/>
                                        <p:tgtEl>
                                          <p:spTgt spid="3"/>
                                        </p:tgtEl>
                                        <p:attrNameLst>
                                          <p:attrName>ppt_x</p:attrName>
                                        </p:attrNameLst>
                                      </p:cBhvr>
                                      <p:tavLst>
                                        <p:tav tm="0">
                                          <p:val>
                                            <p:strVal val="ppt_x"/>
                                          </p:val>
                                        </p:tav>
                                        <p:tav tm="100000">
                                          <p:val>
                                            <p:strVal val="1+ppt_w/2"/>
                                          </p:val>
                                        </p:tav>
                                      </p:tavLst>
                                    </p:anim>
                                    <p:anim calcmode="lin" valueType="num">
                                      <p:cBhvr additive="base">
                                        <p:cTn id="74" dur="500"/>
                                        <p:tgtEl>
                                          <p:spTgt spid="3"/>
                                        </p:tgtEl>
                                        <p:attrNameLst>
                                          <p:attrName>ppt_y</p:attrName>
                                        </p:attrNameLst>
                                      </p:cBhvr>
                                      <p:tavLst>
                                        <p:tav tm="0">
                                          <p:val>
                                            <p:strVal val="ppt_y"/>
                                          </p:val>
                                        </p:tav>
                                        <p:tav tm="100000">
                                          <p:val>
                                            <p:strVal val="ppt_y"/>
                                          </p:val>
                                        </p:tav>
                                      </p:tavLst>
                                    </p:anim>
                                    <p:set>
                                      <p:cBhvr>
                                        <p:cTn id="75" dur="1" fill="hold">
                                          <p:stCondLst>
                                            <p:cond delay="499"/>
                                          </p:stCondLst>
                                        </p:cTn>
                                        <p:tgtEl>
                                          <p:spTgt spid="3"/>
                                        </p:tgtEl>
                                        <p:attrNameLst>
                                          <p:attrName>style.visibility</p:attrName>
                                        </p:attrNameLst>
                                      </p:cBhvr>
                                      <p:to>
                                        <p:strVal val="hidden"/>
                                      </p:to>
                                    </p:set>
                                  </p:childTnLst>
                                </p:cTn>
                              </p:par>
                              <p:par>
                                <p:cTn id="76" presetID="2" presetClass="exit" presetSubtype="2" fill="hold" grpId="1" nodeType="withEffect">
                                  <p:stCondLst>
                                    <p:cond delay="20060"/>
                                  </p:stCondLst>
                                  <p:childTnLst>
                                    <p:anim calcmode="lin" valueType="num">
                                      <p:cBhvr additive="base">
                                        <p:cTn id="77" dur="500"/>
                                        <p:tgtEl>
                                          <p:spTgt spid="7"/>
                                        </p:tgtEl>
                                        <p:attrNameLst>
                                          <p:attrName>ppt_x</p:attrName>
                                        </p:attrNameLst>
                                      </p:cBhvr>
                                      <p:tavLst>
                                        <p:tav tm="0">
                                          <p:val>
                                            <p:strVal val="ppt_x"/>
                                          </p:val>
                                        </p:tav>
                                        <p:tav tm="100000">
                                          <p:val>
                                            <p:strVal val="1+ppt_w/2"/>
                                          </p:val>
                                        </p:tav>
                                      </p:tavLst>
                                    </p:anim>
                                    <p:anim calcmode="lin" valueType="num">
                                      <p:cBhvr additive="base">
                                        <p:cTn id="78" dur="500"/>
                                        <p:tgtEl>
                                          <p:spTgt spid="7"/>
                                        </p:tgtEl>
                                        <p:attrNameLst>
                                          <p:attrName>ppt_y</p:attrName>
                                        </p:attrNameLst>
                                      </p:cBhvr>
                                      <p:tavLst>
                                        <p:tav tm="0">
                                          <p:val>
                                            <p:strVal val="ppt_y"/>
                                          </p:val>
                                        </p:tav>
                                        <p:tav tm="100000">
                                          <p:val>
                                            <p:strVal val="ppt_y"/>
                                          </p:val>
                                        </p:tav>
                                      </p:tavLst>
                                    </p:anim>
                                    <p:set>
                                      <p:cBhvr>
                                        <p:cTn id="79" dur="1" fill="hold">
                                          <p:stCondLst>
                                            <p:cond delay="499"/>
                                          </p:stCondLst>
                                        </p:cTn>
                                        <p:tgtEl>
                                          <p:spTgt spid="7"/>
                                        </p:tgtEl>
                                        <p:attrNameLst>
                                          <p:attrName>style.visibility</p:attrName>
                                        </p:attrNameLst>
                                      </p:cBhvr>
                                      <p:to>
                                        <p:strVal val="hidden"/>
                                      </p:to>
                                    </p:set>
                                  </p:childTnLst>
                                </p:cTn>
                              </p:par>
                              <p:par>
                                <p:cTn id="80" presetID="2" presetClass="exit" presetSubtype="2" fill="hold" nodeType="withEffect">
                                  <p:stCondLst>
                                    <p:cond delay="20060"/>
                                  </p:stCondLst>
                                  <p:childTnLst>
                                    <p:anim calcmode="lin" valueType="num">
                                      <p:cBhvr additive="base">
                                        <p:cTn id="81" dur="500"/>
                                        <p:tgtEl>
                                          <p:spTgt spid="28"/>
                                        </p:tgtEl>
                                        <p:attrNameLst>
                                          <p:attrName>ppt_x</p:attrName>
                                        </p:attrNameLst>
                                      </p:cBhvr>
                                      <p:tavLst>
                                        <p:tav tm="0">
                                          <p:val>
                                            <p:strVal val="ppt_x"/>
                                          </p:val>
                                        </p:tav>
                                        <p:tav tm="100000">
                                          <p:val>
                                            <p:strVal val="1+ppt_w/2"/>
                                          </p:val>
                                        </p:tav>
                                      </p:tavLst>
                                    </p:anim>
                                    <p:anim calcmode="lin" valueType="num">
                                      <p:cBhvr additive="base">
                                        <p:cTn id="82" dur="500"/>
                                        <p:tgtEl>
                                          <p:spTgt spid="28"/>
                                        </p:tgtEl>
                                        <p:attrNameLst>
                                          <p:attrName>ppt_y</p:attrName>
                                        </p:attrNameLst>
                                      </p:cBhvr>
                                      <p:tavLst>
                                        <p:tav tm="0">
                                          <p:val>
                                            <p:strVal val="ppt_y"/>
                                          </p:val>
                                        </p:tav>
                                        <p:tav tm="100000">
                                          <p:val>
                                            <p:strVal val="ppt_y"/>
                                          </p:val>
                                        </p:tav>
                                      </p:tavLst>
                                    </p:anim>
                                    <p:set>
                                      <p:cBhvr>
                                        <p:cTn id="83" dur="1" fill="hold">
                                          <p:stCondLst>
                                            <p:cond delay="499"/>
                                          </p:stCondLst>
                                        </p:cTn>
                                        <p:tgtEl>
                                          <p:spTgt spid="28"/>
                                        </p:tgtEl>
                                        <p:attrNameLst>
                                          <p:attrName>style.visibility</p:attrName>
                                        </p:attrNameLst>
                                      </p:cBhvr>
                                      <p:to>
                                        <p:strVal val="hidden"/>
                                      </p:to>
                                    </p:set>
                                  </p:childTnLst>
                                </p:cTn>
                              </p:par>
                              <p:par>
                                <p:cTn id="84" presetID="2" presetClass="exit" presetSubtype="2" fill="hold" grpId="1" nodeType="withEffect">
                                  <p:stCondLst>
                                    <p:cond delay="20060"/>
                                  </p:stCondLst>
                                  <p:childTnLst>
                                    <p:anim calcmode="lin" valueType="num">
                                      <p:cBhvr additive="base">
                                        <p:cTn id="85" dur="500"/>
                                        <p:tgtEl>
                                          <p:spTgt spid="16"/>
                                        </p:tgtEl>
                                        <p:attrNameLst>
                                          <p:attrName>ppt_x</p:attrName>
                                        </p:attrNameLst>
                                      </p:cBhvr>
                                      <p:tavLst>
                                        <p:tav tm="0">
                                          <p:val>
                                            <p:strVal val="ppt_x"/>
                                          </p:val>
                                        </p:tav>
                                        <p:tav tm="100000">
                                          <p:val>
                                            <p:strVal val="1+ppt_w/2"/>
                                          </p:val>
                                        </p:tav>
                                      </p:tavLst>
                                    </p:anim>
                                    <p:anim calcmode="lin" valueType="num">
                                      <p:cBhvr additive="base">
                                        <p:cTn id="86" dur="500"/>
                                        <p:tgtEl>
                                          <p:spTgt spid="16"/>
                                        </p:tgtEl>
                                        <p:attrNameLst>
                                          <p:attrName>ppt_y</p:attrName>
                                        </p:attrNameLst>
                                      </p:cBhvr>
                                      <p:tavLst>
                                        <p:tav tm="0">
                                          <p:val>
                                            <p:strVal val="ppt_y"/>
                                          </p:val>
                                        </p:tav>
                                        <p:tav tm="100000">
                                          <p:val>
                                            <p:strVal val="ppt_y"/>
                                          </p:val>
                                        </p:tav>
                                      </p:tavLst>
                                    </p:anim>
                                    <p:set>
                                      <p:cBhvr>
                                        <p:cTn id="87" dur="1" fill="hold">
                                          <p:stCondLst>
                                            <p:cond delay="499"/>
                                          </p:stCondLst>
                                        </p:cTn>
                                        <p:tgtEl>
                                          <p:spTgt spid="16"/>
                                        </p:tgtEl>
                                        <p:attrNameLst>
                                          <p:attrName>style.visibility</p:attrName>
                                        </p:attrNameLst>
                                      </p:cBhvr>
                                      <p:to>
                                        <p:strVal val="hidden"/>
                                      </p:to>
                                    </p:set>
                                  </p:childTnLst>
                                </p:cTn>
                              </p:par>
                              <p:par>
                                <p:cTn id="88" presetID="2" presetClass="exit" presetSubtype="2" fill="hold" nodeType="withEffect">
                                  <p:stCondLst>
                                    <p:cond delay="20060"/>
                                  </p:stCondLst>
                                  <p:childTnLst>
                                    <p:anim calcmode="lin" valueType="num">
                                      <p:cBhvr additive="base">
                                        <p:cTn id="89" dur="500"/>
                                        <p:tgtEl>
                                          <p:spTgt spid="32"/>
                                        </p:tgtEl>
                                        <p:attrNameLst>
                                          <p:attrName>ppt_x</p:attrName>
                                        </p:attrNameLst>
                                      </p:cBhvr>
                                      <p:tavLst>
                                        <p:tav tm="0">
                                          <p:val>
                                            <p:strVal val="ppt_x"/>
                                          </p:val>
                                        </p:tav>
                                        <p:tav tm="100000">
                                          <p:val>
                                            <p:strVal val="1+ppt_w/2"/>
                                          </p:val>
                                        </p:tav>
                                      </p:tavLst>
                                    </p:anim>
                                    <p:anim calcmode="lin" valueType="num">
                                      <p:cBhvr additive="base">
                                        <p:cTn id="90" dur="500"/>
                                        <p:tgtEl>
                                          <p:spTgt spid="32"/>
                                        </p:tgtEl>
                                        <p:attrNameLst>
                                          <p:attrName>ppt_y</p:attrName>
                                        </p:attrNameLst>
                                      </p:cBhvr>
                                      <p:tavLst>
                                        <p:tav tm="0">
                                          <p:val>
                                            <p:strVal val="ppt_y"/>
                                          </p:val>
                                        </p:tav>
                                        <p:tav tm="100000">
                                          <p:val>
                                            <p:strVal val="ppt_y"/>
                                          </p:val>
                                        </p:tav>
                                      </p:tavLst>
                                    </p:anim>
                                    <p:set>
                                      <p:cBhvr>
                                        <p:cTn id="91" dur="1" fill="hold">
                                          <p:stCondLst>
                                            <p:cond delay="499"/>
                                          </p:stCondLst>
                                        </p:cTn>
                                        <p:tgtEl>
                                          <p:spTgt spid="32"/>
                                        </p:tgtEl>
                                        <p:attrNameLst>
                                          <p:attrName>style.visibility</p:attrName>
                                        </p:attrNameLst>
                                      </p:cBhvr>
                                      <p:to>
                                        <p:strVal val="hidden"/>
                                      </p:to>
                                    </p:set>
                                  </p:childTnLst>
                                </p:cTn>
                              </p:par>
                              <p:par>
                                <p:cTn id="92" presetID="2" presetClass="exit" presetSubtype="2" fill="hold" grpId="1" nodeType="withEffect">
                                  <p:stCondLst>
                                    <p:cond delay="20060"/>
                                  </p:stCondLst>
                                  <p:childTnLst>
                                    <p:anim calcmode="lin" valueType="num">
                                      <p:cBhvr additive="base">
                                        <p:cTn id="93" dur="500"/>
                                        <p:tgtEl>
                                          <p:spTgt spid="31"/>
                                        </p:tgtEl>
                                        <p:attrNameLst>
                                          <p:attrName>ppt_x</p:attrName>
                                        </p:attrNameLst>
                                      </p:cBhvr>
                                      <p:tavLst>
                                        <p:tav tm="0">
                                          <p:val>
                                            <p:strVal val="ppt_x"/>
                                          </p:val>
                                        </p:tav>
                                        <p:tav tm="100000">
                                          <p:val>
                                            <p:strVal val="1+ppt_w/2"/>
                                          </p:val>
                                        </p:tav>
                                      </p:tavLst>
                                    </p:anim>
                                    <p:anim calcmode="lin" valueType="num">
                                      <p:cBhvr additive="base">
                                        <p:cTn id="94" dur="500"/>
                                        <p:tgtEl>
                                          <p:spTgt spid="31"/>
                                        </p:tgtEl>
                                        <p:attrNameLst>
                                          <p:attrName>ppt_y</p:attrName>
                                        </p:attrNameLst>
                                      </p:cBhvr>
                                      <p:tavLst>
                                        <p:tav tm="0">
                                          <p:val>
                                            <p:strVal val="ppt_y"/>
                                          </p:val>
                                        </p:tav>
                                        <p:tav tm="100000">
                                          <p:val>
                                            <p:strVal val="ppt_y"/>
                                          </p:val>
                                        </p:tav>
                                      </p:tavLst>
                                    </p:anim>
                                    <p:set>
                                      <p:cBhvr>
                                        <p:cTn id="95" dur="1" fill="hold">
                                          <p:stCondLst>
                                            <p:cond delay="499"/>
                                          </p:stCondLst>
                                        </p:cTn>
                                        <p:tgtEl>
                                          <p:spTgt spid="31"/>
                                        </p:tgtEl>
                                        <p:attrNameLst>
                                          <p:attrName>style.visibility</p:attrName>
                                        </p:attrNameLst>
                                      </p:cBhvr>
                                      <p:to>
                                        <p:strVal val="hidden"/>
                                      </p:to>
                                    </p:set>
                                  </p:childTnLst>
                                </p:cTn>
                              </p:par>
                              <p:par>
                                <p:cTn id="96" presetID="2" presetClass="exit" presetSubtype="8" fill="hold" nodeType="withEffect">
                                  <p:stCondLst>
                                    <p:cond delay="20060"/>
                                  </p:stCondLst>
                                  <p:childTnLst>
                                    <p:anim calcmode="lin" valueType="num">
                                      <p:cBhvr additive="base">
                                        <p:cTn id="97" dur="500"/>
                                        <p:tgtEl>
                                          <p:spTgt spid="10"/>
                                        </p:tgtEl>
                                        <p:attrNameLst>
                                          <p:attrName>ppt_x</p:attrName>
                                        </p:attrNameLst>
                                      </p:cBhvr>
                                      <p:tavLst>
                                        <p:tav tm="0">
                                          <p:val>
                                            <p:strVal val="ppt_x"/>
                                          </p:val>
                                        </p:tav>
                                        <p:tav tm="100000">
                                          <p:val>
                                            <p:strVal val="0-ppt_w/2"/>
                                          </p:val>
                                        </p:tav>
                                      </p:tavLst>
                                    </p:anim>
                                    <p:anim calcmode="lin" valueType="num">
                                      <p:cBhvr additive="base">
                                        <p:cTn id="98" dur="500"/>
                                        <p:tgtEl>
                                          <p:spTgt spid="10"/>
                                        </p:tgtEl>
                                        <p:attrNameLst>
                                          <p:attrName>ppt_y</p:attrName>
                                        </p:attrNameLst>
                                      </p:cBhvr>
                                      <p:tavLst>
                                        <p:tav tm="0">
                                          <p:val>
                                            <p:strVal val="ppt_y"/>
                                          </p:val>
                                        </p:tav>
                                        <p:tav tm="100000">
                                          <p:val>
                                            <p:strVal val="ppt_y"/>
                                          </p:val>
                                        </p:tav>
                                      </p:tavLst>
                                    </p:anim>
                                    <p:set>
                                      <p:cBhvr>
                                        <p:cTn id="99" dur="1" fill="hold">
                                          <p:stCondLst>
                                            <p:cond delay="499"/>
                                          </p:stCondLst>
                                        </p:cTn>
                                        <p:tgtEl>
                                          <p:spTgt spid="10"/>
                                        </p:tgtEl>
                                        <p:attrNameLst>
                                          <p:attrName>style.visibility</p:attrName>
                                        </p:attrNameLst>
                                      </p:cBhvr>
                                      <p:to>
                                        <p:strVal val="hidden"/>
                                      </p:to>
                                    </p:set>
                                  </p:childTnLst>
                                </p:cTn>
                              </p:par>
                              <p:par>
                                <p:cTn id="100" presetID="2" presetClass="exit" presetSubtype="8" fill="hold" nodeType="withEffect">
                                  <p:stCondLst>
                                    <p:cond delay="20060"/>
                                  </p:stCondLst>
                                  <p:childTnLst>
                                    <p:anim calcmode="lin" valueType="num">
                                      <p:cBhvr additive="base">
                                        <p:cTn id="101" dur="500"/>
                                        <p:tgtEl>
                                          <p:spTgt spid="2"/>
                                        </p:tgtEl>
                                        <p:attrNameLst>
                                          <p:attrName>ppt_x</p:attrName>
                                        </p:attrNameLst>
                                      </p:cBhvr>
                                      <p:tavLst>
                                        <p:tav tm="0">
                                          <p:val>
                                            <p:strVal val="ppt_x"/>
                                          </p:val>
                                        </p:tav>
                                        <p:tav tm="100000">
                                          <p:val>
                                            <p:strVal val="0-ppt_w/2"/>
                                          </p:val>
                                        </p:tav>
                                      </p:tavLst>
                                    </p:anim>
                                    <p:anim calcmode="lin" valueType="num">
                                      <p:cBhvr additive="base">
                                        <p:cTn id="102" dur="500"/>
                                        <p:tgtEl>
                                          <p:spTgt spid="2"/>
                                        </p:tgtEl>
                                        <p:attrNameLst>
                                          <p:attrName>ppt_y</p:attrName>
                                        </p:attrNameLst>
                                      </p:cBhvr>
                                      <p:tavLst>
                                        <p:tav tm="0">
                                          <p:val>
                                            <p:strVal val="ppt_y"/>
                                          </p:val>
                                        </p:tav>
                                        <p:tav tm="100000">
                                          <p:val>
                                            <p:strVal val="ppt_y"/>
                                          </p:val>
                                        </p:tav>
                                      </p:tavLst>
                                    </p:anim>
                                    <p:set>
                                      <p:cBhvr>
                                        <p:cTn id="103" dur="1" fill="hold">
                                          <p:stCondLst>
                                            <p:cond delay="499"/>
                                          </p:stCondLst>
                                        </p:cTn>
                                        <p:tgtEl>
                                          <p:spTgt spid="2"/>
                                        </p:tgtEl>
                                        <p:attrNameLst>
                                          <p:attrName>style.visibility</p:attrName>
                                        </p:attrNameLst>
                                      </p:cBhvr>
                                      <p:to>
                                        <p:strVal val="hidden"/>
                                      </p:to>
                                    </p:set>
                                  </p:childTnLst>
                                </p:cTn>
                              </p:par>
                              <p:par>
                                <p:cTn id="104" presetID="2" presetClass="exit" presetSubtype="8" fill="hold" grpId="1" nodeType="withEffect">
                                  <p:stCondLst>
                                    <p:cond delay="20060"/>
                                  </p:stCondLst>
                                  <p:childTnLst>
                                    <p:anim calcmode="lin" valueType="num">
                                      <p:cBhvr additive="base">
                                        <p:cTn id="105" dur="500"/>
                                        <p:tgtEl>
                                          <p:spTgt spid="25"/>
                                        </p:tgtEl>
                                        <p:attrNameLst>
                                          <p:attrName>ppt_x</p:attrName>
                                        </p:attrNameLst>
                                      </p:cBhvr>
                                      <p:tavLst>
                                        <p:tav tm="0">
                                          <p:val>
                                            <p:strVal val="ppt_x"/>
                                          </p:val>
                                        </p:tav>
                                        <p:tav tm="100000">
                                          <p:val>
                                            <p:strVal val="0-ppt_w/2"/>
                                          </p:val>
                                        </p:tav>
                                      </p:tavLst>
                                    </p:anim>
                                    <p:anim calcmode="lin" valueType="num">
                                      <p:cBhvr additive="base">
                                        <p:cTn id="106" dur="500"/>
                                        <p:tgtEl>
                                          <p:spTgt spid="25"/>
                                        </p:tgtEl>
                                        <p:attrNameLst>
                                          <p:attrName>ppt_y</p:attrName>
                                        </p:attrNameLst>
                                      </p:cBhvr>
                                      <p:tavLst>
                                        <p:tav tm="0">
                                          <p:val>
                                            <p:strVal val="ppt_y"/>
                                          </p:val>
                                        </p:tav>
                                        <p:tav tm="100000">
                                          <p:val>
                                            <p:strVal val="ppt_y"/>
                                          </p:val>
                                        </p:tav>
                                      </p:tavLst>
                                    </p:anim>
                                    <p:set>
                                      <p:cBhvr>
                                        <p:cTn id="107" dur="1" fill="hold">
                                          <p:stCondLst>
                                            <p:cond delay="499"/>
                                          </p:stCondLst>
                                        </p:cTn>
                                        <p:tgtEl>
                                          <p:spTgt spid="25"/>
                                        </p:tgtEl>
                                        <p:attrNameLst>
                                          <p:attrName>style.visibility</p:attrName>
                                        </p:attrNameLst>
                                      </p:cBhvr>
                                      <p:to>
                                        <p:strVal val="hidden"/>
                                      </p:to>
                                    </p:set>
                                  </p:childTnLst>
                                </p:cTn>
                              </p:par>
                              <p:par>
                                <p:cTn id="108" presetID="2" presetClass="exit" presetSubtype="8" fill="hold" nodeType="withEffect">
                                  <p:stCondLst>
                                    <p:cond delay="20060"/>
                                  </p:stCondLst>
                                  <p:childTnLst>
                                    <p:anim calcmode="lin" valueType="num">
                                      <p:cBhvr additive="base">
                                        <p:cTn id="109" dur="500"/>
                                        <p:tgtEl>
                                          <p:spTgt spid="4"/>
                                        </p:tgtEl>
                                        <p:attrNameLst>
                                          <p:attrName>ppt_x</p:attrName>
                                        </p:attrNameLst>
                                      </p:cBhvr>
                                      <p:tavLst>
                                        <p:tav tm="0">
                                          <p:val>
                                            <p:strVal val="ppt_x"/>
                                          </p:val>
                                        </p:tav>
                                        <p:tav tm="100000">
                                          <p:val>
                                            <p:strVal val="0-ppt_w/2"/>
                                          </p:val>
                                        </p:tav>
                                      </p:tavLst>
                                    </p:anim>
                                    <p:anim calcmode="lin" valueType="num">
                                      <p:cBhvr additive="base">
                                        <p:cTn id="110" dur="500"/>
                                        <p:tgtEl>
                                          <p:spTgt spid="4"/>
                                        </p:tgtEl>
                                        <p:attrNameLst>
                                          <p:attrName>ppt_y</p:attrName>
                                        </p:attrNameLst>
                                      </p:cBhvr>
                                      <p:tavLst>
                                        <p:tav tm="0">
                                          <p:val>
                                            <p:strVal val="ppt_y"/>
                                          </p:val>
                                        </p:tav>
                                        <p:tav tm="100000">
                                          <p:val>
                                            <p:strVal val="ppt_y"/>
                                          </p:val>
                                        </p:tav>
                                      </p:tavLst>
                                    </p:anim>
                                    <p:set>
                                      <p:cBhvr>
                                        <p:cTn id="111" dur="1" fill="hold">
                                          <p:stCondLst>
                                            <p:cond delay="499"/>
                                          </p:stCondLst>
                                        </p:cTn>
                                        <p:tgtEl>
                                          <p:spTgt spid="4"/>
                                        </p:tgtEl>
                                        <p:attrNameLst>
                                          <p:attrName>style.visibility</p:attrName>
                                        </p:attrNameLst>
                                      </p:cBhvr>
                                      <p:to>
                                        <p:strVal val="hidden"/>
                                      </p:to>
                                    </p:set>
                                  </p:childTnLst>
                                </p:cTn>
                              </p:par>
                              <p:par>
                                <p:cTn id="112" presetID="2" presetClass="exit" presetSubtype="8" fill="hold" grpId="1" nodeType="withEffect">
                                  <p:stCondLst>
                                    <p:cond delay="20060"/>
                                  </p:stCondLst>
                                  <p:childTnLst>
                                    <p:anim calcmode="lin" valueType="num">
                                      <p:cBhvr additive="base">
                                        <p:cTn id="113" dur="500"/>
                                        <p:tgtEl>
                                          <p:spTgt spid="30"/>
                                        </p:tgtEl>
                                        <p:attrNameLst>
                                          <p:attrName>ppt_x</p:attrName>
                                        </p:attrNameLst>
                                      </p:cBhvr>
                                      <p:tavLst>
                                        <p:tav tm="0">
                                          <p:val>
                                            <p:strVal val="ppt_x"/>
                                          </p:val>
                                        </p:tav>
                                        <p:tav tm="100000">
                                          <p:val>
                                            <p:strVal val="0-ppt_w/2"/>
                                          </p:val>
                                        </p:tav>
                                      </p:tavLst>
                                    </p:anim>
                                    <p:anim calcmode="lin" valueType="num">
                                      <p:cBhvr additive="base">
                                        <p:cTn id="114" dur="500"/>
                                        <p:tgtEl>
                                          <p:spTgt spid="30"/>
                                        </p:tgtEl>
                                        <p:attrNameLst>
                                          <p:attrName>ppt_y</p:attrName>
                                        </p:attrNameLst>
                                      </p:cBhvr>
                                      <p:tavLst>
                                        <p:tav tm="0">
                                          <p:val>
                                            <p:strVal val="ppt_y"/>
                                          </p:val>
                                        </p:tav>
                                        <p:tav tm="100000">
                                          <p:val>
                                            <p:strVal val="ppt_y"/>
                                          </p:val>
                                        </p:tav>
                                      </p:tavLst>
                                    </p:anim>
                                    <p:set>
                                      <p:cBhvr>
                                        <p:cTn id="115" dur="1" fill="hold">
                                          <p:stCondLst>
                                            <p:cond delay="499"/>
                                          </p:stCondLst>
                                        </p:cTn>
                                        <p:tgtEl>
                                          <p:spTgt spid="30"/>
                                        </p:tgtEl>
                                        <p:attrNameLst>
                                          <p:attrName>style.visibility</p:attrName>
                                        </p:attrNameLst>
                                      </p:cBhvr>
                                      <p:to>
                                        <p:strVal val="hidden"/>
                                      </p:to>
                                    </p:set>
                                  </p:childTnLst>
                                </p:cTn>
                              </p:par>
                              <p:par>
                                <p:cTn id="116" presetID="2" presetClass="exit" presetSubtype="8" fill="hold" nodeType="withEffect">
                                  <p:stCondLst>
                                    <p:cond delay="20060"/>
                                  </p:stCondLst>
                                  <p:childTnLst>
                                    <p:anim calcmode="lin" valueType="num">
                                      <p:cBhvr additive="base">
                                        <p:cTn id="117" dur="500"/>
                                        <p:tgtEl>
                                          <p:spTgt spid="33"/>
                                        </p:tgtEl>
                                        <p:attrNameLst>
                                          <p:attrName>ppt_x</p:attrName>
                                        </p:attrNameLst>
                                      </p:cBhvr>
                                      <p:tavLst>
                                        <p:tav tm="0">
                                          <p:val>
                                            <p:strVal val="ppt_x"/>
                                          </p:val>
                                        </p:tav>
                                        <p:tav tm="100000">
                                          <p:val>
                                            <p:strVal val="0-ppt_w/2"/>
                                          </p:val>
                                        </p:tav>
                                      </p:tavLst>
                                    </p:anim>
                                    <p:anim calcmode="lin" valueType="num">
                                      <p:cBhvr additive="base">
                                        <p:cTn id="118" dur="500"/>
                                        <p:tgtEl>
                                          <p:spTgt spid="33"/>
                                        </p:tgtEl>
                                        <p:attrNameLst>
                                          <p:attrName>ppt_y</p:attrName>
                                        </p:attrNameLst>
                                      </p:cBhvr>
                                      <p:tavLst>
                                        <p:tav tm="0">
                                          <p:val>
                                            <p:strVal val="ppt_y"/>
                                          </p:val>
                                        </p:tav>
                                        <p:tav tm="100000">
                                          <p:val>
                                            <p:strVal val="ppt_y"/>
                                          </p:val>
                                        </p:tav>
                                      </p:tavLst>
                                    </p:anim>
                                    <p:set>
                                      <p:cBhvr>
                                        <p:cTn id="119" dur="1" fill="hold">
                                          <p:stCondLst>
                                            <p:cond delay="499"/>
                                          </p:stCondLst>
                                        </p:cTn>
                                        <p:tgtEl>
                                          <p:spTgt spid="33"/>
                                        </p:tgtEl>
                                        <p:attrNameLst>
                                          <p:attrName>style.visibility</p:attrName>
                                        </p:attrNameLst>
                                      </p:cBhvr>
                                      <p:to>
                                        <p:strVal val="hidden"/>
                                      </p:to>
                                    </p:set>
                                  </p:childTnLst>
                                </p:cTn>
                              </p:par>
                              <p:par>
                                <p:cTn id="120" presetID="2" presetClass="exit" presetSubtype="8" fill="hold" grpId="1" nodeType="withEffect">
                                  <p:stCondLst>
                                    <p:cond delay="20060"/>
                                  </p:stCondLst>
                                  <p:childTnLst>
                                    <p:anim calcmode="lin" valueType="num">
                                      <p:cBhvr additive="base">
                                        <p:cTn id="121" dur="500"/>
                                        <p:tgtEl>
                                          <p:spTgt spid="29"/>
                                        </p:tgtEl>
                                        <p:attrNameLst>
                                          <p:attrName>ppt_x</p:attrName>
                                        </p:attrNameLst>
                                      </p:cBhvr>
                                      <p:tavLst>
                                        <p:tav tm="0">
                                          <p:val>
                                            <p:strVal val="ppt_x"/>
                                          </p:val>
                                        </p:tav>
                                        <p:tav tm="100000">
                                          <p:val>
                                            <p:strVal val="0-ppt_w/2"/>
                                          </p:val>
                                        </p:tav>
                                      </p:tavLst>
                                    </p:anim>
                                    <p:anim calcmode="lin" valueType="num">
                                      <p:cBhvr additive="base">
                                        <p:cTn id="122" dur="500"/>
                                        <p:tgtEl>
                                          <p:spTgt spid="29"/>
                                        </p:tgtEl>
                                        <p:attrNameLst>
                                          <p:attrName>ppt_y</p:attrName>
                                        </p:attrNameLst>
                                      </p:cBhvr>
                                      <p:tavLst>
                                        <p:tav tm="0">
                                          <p:val>
                                            <p:strVal val="ppt_y"/>
                                          </p:val>
                                        </p:tav>
                                        <p:tav tm="100000">
                                          <p:val>
                                            <p:strVal val="ppt_y"/>
                                          </p:val>
                                        </p:tav>
                                      </p:tavLst>
                                    </p:anim>
                                    <p:set>
                                      <p:cBhvr>
                                        <p:cTn id="123"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4" fill="hold" display="0">
                  <p:stCondLst>
                    <p:cond delay="indefinite"/>
                  </p:stCondLst>
                  <p:endCondLst>
                    <p:cond evt="onStopAudio" delay="0">
                      <p:tgtEl>
                        <p:sldTgt/>
                      </p:tgtEl>
                    </p:cond>
                  </p:endCondLst>
                </p:cTn>
                <p:tgtEl>
                  <p:spTgt spid="5"/>
                </p:tgtEl>
              </p:cMediaNode>
            </p:audio>
          </p:childTnLst>
        </p:cTn>
      </p:par>
    </p:tnLst>
    <p:bldLst>
      <p:bldP spid="7" grpId="0"/>
      <p:bldP spid="7" grpId="1"/>
      <p:bldP spid="16" grpId="0"/>
      <p:bldP spid="16" grpId="1"/>
      <p:bldP spid="26" grpId="0"/>
      <p:bldP spid="26" grpId="1"/>
      <p:bldP spid="27" grpId="0" animBg="1"/>
      <p:bldP spid="27" grpId="1" animBg="1"/>
      <p:bldP spid="13" grpId="0"/>
      <p:bldP spid="31" grpId="0"/>
      <p:bldP spid="31" grpId="1"/>
      <p:bldP spid="25" grpId="0" animBg="1"/>
      <p:bldP spid="25" grpId="1" animBg="1"/>
      <p:bldP spid="29" grpId="0" animBg="1"/>
      <p:bldP spid="29" grpId="1" animBg="1"/>
      <p:bldP spid="30" grpId="0" animBg="1"/>
      <p:bldP spid="3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E3D18A-E4CB-B3A8-624B-46A1791B11B5}"/>
              </a:ext>
            </a:extLst>
          </p:cNvPr>
          <p:cNvGrpSpPr/>
          <p:nvPr/>
        </p:nvGrpSpPr>
        <p:grpSpPr>
          <a:xfrm>
            <a:off x="234898" y="236255"/>
            <a:ext cx="11728502" cy="935182"/>
            <a:chOff x="234898" y="236255"/>
            <a:chExt cx="11728502" cy="935182"/>
          </a:xfrm>
        </p:grpSpPr>
        <p:sp>
          <p:nvSpPr>
            <p:cNvPr id="2" name="Rectangle: Rounded Corners 1">
              <a:extLst>
                <a:ext uri="{FF2B5EF4-FFF2-40B4-BE49-F238E27FC236}">
                  <a16:creationId xmlns:a16="http://schemas.microsoft.com/office/drawing/2014/main" id="{118EA3F1-11E5-5E4A-5C59-D5E73BF13971}"/>
                </a:ext>
              </a:extLst>
            </p:cNvPr>
            <p:cNvSpPr/>
            <p:nvPr/>
          </p:nvSpPr>
          <p:spPr>
            <a:xfrm>
              <a:off x="968556" y="236255"/>
              <a:ext cx="10994844" cy="935182"/>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A454721-56C6-4483-5C29-5E88FB070DC2}"/>
                </a:ext>
              </a:extLst>
            </p:cNvPr>
            <p:cNvSpPr txBox="1"/>
            <p:nvPr/>
          </p:nvSpPr>
          <p:spPr>
            <a:xfrm>
              <a:off x="1216206" y="473014"/>
              <a:ext cx="10140282" cy="461665"/>
            </a:xfrm>
            <a:prstGeom prst="rect">
              <a:avLst/>
            </a:prstGeom>
            <a:noFill/>
          </p:spPr>
          <p:txBody>
            <a:bodyPr wrap="square" rtlCol="0">
              <a:spAutoFit/>
            </a:bodyPr>
            <a:lstStyle/>
            <a:p>
              <a:pPr>
                <a:defRPr/>
              </a:pPr>
              <a:r>
                <a:rPr lang="en-GB" sz="2400" b="1" dirty="0">
                  <a:solidFill>
                    <a:srgbClr val="00205C"/>
                  </a:solidFill>
                </a:rPr>
                <a:t>Infrastructure, supplies &amp; product management</a:t>
              </a:r>
            </a:p>
          </p:txBody>
        </p:sp>
        <p:sp>
          <p:nvSpPr>
            <p:cNvPr id="14" name="Rectangle: Rounded Corners 13">
              <a:extLst>
                <a:ext uri="{FF2B5EF4-FFF2-40B4-BE49-F238E27FC236}">
                  <a16:creationId xmlns:a16="http://schemas.microsoft.com/office/drawing/2014/main" id="{2F3A8D4F-11FF-0F96-74CD-71A4F686FA7E}"/>
                </a:ext>
              </a:extLst>
            </p:cNvPr>
            <p:cNvSpPr/>
            <p:nvPr/>
          </p:nvSpPr>
          <p:spPr>
            <a:xfrm>
              <a:off x="234898" y="383806"/>
              <a:ext cx="640080" cy="640080"/>
            </a:xfrm>
            <a:prstGeom prst="roundRect">
              <a:avLst>
                <a:gd name="adj" fmla="val 13889"/>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D438875-33D5-52BB-9137-3818B9AC87BC}"/>
                </a:ext>
              </a:extLst>
            </p:cNvPr>
            <p:cNvSpPr txBox="1"/>
            <p:nvPr/>
          </p:nvSpPr>
          <p:spPr>
            <a:xfrm>
              <a:off x="348792" y="442236"/>
              <a:ext cx="412293" cy="523220"/>
            </a:xfrm>
            <a:prstGeom prst="rect">
              <a:avLst/>
            </a:prstGeom>
            <a:noFill/>
          </p:spPr>
          <p:txBody>
            <a:bodyPr wrap="none" rtlCol="0" anchor="ctr">
              <a:spAutoFit/>
            </a:bodyPr>
            <a:lstStyle/>
            <a:p>
              <a:pPr algn="ctr"/>
              <a:r>
                <a:rPr lang="en-US" sz="2800" b="1" dirty="0">
                  <a:solidFill>
                    <a:schemeClr val="bg1"/>
                  </a:solidFill>
                </a:rPr>
                <a:t>6</a:t>
              </a:r>
              <a:endParaRPr lang="en-US" sz="4400" b="1" dirty="0">
                <a:solidFill>
                  <a:schemeClr val="bg1"/>
                </a:solidFill>
              </a:endParaRPr>
            </a:p>
          </p:txBody>
        </p:sp>
        <p:grpSp>
          <p:nvGrpSpPr>
            <p:cNvPr id="18" name="Group 17">
              <a:extLst>
                <a:ext uri="{FF2B5EF4-FFF2-40B4-BE49-F238E27FC236}">
                  <a16:creationId xmlns:a16="http://schemas.microsoft.com/office/drawing/2014/main" id="{6CF8D38C-F602-620E-26BE-BA6B5CEFB427}"/>
                </a:ext>
              </a:extLst>
            </p:cNvPr>
            <p:cNvGrpSpPr/>
            <p:nvPr/>
          </p:nvGrpSpPr>
          <p:grpSpPr>
            <a:xfrm>
              <a:off x="739955" y="658126"/>
              <a:ext cx="369624" cy="91440"/>
              <a:chOff x="1114424" y="1564005"/>
              <a:chExt cx="369624" cy="91440"/>
            </a:xfrm>
          </p:grpSpPr>
          <p:sp>
            <p:nvSpPr>
              <p:cNvPr id="20" name="Oval 19">
                <a:extLst>
                  <a:ext uri="{FF2B5EF4-FFF2-40B4-BE49-F238E27FC236}">
                    <a16:creationId xmlns:a16="http://schemas.microsoft.com/office/drawing/2014/main" id="{230B6159-3DA6-0CFC-92AD-38F9B9061A68}"/>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7488BDD1-A1ED-E8D5-C9D2-8580A3A20CF9}"/>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8C21502-94DE-0A54-DD01-3DF9866A12FA}"/>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Oval 42">
              <a:extLst>
                <a:ext uri="{FF2B5EF4-FFF2-40B4-BE49-F238E27FC236}">
                  <a16:creationId xmlns:a16="http://schemas.microsoft.com/office/drawing/2014/main" id="{1ED45C56-3FB0-5F48-8AB5-BAFC2D9724EE}"/>
                </a:ext>
              </a:extLst>
            </p:cNvPr>
            <p:cNvSpPr/>
            <p:nvPr/>
          </p:nvSpPr>
          <p:spPr>
            <a:xfrm>
              <a:off x="11104778" y="317398"/>
              <a:ext cx="772897" cy="772897"/>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D677741-389A-7A2E-8149-A2BA13E81CDF}"/>
                </a:ext>
              </a:extLst>
            </p:cNvPr>
            <p:cNvGrpSpPr/>
            <p:nvPr/>
          </p:nvGrpSpPr>
          <p:grpSpPr>
            <a:xfrm>
              <a:off x="11325478" y="489978"/>
              <a:ext cx="331496" cy="427737"/>
              <a:chOff x="11341531" y="3412958"/>
              <a:chExt cx="331496" cy="427737"/>
            </a:xfrm>
          </p:grpSpPr>
          <p:sp>
            <p:nvSpPr>
              <p:cNvPr id="5" name="Freeform: Shape 4">
                <a:extLst>
                  <a:ext uri="{FF2B5EF4-FFF2-40B4-BE49-F238E27FC236}">
                    <a16:creationId xmlns:a16="http://schemas.microsoft.com/office/drawing/2014/main" id="{7A26F365-F73B-1BAF-8670-4A21169967D9}"/>
                  </a:ext>
                </a:extLst>
              </p:cNvPr>
              <p:cNvSpPr/>
              <p:nvPr/>
            </p:nvSpPr>
            <p:spPr>
              <a:xfrm>
                <a:off x="11341531" y="3412958"/>
                <a:ext cx="331496" cy="427737"/>
              </a:xfrm>
              <a:custGeom>
                <a:avLst/>
                <a:gdLst>
                  <a:gd name="connsiteX0" fmla="*/ 32080 w 331496"/>
                  <a:gd name="connsiteY0" fmla="*/ 32080 h 427737"/>
                  <a:gd name="connsiteX1" fmla="*/ 299416 w 331496"/>
                  <a:gd name="connsiteY1" fmla="*/ 32080 h 427737"/>
                  <a:gd name="connsiteX2" fmla="*/ 299416 w 331496"/>
                  <a:gd name="connsiteY2" fmla="*/ 395657 h 427737"/>
                  <a:gd name="connsiteX3" fmla="*/ 32080 w 331496"/>
                  <a:gd name="connsiteY3" fmla="*/ 395657 h 427737"/>
                  <a:gd name="connsiteX4" fmla="*/ 32080 w 331496"/>
                  <a:gd name="connsiteY4" fmla="*/ 32080 h 427737"/>
                  <a:gd name="connsiteX5" fmla="*/ 0 w 331496"/>
                  <a:gd name="connsiteY5" fmla="*/ 427738 h 427737"/>
                  <a:gd name="connsiteX6" fmla="*/ 331497 w 331496"/>
                  <a:gd name="connsiteY6" fmla="*/ 427738 h 427737"/>
                  <a:gd name="connsiteX7" fmla="*/ 331497 w 331496"/>
                  <a:gd name="connsiteY7" fmla="*/ 0 h 427737"/>
                  <a:gd name="connsiteX8" fmla="*/ 0 w 331496"/>
                  <a:gd name="connsiteY8" fmla="*/ 0 h 427737"/>
                  <a:gd name="connsiteX9" fmla="*/ 0 w 331496"/>
                  <a:gd name="connsiteY9" fmla="*/ 427738 h 42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496" h="427737">
                    <a:moveTo>
                      <a:pt x="32080" y="32080"/>
                    </a:moveTo>
                    <a:lnTo>
                      <a:pt x="299416" y="32080"/>
                    </a:lnTo>
                    <a:lnTo>
                      <a:pt x="299416" y="395657"/>
                    </a:lnTo>
                    <a:lnTo>
                      <a:pt x="32080" y="395657"/>
                    </a:lnTo>
                    <a:lnTo>
                      <a:pt x="32080" y="32080"/>
                    </a:lnTo>
                    <a:close/>
                    <a:moveTo>
                      <a:pt x="0" y="427738"/>
                    </a:moveTo>
                    <a:lnTo>
                      <a:pt x="331497" y="427738"/>
                    </a:lnTo>
                    <a:lnTo>
                      <a:pt x="331497" y="0"/>
                    </a:lnTo>
                    <a:lnTo>
                      <a:pt x="0" y="0"/>
                    </a:lnTo>
                    <a:lnTo>
                      <a:pt x="0" y="427738"/>
                    </a:lnTo>
                    <a:close/>
                  </a:path>
                </a:pathLst>
              </a:custGeom>
              <a:solidFill>
                <a:srgbClr val="00205C"/>
              </a:solidFill>
              <a:ln w="5259"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BFB95ABB-2ED5-EAD9-E385-B12D18B19426}"/>
                  </a:ext>
                </a:extLst>
              </p:cNvPr>
              <p:cNvSpPr/>
              <p:nvPr/>
            </p:nvSpPr>
            <p:spPr>
              <a:xfrm>
                <a:off x="11363325" y="3429000"/>
                <a:ext cx="292894" cy="38100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277613D-4FC6-811A-50C3-B1345ABCBD81}"/>
                  </a:ext>
                </a:extLst>
              </p:cNvPr>
              <p:cNvSpPr/>
              <p:nvPr/>
            </p:nvSpPr>
            <p:spPr>
              <a:xfrm>
                <a:off x="11517972" y="3493159"/>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9A7854A-ABA8-D024-6132-43B6B2027BFB}"/>
                  </a:ext>
                </a:extLst>
              </p:cNvPr>
              <p:cNvSpPr/>
              <p:nvPr/>
            </p:nvSpPr>
            <p:spPr>
              <a:xfrm>
                <a:off x="11517972" y="3578707"/>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4194D79-CB7C-8396-F268-43E08598092E}"/>
                  </a:ext>
                </a:extLst>
              </p:cNvPr>
              <p:cNvSpPr/>
              <p:nvPr/>
            </p:nvSpPr>
            <p:spPr>
              <a:xfrm>
                <a:off x="11517972" y="3749802"/>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471F707-357B-39D3-05D2-D1326AA3A83B}"/>
                  </a:ext>
                </a:extLst>
              </p:cNvPr>
              <p:cNvSpPr/>
              <p:nvPr/>
            </p:nvSpPr>
            <p:spPr>
              <a:xfrm>
                <a:off x="11517972" y="3664254"/>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12BD331-1E41-7CFE-CC08-FE88C35F9235}"/>
                  </a:ext>
                </a:extLst>
              </p:cNvPr>
              <p:cNvSpPr/>
              <p:nvPr/>
            </p:nvSpPr>
            <p:spPr>
              <a:xfrm>
                <a:off x="11405691" y="3466425"/>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A570793-6FBF-5824-5C5B-4C69E772A2C0}"/>
                  </a:ext>
                </a:extLst>
              </p:cNvPr>
              <p:cNvSpPr/>
              <p:nvPr/>
            </p:nvSpPr>
            <p:spPr>
              <a:xfrm>
                <a:off x="11405691" y="3551973"/>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4470DD6-6B2B-9EEF-DD2D-2EBF78D321C8}"/>
                  </a:ext>
                </a:extLst>
              </p:cNvPr>
              <p:cNvSpPr/>
              <p:nvPr/>
            </p:nvSpPr>
            <p:spPr>
              <a:xfrm>
                <a:off x="11405691" y="3637520"/>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286757C-6C6D-33DC-D05C-30BFD0B45A88}"/>
                  </a:ext>
                </a:extLst>
              </p:cNvPr>
              <p:cNvSpPr/>
              <p:nvPr/>
            </p:nvSpPr>
            <p:spPr>
              <a:xfrm>
                <a:off x="11405691" y="3721999"/>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grpSp>
      </p:grpSp>
      <p:sp>
        <p:nvSpPr>
          <p:cNvPr id="3" name="Rectangle 2">
            <a:extLst>
              <a:ext uri="{FF2B5EF4-FFF2-40B4-BE49-F238E27FC236}">
                <a16:creationId xmlns:a16="http://schemas.microsoft.com/office/drawing/2014/main" id="{5585DE94-43AD-59B6-EE8E-4781E7316DED}"/>
              </a:ext>
            </a:extLst>
          </p:cNvPr>
          <p:cNvSpPr/>
          <p:nvPr/>
        </p:nvSpPr>
        <p:spPr>
          <a:xfrm>
            <a:off x="7130063" y="1321288"/>
            <a:ext cx="4868324" cy="5117612"/>
          </a:xfrm>
          <a:prstGeom prst="rect">
            <a:avLst/>
          </a:prstGeom>
          <a:solidFill>
            <a:srgbClr val="F2D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C27BF37-40A6-D4A1-843B-173B0D05C866}"/>
              </a:ext>
            </a:extLst>
          </p:cNvPr>
          <p:cNvSpPr txBox="1"/>
          <p:nvPr/>
        </p:nvSpPr>
        <p:spPr>
          <a:xfrm>
            <a:off x="7292637" y="1525604"/>
            <a:ext cx="4543177" cy="4708981"/>
          </a:xfrm>
          <a:prstGeom prst="rect">
            <a:avLst/>
          </a:prstGeom>
          <a:noFill/>
        </p:spPr>
        <p:txBody>
          <a:bodyPr wrap="square" rtlCol="0">
            <a:spAutoFit/>
          </a:bodyPr>
          <a:lstStyle/>
          <a:p>
            <a:pPr marL="342900" indent="-342900">
              <a:spcAft>
                <a:spcPts val="1200"/>
              </a:spcAft>
              <a:buClr>
                <a:srgbClr val="09164D"/>
              </a:buClr>
              <a:buFont typeface="Arial" panose="020B0604020202020204" pitchFamily="34" charset="0"/>
              <a:buChar char="•"/>
            </a:pPr>
            <a:r>
              <a:rPr lang="en-US" sz="2800" b="1" dirty="0">
                <a:latin typeface="Atkinson Hyperlegible" pitchFamily="2" charset="0"/>
                <a:cs typeface="Arial"/>
              </a:rPr>
              <a:t>Designate</a:t>
            </a:r>
            <a:r>
              <a:rPr lang="en-US" sz="2800" dirty="0">
                <a:latin typeface="Atkinson Hyperlegible" pitchFamily="2" charset="0"/>
                <a:cs typeface="Arial"/>
              </a:rPr>
              <a:t> an "environmental cleaning services area" at the facility.</a:t>
            </a:r>
            <a:endParaRPr lang="en-US" sz="2800" dirty="0">
              <a:latin typeface="Atkinson Hyperlegible" pitchFamily="2" charset="0"/>
            </a:endParaRPr>
          </a:p>
          <a:p>
            <a:pPr marL="342900" indent="-342900">
              <a:spcAft>
                <a:spcPts val="1200"/>
              </a:spcAft>
              <a:buClr>
                <a:srgbClr val="09164D"/>
              </a:buClr>
              <a:buFont typeface="Arial" panose="020B0604020202020204" pitchFamily="34" charset="0"/>
              <a:buChar char="•"/>
            </a:pPr>
            <a:r>
              <a:rPr lang="en-US" sz="2800" dirty="0">
                <a:latin typeface="Atkinson Hyperlegible" pitchFamily="2" charset="0"/>
                <a:cs typeface="Arial"/>
              </a:rPr>
              <a:t>Ensure </a:t>
            </a:r>
            <a:r>
              <a:rPr lang="en-US" sz="2800" b="1" dirty="0">
                <a:latin typeface="Atkinson Hyperlegible" pitchFamily="2" charset="0"/>
                <a:cs typeface="Arial"/>
              </a:rPr>
              <a:t>approved cleaning products</a:t>
            </a:r>
            <a:r>
              <a:rPr lang="en-US" sz="2800" dirty="0">
                <a:latin typeface="Atkinson Hyperlegible" pitchFamily="2" charset="0"/>
                <a:cs typeface="Arial"/>
              </a:rPr>
              <a:t> and supplies are available.</a:t>
            </a:r>
            <a:endParaRPr lang="en-US" sz="2800" dirty="0">
              <a:latin typeface="Atkinson Hyperlegible" pitchFamily="2" charset="0"/>
            </a:endParaRPr>
          </a:p>
          <a:p>
            <a:pPr marL="342900" indent="-342900">
              <a:spcAft>
                <a:spcPts val="1200"/>
              </a:spcAft>
              <a:buClr>
                <a:srgbClr val="09164D"/>
              </a:buClr>
              <a:buFont typeface="Arial" panose="020B0604020202020204" pitchFamily="34" charset="0"/>
              <a:buChar char="•"/>
            </a:pPr>
            <a:r>
              <a:rPr lang="en-US" sz="2800" dirty="0">
                <a:latin typeface="Atkinson Hyperlegible" pitchFamily="2" charset="0"/>
                <a:cs typeface="Arial"/>
              </a:rPr>
              <a:t>Implement </a:t>
            </a:r>
            <a:r>
              <a:rPr lang="en-US" sz="2800" b="1" dirty="0">
                <a:latin typeface="Atkinson Hyperlegible" pitchFamily="2" charset="0"/>
                <a:cs typeface="Arial"/>
              </a:rPr>
              <a:t>procurement and supply</a:t>
            </a:r>
            <a:r>
              <a:rPr lang="en-US" sz="2800" dirty="0">
                <a:latin typeface="Atkinson Hyperlegible" pitchFamily="2" charset="0"/>
                <a:cs typeface="Arial"/>
              </a:rPr>
              <a:t> management systems.</a:t>
            </a:r>
            <a:endParaRPr lang="en-US" sz="2800" dirty="0">
              <a:latin typeface="Atkinson Hyperlegible" pitchFamily="2" charset="0"/>
            </a:endParaRPr>
          </a:p>
        </p:txBody>
      </p:sp>
      <p:graphicFrame>
        <p:nvGraphicFramePr>
          <p:cNvPr id="8" name="Table 7">
            <a:extLst>
              <a:ext uri="{FF2B5EF4-FFF2-40B4-BE49-F238E27FC236}">
                <a16:creationId xmlns:a16="http://schemas.microsoft.com/office/drawing/2014/main" id="{1E8315BD-DACD-5C53-3DFA-46D3DCD9C6D0}"/>
              </a:ext>
            </a:extLst>
          </p:cNvPr>
          <p:cNvGraphicFramePr>
            <a:graphicFrameLocks noGrp="1"/>
          </p:cNvGraphicFramePr>
          <p:nvPr>
            <p:extLst>
              <p:ext uri="{D42A27DB-BD31-4B8C-83A1-F6EECF244321}">
                <p14:modId xmlns:p14="http://schemas.microsoft.com/office/powerpoint/2010/main" val="1861906533"/>
              </p:ext>
            </p:extLst>
          </p:nvPr>
        </p:nvGraphicFramePr>
        <p:xfrm>
          <a:off x="234899" y="1321288"/>
          <a:ext cx="6853878" cy="5127566"/>
        </p:xfrm>
        <a:graphic>
          <a:graphicData uri="http://schemas.openxmlformats.org/drawingml/2006/table">
            <a:tbl>
              <a:tblPr firstRow="1" firstCol="1" bandRow="1"/>
              <a:tblGrid>
                <a:gridCol w="1654861">
                  <a:extLst>
                    <a:ext uri="{9D8B030D-6E8A-4147-A177-3AD203B41FA5}">
                      <a16:colId xmlns:a16="http://schemas.microsoft.com/office/drawing/2014/main" val="230884723"/>
                    </a:ext>
                  </a:extLst>
                </a:gridCol>
                <a:gridCol w="5199017">
                  <a:extLst>
                    <a:ext uri="{9D8B030D-6E8A-4147-A177-3AD203B41FA5}">
                      <a16:colId xmlns:a16="http://schemas.microsoft.com/office/drawing/2014/main" val="3429460986"/>
                    </a:ext>
                  </a:extLst>
                </a:gridCol>
              </a:tblGrid>
              <a:tr h="37204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nSpc>
                          <a:spcPct val="107000"/>
                        </a:lnSpc>
                        <a:spcBef>
                          <a:spcPts val="0"/>
                        </a:spcBef>
                        <a:spcAft>
                          <a:spcPts val="0"/>
                        </a:spcAft>
                      </a:pPr>
                      <a:r>
                        <a:rPr lang="en-US" sz="1600" dirty="0">
                          <a:effectLst/>
                          <a:latin typeface="+mj-lt"/>
                        </a:rPr>
                        <a:t>Characteristic</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nSpc>
                          <a:spcPct val="107000"/>
                        </a:lnSpc>
                        <a:spcBef>
                          <a:spcPts val="0"/>
                        </a:spcBef>
                        <a:spcAft>
                          <a:spcPts val="0"/>
                        </a:spcAft>
                      </a:pPr>
                      <a:r>
                        <a:rPr lang="en-US" sz="1600" dirty="0">
                          <a:effectLst/>
                          <a:latin typeface="+mj-lt"/>
                        </a:rPr>
                        <a:t>Selection guidance </a:t>
                      </a:r>
                      <a:endParaRPr lang="en-US" sz="16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extLst>
                  <a:ext uri="{0D108BD9-81ED-4DB2-BD59-A6C34878D82A}">
                    <a16:rowId xmlns:a16="http://schemas.microsoft.com/office/drawing/2014/main" val="3615577959"/>
                  </a:ext>
                </a:extLst>
              </a:tr>
              <a:tr h="9301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nSpc>
                          <a:spcPct val="107000"/>
                        </a:lnSpc>
                        <a:spcBef>
                          <a:spcPts val="0"/>
                        </a:spcBef>
                        <a:spcAft>
                          <a:spcPts val="0"/>
                        </a:spcAft>
                      </a:pPr>
                      <a:r>
                        <a:rPr lang="en-US" sz="1600" dirty="0">
                          <a:effectLst/>
                          <a:latin typeface="+mj-lt"/>
                        </a:rPr>
                        <a:t>Cleanable</a:t>
                      </a:r>
                      <a:endParaRPr lang="en-US" sz="1600" dirty="0">
                        <a:effectLst/>
                        <a:latin typeface="+mj-lt"/>
                        <a:ea typeface="Calibri" panose="020F0502020204030204" pitchFamily="34" charset="0"/>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7000"/>
                        </a:lnSpc>
                        <a:spcBef>
                          <a:spcPts val="0"/>
                        </a:spcBef>
                        <a:spcAft>
                          <a:spcPts val="0"/>
                        </a:spcAft>
                      </a:pPr>
                      <a:r>
                        <a:rPr lang="en-US" sz="1600" dirty="0">
                          <a:effectLst/>
                          <a:latin typeface="+mj-lt"/>
                        </a:rPr>
                        <a:t>Avoid items with hard-to-clean features (e.g., crevasses).</a:t>
                      </a:r>
                    </a:p>
                    <a:p>
                      <a:pPr marL="0" marR="0">
                        <a:lnSpc>
                          <a:spcPct val="107000"/>
                        </a:lnSpc>
                        <a:spcBef>
                          <a:spcPts val="0"/>
                        </a:spcBef>
                        <a:spcAft>
                          <a:spcPts val="0"/>
                        </a:spcAft>
                      </a:pPr>
                      <a:r>
                        <a:rPr lang="en-US" sz="1600" dirty="0">
                          <a:effectLst/>
                          <a:latin typeface="+mj-lt"/>
                        </a:rPr>
                        <a:t>Do not use carpet in patient care areas.</a:t>
                      </a:r>
                    </a:p>
                    <a:p>
                      <a:pPr marL="0" marR="0">
                        <a:lnSpc>
                          <a:spcPct val="107000"/>
                        </a:lnSpc>
                        <a:spcBef>
                          <a:spcPts val="0"/>
                        </a:spcBef>
                        <a:spcAft>
                          <a:spcPts val="0"/>
                        </a:spcAft>
                      </a:pPr>
                      <a:r>
                        <a:rPr lang="en-US" sz="1600" dirty="0">
                          <a:effectLst/>
                          <a:latin typeface="+mj-lt"/>
                        </a:rPr>
                        <a:t>Select material that can withstand repeated cleaning. </a:t>
                      </a:r>
                      <a:endParaRPr lang="en-US" sz="1600" dirty="0">
                        <a:effectLst/>
                        <a:latin typeface="+mj-lt"/>
                        <a:ea typeface="+mn-ea"/>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1768122181"/>
                  </a:ext>
                </a:extLst>
              </a:tr>
              <a:tr h="105192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nSpc>
                          <a:spcPct val="107000"/>
                        </a:lnSpc>
                        <a:spcBef>
                          <a:spcPts val="0"/>
                        </a:spcBef>
                        <a:spcAft>
                          <a:spcPts val="0"/>
                        </a:spcAft>
                      </a:pPr>
                      <a:r>
                        <a:rPr lang="en-US" sz="1600" dirty="0">
                          <a:effectLst/>
                          <a:latin typeface="+mj-lt"/>
                        </a:rPr>
                        <a:t>Easy to maintain and repair</a:t>
                      </a:r>
                      <a:endParaRPr lang="en-US" sz="1600" dirty="0">
                        <a:effectLst/>
                        <a:latin typeface="+mj-lt"/>
                        <a:ea typeface="Calibri" panose="020F0502020204030204" pitchFamily="34" charset="0"/>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7000"/>
                        </a:lnSpc>
                        <a:spcBef>
                          <a:spcPts val="0"/>
                        </a:spcBef>
                        <a:spcAft>
                          <a:spcPts val="0"/>
                        </a:spcAft>
                      </a:pPr>
                      <a:r>
                        <a:rPr lang="en-US" sz="1600" dirty="0">
                          <a:effectLst/>
                          <a:latin typeface="+mj-lt"/>
                        </a:rPr>
                        <a:t>Avoid materials that are prone to cracks, scratches and quickly patch/repair if they occur.</a:t>
                      </a:r>
                    </a:p>
                    <a:p>
                      <a:pPr marL="0" marR="0">
                        <a:lnSpc>
                          <a:spcPct val="107000"/>
                        </a:lnSpc>
                        <a:spcBef>
                          <a:spcPts val="0"/>
                        </a:spcBef>
                        <a:spcAft>
                          <a:spcPts val="0"/>
                        </a:spcAft>
                      </a:pPr>
                      <a:r>
                        <a:rPr lang="en-US" sz="1600" dirty="0">
                          <a:effectLst/>
                          <a:latin typeface="+mj-lt"/>
                        </a:rPr>
                        <a:t>Select materials that are durable or easy to repair. </a:t>
                      </a:r>
                      <a:endParaRPr lang="en-US" sz="1600" dirty="0">
                        <a:effectLst/>
                        <a:latin typeface="+mj-lt"/>
                        <a:ea typeface="Calibri" panose="020F0502020204030204" pitchFamily="34" charset="0"/>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extLst>
                  <a:ext uri="{0D108BD9-81ED-4DB2-BD59-A6C34878D82A}">
                    <a16:rowId xmlns:a16="http://schemas.microsoft.com/office/drawing/2014/main" val="2896624368"/>
                  </a:ext>
                </a:extLst>
              </a:tr>
              <a:tr h="103104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nSpc>
                          <a:spcPct val="107000"/>
                        </a:lnSpc>
                        <a:spcBef>
                          <a:spcPts val="0"/>
                        </a:spcBef>
                        <a:spcAft>
                          <a:spcPts val="0"/>
                        </a:spcAft>
                      </a:pPr>
                      <a:r>
                        <a:rPr lang="en-US" sz="1600" dirty="0">
                          <a:effectLst/>
                          <a:latin typeface="+mj-lt"/>
                        </a:rPr>
                        <a:t>Resistant to microbial growth</a:t>
                      </a:r>
                      <a:endParaRPr lang="en-US" sz="1600" dirty="0">
                        <a:effectLst/>
                        <a:latin typeface="+mj-lt"/>
                        <a:ea typeface="Calibri" panose="020F0502020204030204" pitchFamily="34" charset="0"/>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7000"/>
                        </a:lnSpc>
                        <a:spcBef>
                          <a:spcPts val="0"/>
                        </a:spcBef>
                        <a:spcAft>
                          <a:spcPts val="0"/>
                        </a:spcAft>
                      </a:pPr>
                      <a:r>
                        <a:rPr lang="en-US" sz="1600" dirty="0">
                          <a:effectLst/>
                          <a:latin typeface="+mj-lt"/>
                        </a:rPr>
                        <a:t>Avoid materials that hold moisture, such as wood or cloth, because these facilitate microbial growth.</a:t>
                      </a:r>
                    </a:p>
                    <a:p>
                      <a:pPr marL="0" marR="0">
                        <a:lnSpc>
                          <a:spcPct val="107000"/>
                        </a:lnSpc>
                        <a:spcBef>
                          <a:spcPts val="0"/>
                        </a:spcBef>
                        <a:spcAft>
                          <a:spcPts val="0"/>
                        </a:spcAft>
                      </a:pPr>
                      <a:r>
                        <a:rPr lang="en-US" sz="1600" dirty="0">
                          <a:effectLst/>
                          <a:latin typeface="+mj-lt"/>
                        </a:rPr>
                        <a:t>Select metals and hard plastics.</a:t>
                      </a:r>
                      <a:endParaRPr lang="en-US" sz="1600" dirty="0">
                        <a:effectLst/>
                        <a:latin typeface="+mj-lt"/>
                        <a:ea typeface="Calibri" panose="020F0502020204030204" pitchFamily="34" charset="0"/>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1468612328"/>
                  </a:ext>
                </a:extLst>
              </a:tr>
              <a:tr h="105192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nSpc>
                          <a:spcPct val="107000"/>
                        </a:lnSpc>
                        <a:spcBef>
                          <a:spcPts val="0"/>
                        </a:spcBef>
                        <a:spcAft>
                          <a:spcPts val="0"/>
                        </a:spcAft>
                      </a:pPr>
                      <a:r>
                        <a:rPr lang="en-US" sz="1600" dirty="0">
                          <a:effectLst/>
                          <a:latin typeface="+mj-lt"/>
                        </a:rPr>
                        <a:t>Nonporous </a:t>
                      </a:r>
                      <a:endParaRPr lang="en-US" sz="1600" dirty="0">
                        <a:effectLst/>
                        <a:latin typeface="+mj-lt"/>
                        <a:ea typeface="Calibri" panose="020F0502020204030204" pitchFamily="34" charset="0"/>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7000"/>
                        </a:lnSpc>
                        <a:spcBef>
                          <a:spcPts val="0"/>
                        </a:spcBef>
                        <a:spcAft>
                          <a:spcPts val="0"/>
                        </a:spcAft>
                      </a:pPr>
                      <a:r>
                        <a:rPr lang="en-US" sz="1600" dirty="0">
                          <a:effectLst/>
                          <a:latin typeface="+mj-lt"/>
                        </a:rPr>
                        <a:t>Avoid items with porous surfaces, such as cotton, wood and nylon. </a:t>
                      </a:r>
                      <a:br>
                        <a:rPr lang="en-US" sz="1600" dirty="0">
                          <a:effectLst/>
                          <a:latin typeface="+mj-lt"/>
                        </a:rPr>
                      </a:br>
                      <a:r>
                        <a:rPr lang="en-US" sz="1600" dirty="0">
                          <a:effectLst/>
                          <a:latin typeface="+mj-lt"/>
                        </a:rPr>
                        <a:t>Avoid porous plastics, such as polypropylene, in patient care areas.</a:t>
                      </a:r>
                      <a:endParaRPr lang="en-US" sz="1600" dirty="0">
                        <a:effectLst/>
                        <a:latin typeface="+mj-lt"/>
                        <a:ea typeface="Calibri" panose="020F0502020204030204" pitchFamily="34" charset="0"/>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AE6F6"/>
                    </a:solidFill>
                  </a:tcPr>
                </a:tc>
                <a:extLst>
                  <a:ext uri="{0D108BD9-81ED-4DB2-BD59-A6C34878D82A}">
                    <a16:rowId xmlns:a16="http://schemas.microsoft.com/office/drawing/2014/main" val="696848241"/>
                  </a:ext>
                </a:extLst>
              </a:tr>
              <a:tr h="61549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nSpc>
                          <a:spcPct val="107000"/>
                        </a:lnSpc>
                        <a:spcBef>
                          <a:spcPts val="0"/>
                        </a:spcBef>
                        <a:spcAft>
                          <a:spcPts val="0"/>
                        </a:spcAft>
                      </a:pPr>
                      <a:r>
                        <a:rPr lang="en-US" sz="1600" dirty="0">
                          <a:effectLst/>
                          <a:latin typeface="+mj-lt"/>
                        </a:rPr>
                        <a:t>Seamless </a:t>
                      </a:r>
                      <a:endParaRPr lang="en-US" sz="1600" dirty="0">
                        <a:effectLst/>
                        <a:latin typeface="+mj-lt"/>
                        <a:ea typeface="Calibri" panose="020F0502020204030204" pitchFamily="34" charset="0"/>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228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nSpc>
                          <a:spcPct val="107000"/>
                        </a:lnSpc>
                        <a:spcBef>
                          <a:spcPts val="0"/>
                        </a:spcBef>
                        <a:spcAft>
                          <a:spcPts val="0"/>
                        </a:spcAft>
                      </a:pPr>
                      <a:r>
                        <a:rPr lang="en-US" sz="1600" dirty="0">
                          <a:effectLst/>
                          <a:latin typeface="+mj-lt"/>
                        </a:rPr>
                        <a:t>Avoid items with seams. </a:t>
                      </a:r>
                      <a:br>
                        <a:rPr lang="en-US" sz="1600" dirty="0">
                          <a:effectLst/>
                          <a:latin typeface="+mj-lt"/>
                        </a:rPr>
                      </a:br>
                      <a:r>
                        <a:rPr lang="en-US" sz="1600" dirty="0">
                          <a:effectLst/>
                          <a:latin typeface="+mj-lt"/>
                        </a:rPr>
                        <a:t>Avoid upholstered furniture in patient care areas. </a:t>
                      </a:r>
                      <a:endParaRPr lang="en-US" sz="1600" dirty="0">
                        <a:effectLst/>
                        <a:latin typeface="+mj-lt"/>
                        <a:ea typeface="Calibri" panose="020F0502020204030204" pitchFamily="34" charset="0"/>
                        <a:cs typeface="Times New Roman" panose="02020603050405020304" pitchFamily="18" charset="0"/>
                      </a:endParaRPr>
                    </a:p>
                  </a:txBody>
                  <a:tcPr marL="73025" marR="730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C5EA"/>
                    </a:solidFill>
                  </a:tcPr>
                </a:tc>
                <a:extLst>
                  <a:ext uri="{0D108BD9-81ED-4DB2-BD59-A6C34878D82A}">
                    <a16:rowId xmlns:a16="http://schemas.microsoft.com/office/drawing/2014/main" val="1754868859"/>
                  </a:ext>
                </a:extLst>
              </a:tr>
            </a:tbl>
          </a:graphicData>
        </a:graphic>
      </p:graphicFrame>
      <p:pic>
        <p:nvPicPr>
          <p:cNvPr id="22" name="20">
            <a:hlinkClick r:id="" action="ppaction://media"/>
            <a:extLst>
              <a:ext uri="{FF2B5EF4-FFF2-40B4-BE49-F238E27FC236}">
                <a16:creationId xmlns:a16="http://schemas.microsoft.com/office/drawing/2014/main" id="{CA68C28E-C330-C0F4-2BE9-2974F9CCF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157" y="6858000"/>
            <a:ext cx="609600" cy="609600"/>
          </a:xfrm>
          <a:prstGeom prst="rect">
            <a:avLst/>
          </a:prstGeom>
        </p:spPr>
      </p:pic>
      <p:grpSp>
        <p:nvGrpSpPr>
          <p:cNvPr id="35" name="Group 34">
            <a:extLst>
              <a:ext uri="{FF2B5EF4-FFF2-40B4-BE49-F238E27FC236}">
                <a16:creationId xmlns:a16="http://schemas.microsoft.com/office/drawing/2014/main" id="{636AF457-D9F0-F982-3520-BA38FD97220E}"/>
              </a:ext>
            </a:extLst>
          </p:cNvPr>
          <p:cNvGrpSpPr/>
          <p:nvPr/>
        </p:nvGrpSpPr>
        <p:grpSpPr>
          <a:xfrm>
            <a:off x="7130072" y="1321288"/>
            <a:ext cx="5010883" cy="5117612"/>
            <a:chOff x="12533807" y="1566008"/>
            <a:chExt cx="5025351" cy="5117612"/>
          </a:xfrm>
        </p:grpSpPr>
        <p:sp>
          <p:nvSpPr>
            <p:cNvPr id="23" name="Rectangle 22">
              <a:extLst>
                <a:ext uri="{FF2B5EF4-FFF2-40B4-BE49-F238E27FC236}">
                  <a16:creationId xmlns:a16="http://schemas.microsoft.com/office/drawing/2014/main" id="{38987AB1-EAF3-D104-AA10-30374FB150A1}"/>
                </a:ext>
              </a:extLst>
            </p:cNvPr>
            <p:cNvSpPr/>
            <p:nvPr/>
          </p:nvSpPr>
          <p:spPr>
            <a:xfrm>
              <a:off x="12533807" y="1566008"/>
              <a:ext cx="4868324" cy="5117612"/>
            </a:xfrm>
            <a:prstGeom prst="rect">
              <a:avLst/>
            </a:prstGeom>
            <a:solidFill>
              <a:schemeClr val="bg1">
                <a:lumMod val="9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4" name="Chart 33">
              <a:extLst>
                <a:ext uri="{FF2B5EF4-FFF2-40B4-BE49-F238E27FC236}">
                  <a16:creationId xmlns:a16="http://schemas.microsoft.com/office/drawing/2014/main" id="{F97FEB33-8EBC-32E6-13A0-FE6BDDF01A1B}"/>
                </a:ext>
              </a:extLst>
            </p:cNvPr>
            <p:cNvGraphicFramePr/>
            <p:nvPr>
              <p:extLst>
                <p:ext uri="{D42A27DB-BD31-4B8C-83A1-F6EECF244321}">
                  <p14:modId xmlns:p14="http://schemas.microsoft.com/office/powerpoint/2010/main" val="1145514670"/>
                </p:ext>
              </p:extLst>
            </p:nvPr>
          </p:nvGraphicFramePr>
          <p:xfrm>
            <a:off x="12793434" y="2131981"/>
            <a:ext cx="4765724" cy="3985666"/>
          </p:xfrm>
          <a:graphic>
            <a:graphicData uri="http://schemas.openxmlformats.org/drawingml/2006/chart">
              <c:chart xmlns:c="http://schemas.openxmlformats.org/drawingml/2006/chart" xmlns:r="http://schemas.openxmlformats.org/officeDocument/2006/relationships" r:id="rId6"/>
            </a:graphicData>
          </a:graphic>
        </p:graphicFrame>
      </p:grpSp>
      <p:sp>
        <p:nvSpPr>
          <p:cNvPr id="17" name="Rectangle 16">
            <a:extLst>
              <a:ext uri="{FF2B5EF4-FFF2-40B4-BE49-F238E27FC236}">
                <a16:creationId xmlns:a16="http://schemas.microsoft.com/office/drawing/2014/main" id="{95BD5EC4-B9C4-ADD6-CD7E-D943D0B03EDA}"/>
              </a:ext>
            </a:extLst>
          </p:cNvPr>
          <p:cNvSpPr/>
          <p:nvPr/>
        </p:nvSpPr>
        <p:spPr>
          <a:xfrm>
            <a:off x="250825" y="3670300"/>
            <a:ext cx="1625600" cy="1034047"/>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F461A8D-C9A2-9B51-EAC5-56E0C95C87DB}"/>
              </a:ext>
            </a:extLst>
          </p:cNvPr>
          <p:cNvSpPr/>
          <p:nvPr/>
        </p:nvSpPr>
        <p:spPr>
          <a:xfrm>
            <a:off x="250825" y="2616200"/>
            <a:ext cx="1627632" cy="1054100"/>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2D32EC4-6906-C68C-01F7-E1C9C172460A}"/>
              </a:ext>
            </a:extLst>
          </p:cNvPr>
          <p:cNvSpPr/>
          <p:nvPr/>
        </p:nvSpPr>
        <p:spPr>
          <a:xfrm>
            <a:off x="250825" y="4704349"/>
            <a:ext cx="1625600" cy="1130967"/>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3806600-040C-C550-7847-8A02E3BC86CD}"/>
              </a:ext>
            </a:extLst>
          </p:cNvPr>
          <p:cNvSpPr/>
          <p:nvPr/>
        </p:nvSpPr>
        <p:spPr>
          <a:xfrm>
            <a:off x="250825" y="5819503"/>
            <a:ext cx="1625600" cy="596262"/>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A6A605F-D4C4-E2C9-3B1A-E9D738FE5536}"/>
              </a:ext>
            </a:extLst>
          </p:cNvPr>
          <p:cNvSpPr/>
          <p:nvPr/>
        </p:nvSpPr>
        <p:spPr>
          <a:xfrm>
            <a:off x="250825" y="1698487"/>
            <a:ext cx="1627632" cy="917713"/>
          </a:xfrm>
          <a:prstGeom prst="rect">
            <a:avLst/>
          </a:prstGeom>
          <a:noFill/>
          <a:ln w="28575">
            <a:solidFill>
              <a:srgbClr val="FF0000"/>
            </a:solidFill>
          </a:ln>
          <a:effectLst>
            <a:glow rad="50800">
              <a:srgbClr val="FED02F">
                <a:alpha val="8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35A0260-A5BD-3777-F418-4E0249936800}"/>
              </a:ext>
            </a:extLst>
          </p:cNvPr>
          <p:cNvSpPr txBox="1"/>
          <p:nvPr/>
        </p:nvSpPr>
        <p:spPr>
          <a:xfrm>
            <a:off x="7114871" y="1955208"/>
            <a:ext cx="415498" cy="3792064"/>
          </a:xfrm>
          <a:prstGeom prst="rect">
            <a:avLst/>
          </a:prstGeom>
          <a:noFill/>
        </p:spPr>
        <p:txBody>
          <a:bodyPr vert="vert270" wrap="none" rtlCol="0">
            <a:spAutoFit/>
          </a:bodyPr>
          <a:lstStyle/>
          <a:p>
            <a:r>
              <a:rPr lang="en-GB" sz="1500" dirty="0">
                <a:solidFill>
                  <a:srgbClr val="242424"/>
                </a:solidFill>
                <a:effectLst/>
                <a:ea typeface="PMingLiU" panose="02020500000000000000" pitchFamily="18" charset="-120"/>
              </a:rPr>
              <a:t>Bacteria </a:t>
            </a:r>
            <a:r>
              <a:rPr lang="en-GB" sz="1500" dirty="0">
                <a:solidFill>
                  <a:srgbClr val="242424"/>
                </a:solidFill>
                <a:ea typeface="PMingLiU" panose="02020500000000000000" pitchFamily="18" charset="-120"/>
              </a:rPr>
              <a:t>Harbouring </a:t>
            </a:r>
            <a:r>
              <a:rPr lang="en-GB" sz="1500" dirty="0">
                <a:solidFill>
                  <a:srgbClr val="242424"/>
                </a:solidFill>
                <a:effectLst/>
                <a:ea typeface="PMingLiU" panose="02020500000000000000" pitchFamily="18" charset="-120"/>
              </a:rPr>
              <a:t>Propensity by Material </a:t>
            </a:r>
            <a:endParaRPr lang="en-IN" sz="1500" dirty="0"/>
          </a:p>
        </p:txBody>
      </p:sp>
    </p:spTree>
    <p:extLst>
      <p:ext uri="{BB962C8B-B14F-4D97-AF65-F5344CB8AC3E}">
        <p14:creationId xmlns:p14="http://schemas.microsoft.com/office/powerpoint/2010/main" val="485623490"/>
      </p:ext>
    </p:extLst>
  </p:cSld>
  <p:clrMapOvr>
    <a:masterClrMapping/>
  </p:clrMapOvr>
  <mc:AlternateContent xmlns:mc="http://schemas.openxmlformats.org/markup-compatibility/2006" xmlns:p14="http://schemas.microsoft.com/office/powerpoint/2010/main">
    <mc:Choice Requires="p14">
      <p:transition spd="slow" p14:dur="2000" advClick="0" advTm="31500"/>
    </mc:Choice>
    <mc:Fallback xmlns="">
      <p:transition spd="slow" advClick="0" advTm="3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160" fill="hold"/>
                                        <p:tgtEl>
                                          <p:spTgt spid="22"/>
                                        </p:tgtEl>
                                      </p:cBhvr>
                                    </p:cmd>
                                  </p:childTnLst>
                                </p:cTn>
                              </p:par>
                              <p:par>
                                <p:cTn id="7" presetID="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0-#ppt_w/2"/>
                                          </p:val>
                                        </p:tav>
                                        <p:tav tm="100000">
                                          <p:val>
                                            <p:strVal val="#ppt_x"/>
                                          </p:val>
                                        </p:tav>
                                      </p:tavLst>
                                    </p:anim>
                                    <p:anim calcmode="lin" valueType="num">
                                      <p:cBhvr additive="base">
                                        <p:cTn id="10" dur="500" fill="hold"/>
                                        <p:tgtEl>
                                          <p:spTgt spid="11"/>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2" presetClass="entr" presetSubtype="1" fill="hold" grpId="0" nodeType="withEffect">
                                  <p:stCondLst>
                                    <p:cond delay="150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par>
                                <p:cTn id="18" presetID="22" presetClass="entr" presetSubtype="8" fill="hold" grpId="0" nodeType="withEffect">
                                  <p:stCondLst>
                                    <p:cond delay="175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par>
                                <p:cTn id="21" presetID="22" presetClass="entr" presetSubtype="8" fill="hold" grpId="0" nodeType="withEffect">
                                  <p:stCondLst>
                                    <p:cond delay="750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par>
                                <p:cTn id="24" presetID="22" presetClass="entr" presetSubtype="8" fill="hold" grpId="0" nodeType="withEffect">
                                  <p:stCondLst>
                                    <p:cond delay="1400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left)">
                                      <p:cBhvr>
                                        <p:cTn id="26" dur="500"/>
                                        <p:tgtEl>
                                          <p:spTgt spid="7">
                                            <p:txEl>
                                              <p:pRg st="2" end="2"/>
                                            </p:txEl>
                                          </p:spTgt>
                                        </p:tgtEl>
                                      </p:cBhvr>
                                    </p:animEffect>
                                  </p:childTnLst>
                                </p:cTn>
                              </p:par>
                              <p:par>
                                <p:cTn id="27" presetID="10" presetClass="entr" presetSubtype="0" fill="hold" grpId="0" nodeType="withEffect">
                                  <p:stCondLst>
                                    <p:cond delay="212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xit" presetSubtype="0" fill="hold" grpId="1" nodeType="withEffect">
                                  <p:stCondLst>
                                    <p:cond delay="2325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0" presetClass="entr" presetSubtype="0" fill="hold" grpId="0" nodeType="withEffect">
                                  <p:stCondLst>
                                    <p:cond delay="2325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xit" presetSubtype="0" fill="hold" grpId="1" nodeType="withEffect">
                                  <p:stCondLst>
                                    <p:cond delay="2500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ntr" presetSubtype="0" fill="hold" grpId="0" nodeType="withEffect">
                                  <p:stCondLst>
                                    <p:cond delay="25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xit" presetSubtype="0" fill="hold" grpId="1" nodeType="withEffect">
                                  <p:stCondLst>
                                    <p:cond delay="2725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ntr" presetSubtype="0" fill="hold" grpId="0" nodeType="withEffect">
                                  <p:stCondLst>
                                    <p:cond delay="2725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xit" presetSubtype="0" fill="hold" grpId="1" nodeType="withEffect">
                                  <p:stCondLst>
                                    <p:cond delay="2850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10" presetClass="entr" presetSubtype="0" fill="hold" grpId="0" nodeType="withEffect">
                                  <p:stCondLst>
                                    <p:cond delay="285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xit" presetSubtype="0" fill="hold" grpId="1" nodeType="withEffect">
                                  <p:stCondLst>
                                    <p:cond delay="3050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par>
                                <p:cTn id="57" presetID="2" presetClass="exit" presetSubtype="2" fill="hold" grpId="1" nodeType="withEffect">
                                  <p:stCondLst>
                                    <p:cond delay="31000"/>
                                  </p:stCondLst>
                                  <p:childTnLst>
                                    <p:anim calcmode="lin" valueType="num">
                                      <p:cBhvr additive="base">
                                        <p:cTn id="58" dur="500"/>
                                        <p:tgtEl>
                                          <p:spTgt spid="3"/>
                                        </p:tgtEl>
                                        <p:attrNameLst>
                                          <p:attrName>ppt_x</p:attrName>
                                        </p:attrNameLst>
                                      </p:cBhvr>
                                      <p:tavLst>
                                        <p:tav tm="0">
                                          <p:val>
                                            <p:strVal val="ppt_x"/>
                                          </p:val>
                                        </p:tav>
                                        <p:tav tm="100000">
                                          <p:val>
                                            <p:strVal val="1+ppt_w/2"/>
                                          </p:val>
                                        </p:tav>
                                      </p:tavLst>
                                    </p:anim>
                                    <p:anim calcmode="lin" valueType="num">
                                      <p:cBhvr additive="base">
                                        <p:cTn id="59" dur="500"/>
                                        <p:tgtEl>
                                          <p:spTgt spid="3"/>
                                        </p:tgtEl>
                                        <p:attrNameLst>
                                          <p:attrName>ppt_y</p:attrName>
                                        </p:attrNameLst>
                                      </p:cBhvr>
                                      <p:tavLst>
                                        <p:tav tm="0">
                                          <p:val>
                                            <p:strVal val="ppt_y"/>
                                          </p:val>
                                        </p:tav>
                                        <p:tav tm="100000">
                                          <p:val>
                                            <p:strVal val="ppt_y"/>
                                          </p:val>
                                        </p:tav>
                                      </p:tavLst>
                                    </p:anim>
                                    <p:set>
                                      <p:cBhvr>
                                        <p:cTn id="60" dur="1" fill="hold">
                                          <p:stCondLst>
                                            <p:cond delay="499"/>
                                          </p:stCondLst>
                                        </p:cTn>
                                        <p:tgtEl>
                                          <p:spTgt spid="3"/>
                                        </p:tgtEl>
                                        <p:attrNameLst>
                                          <p:attrName>style.visibility</p:attrName>
                                        </p:attrNameLst>
                                      </p:cBhvr>
                                      <p:to>
                                        <p:strVal val="hidden"/>
                                      </p:to>
                                    </p:set>
                                  </p:childTnLst>
                                </p:cTn>
                              </p:par>
                              <p:par>
                                <p:cTn id="61" presetID="2" presetClass="exit" presetSubtype="2" fill="hold" grpId="1" nodeType="withEffect">
                                  <p:stCondLst>
                                    <p:cond delay="31000"/>
                                  </p:stCondLst>
                                  <p:childTnLst>
                                    <p:anim calcmode="lin" valueType="num">
                                      <p:cBhvr additive="base">
                                        <p:cTn id="62" dur="500"/>
                                        <p:tgtEl>
                                          <p:spTgt spid="7">
                                            <p:txEl>
                                              <p:pRg st="0" end="0"/>
                                            </p:txEl>
                                          </p:spTgt>
                                        </p:tgtEl>
                                        <p:attrNameLst>
                                          <p:attrName>ppt_x</p:attrName>
                                        </p:attrNameLst>
                                      </p:cBhvr>
                                      <p:tavLst>
                                        <p:tav tm="0">
                                          <p:val>
                                            <p:strVal val="ppt_x"/>
                                          </p:val>
                                        </p:tav>
                                        <p:tav tm="100000">
                                          <p:val>
                                            <p:strVal val="1+ppt_w/2"/>
                                          </p:val>
                                        </p:tav>
                                      </p:tavLst>
                                    </p:anim>
                                    <p:anim calcmode="lin" valueType="num">
                                      <p:cBhvr additive="base">
                                        <p:cTn id="63" dur="500"/>
                                        <p:tgtEl>
                                          <p:spTgt spid="7">
                                            <p:txEl>
                                              <p:pRg st="0" end="0"/>
                                            </p:txEl>
                                          </p:spTgt>
                                        </p:tgtEl>
                                        <p:attrNameLst>
                                          <p:attrName>ppt_y</p:attrName>
                                        </p:attrNameLst>
                                      </p:cBhvr>
                                      <p:tavLst>
                                        <p:tav tm="0">
                                          <p:val>
                                            <p:strVal val="ppt_y"/>
                                          </p:val>
                                        </p:tav>
                                        <p:tav tm="100000">
                                          <p:val>
                                            <p:strVal val="ppt_y"/>
                                          </p:val>
                                        </p:tav>
                                      </p:tavLst>
                                    </p:anim>
                                    <p:set>
                                      <p:cBhvr>
                                        <p:cTn id="64" dur="1" fill="hold">
                                          <p:stCondLst>
                                            <p:cond delay="499"/>
                                          </p:stCondLst>
                                        </p:cTn>
                                        <p:tgtEl>
                                          <p:spTgt spid="7">
                                            <p:txEl>
                                              <p:pRg st="0" end="0"/>
                                            </p:txEl>
                                          </p:spTgt>
                                        </p:tgtEl>
                                        <p:attrNameLst>
                                          <p:attrName>style.visibility</p:attrName>
                                        </p:attrNameLst>
                                      </p:cBhvr>
                                      <p:to>
                                        <p:strVal val="hidden"/>
                                      </p:to>
                                    </p:set>
                                  </p:childTnLst>
                                </p:cTn>
                              </p:par>
                              <p:par>
                                <p:cTn id="65" presetID="2" presetClass="exit" presetSubtype="2" fill="hold" grpId="1" nodeType="withEffect">
                                  <p:stCondLst>
                                    <p:cond delay="31000"/>
                                  </p:stCondLst>
                                  <p:childTnLst>
                                    <p:anim calcmode="lin" valueType="num">
                                      <p:cBhvr additive="base">
                                        <p:cTn id="66" dur="500"/>
                                        <p:tgtEl>
                                          <p:spTgt spid="7">
                                            <p:txEl>
                                              <p:pRg st="1" end="1"/>
                                            </p:txEl>
                                          </p:spTgt>
                                        </p:tgtEl>
                                        <p:attrNameLst>
                                          <p:attrName>ppt_x</p:attrName>
                                        </p:attrNameLst>
                                      </p:cBhvr>
                                      <p:tavLst>
                                        <p:tav tm="0">
                                          <p:val>
                                            <p:strVal val="ppt_x"/>
                                          </p:val>
                                        </p:tav>
                                        <p:tav tm="100000">
                                          <p:val>
                                            <p:strVal val="1+ppt_w/2"/>
                                          </p:val>
                                        </p:tav>
                                      </p:tavLst>
                                    </p:anim>
                                    <p:anim calcmode="lin" valueType="num">
                                      <p:cBhvr additive="base">
                                        <p:cTn id="67" dur="500"/>
                                        <p:tgtEl>
                                          <p:spTgt spid="7">
                                            <p:txEl>
                                              <p:pRg st="1" end="1"/>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7">
                                            <p:txEl>
                                              <p:pRg st="1" end="1"/>
                                            </p:txEl>
                                          </p:spTgt>
                                        </p:tgtEl>
                                        <p:attrNameLst>
                                          <p:attrName>style.visibility</p:attrName>
                                        </p:attrNameLst>
                                      </p:cBhvr>
                                      <p:to>
                                        <p:strVal val="hidden"/>
                                      </p:to>
                                    </p:set>
                                  </p:childTnLst>
                                </p:cTn>
                              </p:par>
                              <p:par>
                                <p:cTn id="69" presetID="2" presetClass="exit" presetSubtype="2" fill="hold" grpId="1" nodeType="withEffect">
                                  <p:stCondLst>
                                    <p:cond delay="31000"/>
                                  </p:stCondLst>
                                  <p:childTnLst>
                                    <p:anim calcmode="lin" valueType="num">
                                      <p:cBhvr additive="base">
                                        <p:cTn id="70" dur="500"/>
                                        <p:tgtEl>
                                          <p:spTgt spid="7">
                                            <p:txEl>
                                              <p:pRg st="2" end="2"/>
                                            </p:txEl>
                                          </p:spTgt>
                                        </p:tgtEl>
                                        <p:attrNameLst>
                                          <p:attrName>ppt_x</p:attrName>
                                        </p:attrNameLst>
                                      </p:cBhvr>
                                      <p:tavLst>
                                        <p:tav tm="0">
                                          <p:val>
                                            <p:strVal val="ppt_x"/>
                                          </p:val>
                                        </p:tav>
                                        <p:tav tm="100000">
                                          <p:val>
                                            <p:strVal val="1+ppt_w/2"/>
                                          </p:val>
                                        </p:tav>
                                      </p:tavLst>
                                    </p:anim>
                                    <p:anim calcmode="lin" valueType="num">
                                      <p:cBhvr additive="base">
                                        <p:cTn id="71" dur="500"/>
                                        <p:tgtEl>
                                          <p:spTgt spid="7">
                                            <p:txEl>
                                              <p:pRg st="2" end="2"/>
                                            </p:txEl>
                                          </p:spTgt>
                                        </p:tgtEl>
                                        <p:attrNameLst>
                                          <p:attrName>ppt_y</p:attrName>
                                        </p:attrNameLst>
                                      </p:cBhvr>
                                      <p:tavLst>
                                        <p:tav tm="0">
                                          <p:val>
                                            <p:strVal val="ppt_y"/>
                                          </p:val>
                                        </p:tav>
                                        <p:tav tm="100000">
                                          <p:val>
                                            <p:strVal val="ppt_y"/>
                                          </p:val>
                                        </p:tav>
                                      </p:tavLst>
                                    </p:anim>
                                    <p:set>
                                      <p:cBhvr>
                                        <p:cTn id="72" dur="1" fill="hold">
                                          <p:stCondLst>
                                            <p:cond delay="499"/>
                                          </p:stCondLst>
                                        </p:cTn>
                                        <p:tgtEl>
                                          <p:spTgt spid="7">
                                            <p:txEl>
                                              <p:pRg st="2" end="2"/>
                                            </p:txEl>
                                          </p:spTgt>
                                        </p:tgtEl>
                                        <p:attrNameLst>
                                          <p:attrName>style.visibility</p:attrName>
                                        </p:attrNameLst>
                                      </p:cBhvr>
                                      <p:to>
                                        <p:strVal val="hidden"/>
                                      </p:to>
                                    </p:set>
                                  </p:childTnLst>
                                </p:cTn>
                              </p:par>
                              <p:par>
                                <p:cTn id="73" presetID="2" presetClass="entr" presetSubtype="2" fill="hold" nodeType="withEffect">
                                  <p:stCondLst>
                                    <p:cond delay="3150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500" fill="hold"/>
                                        <p:tgtEl>
                                          <p:spTgt spid="35"/>
                                        </p:tgtEl>
                                        <p:attrNameLst>
                                          <p:attrName>ppt_x</p:attrName>
                                        </p:attrNameLst>
                                      </p:cBhvr>
                                      <p:tavLst>
                                        <p:tav tm="0">
                                          <p:val>
                                            <p:strVal val="1+#ppt_w/2"/>
                                          </p:val>
                                        </p:tav>
                                        <p:tav tm="100000">
                                          <p:val>
                                            <p:strVal val="#ppt_x"/>
                                          </p:val>
                                        </p:tav>
                                      </p:tavLst>
                                    </p:anim>
                                    <p:anim calcmode="lin" valueType="num">
                                      <p:cBhvr additive="base">
                                        <p:cTn id="76" dur="500" fill="hold"/>
                                        <p:tgtEl>
                                          <p:spTgt spid="35"/>
                                        </p:tgtEl>
                                        <p:attrNameLst>
                                          <p:attrName>ppt_y</p:attrName>
                                        </p:attrNameLst>
                                      </p:cBhvr>
                                      <p:tavLst>
                                        <p:tav tm="0">
                                          <p:val>
                                            <p:strVal val="#ppt_y"/>
                                          </p:val>
                                        </p:tav>
                                        <p:tav tm="100000">
                                          <p:val>
                                            <p:strVal val="#ppt_y"/>
                                          </p:val>
                                        </p:tav>
                                      </p:tavLst>
                                    </p:anim>
                                  </p:childTnLst>
                                </p:cTn>
                              </p:par>
                              <p:par>
                                <p:cTn id="77" presetID="2" presetClass="exit" presetSubtype="2" fill="hold" nodeType="withEffect">
                                  <p:stCondLst>
                                    <p:cond delay="38160"/>
                                  </p:stCondLst>
                                  <p:childTnLst>
                                    <p:anim calcmode="lin" valueType="num">
                                      <p:cBhvr additive="base">
                                        <p:cTn id="78" dur="500"/>
                                        <p:tgtEl>
                                          <p:spTgt spid="35"/>
                                        </p:tgtEl>
                                        <p:attrNameLst>
                                          <p:attrName>ppt_x</p:attrName>
                                        </p:attrNameLst>
                                      </p:cBhvr>
                                      <p:tavLst>
                                        <p:tav tm="0">
                                          <p:val>
                                            <p:strVal val="ppt_x"/>
                                          </p:val>
                                        </p:tav>
                                        <p:tav tm="100000">
                                          <p:val>
                                            <p:strVal val="1+ppt_w/2"/>
                                          </p:val>
                                        </p:tav>
                                      </p:tavLst>
                                    </p:anim>
                                    <p:anim calcmode="lin" valueType="num">
                                      <p:cBhvr additive="base">
                                        <p:cTn id="79" dur="500"/>
                                        <p:tgtEl>
                                          <p:spTgt spid="35"/>
                                        </p:tgtEl>
                                        <p:attrNameLst>
                                          <p:attrName>ppt_y</p:attrName>
                                        </p:attrNameLst>
                                      </p:cBhvr>
                                      <p:tavLst>
                                        <p:tav tm="0">
                                          <p:val>
                                            <p:strVal val="ppt_y"/>
                                          </p:val>
                                        </p:tav>
                                        <p:tav tm="100000">
                                          <p:val>
                                            <p:strVal val="ppt_y"/>
                                          </p:val>
                                        </p:tav>
                                      </p:tavLst>
                                    </p:anim>
                                    <p:set>
                                      <p:cBhvr>
                                        <p:cTn id="80" dur="1" fill="hold">
                                          <p:stCondLst>
                                            <p:cond delay="499"/>
                                          </p:stCondLst>
                                        </p:cTn>
                                        <p:tgtEl>
                                          <p:spTgt spid="35"/>
                                        </p:tgtEl>
                                        <p:attrNameLst>
                                          <p:attrName>style.visibility</p:attrName>
                                        </p:attrNameLst>
                                      </p:cBhvr>
                                      <p:to>
                                        <p:strVal val="hidden"/>
                                      </p:to>
                                    </p:set>
                                  </p:childTnLst>
                                </p:cTn>
                              </p:par>
                              <p:par>
                                <p:cTn id="81" presetID="2" presetClass="exit" presetSubtype="8" fill="hold" nodeType="withEffect">
                                  <p:stCondLst>
                                    <p:cond delay="38160"/>
                                  </p:stCondLst>
                                  <p:childTnLst>
                                    <p:anim calcmode="lin" valueType="num">
                                      <p:cBhvr additive="base">
                                        <p:cTn id="82" dur="500"/>
                                        <p:tgtEl>
                                          <p:spTgt spid="8"/>
                                        </p:tgtEl>
                                        <p:attrNameLst>
                                          <p:attrName>ppt_x</p:attrName>
                                        </p:attrNameLst>
                                      </p:cBhvr>
                                      <p:tavLst>
                                        <p:tav tm="0">
                                          <p:val>
                                            <p:strVal val="ppt_x"/>
                                          </p:val>
                                        </p:tav>
                                        <p:tav tm="100000">
                                          <p:val>
                                            <p:strVal val="0-ppt_w/2"/>
                                          </p:val>
                                        </p:tav>
                                      </p:tavLst>
                                    </p:anim>
                                    <p:anim calcmode="lin" valueType="num">
                                      <p:cBhvr additive="base">
                                        <p:cTn id="83" dur="500"/>
                                        <p:tgtEl>
                                          <p:spTgt spid="8"/>
                                        </p:tgtEl>
                                        <p:attrNameLst>
                                          <p:attrName>ppt_y</p:attrName>
                                        </p:attrNameLst>
                                      </p:cBhvr>
                                      <p:tavLst>
                                        <p:tav tm="0">
                                          <p:val>
                                            <p:strVal val="ppt_y"/>
                                          </p:val>
                                        </p:tav>
                                        <p:tav tm="100000">
                                          <p:val>
                                            <p:strVal val="ppt_y"/>
                                          </p:val>
                                        </p:tav>
                                      </p:tavLst>
                                    </p:anim>
                                    <p:set>
                                      <p:cBhvr>
                                        <p:cTn id="84" dur="1" fill="hold">
                                          <p:stCondLst>
                                            <p:cond delay="499"/>
                                          </p:stCondLst>
                                        </p:cTn>
                                        <p:tgtEl>
                                          <p:spTgt spid="8"/>
                                        </p:tgtEl>
                                        <p:attrNameLst>
                                          <p:attrName>style.visibility</p:attrName>
                                        </p:attrNameLst>
                                      </p:cBhvr>
                                      <p:to>
                                        <p:strVal val="hidden"/>
                                      </p:to>
                                    </p:set>
                                  </p:childTnLst>
                                </p:cTn>
                              </p:par>
                              <p:par>
                                <p:cTn id="85" presetID="2" presetClass="exit" presetSubtype="8" fill="hold" nodeType="withEffect">
                                  <p:stCondLst>
                                    <p:cond delay="38160"/>
                                  </p:stCondLst>
                                  <p:childTnLst>
                                    <p:anim calcmode="lin" valueType="num">
                                      <p:cBhvr additive="base">
                                        <p:cTn id="86" dur="500"/>
                                        <p:tgtEl>
                                          <p:spTgt spid="11"/>
                                        </p:tgtEl>
                                        <p:attrNameLst>
                                          <p:attrName>ppt_x</p:attrName>
                                        </p:attrNameLst>
                                      </p:cBhvr>
                                      <p:tavLst>
                                        <p:tav tm="0">
                                          <p:val>
                                            <p:strVal val="ppt_x"/>
                                          </p:val>
                                        </p:tav>
                                        <p:tav tm="100000">
                                          <p:val>
                                            <p:strVal val="0-ppt_w/2"/>
                                          </p:val>
                                        </p:tav>
                                      </p:tavLst>
                                    </p:anim>
                                    <p:anim calcmode="lin" valueType="num">
                                      <p:cBhvr additive="base">
                                        <p:cTn id="87" dur="500"/>
                                        <p:tgtEl>
                                          <p:spTgt spid="11"/>
                                        </p:tgtEl>
                                        <p:attrNameLst>
                                          <p:attrName>ppt_y</p:attrName>
                                        </p:attrNameLst>
                                      </p:cBhvr>
                                      <p:tavLst>
                                        <p:tav tm="0">
                                          <p:val>
                                            <p:strVal val="ppt_y"/>
                                          </p:val>
                                        </p:tav>
                                        <p:tav tm="100000">
                                          <p:val>
                                            <p:strVal val="ppt_y"/>
                                          </p:val>
                                        </p:tav>
                                      </p:tavLst>
                                    </p:anim>
                                    <p:set>
                                      <p:cBhvr>
                                        <p:cTn id="88" dur="1" fill="hold">
                                          <p:stCondLst>
                                            <p:cond delay="499"/>
                                          </p:stCondLst>
                                        </p:cTn>
                                        <p:tgtEl>
                                          <p:spTgt spid="11"/>
                                        </p:tgtEl>
                                        <p:attrNameLst>
                                          <p:attrName>style.visibility</p:attrName>
                                        </p:attrNameLst>
                                      </p:cBhvr>
                                      <p:to>
                                        <p:strVal val="hidden"/>
                                      </p:to>
                                    </p:set>
                                  </p:childTnLst>
                                </p:cTn>
                              </p:par>
                              <p:par>
                                <p:cTn id="89" presetID="2" presetClass="entr" presetSubtype="2" fill="hold" grpId="0" nodeType="withEffect">
                                  <p:stCondLst>
                                    <p:cond delay="3150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fill="hold"/>
                                        <p:tgtEl>
                                          <p:spTgt spid="31"/>
                                        </p:tgtEl>
                                        <p:attrNameLst>
                                          <p:attrName>ppt_x</p:attrName>
                                        </p:attrNameLst>
                                      </p:cBhvr>
                                      <p:tavLst>
                                        <p:tav tm="0">
                                          <p:val>
                                            <p:strVal val="1+#ppt_w/2"/>
                                          </p:val>
                                        </p:tav>
                                        <p:tav tm="100000">
                                          <p:val>
                                            <p:strVal val="#ppt_x"/>
                                          </p:val>
                                        </p:tav>
                                      </p:tavLst>
                                    </p:anim>
                                    <p:anim calcmode="lin" valueType="num">
                                      <p:cBhvr additive="base">
                                        <p:cTn id="92" dur="500" fill="hold"/>
                                        <p:tgtEl>
                                          <p:spTgt spid="31"/>
                                        </p:tgtEl>
                                        <p:attrNameLst>
                                          <p:attrName>ppt_y</p:attrName>
                                        </p:attrNameLst>
                                      </p:cBhvr>
                                      <p:tavLst>
                                        <p:tav tm="0">
                                          <p:val>
                                            <p:strVal val="#ppt_y"/>
                                          </p:val>
                                        </p:tav>
                                        <p:tav tm="100000">
                                          <p:val>
                                            <p:strVal val="#ppt_y"/>
                                          </p:val>
                                        </p:tav>
                                      </p:tavLst>
                                    </p:anim>
                                  </p:childTnLst>
                                </p:cTn>
                              </p:par>
                              <p:par>
                                <p:cTn id="93" presetID="2" presetClass="exit" presetSubtype="2" fill="hold" grpId="1" nodeType="withEffect">
                                  <p:stCondLst>
                                    <p:cond delay="38160"/>
                                  </p:stCondLst>
                                  <p:childTnLst>
                                    <p:anim calcmode="lin" valueType="num">
                                      <p:cBhvr additive="base">
                                        <p:cTn id="94" dur="500"/>
                                        <p:tgtEl>
                                          <p:spTgt spid="31"/>
                                        </p:tgtEl>
                                        <p:attrNameLst>
                                          <p:attrName>ppt_x</p:attrName>
                                        </p:attrNameLst>
                                      </p:cBhvr>
                                      <p:tavLst>
                                        <p:tav tm="0">
                                          <p:val>
                                            <p:strVal val="ppt_x"/>
                                          </p:val>
                                        </p:tav>
                                        <p:tav tm="100000">
                                          <p:val>
                                            <p:strVal val="1+ppt_w/2"/>
                                          </p:val>
                                        </p:tav>
                                      </p:tavLst>
                                    </p:anim>
                                    <p:anim calcmode="lin" valueType="num">
                                      <p:cBhvr additive="base">
                                        <p:cTn id="95" dur="500"/>
                                        <p:tgtEl>
                                          <p:spTgt spid="31"/>
                                        </p:tgtEl>
                                        <p:attrNameLst>
                                          <p:attrName>ppt_y</p:attrName>
                                        </p:attrNameLst>
                                      </p:cBhvr>
                                      <p:tavLst>
                                        <p:tav tm="0">
                                          <p:val>
                                            <p:strVal val="ppt_y"/>
                                          </p:val>
                                        </p:tav>
                                        <p:tav tm="100000">
                                          <p:val>
                                            <p:strVal val="ppt_y"/>
                                          </p:val>
                                        </p:tav>
                                      </p:tavLst>
                                    </p:anim>
                                    <p:set>
                                      <p:cBhvr>
                                        <p:cTn id="96"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2"/>
                </p:tgtEl>
              </p:cMediaNode>
            </p:audio>
          </p:childTnLst>
        </p:cTn>
      </p:par>
    </p:tnLst>
    <p:bldLst>
      <p:bldP spid="3" grpId="0" animBg="1"/>
      <p:bldP spid="3" grpId="1" animBg="1"/>
      <p:bldP spid="7" grpId="0" uiExpand="1" build="p"/>
      <p:bldP spid="7" grpId="1" build="allAtOnce"/>
      <p:bldP spid="17" grpId="0" animBg="1"/>
      <p:bldP spid="17" grpId="1" animBg="1"/>
      <p:bldP spid="15" grpId="0" animBg="1"/>
      <p:bldP spid="15" grpId="1" animBg="1"/>
      <p:bldP spid="13" grpId="0" animBg="1"/>
      <p:bldP spid="13" grpId="1" animBg="1"/>
      <p:bldP spid="19" grpId="0" animBg="1"/>
      <p:bldP spid="19" grpId="1" animBg="1"/>
      <p:bldP spid="21" grpId="0" animBg="1"/>
      <p:bldP spid="21" grpId="1" animBg="1"/>
      <p:bldP spid="31" grpId="0"/>
      <p:bldP spid="3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E601ACB7-884D-DAA7-D6C0-88050E2E63E1}"/>
              </a:ext>
            </a:extLst>
          </p:cNvPr>
          <p:cNvGrpSpPr/>
          <p:nvPr/>
        </p:nvGrpSpPr>
        <p:grpSpPr>
          <a:xfrm>
            <a:off x="7014223" y="1946349"/>
            <a:ext cx="2560320" cy="2560320"/>
            <a:chOff x="8866979" y="3413906"/>
            <a:chExt cx="2560320" cy="2560320"/>
          </a:xfrm>
        </p:grpSpPr>
        <p:sp>
          <p:nvSpPr>
            <p:cNvPr id="31" name="Oval 30">
              <a:extLst>
                <a:ext uri="{FF2B5EF4-FFF2-40B4-BE49-F238E27FC236}">
                  <a16:creationId xmlns:a16="http://schemas.microsoft.com/office/drawing/2014/main" id="{0CAF1674-6F67-25D7-3C98-28F1E71ACE2A}"/>
                </a:ext>
              </a:extLst>
            </p:cNvPr>
            <p:cNvSpPr/>
            <p:nvPr/>
          </p:nvSpPr>
          <p:spPr>
            <a:xfrm>
              <a:off x="8866979" y="3413906"/>
              <a:ext cx="2560320" cy="2560320"/>
            </a:xfrm>
            <a:prstGeom prst="ellipse">
              <a:avLst/>
            </a:prstGeom>
            <a:noFill/>
            <a:ln>
              <a:solidFill>
                <a:srgbClr val="F268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Orange and black logo with a black background&#10;&#10;Description automatically generated">
              <a:extLst>
                <a:ext uri="{FF2B5EF4-FFF2-40B4-BE49-F238E27FC236}">
                  <a16:creationId xmlns:a16="http://schemas.microsoft.com/office/drawing/2014/main" id="{41C5980B-497D-F1B5-DDF1-799AC5D5C9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4456" y="3720230"/>
              <a:ext cx="1785366" cy="1947672"/>
            </a:xfrm>
            <a:prstGeom prst="rect">
              <a:avLst/>
            </a:prstGeom>
          </p:spPr>
        </p:pic>
      </p:grpSp>
      <p:grpSp>
        <p:nvGrpSpPr>
          <p:cNvPr id="45" name="Group 44">
            <a:extLst>
              <a:ext uri="{FF2B5EF4-FFF2-40B4-BE49-F238E27FC236}">
                <a16:creationId xmlns:a16="http://schemas.microsoft.com/office/drawing/2014/main" id="{C7ACDEA7-2000-C906-1E6A-AD8838C6C7E8}"/>
              </a:ext>
            </a:extLst>
          </p:cNvPr>
          <p:cNvGrpSpPr/>
          <p:nvPr/>
        </p:nvGrpSpPr>
        <p:grpSpPr>
          <a:xfrm>
            <a:off x="2821715" y="1946349"/>
            <a:ext cx="2560320" cy="2560320"/>
            <a:chOff x="4674471" y="3413906"/>
            <a:chExt cx="2560320" cy="2560320"/>
          </a:xfrm>
        </p:grpSpPr>
        <p:pic>
          <p:nvPicPr>
            <p:cNvPr id="42" name="Picture 41" descr="A purple spray bottle and a bucket&#10;&#10;Description automatically generated">
              <a:extLst>
                <a:ext uri="{FF2B5EF4-FFF2-40B4-BE49-F238E27FC236}">
                  <a16:creationId xmlns:a16="http://schemas.microsoft.com/office/drawing/2014/main" id="{252B0AE4-9ECF-303B-684B-F346641FC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0801" y="3717864"/>
              <a:ext cx="1707660" cy="1952404"/>
            </a:xfrm>
            <a:prstGeom prst="rect">
              <a:avLst/>
            </a:prstGeom>
          </p:spPr>
        </p:pic>
        <p:sp>
          <p:nvSpPr>
            <p:cNvPr id="27" name="Oval 26">
              <a:extLst>
                <a:ext uri="{FF2B5EF4-FFF2-40B4-BE49-F238E27FC236}">
                  <a16:creationId xmlns:a16="http://schemas.microsoft.com/office/drawing/2014/main" id="{8FF81793-94FC-77BD-5CD7-3E148E910EDC}"/>
                </a:ext>
              </a:extLst>
            </p:cNvPr>
            <p:cNvSpPr/>
            <p:nvPr/>
          </p:nvSpPr>
          <p:spPr>
            <a:xfrm>
              <a:off x="4674471" y="3413906"/>
              <a:ext cx="2560320" cy="2560320"/>
            </a:xfrm>
            <a:prstGeom prst="ellipse">
              <a:avLst/>
            </a:prstGeom>
            <a:noFill/>
            <a:ln>
              <a:solidFill>
                <a:srgbClr val="A622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8E1F7842-0F91-90E0-49D1-DD70F09FC07D}"/>
              </a:ext>
            </a:extLst>
          </p:cNvPr>
          <p:cNvGrpSpPr/>
          <p:nvPr/>
        </p:nvGrpSpPr>
        <p:grpSpPr>
          <a:xfrm>
            <a:off x="7014223" y="1946349"/>
            <a:ext cx="2560320" cy="2560320"/>
            <a:chOff x="8866979" y="3413906"/>
            <a:chExt cx="2560320" cy="2560320"/>
          </a:xfrm>
        </p:grpSpPr>
        <p:sp>
          <p:nvSpPr>
            <p:cNvPr id="53" name="Oval 52">
              <a:extLst>
                <a:ext uri="{FF2B5EF4-FFF2-40B4-BE49-F238E27FC236}">
                  <a16:creationId xmlns:a16="http://schemas.microsoft.com/office/drawing/2014/main" id="{CFD1AFD5-41BE-ABCB-933C-5FDD5C13144E}"/>
                </a:ext>
              </a:extLst>
            </p:cNvPr>
            <p:cNvSpPr/>
            <p:nvPr/>
          </p:nvSpPr>
          <p:spPr>
            <a:xfrm>
              <a:off x="8866979" y="3413906"/>
              <a:ext cx="2560320" cy="2560320"/>
            </a:xfrm>
            <a:prstGeom prst="ellipse">
              <a:avLst/>
            </a:prstGeom>
            <a:noFill/>
            <a:ln>
              <a:solidFill>
                <a:srgbClr val="E6E6E6">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descr="Orange and black logo with a black background&#10;&#10;Description automatically generated">
              <a:extLst>
                <a:ext uri="{FF2B5EF4-FFF2-40B4-BE49-F238E27FC236}">
                  <a16:creationId xmlns:a16="http://schemas.microsoft.com/office/drawing/2014/main" id="{3DD2CE93-DC5F-A839-6AD7-5929C85F0A04}"/>
                </a:ext>
              </a:extLst>
            </p:cNvPr>
            <p:cNvPicPr>
              <a:picLocks noChangeAspect="1"/>
            </p:cNvPicPr>
            <p:nvPr/>
          </p:nvPicPr>
          <p:blipFill>
            <a:blip r:embed="rId5">
              <a:duotone>
                <a:prstClr val="black"/>
                <a:srgbClr val="EF59A1">
                  <a:tint val="45000"/>
                  <a:satMod val="400000"/>
                </a:srgbClr>
              </a:duotone>
              <a:alphaModFix amt="5000"/>
              <a:extLst>
                <a:ext uri="{28A0092B-C50C-407E-A947-70E740481C1C}">
                  <a14:useLocalDpi xmlns:a14="http://schemas.microsoft.com/office/drawing/2010/main" val="0"/>
                </a:ext>
              </a:extLst>
            </a:blip>
            <a:stretch>
              <a:fillRect/>
            </a:stretch>
          </p:blipFill>
          <p:spPr>
            <a:xfrm>
              <a:off x="9254456" y="3720230"/>
              <a:ext cx="1785366" cy="1947672"/>
            </a:xfrm>
            <a:prstGeom prst="rect">
              <a:avLst/>
            </a:prstGeom>
          </p:spPr>
        </p:pic>
      </p:grpSp>
      <p:grpSp>
        <p:nvGrpSpPr>
          <p:cNvPr id="55" name="Group 54">
            <a:extLst>
              <a:ext uri="{FF2B5EF4-FFF2-40B4-BE49-F238E27FC236}">
                <a16:creationId xmlns:a16="http://schemas.microsoft.com/office/drawing/2014/main" id="{ABABB3DF-467B-A9FE-3664-94645DD38303}"/>
              </a:ext>
            </a:extLst>
          </p:cNvPr>
          <p:cNvGrpSpPr/>
          <p:nvPr/>
        </p:nvGrpSpPr>
        <p:grpSpPr>
          <a:xfrm>
            <a:off x="2821715" y="1946349"/>
            <a:ext cx="2560320" cy="2560320"/>
            <a:chOff x="4674471" y="3413906"/>
            <a:chExt cx="2560320" cy="2560320"/>
          </a:xfrm>
        </p:grpSpPr>
        <p:pic>
          <p:nvPicPr>
            <p:cNvPr id="56" name="Picture 55" descr="A purple spray bottle and a bucket&#10;&#10;Description automatically generated">
              <a:extLst>
                <a:ext uri="{FF2B5EF4-FFF2-40B4-BE49-F238E27FC236}">
                  <a16:creationId xmlns:a16="http://schemas.microsoft.com/office/drawing/2014/main" id="{2135AEF1-6131-D5DC-E758-80D717D06CCC}"/>
                </a:ext>
              </a:extLst>
            </p:cNvPr>
            <p:cNvPicPr>
              <a:picLocks noChangeAspect="1"/>
            </p:cNvPicPr>
            <p:nvPr/>
          </p:nvPicPr>
          <p:blipFill>
            <a:blip r:embed="rId7">
              <a:alphaModFix amt="5000"/>
              <a:biLevel thresh="75000"/>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5100801" y="3717864"/>
              <a:ext cx="1707660" cy="1952404"/>
            </a:xfrm>
            <a:prstGeom prst="rect">
              <a:avLst/>
            </a:prstGeom>
          </p:spPr>
        </p:pic>
        <p:sp>
          <p:nvSpPr>
            <p:cNvPr id="57" name="Oval 56">
              <a:extLst>
                <a:ext uri="{FF2B5EF4-FFF2-40B4-BE49-F238E27FC236}">
                  <a16:creationId xmlns:a16="http://schemas.microsoft.com/office/drawing/2014/main" id="{BCF834C3-EF4E-A69F-F7FC-559F2B352F95}"/>
                </a:ext>
              </a:extLst>
            </p:cNvPr>
            <p:cNvSpPr/>
            <p:nvPr/>
          </p:nvSpPr>
          <p:spPr>
            <a:xfrm>
              <a:off x="4674471" y="3413906"/>
              <a:ext cx="2560320" cy="2560320"/>
            </a:xfrm>
            <a:prstGeom prst="ellipse">
              <a:avLst/>
            </a:prstGeom>
            <a:noFill/>
            <a:ln>
              <a:solidFill>
                <a:srgbClr val="E6E6E6">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8243BE6D-899F-F24B-BDCB-AC1061ACC086}"/>
              </a:ext>
            </a:extLst>
          </p:cNvPr>
          <p:cNvSpPr txBox="1"/>
          <p:nvPr/>
        </p:nvSpPr>
        <p:spPr>
          <a:xfrm>
            <a:off x="128016" y="96886"/>
            <a:ext cx="11771884" cy="535531"/>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Cleaning products vs. disinfectants</a:t>
            </a:r>
          </a:p>
        </p:txBody>
      </p:sp>
      <p:grpSp>
        <p:nvGrpSpPr>
          <p:cNvPr id="15" name="Group 14">
            <a:extLst>
              <a:ext uri="{FF2B5EF4-FFF2-40B4-BE49-F238E27FC236}">
                <a16:creationId xmlns:a16="http://schemas.microsoft.com/office/drawing/2014/main" id="{C6D5D516-77A2-3F4B-E8D9-6B00A8FBB282}"/>
              </a:ext>
            </a:extLst>
          </p:cNvPr>
          <p:cNvGrpSpPr/>
          <p:nvPr/>
        </p:nvGrpSpPr>
        <p:grpSpPr>
          <a:xfrm>
            <a:off x="11104778" y="317398"/>
            <a:ext cx="772897" cy="772897"/>
            <a:chOff x="11120831" y="4872381"/>
            <a:chExt cx="772897" cy="772897"/>
          </a:xfrm>
        </p:grpSpPr>
        <p:sp>
          <p:nvSpPr>
            <p:cNvPr id="17" name="Oval 16">
              <a:extLst>
                <a:ext uri="{FF2B5EF4-FFF2-40B4-BE49-F238E27FC236}">
                  <a16:creationId xmlns:a16="http://schemas.microsoft.com/office/drawing/2014/main" id="{4119842F-8BA4-B9C4-8165-99DD1D45747F}"/>
                </a:ext>
              </a:extLst>
            </p:cNvPr>
            <p:cNvSpPr/>
            <p:nvPr/>
          </p:nvSpPr>
          <p:spPr>
            <a:xfrm>
              <a:off x="11120831" y="4872381"/>
              <a:ext cx="772897" cy="772897"/>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Mop and bucket">
              <a:extLst>
                <a:ext uri="{FF2B5EF4-FFF2-40B4-BE49-F238E27FC236}">
                  <a16:creationId xmlns:a16="http://schemas.microsoft.com/office/drawing/2014/main" id="{55036C35-81A5-A194-240C-853405AEC30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223615" y="4975165"/>
              <a:ext cx="516528" cy="516528"/>
            </a:xfrm>
            <a:prstGeom prst="rect">
              <a:avLst/>
            </a:prstGeom>
          </p:spPr>
        </p:pic>
      </p:grpSp>
      <p:sp>
        <p:nvSpPr>
          <p:cNvPr id="49" name="TextBox 48">
            <a:extLst>
              <a:ext uri="{FF2B5EF4-FFF2-40B4-BE49-F238E27FC236}">
                <a16:creationId xmlns:a16="http://schemas.microsoft.com/office/drawing/2014/main" id="{83F70156-DE1D-1073-D661-6D73E149260F}"/>
              </a:ext>
            </a:extLst>
          </p:cNvPr>
          <p:cNvSpPr txBox="1"/>
          <p:nvPr/>
        </p:nvSpPr>
        <p:spPr>
          <a:xfrm>
            <a:off x="228601" y="5622019"/>
            <a:ext cx="11734799" cy="892552"/>
          </a:xfrm>
          <a:prstGeom prst="rect">
            <a:avLst/>
          </a:prstGeom>
          <a:noFill/>
        </p:spPr>
        <p:txBody>
          <a:bodyPr wrap="square" rtlCol="0">
            <a:spAutoFit/>
          </a:bodyPr>
          <a:lstStyle/>
          <a:p>
            <a:pPr marL="0" indent="0" algn="ctr">
              <a:buNone/>
            </a:pPr>
            <a:r>
              <a:rPr lang="en-US" sz="2600" b="1" dirty="0">
                <a:latin typeface="Atkinson Hyperlegible" pitchFamily="2" charset="0"/>
                <a:cs typeface="Arial"/>
              </a:rPr>
              <a:t>All organic material (body fluids) and dirt/soilage must be removed by a cleaning product before application of disinfectants</a:t>
            </a:r>
            <a:r>
              <a:rPr lang="en-US" sz="2600" dirty="0">
                <a:latin typeface="Atkinson Hyperlegible" pitchFamily="2" charset="0"/>
                <a:cs typeface="Arial"/>
              </a:rPr>
              <a:t>.</a:t>
            </a:r>
          </a:p>
        </p:txBody>
      </p:sp>
      <p:grpSp>
        <p:nvGrpSpPr>
          <p:cNvPr id="5" name="Group 4">
            <a:extLst>
              <a:ext uri="{FF2B5EF4-FFF2-40B4-BE49-F238E27FC236}">
                <a16:creationId xmlns:a16="http://schemas.microsoft.com/office/drawing/2014/main" id="{EA9B83A8-B850-A207-7F67-FE25E5FF6F9A}"/>
              </a:ext>
            </a:extLst>
          </p:cNvPr>
          <p:cNvGrpSpPr/>
          <p:nvPr/>
        </p:nvGrpSpPr>
        <p:grpSpPr>
          <a:xfrm>
            <a:off x="1110828" y="1190731"/>
            <a:ext cx="5072353" cy="4071556"/>
            <a:chOff x="1478015" y="936731"/>
            <a:chExt cx="5072353" cy="4071556"/>
          </a:xfrm>
        </p:grpSpPr>
        <p:grpSp>
          <p:nvGrpSpPr>
            <p:cNvPr id="32" name="Graphic 21">
              <a:extLst>
                <a:ext uri="{FF2B5EF4-FFF2-40B4-BE49-F238E27FC236}">
                  <a16:creationId xmlns:a16="http://schemas.microsoft.com/office/drawing/2014/main" id="{50D55FAC-DDF8-BFDA-902B-E300393838CB}"/>
                </a:ext>
              </a:extLst>
            </p:cNvPr>
            <p:cNvGrpSpPr/>
            <p:nvPr/>
          </p:nvGrpSpPr>
          <p:grpSpPr>
            <a:xfrm>
              <a:off x="1478015" y="936731"/>
              <a:ext cx="5072353" cy="4071556"/>
              <a:chOff x="1477744" y="2055222"/>
              <a:chExt cx="4698743" cy="3771661"/>
            </a:xfrm>
            <a:solidFill>
              <a:srgbClr val="A6228C"/>
            </a:solidFill>
          </p:grpSpPr>
          <p:sp>
            <p:nvSpPr>
              <p:cNvPr id="34" name="Freeform: Shape 33">
                <a:extLst>
                  <a:ext uri="{FF2B5EF4-FFF2-40B4-BE49-F238E27FC236}">
                    <a16:creationId xmlns:a16="http://schemas.microsoft.com/office/drawing/2014/main" id="{182BE19C-D916-DE7B-A157-94F0E02BFB8C}"/>
                  </a:ext>
                </a:extLst>
              </p:cNvPr>
              <p:cNvSpPr/>
              <p:nvPr/>
            </p:nvSpPr>
            <p:spPr>
              <a:xfrm>
                <a:off x="1477744" y="3359949"/>
                <a:ext cx="4573711" cy="2466934"/>
              </a:xfrm>
              <a:custGeom>
                <a:avLst/>
                <a:gdLst>
                  <a:gd name="connsiteX0" fmla="*/ 4511579 w 4573711"/>
                  <a:gd name="connsiteY0" fmla="*/ 1031428 h 2466934"/>
                  <a:gd name="connsiteX1" fmla="*/ 4414473 w 4573711"/>
                  <a:gd name="connsiteY1" fmla="*/ 1091412 h 2466934"/>
                  <a:gd name="connsiteX2" fmla="*/ 4201740 w 4573711"/>
                  <a:gd name="connsiteY2" fmla="*/ 1991597 h 2466934"/>
                  <a:gd name="connsiteX3" fmla="*/ 3804947 w 4573711"/>
                  <a:gd name="connsiteY3" fmla="*/ 2305544 h 2466934"/>
                  <a:gd name="connsiteX4" fmla="*/ 1069558 w 4573711"/>
                  <a:gd name="connsiteY4" fmla="*/ 2305544 h 2466934"/>
                  <a:gd name="connsiteX5" fmla="*/ 661838 w 4573711"/>
                  <a:gd name="connsiteY5" fmla="*/ 1897824 h 2466934"/>
                  <a:gd name="connsiteX6" fmla="*/ 661838 w 4573711"/>
                  <a:gd name="connsiteY6" fmla="*/ 1486112 h 2466934"/>
                  <a:gd name="connsiteX7" fmla="*/ 892280 w 4573711"/>
                  <a:gd name="connsiteY7" fmla="*/ 1071689 h 2466934"/>
                  <a:gd name="connsiteX8" fmla="*/ 1162246 w 4573711"/>
                  <a:gd name="connsiteY8" fmla="*/ 581123 h 2466934"/>
                  <a:gd name="connsiteX9" fmla="*/ 661838 w 4573711"/>
                  <a:gd name="connsiteY9" fmla="*/ 5619 h 2466934"/>
                  <a:gd name="connsiteX10" fmla="*/ 581123 w 4573711"/>
                  <a:gd name="connsiteY10" fmla="*/ 0 h 2466934"/>
                  <a:gd name="connsiteX11" fmla="*/ 500408 w 4573711"/>
                  <a:gd name="connsiteY11" fmla="*/ 5619 h 2466934"/>
                  <a:gd name="connsiteX12" fmla="*/ 0 w 4573711"/>
                  <a:gd name="connsiteY12" fmla="*/ 581123 h 2466934"/>
                  <a:gd name="connsiteX13" fmla="*/ 269966 w 4573711"/>
                  <a:gd name="connsiteY13" fmla="*/ 1071689 h 2466934"/>
                  <a:gd name="connsiteX14" fmla="*/ 500408 w 4573711"/>
                  <a:gd name="connsiteY14" fmla="*/ 1486112 h 2466934"/>
                  <a:gd name="connsiteX15" fmla="*/ 500408 w 4573711"/>
                  <a:gd name="connsiteY15" fmla="*/ 1897785 h 2466934"/>
                  <a:gd name="connsiteX16" fmla="*/ 1069519 w 4573711"/>
                  <a:gd name="connsiteY16" fmla="*/ 2466934 h 2466934"/>
                  <a:gd name="connsiteX17" fmla="*/ 3804908 w 4573711"/>
                  <a:gd name="connsiteY17" fmla="*/ 2466934 h 2466934"/>
                  <a:gd name="connsiteX18" fmla="*/ 4158069 w 4573711"/>
                  <a:gd name="connsiteY18" fmla="*/ 2344138 h 2466934"/>
                  <a:gd name="connsiteX19" fmla="*/ 4358791 w 4573711"/>
                  <a:gd name="connsiteY19" fmla="*/ 2028680 h 2466934"/>
                  <a:gd name="connsiteX20" fmla="*/ 4571524 w 4573711"/>
                  <a:gd name="connsiteY20" fmla="*/ 1128495 h 2466934"/>
                  <a:gd name="connsiteX21" fmla="*/ 4511540 w 4573711"/>
                  <a:gd name="connsiteY21" fmla="*/ 1031390 h 246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3711" h="2466934">
                    <a:moveTo>
                      <a:pt x="4511579" y="1031428"/>
                    </a:moveTo>
                    <a:cubicBezTo>
                      <a:pt x="4468180" y="1021160"/>
                      <a:pt x="4424742" y="1048013"/>
                      <a:pt x="4414473" y="1091412"/>
                    </a:cubicBezTo>
                    <a:lnTo>
                      <a:pt x="4201740" y="1991597"/>
                    </a:lnTo>
                    <a:cubicBezTo>
                      <a:pt x="4158030" y="2176470"/>
                      <a:pt x="3994896" y="2305544"/>
                      <a:pt x="3804947" y="2305544"/>
                    </a:cubicBezTo>
                    <a:lnTo>
                      <a:pt x="1069558" y="2305544"/>
                    </a:lnTo>
                    <a:cubicBezTo>
                      <a:pt x="844386" y="2305544"/>
                      <a:pt x="661838" y="2122996"/>
                      <a:pt x="661838" y="1897824"/>
                    </a:cubicBezTo>
                    <a:lnTo>
                      <a:pt x="661838" y="1486112"/>
                    </a:lnTo>
                    <a:cubicBezTo>
                      <a:pt x="661838" y="1317437"/>
                      <a:pt x="749992" y="1162285"/>
                      <a:pt x="892280" y="1071689"/>
                    </a:cubicBezTo>
                    <a:cubicBezTo>
                      <a:pt x="1054446" y="968500"/>
                      <a:pt x="1162246" y="787153"/>
                      <a:pt x="1162246" y="581123"/>
                    </a:cubicBezTo>
                    <a:cubicBezTo>
                      <a:pt x="1162246" y="288101"/>
                      <a:pt x="944204" y="45027"/>
                      <a:pt x="661838" y="5619"/>
                    </a:cubicBezTo>
                    <a:cubicBezTo>
                      <a:pt x="635450" y="1899"/>
                      <a:pt x="608519" y="0"/>
                      <a:pt x="581123" y="0"/>
                    </a:cubicBezTo>
                    <a:cubicBezTo>
                      <a:pt x="553727" y="0"/>
                      <a:pt x="526796" y="1899"/>
                      <a:pt x="500408" y="5619"/>
                    </a:cubicBezTo>
                    <a:cubicBezTo>
                      <a:pt x="218042" y="44988"/>
                      <a:pt x="0" y="288101"/>
                      <a:pt x="0" y="581123"/>
                    </a:cubicBezTo>
                    <a:cubicBezTo>
                      <a:pt x="0" y="787153"/>
                      <a:pt x="107801" y="968500"/>
                      <a:pt x="269966" y="1071689"/>
                    </a:cubicBezTo>
                    <a:cubicBezTo>
                      <a:pt x="412292" y="1162285"/>
                      <a:pt x="500408" y="1317398"/>
                      <a:pt x="500408" y="1486112"/>
                    </a:cubicBezTo>
                    <a:lnTo>
                      <a:pt x="500408" y="1897785"/>
                    </a:lnTo>
                    <a:cubicBezTo>
                      <a:pt x="500408" y="2211615"/>
                      <a:pt x="755727" y="2466934"/>
                      <a:pt x="1069519" y="2466934"/>
                    </a:cubicBezTo>
                    <a:lnTo>
                      <a:pt x="3804908" y="2466934"/>
                    </a:lnTo>
                    <a:cubicBezTo>
                      <a:pt x="3932549" y="2466934"/>
                      <a:pt x="4057980" y="2423303"/>
                      <a:pt x="4158069" y="2344138"/>
                    </a:cubicBezTo>
                    <a:cubicBezTo>
                      <a:pt x="4258159" y="2264934"/>
                      <a:pt x="4329457" y="2152910"/>
                      <a:pt x="4358791" y="2028680"/>
                    </a:cubicBezTo>
                    <a:lnTo>
                      <a:pt x="4571524" y="1128495"/>
                    </a:lnTo>
                    <a:cubicBezTo>
                      <a:pt x="4581793" y="1085096"/>
                      <a:pt x="4554940" y="1041658"/>
                      <a:pt x="4511540" y="1031390"/>
                    </a:cubicBezTo>
                    <a:close/>
                  </a:path>
                </a:pathLst>
              </a:custGeom>
              <a:grp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233123A-6BBD-4A95-B8C0-5B4C245D05D4}"/>
                  </a:ext>
                </a:extLst>
              </p:cNvPr>
              <p:cNvSpPr/>
              <p:nvPr/>
            </p:nvSpPr>
            <p:spPr>
              <a:xfrm>
                <a:off x="1978191" y="2055222"/>
                <a:ext cx="4198296" cy="1966493"/>
              </a:xfrm>
              <a:custGeom>
                <a:avLst/>
                <a:gdLst>
                  <a:gd name="connsiteX0" fmla="*/ 4196043 w 4198296"/>
                  <a:gd name="connsiteY0" fmla="*/ 1867289 h 1966493"/>
                  <a:gd name="connsiteX1" fmla="*/ 3858382 w 4198296"/>
                  <a:gd name="connsiteY1" fmla="*/ 438254 h 1966493"/>
                  <a:gd name="connsiteX2" fmla="*/ 3854469 w 4198296"/>
                  <a:gd name="connsiteY2" fmla="*/ 421863 h 1966493"/>
                  <a:gd name="connsiteX3" fmla="*/ 3854081 w 4198296"/>
                  <a:gd name="connsiteY3" fmla="*/ 421282 h 1966493"/>
                  <a:gd name="connsiteX4" fmla="*/ 3657622 w 4198296"/>
                  <a:gd name="connsiteY4" fmla="*/ 122796 h 1966493"/>
                  <a:gd name="connsiteX5" fmla="*/ 3304461 w 4198296"/>
                  <a:gd name="connsiteY5" fmla="*/ 0 h 1966493"/>
                  <a:gd name="connsiteX6" fmla="*/ 569149 w 4198296"/>
                  <a:gd name="connsiteY6" fmla="*/ 0 h 1966493"/>
                  <a:gd name="connsiteX7" fmla="*/ 0 w 4198296"/>
                  <a:gd name="connsiteY7" fmla="*/ 569149 h 1966493"/>
                  <a:gd name="connsiteX8" fmla="*/ 0 w 4198296"/>
                  <a:gd name="connsiteY8" fmla="*/ 1064133 h 1966493"/>
                  <a:gd name="connsiteX9" fmla="*/ 79901 w 4198296"/>
                  <a:gd name="connsiteY9" fmla="*/ 1143298 h 1966493"/>
                  <a:gd name="connsiteX10" fmla="*/ 80715 w 4198296"/>
                  <a:gd name="connsiteY10" fmla="*/ 1143298 h 1966493"/>
                  <a:gd name="connsiteX11" fmla="*/ 81528 w 4198296"/>
                  <a:gd name="connsiteY11" fmla="*/ 1143298 h 1966493"/>
                  <a:gd name="connsiteX12" fmla="*/ 161429 w 4198296"/>
                  <a:gd name="connsiteY12" fmla="*/ 1064133 h 1966493"/>
                  <a:gd name="connsiteX13" fmla="*/ 161429 w 4198296"/>
                  <a:gd name="connsiteY13" fmla="*/ 569072 h 1966493"/>
                  <a:gd name="connsiteX14" fmla="*/ 569149 w 4198296"/>
                  <a:gd name="connsiteY14" fmla="*/ 161352 h 1966493"/>
                  <a:gd name="connsiteX15" fmla="*/ 3304539 w 4198296"/>
                  <a:gd name="connsiteY15" fmla="*/ 161352 h 1966493"/>
                  <a:gd name="connsiteX16" fmla="*/ 3701331 w 4198296"/>
                  <a:gd name="connsiteY16" fmla="*/ 475299 h 1966493"/>
                  <a:gd name="connsiteX17" fmla="*/ 4039032 w 4198296"/>
                  <a:gd name="connsiteY17" fmla="*/ 1904334 h 1966493"/>
                  <a:gd name="connsiteX18" fmla="*/ 4136137 w 4198296"/>
                  <a:gd name="connsiteY18" fmla="*/ 1964317 h 1966493"/>
                  <a:gd name="connsiteX19" fmla="*/ 4196121 w 4198296"/>
                  <a:gd name="connsiteY19" fmla="*/ 1867212 h 196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98296" h="1966493">
                    <a:moveTo>
                      <a:pt x="4196043" y="1867289"/>
                    </a:moveTo>
                    <a:lnTo>
                      <a:pt x="3858382" y="438254"/>
                    </a:lnTo>
                    <a:lnTo>
                      <a:pt x="3854469" y="421863"/>
                    </a:lnTo>
                    <a:lnTo>
                      <a:pt x="3854081" y="421282"/>
                    </a:lnTo>
                    <a:cubicBezTo>
                      <a:pt x="3822462" y="303833"/>
                      <a:pt x="3753139" y="198358"/>
                      <a:pt x="3657622" y="122796"/>
                    </a:cubicBezTo>
                    <a:cubicBezTo>
                      <a:pt x="3557533" y="43632"/>
                      <a:pt x="3432140" y="0"/>
                      <a:pt x="3304461" y="0"/>
                    </a:cubicBezTo>
                    <a:lnTo>
                      <a:pt x="569149" y="0"/>
                    </a:lnTo>
                    <a:cubicBezTo>
                      <a:pt x="254815" y="0"/>
                      <a:pt x="0" y="254815"/>
                      <a:pt x="0" y="569149"/>
                    </a:cubicBezTo>
                    <a:lnTo>
                      <a:pt x="0" y="1064133"/>
                    </a:lnTo>
                    <a:cubicBezTo>
                      <a:pt x="0" y="1108152"/>
                      <a:pt x="35882" y="1143336"/>
                      <a:pt x="79901" y="1143298"/>
                    </a:cubicBezTo>
                    <a:cubicBezTo>
                      <a:pt x="80172" y="1143298"/>
                      <a:pt x="80443" y="1143298"/>
                      <a:pt x="80715" y="1143298"/>
                    </a:cubicBezTo>
                    <a:cubicBezTo>
                      <a:pt x="80986" y="1143298"/>
                      <a:pt x="81257" y="1143298"/>
                      <a:pt x="81528" y="1143298"/>
                    </a:cubicBezTo>
                    <a:cubicBezTo>
                      <a:pt x="125548" y="1143336"/>
                      <a:pt x="161429" y="1108152"/>
                      <a:pt x="161429" y="1064133"/>
                    </a:cubicBezTo>
                    <a:lnTo>
                      <a:pt x="161429" y="569072"/>
                    </a:lnTo>
                    <a:cubicBezTo>
                      <a:pt x="161429" y="343900"/>
                      <a:pt x="343977" y="161352"/>
                      <a:pt x="569149" y="161352"/>
                    </a:cubicBezTo>
                    <a:lnTo>
                      <a:pt x="3304539" y="161352"/>
                    </a:lnTo>
                    <a:cubicBezTo>
                      <a:pt x="3494488" y="161352"/>
                      <a:pt x="3657622" y="290465"/>
                      <a:pt x="3701331" y="475299"/>
                    </a:cubicBezTo>
                    <a:lnTo>
                      <a:pt x="4039032" y="1904334"/>
                    </a:lnTo>
                    <a:cubicBezTo>
                      <a:pt x="4049300" y="1947733"/>
                      <a:pt x="4092738" y="1974547"/>
                      <a:pt x="4136137" y="1964317"/>
                    </a:cubicBezTo>
                    <a:cubicBezTo>
                      <a:pt x="4179536" y="1954049"/>
                      <a:pt x="4206351" y="1910611"/>
                      <a:pt x="4196121" y="1867212"/>
                    </a:cubicBezTo>
                    <a:close/>
                  </a:path>
                </a:pathLst>
              </a:custGeom>
              <a:grpFill/>
              <a:ln w="0" cap="flat">
                <a:noFill/>
                <a:prstDash val="solid"/>
                <a:miter/>
              </a:ln>
            </p:spPr>
            <p:txBody>
              <a:bodyPr rtlCol="0" anchor="ctr"/>
              <a:lstStyle/>
              <a:p>
                <a:endParaRPr lang="en-US" dirty="0"/>
              </a:p>
            </p:txBody>
          </p:sp>
        </p:grpSp>
        <p:sp>
          <p:nvSpPr>
            <p:cNvPr id="46" name="TextBox 45">
              <a:extLst>
                <a:ext uri="{FF2B5EF4-FFF2-40B4-BE49-F238E27FC236}">
                  <a16:creationId xmlns:a16="http://schemas.microsoft.com/office/drawing/2014/main" id="{918330D0-A8C2-9BB9-A319-080DE0FBD87B}"/>
                </a:ext>
              </a:extLst>
            </p:cNvPr>
            <p:cNvSpPr txBox="1"/>
            <p:nvPr/>
          </p:nvSpPr>
          <p:spPr>
            <a:xfrm>
              <a:off x="2763879" y="1264349"/>
              <a:ext cx="3380579" cy="3416320"/>
            </a:xfrm>
            <a:prstGeom prst="rect">
              <a:avLst/>
            </a:prstGeom>
            <a:noFill/>
          </p:spPr>
          <p:txBody>
            <a:bodyPr wrap="square" rtlCol="0">
              <a:spAutoFit/>
            </a:bodyPr>
            <a:lstStyle/>
            <a:p>
              <a:r>
                <a:rPr lang="en-US" sz="2400" b="1" dirty="0">
                  <a:solidFill>
                    <a:srgbClr val="A6228C"/>
                  </a:solidFill>
                  <a:latin typeface="Atkinson Hyperlegible" pitchFamily="2" charset="0"/>
                  <a:cs typeface="Arial"/>
                </a:rPr>
                <a:t>Cleaning </a:t>
              </a:r>
              <a:br>
                <a:rPr lang="en-US" sz="2400" b="1" dirty="0">
                  <a:solidFill>
                    <a:srgbClr val="A6228C"/>
                  </a:solidFill>
                  <a:latin typeface="Atkinson Hyperlegible" pitchFamily="2" charset="0"/>
                  <a:cs typeface="Arial"/>
                </a:rPr>
              </a:br>
              <a:r>
                <a:rPr lang="en-US" sz="2400" b="1" dirty="0">
                  <a:solidFill>
                    <a:srgbClr val="A6228C"/>
                  </a:solidFill>
                  <a:latin typeface="Atkinson Hyperlegible" pitchFamily="2" charset="0"/>
                  <a:cs typeface="Arial"/>
                </a:rPr>
                <a:t>products are</a:t>
              </a:r>
              <a:r>
                <a:rPr lang="en-US" sz="2400" dirty="0">
                  <a:solidFill>
                    <a:srgbClr val="A6228C"/>
                  </a:solidFill>
                  <a:latin typeface="Atkinson Hyperlegible" pitchFamily="2" charset="0"/>
                  <a:cs typeface="Arial"/>
                </a:rPr>
                <a:t>: </a:t>
              </a:r>
              <a:endParaRPr lang="en-US" sz="2400" dirty="0">
                <a:solidFill>
                  <a:srgbClr val="A6228C"/>
                </a:solidFill>
                <a:latin typeface="Atkinson Hyperlegible" pitchFamily="2" charset="0"/>
              </a:endParaRPr>
            </a:p>
            <a:p>
              <a:pPr marL="0" lvl="1"/>
              <a:r>
                <a:rPr lang="en-US" sz="2400" dirty="0">
                  <a:latin typeface="Atkinson Hyperlegible" pitchFamily="2" charset="0"/>
                  <a:ea typeface="+mn-lt"/>
                  <a:cs typeface="+mn-lt"/>
                </a:rPr>
                <a:t>liquids, powders, sprays, or granules for removing organic material and grease/oil, such as liquid soap, enzymatic cleaners and detergents.</a:t>
              </a:r>
            </a:p>
          </p:txBody>
        </p:sp>
        <p:grpSp>
          <p:nvGrpSpPr>
            <p:cNvPr id="3" name="Group 2">
              <a:extLst>
                <a:ext uri="{FF2B5EF4-FFF2-40B4-BE49-F238E27FC236}">
                  <a16:creationId xmlns:a16="http://schemas.microsoft.com/office/drawing/2014/main" id="{98031702-1D83-40A7-CAA7-23521ABF8CEE}"/>
                </a:ext>
              </a:extLst>
            </p:cNvPr>
            <p:cNvGrpSpPr/>
            <p:nvPr/>
          </p:nvGrpSpPr>
          <p:grpSpPr>
            <a:xfrm>
              <a:off x="1624254" y="2491377"/>
              <a:ext cx="962265" cy="962265"/>
              <a:chOff x="1624254" y="2491377"/>
              <a:chExt cx="962265" cy="962265"/>
            </a:xfrm>
          </p:grpSpPr>
          <p:sp>
            <p:nvSpPr>
              <p:cNvPr id="37" name="Freeform: Shape 36">
                <a:extLst>
                  <a:ext uri="{FF2B5EF4-FFF2-40B4-BE49-F238E27FC236}">
                    <a16:creationId xmlns:a16="http://schemas.microsoft.com/office/drawing/2014/main" id="{0A811BB3-ACE7-C275-C82A-972286FBED23}"/>
                  </a:ext>
                </a:extLst>
              </p:cNvPr>
              <p:cNvSpPr/>
              <p:nvPr/>
            </p:nvSpPr>
            <p:spPr>
              <a:xfrm>
                <a:off x="1624254" y="2491377"/>
                <a:ext cx="962265" cy="962265"/>
              </a:xfrm>
              <a:custGeom>
                <a:avLst/>
                <a:gdLst>
                  <a:gd name="connsiteX0" fmla="*/ 445694 w 891388"/>
                  <a:gd name="connsiteY0" fmla="*/ 891389 h 891388"/>
                  <a:gd name="connsiteX1" fmla="*/ 130546 w 891388"/>
                  <a:gd name="connsiteY1" fmla="*/ 760842 h 891388"/>
                  <a:gd name="connsiteX2" fmla="*/ 0 w 891388"/>
                  <a:gd name="connsiteY2" fmla="*/ 445694 h 891388"/>
                  <a:gd name="connsiteX3" fmla="*/ 130546 w 891388"/>
                  <a:gd name="connsiteY3" fmla="*/ 130546 h 891388"/>
                  <a:gd name="connsiteX4" fmla="*/ 445694 w 891388"/>
                  <a:gd name="connsiteY4" fmla="*/ 0 h 891388"/>
                  <a:gd name="connsiteX5" fmla="*/ 760842 w 891388"/>
                  <a:gd name="connsiteY5" fmla="*/ 130546 h 891388"/>
                  <a:gd name="connsiteX6" fmla="*/ 891389 w 891388"/>
                  <a:gd name="connsiteY6" fmla="*/ 445694 h 891388"/>
                  <a:gd name="connsiteX7" fmla="*/ 760842 w 891388"/>
                  <a:gd name="connsiteY7" fmla="*/ 760842 h 891388"/>
                  <a:gd name="connsiteX8" fmla="*/ 445694 w 891388"/>
                  <a:gd name="connsiteY8" fmla="*/ 891389 h 89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388" h="891388">
                    <a:moveTo>
                      <a:pt x="445694" y="891389"/>
                    </a:moveTo>
                    <a:cubicBezTo>
                      <a:pt x="326656" y="891389"/>
                      <a:pt x="214710" y="845044"/>
                      <a:pt x="130546" y="760842"/>
                    </a:cubicBezTo>
                    <a:cubicBezTo>
                      <a:pt x="46383" y="676679"/>
                      <a:pt x="0" y="564732"/>
                      <a:pt x="0" y="445694"/>
                    </a:cubicBezTo>
                    <a:cubicBezTo>
                      <a:pt x="0" y="326656"/>
                      <a:pt x="46344" y="214710"/>
                      <a:pt x="130546" y="130546"/>
                    </a:cubicBezTo>
                    <a:cubicBezTo>
                      <a:pt x="214710" y="46383"/>
                      <a:pt x="326656" y="0"/>
                      <a:pt x="445694" y="0"/>
                    </a:cubicBezTo>
                    <a:cubicBezTo>
                      <a:pt x="564732" y="0"/>
                      <a:pt x="676679" y="46344"/>
                      <a:pt x="760842" y="130546"/>
                    </a:cubicBezTo>
                    <a:cubicBezTo>
                      <a:pt x="845006" y="214710"/>
                      <a:pt x="891389" y="326656"/>
                      <a:pt x="891389" y="445694"/>
                    </a:cubicBezTo>
                    <a:cubicBezTo>
                      <a:pt x="891389" y="564732"/>
                      <a:pt x="845044" y="676679"/>
                      <a:pt x="760842" y="760842"/>
                    </a:cubicBezTo>
                    <a:cubicBezTo>
                      <a:pt x="676679" y="845006"/>
                      <a:pt x="564732" y="891389"/>
                      <a:pt x="445694" y="891389"/>
                    </a:cubicBezTo>
                    <a:close/>
                  </a:path>
                </a:pathLst>
              </a:custGeom>
              <a:solidFill>
                <a:srgbClr val="F7F7F7"/>
              </a:solidFill>
              <a:ln w="0" cap="flat">
                <a:noFill/>
                <a:prstDash val="solid"/>
                <a:miter/>
              </a:ln>
            </p:spPr>
            <p:txBody>
              <a:bodyPr rtlCol="0" anchor="ctr"/>
              <a:lstStyle/>
              <a:p>
                <a:endParaRPr lang="en-US"/>
              </a:p>
            </p:txBody>
          </p:sp>
          <p:pic>
            <p:nvPicPr>
              <p:cNvPr id="51" name="Picture 50" descr="A black background with a black square&#10;&#10;Description automatically generated with medium confidence">
                <a:extLst>
                  <a:ext uri="{FF2B5EF4-FFF2-40B4-BE49-F238E27FC236}">
                    <a16:creationId xmlns:a16="http://schemas.microsoft.com/office/drawing/2014/main" id="{6EDDF882-7FD4-7D94-53C6-459C8B2909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5519" y="2702642"/>
                <a:ext cx="539735" cy="539735"/>
              </a:xfrm>
              <a:prstGeom prst="rect">
                <a:avLst/>
              </a:prstGeom>
            </p:spPr>
          </p:pic>
        </p:grpSp>
      </p:grpSp>
      <p:grpSp>
        <p:nvGrpSpPr>
          <p:cNvPr id="4" name="Group 3">
            <a:extLst>
              <a:ext uri="{FF2B5EF4-FFF2-40B4-BE49-F238E27FC236}">
                <a16:creationId xmlns:a16="http://schemas.microsoft.com/office/drawing/2014/main" id="{00517398-B47F-845A-E1F4-8B2E24AE3861}"/>
              </a:ext>
            </a:extLst>
          </p:cNvPr>
          <p:cNvGrpSpPr/>
          <p:nvPr/>
        </p:nvGrpSpPr>
        <p:grpSpPr>
          <a:xfrm>
            <a:off x="6008820" y="1190731"/>
            <a:ext cx="5072353" cy="4071556"/>
            <a:chOff x="6376007" y="936731"/>
            <a:chExt cx="5072353" cy="4071556"/>
          </a:xfrm>
        </p:grpSpPr>
        <p:grpSp>
          <p:nvGrpSpPr>
            <p:cNvPr id="39" name="Graphic 21">
              <a:extLst>
                <a:ext uri="{FF2B5EF4-FFF2-40B4-BE49-F238E27FC236}">
                  <a16:creationId xmlns:a16="http://schemas.microsoft.com/office/drawing/2014/main" id="{11694370-C50B-1775-8AC3-7D9678AE7135}"/>
                </a:ext>
              </a:extLst>
            </p:cNvPr>
            <p:cNvGrpSpPr/>
            <p:nvPr/>
          </p:nvGrpSpPr>
          <p:grpSpPr>
            <a:xfrm>
              <a:off x="6376007" y="936731"/>
              <a:ext cx="5072353" cy="4071556"/>
              <a:chOff x="6014969" y="2055261"/>
              <a:chExt cx="4698743" cy="3771661"/>
            </a:xfrm>
            <a:solidFill>
              <a:srgbClr val="F26829"/>
            </a:solidFill>
          </p:grpSpPr>
          <p:sp>
            <p:nvSpPr>
              <p:cNvPr id="40" name="Freeform: Shape 39">
                <a:extLst>
                  <a:ext uri="{FF2B5EF4-FFF2-40B4-BE49-F238E27FC236}">
                    <a16:creationId xmlns:a16="http://schemas.microsoft.com/office/drawing/2014/main" id="{CD1914AF-8276-8093-472D-E6AF7B4587BE}"/>
                  </a:ext>
                </a:extLst>
              </p:cNvPr>
              <p:cNvSpPr/>
              <p:nvPr/>
            </p:nvSpPr>
            <p:spPr>
              <a:xfrm>
                <a:off x="6014969" y="3860378"/>
                <a:ext cx="4198258" cy="1966544"/>
              </a:xfrm>
              <a:custGeom>
                <a:avLst/>
                <a:gdLst>
                  <a:gd name="connsiteX0" fmla="*/ 4118396 w 4198258"/>
                  <a:gd name="connsiteY0" fmla="*/ 823208 h 1966544"/>
                  <a:gd name="connsiteX1" fmla="*/ 4117582 w 4198258"/>
                  <a:gd name="connsiteY1" fmla="*/ 823208 h 1966544"/>
                  <a:gd name="connsiteX2" fmla="*/ 4116768 w 4198258"/>
                  <a:gd name="connsiteY2" fmla="*/ 823208 h 1966544"/>
                  <a:gd name="connsiteX3" fmla="*/ 4036867 w 4198258"/>
                  <a:gd name="connsiteY3" fmla="*/ 902373 h 1966544"/>
                  <a:gd name="connsiteX4" fmla="*/ 4036867 w 4198258"/>
                  <a:gd name="connsiteY4" fmla="*/ 1397434 h 1966544"/>
                  <a:gd name="connsiteX5" fmla="*/ 3629147 w 4198258"/>
                  <a:gd name="connsiteY5" fmla="*/ 1805154 h 1966544"/>
                  <a:gd name="connsiteX6" fmla="*/ 893758 w 4198258"/>
                  <a:gd name="connsiteY6" fmla="*/ 1805154 h 1966544"/>
                  <a:gd name="connsiteX7" fmla="*/ 496965 w 4198258"/>
                  <a:gd name="connsiteY7" fmla="*/ 1491207 h 1966544"/>
                  <a:gd name="connsiteX8" fmla="*/ 159265 w 4198258"/>
                  <a:gd name="connsiteY8" fmla="*/ 62172 h 1966544"/>
                  <a:gd name="connsiteX9" fmla="*/ 62160 w 4198258"/>
                  <a:gd name="connsiteY9" fmla="*/ 2188 h 1966544"/>
                  <a:gd name="connsiteX10" fmla="*/ 2176 w 4198258"/>
                  <a:gd name="connsiteY10" fmla="*/ 99294 h 1966544"/>
                  <a:gd name="connsiteX11" fmla="*/ 339837 w 4198258"/>
                  <a:gd name="connsiteY11" fmla="*/ 1528329 h 1966544"/>
                  <a:gd name="connsiteX12" fmla="*/ 342007 w 4198258"/>
                  <a:gd name="connsiteY12" fmla="*/ 1537435 h 1966544"/>
                  <a:gd name="connsiteX13" fmla="*/ 342162 w 4198258"/>
                  <a:gd name="connsiteY13" fmla="*/ 1537784 h 1966544"/>
                  <a:gd name="connsiteX14" fmla="*/ 540597 w 4198258"/>
                  <a:gd name="connsiteY14" fmla="*/ 1843748 h 1966544"/>
                  <a:gd name="connsiteX15" fmla="*/ 893758 w 4198258"/>
                  <a:gd name="connsiteY15" fmla="*/ 1966544 h 1966544"/>
                  <a:gd name="connsiteX16" fmla="*/ 3629147 w 4198258"/>
                  <a:gd name="connsiteY16" fmla="*/ 1966544 h 1966544"/>
                  <a:gd name="connsiteX17" fmla="*/ 4198258 w 4198258"/>
                  <a:gd name="connsiteY17" fmla="*/ 1397395 h 1966544"/>
                  <a:gd name="connsiteX18" fmla="*/ 4198258 w 4198258"/>
                  <a:gd name="connsiteY18" fmla="*/ 902411 h 1966544"/>
                  <a:gd name="connsiteX19" fmla="*/ 4118357 w 4198258"/>
                  <a:gd name="connsiteY19" fmla="*/ 823247 h 196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98258" h="1966544">
                    <a:moveTo>
                      <a:pt x="4118396" y="823208"/>
                    </a:moveTo>
                    <a:cubicBezTo>
                      <a:pt x="4118125" y="823208"/>
                      <a:pt x="4117853" y="823208"/>
                      <a:pt x="4117582" y="823208"/>
                    </a:cubicBezTo>
                    <a:cubicBezTo>
                      <a:pt x="4117310" y="823208"/>
                      <a:pt x="4117040" y="823208"/>
                      <a:pt x="4116768" y="823208"/>
                    </a:cubicBezTo>
                    <a:cubicBezTo>
                      <a:pt x="4072749" y="823169"/>
                      <a:pt x="4036867" y="858354"/>
                      <a:pt x="4036867" y="902373"/>
                    </a:cubicBezTo>
                    <a:lnTo>
                      <a:pt x="4036867" y="1397434"/>
                    </a:lnTo>
                    <a:cubicBezTo>
                      <a:pt x="4036867" y="1622606"/>
                      <a:pt x="3854320" y="1805154"/>
                      <a:pt x="3629147" y="1805154"/>
                    </a:cubicBezTo>
                    <a:lnTo>
                      <a:pt x="893758" y="1805154"/>
                    </a:lnTo>
                    <a:cubicBezTo>
                      <a:pt x="703809" y="1805154"/>
                      <a:pt x="540675" y="1676041"/>
                      <a:pt x="496965" y="1491207"/>
                    </a:cubicBezTo>
                    <a:lnTo>
                      <a:pt x="159265" y="62172"/>
                    </a:lnTo>
                    <a:cubicBezTo>
                      <a:pt x="148997" y="18773"/>
                      <a:pt x="105559" y="-8080"/>
                      <a:pt x="62160" y="2188"/>
                    </a:cubicBezTo>
                    <a:cubicBezTo>
                      <a:pt x="18761" y="12457"/>
                      <a:pt x="-8054" y="55895"/>
                      <a:pt x="2176" y="99294"/>
                    </a:cubicBezTo>
                    <a:lnTo>
                      <a:pt x="339837" y="1528329"/>
                    </a:lnTo>
                    <a:lnTo>
                      <a:pt x="342007" y="1537435"/>
                    </a:lnTo>
                    <a:lnTo>
                      <a:pt x="342162" y="1537784"/>
                    </a:lnTo>
                    <a:cubicBezTo>
                      <a:pt x="372890" y="1658216"/>
                      <a:pt x="443065" y="1766559"/>
                      <a:pt x="540597" y="1843748"/>
                    </a:cubicBezTo>
                    <a:cubicBezTo>
                      <a:pt x="640687" y="1922912"/>
                      <a:pt x="766079" y="1966544"/>
                      <a:pt x="893758" y="1966544"/>
                    </a:cubicBezTo>
                    <a:lnTo>
                      <a:pt x="3629147" y="1966544"/>
                    </a:lnTo>
                    <a:cubicBezTo>
                      <a:pt x="3942939" y="1966544"/>
                      <a:pt x="4198258" y="1711225"/>
                      <a:pt x="4198258" y="1397395"/>
                    </a:cubicBezTo>
                    <a:lnTo>
                      <a:pt x="4198258" y="902411"/>
                    </a:lnTo>
                    <a:cubicBezTo>
                      <a:pt x="4198258" y="858392"/>
                      <a:pt x="4162376" y="823208"/>
                      <a:pt x="4118357" y="823247"/>
                    </a:cubicBezTo>
                    <a:close/>
                  </a:path>
                </a:pathLst>
              </a:custGeom>
              <a:grp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4B8FD6-5DAC-0B31-2D1E-8652DDE89A2B}"/>
                  </a:ext>
                </a:extLst>
              </p:cNvPr>
              <p:cNvSpPr/>
              <p:nvPr/>
            </p:nvSpPr>
            <p:spPr>
              <a:xfrm>
                <a:off x="6140001" y="2055261"/>
                <a:ext cx="4573711" cy="2466972"/>
              </a:xfrm>
              <a:custGeom>
                <a:avLst/>
                <a:gdLst>
                  <a:gd name="connsiteX0" fmla="*/ 4303707 w 4573711"/>
                  <a:gd name="connsiteY0" fmla="*/ 1395245 h 2466972"/>
                  <a:gd name="connsiteX1" fmla="*/ 4073265 w 4573711"/>
                  <a:gd name="connsiteY1" fmla="*/ 980822 h 2466972"/>
                  <a:gd name="connsiteX2" fmla="*/ 4073265 w 4573711"/>
                  <a:gd name="connsiteY2" fmla="*/ 569149 h 2466972"/>
                  <a:gd name="connsiteX3" fmla="*/ 3504115 w 4573711"/>
                  <a:gd name="connsiteY3" fmla="*/ 0 h 2466972"/>
                  <a:gd name="connsiteX4" fmla="*/ 768765 w 4573711"/>
                  <a:gd name="connsiteY4" fmla="*/ 0 h 2466972"/>
                  <a:gd name="connsiteX5" fmla="*/ 415604 w 4573711"/>
                  <a:gd name="connsiteY5" fmla="*/ 122796 h 2466972"/>
                  <a:gd name="connsiteX6" fmla="*/ 214883 w 4573711"/>
                  <a:gd name="connsiteY6" fmla="*/ 438254 h 2466972"/>
                  <a:gd name="connsiteX7" fmla="*/ 2188 w 4573711"/>
                  <a:gd name="connsiteY7" fmla="*/ 1338439 h 2466972"/>
                  <a:gd name="connsiteX8" fmla="*/ 62172 w 4573711"/>
                  <a:gd name="connsiteY8" fmla="*/ 1435545 h 2466972"/>
                  <a:gd name="connsiteX9" fmla="*/ 159278 w 4573711"/>
                  <a:gd name="connsiteY9" fmla="*/ 1375561 h 2466972"/>
                  <a:gd name="connsiteX10" fmla="*/ 371972 w 4573711"/>
                  <a:gd name="connsiteY10" fmla="*/ 475376 h 2466972"/>
                  <a:gd name="connsiteX11" fmla="*/ 768765 w 4573711"/>
                  <a:gd name="connsiteY11" fmla="*/ 161430 h 2466972"/>
                  <a:gd name="connsiteX12" fmla="*/ 3504154 w 4573711"/>
                  <a:gd name="connsiteY12" fmla="*/ 161430 h 2466972"/>
                  <a:gd name="connsiteX13" fmla="*/ 3911874 w 4573711"/>
                  <a:gd name="connsiteY13" fmla="*/ 569149 h 2466972"/>
                  <a:gd name="connsiteX14" fmla="*/ 3911874 w 4573711"/>
                  <a:gd name="connsiteY14" fmla="*/ 980861 h 2466972"/>
                  <a:gd name="connsiteX15" fmla="*/ 3681432 w 4573711"/>
                  <a:gd name="connsiteY15" fmla="*/ 1395284 h 2466972"/>
                  <a:gd name="connsiteX16" fmla="*/ 3411466 w 4573711"/>
                  <a:gd name="connsiteY16" fmla="*/ 1885850 h 2466972"/>
                  <a:gd name="connsiteX17" fmla="*/ 3911874 w 4573711"/>
                  <a:gd name="connsiteY17" fmla="*/ 2461355 h 2466972"/>
                  <a:gd name="connsiteX18" fmla="*/ 3992589 w 4573711"/>
                  <a:gd name="connsiteY18" fmla="*/ 2466973 h 2466972"/>
                  <a:gd name="connsiteX19" fmla="*/ 4073304 w 4573711"/>
                  <a:gd name="connsiteY19" fmla="*/ 2461355 h 2466972"/>
                  <a:gd name="connsiteX20" fmla="*/ 4573712 w 4573711"/>
                  <a:gd name="connsiteY20" fmla="*/ 1885850 h 2466972"/>
                  <a:gd name="connsiteX21" fmla="*/ 4303746 w 4573711"/>
                  <a:gd name="connsiteY21" fmla="*/ 1395284 h 246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3711" h="2466972">
                    <a:moveTo>
                      <a:pt x="4303707" y="1395245"/>
                    </a:moveTo>
                    <a:cubicBezTo>
                      <a:pt x="4161381" y="1304650"/>
                      <a:pt x="4073265" y="1149536"/>
                      <a:pt x="4073265" y="980822"/>
                    </a:cubicBezTo>
                    <a:lnTo>
                      <a:pt x="4073265" y="569149"/>
                    </a:lnTo>
                    <a:cubicBezTo>
                      <a:pt x="4073265" y="254815"/>
                      <a:pt x="3818450" y="0"/>
                      <a:pt x="3504115" y="0"/>
                    </a:cubicBezTo>
                    <a:lnTo>
                      <a:pt x="768765" y="0"/>
                    </a:lnTo>
                    <a:cubicBezTo>
                      <a:pt x="641125" y="0"/>
                      <a:pt x="515693" y="43632"/>
                      <a:pt x="415604" y="122796"/>
                    </a:cubicBezTo>
                    <a:cubicBezTo>
                      <a:pt x="315515" y="202000"/>
                      <a:pt x="244216" y="314024"/>
                      <a:pt x="214883" y="438254"/>
                    </a:cubicBezTo>
                    <a:lnTo>
                      <a:pt x="2188" y="1338439"/>
                    </a:lnTo>
                    <a:cubicBezTo>
                      <a:pt x="-8080" y="1381838"/>
                      <a:pt x="18773" y="1425276"/>
                      <a:pt x="62172" y="1435545"/>
                    </a:cubicBezTo>
                    <a:cubicBezTo>
                      <a:pt x="105610" y="1445852"/>
                      <a:pt x="149009" y="1418960"/>
                      <a:pt x="159278" y="1375561"/>
                    </a:cubicBezTo>
                    <a:lnTo>
                      <a:pt x="371972" y="475376"/>
                    </a:lnTo>
                    <a:cubicBezTo>
                      <a:pt x="415682" y="290503"/>
                      <a:pt x="578816" y="161430"/>
                      <a:pt x="768765" y="161430"/>
                    </a:cubicBezTo>
                    <a:lnTo>
                      <a:pt x="3504154" y="161430"/>
                    </a:lnTo>
                    <a:cubicBezTo>
                      <a:pt x="3729327" y="161430"/>
                      <a:pt x="3911874" y="343977"/>
                      <a:pt x="3911874" y="569149"/>
                    </a:cubicBezTo>
                    <a:lnTo>
                      <a:pt x="3911874" y="980861"/>
                    </a:lnTo>
                    <a:cubicBezTo>
                      <a:pt x="3911874" y="1149536"/>
                      <a:pt x="3823719" y="1304688"/>
                      <a:pt x="3681432" y="1395284"/>
                    </a:cubicBezTo>
                    <a:cubicBezTo>
                      <a:pt x="3519267" y="1498473"/>
                      <a:pt x="3411466" y="1679820"/>
                      <a:pt x="3411466" y="1885850"/>
                    </a:cubicBezTo>
                    <a:cubicBezTo>
                      <a:pt x="3411466" y="2178872"/>
                      <a:pt x="3629508" y="2421946"/>
                      <a:pt x="3911874" y="2461355"/>
                    </a:cubicBezTo>
                    <a:cubicBezTo>
                      <a:pt x="3938262" y="2465074"/>
                      <a:pt x="3965193" y="2466973"/>
                      <a:pt x="3992589" y="2466973"/>
                    </a:cubicBezTo>
                    <a:cubicBezTo>
                      <a:pt x="4019985" y="2466973"/>
                      <a:pt x="4046916" y="2465074"/>
                      <a:pt x="4073304" y="2461355"/>
                    </a:cubicBezTo>
                    <a:cubicBezTo>
                      <a:pt x="4355670" y="2421985"/>
                      <a:pt x="4573712" y="2178872"/>
                      <a:pt x="4573712" y="1885850"/>
                    </a:cubicBezTo>
                    <a:cubicBezTo>
                      <a:pt x="4573712" y="1679820"/>
                      <a:pt x="4465912" y="1498473"/>
                      <a:pt x="4303746" y="1395284"/>
                    </a:cubicBezTo>
                    <a:close/>
                  </a:path>
                </a:pathLst>
              </a:custGeom>
              <a:grpFill/>
              <a:ln w="0" cap="flat">
                <a:noFill/>
                <a:prstDash val="solid"/>
                <a:miter/>
              </a:ln>
            </p:spPr>
            <p:txBody>
              <a:bodyPr rtlCol="0" anchor="ctr"/>
              <a:lstStyle/>
              <a:p>
                <a:endParaRPr lang="en-US"/>
              </a:p>
            </p:txBody>
          </p:sp>
        </p:grpSp>
        <p:sp>
          <p:nvSpPr>
            <p:cNvPr id="47" name="TextBox 46">
              <a:extLst>
                <a:ext uri="{FF2B5EF4-FFF2-40B4-BE49-F238E27FC236}">
                  <a16:creationId xmlns:a16="http://schemas.microsoft.com/office/drawing/2014/main" id="{2E002720-29FD-3820-2EDC-4CF6AE47347E}"/>
                </a:ext>
              </a:extLst>
            </p:cNvPr>
            <p:cNvSpPr txBox="1"/>
            <p:nvPr/>
          </p:nvSpPr>
          <p:spPr>
            <a:xfrm>
              <a:off x="6944368" y="1633681"/>
              <a:ext cx="3257624" cy="2677656"/>
            </a:xfrm>
            <a:prstGeom prst="rect">
              <a:avLst/>
            </a:prstGeom>
            <a:noFill/>
          </p:spPr>
          <p:txBody>
            <a:bodyPr wrap="square" rtlCol="0">
              <a:spAutoFit/>
            </a:bodyPr>
            <a:lstStyle/>
            <a:p>
              <a:pPr marL="0" indent="0">
                <a:buNone/>
              </a:pPr>
              <a:r>
                <a:rPr lang="en-US" sz="2400" b="1" dirty="0">
                  <a:solidFill>
                    <a:srgbClr val="F26829"/>
                  </a:solidFill>
                  <a:latin typeface="Atkinson Hyperlegible" pitchFamily="2" charset="0"/>
                  <a:cs typeface="Arial"/>
                </a:rPr>
                <a:t>Disinfectants are</a:t>
              </a:r>
              <a:r>
                <a:rPr lang="en-US" sz="2400" dirty="0">
                  <a:solidFill>
                    <a:srgbClr val="F26829"/>
                  </a:solidFill>
                  <a:latin typeface="Atkinson Hyperlegible" pitchFamily="2" charset="0"/>
                  <a:cs typeface="Arial"/>
                </a:rPr>
                <a:t>: </a:t>
              </a:r>
              <a:endParaRPr lang="en-US" sz="2400" dirty="0">
                <a:solidFill>
                  <a:srgbClr val="F26829"/>
                </a:solidFill>
                <a:latin typeface="Atkinson Hyperlegible" pitchFamily="2" charset="0"/>
              </a:endParaRPr>
            </a:p>
            <a:p>
              <a:pPr marL="0" lvl="1"/>
              <a:r>
                <a:rPr lang="en-US" sz="2400" dirty="0">
                  <a:latin typeface="Atkinson Hyperlegible" pitchFamily="2" charset="0"/>
                  <a:ea typeface="+mn-lt"/>
                  <a:cs typeface="+mn-lt"/>
                </a:rPr>
                <a:t>chemical compounds that kill pathogens/</a:t>
              </a:r>
              <a:br>
                <a:rPr lang="en-US" sz="2400" dirty="0">
                  <a:latin typeface="Atkinson Hyperlegible" pitchFamily="2" charset="0"/>
                  <a:ea typeface="+mn-lt"/>
                  <a:cs typeface="+mn-lt"/>
                </a:rPr>
              </a:br>
              <a:r>
                <a:rPr lang="en-US" sz="2400" dirty="0">
                  <a:latin typeface="Atkinson Hyperlegible" pitchFamily="2" charset="0"/>
                  <a:ea typeface="+mn-lt"/>
                  <a:cs typeface="+mn-lt"/>
                </a:rPr>
                <a:t>microbes, categorized as low, mid or high-level, used only on inanimate objects.</a:t>
              </a:r>
            </a:p>
          </p:txBody>
        </p:sp>
        <p:grpSp>
          <p:nvGrpSpPr>
            <p:cNvPr id="2" name="Group 1">
              <a:extLst>
                <a:ext uri="{FF2B5EF4-FFF2-40B4-BE49-F238E27FC236}">
                  <a16:creationId xmlns:a16="http://schemas.microsoft.com/office/drawing/2014/main" id="{87A31846-9485-17FA-1EF7-9CF247B1F872}"/>
                </a:ext>
              </a:extLst>
            </p:cNvPr>
            <p:cNvGrpSpPr/>
            <p:nvPr/>
          </p:nvGrpSpPr>
          <p:grpSpPr>
            <a:xfrm>
              <a:off x="10339857" y="2491377"/>
              <a:ext cx="962265" cy="962265"/>
              <a:chOff x="10339857" y="2491377"/>
              <a:chExt cx="962265" cy="962265"/>
            </a:xfrm>
          </p:grpSpPr>
          <p:sp>
            <p:nvSpPr>
              <p:cNvPr id="44" name="Freeform: Shape 43">
                <a:extLst>
                  <a:ext uri="{FF2B5EF4-FFF2-40B4-BE49-F238E27FC236}">
                    <a16:creationId xmlns:a16="http://schemas.microsoft.com/office/drawing/2014/main" id="{93CC3B8F-B245-E571-E31D-2C5CD733DA50}"/>
                  </a:ext>
                </a:extLst>
              </p:cNvPr>
              <p:cNvSpPr/>
              <p:nvPr/>
            </p:nvSpPr>
            <p:spPr>
              <a:xfrm>
                <a:off x="10339857" y="2491377"/>
                <a:ext cx="962265" cy="962265"/>
              </a:xfrm>
              <a:custGeom>
                <a:avLst/>
                <a:gdLst>
                  <a:gd name="connsiteX0" fmla="*/ 445694 w 891388"/>
                  <a:gd name="connsiteY0" fmla="*/ 891389 h 891388"/>
                  <a:gd name="connsiteX1" fmla="*/ 130546 w 891388"/>
                  <a:gd name="connsiteY1" fmla="*/ 760842 h 891388"/>
                  <a:gd name="connsiteX2" fmla="*/ 0 w 891388"/>
                  <a:gd name="connsiteY2" fmla="*/ 445694 h 891388"/>
                  <a:gd name="connsiteX3" fmla="*/ 130546 w 891388"/>
                  <a:gd name="connsiteY3" fmla="*/ 130546 h 891388"/>
                  <a:gd name="connsiteX4" fmla="*/ 445694 w 891388"/>
                  <a:gd name="connsiteY4" fmla="*/ 0 h 891388"/>
                  <a:gd name="connsiteX5" fmla="*/ 760843 w 891388"/>
                  <a:gd name="connsiteY5" fmla="*/ 130546 h 891388"/>
                  <a:gd name="connsiteX6" fmla="*/ 891389 w 891388"/>
                  <a:gd name="connsiteY6" fmla="*/ 445694 h 891388"/>
                  <a:gd name="connsiteX7" fmla="*/ 760843 w 891388"/>
                  <a:gd name="connsiteY7" fmla="*/ 760842 h 891388"/>
                  <a:gd name="connsiteX8" fmla="*/ 445694 w 891388"/>
                  <a:gd name="connsiteY8" fmla="*/ 891389 h 89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388" h="891388">
                    <a:moveTo>
                      <a:pt x="445694" y="891389"/>
                    </a:moveTo>
                    <a:cubicBezTo>
                      <a:pt x="326657" y="891389"/>
                      <a:pt x="214710" y="845044"/>
                      <a:pt x="130546" y="760842"/>
                    </a:cubicBezTo>
                    <a:cubicBezTo>
                      <a:pt x="46383" y="676679"/>
                      <a:pt x="0" y="564732"/>
                      <a:pt x="0" y="445694"/>
                    </a:cubicBezTo>
                    <a:cubicBezTo>
                      <a:pt x="0" y="326656"/>
                      <a:pt x="46344" y="214710"/>
                      <a:pt x="130546" y="130546"/>
                    </a:cubicBezTo>
                    <a:cubicBezTo>
                      <a:pt x="214710" y="46383"/>
                      <a:pt x="326657" y="0"/>
                      <a:pt x="445694" y="0"/>
                    </a:cubicBezTo>
                    <a:cubicBezTo>
                      <a:pt x="564732" y="0"/>
                      <a:pt x="676679" y="46344"/>
                      <a:pt x="760843" y="130546"/>
                    </a:cubicBezTo>
                    <a:cubicBezTo>
                      <a:pt x="845006" y="214710"/>
                      <a:pt x="891389" y="326656"/>
                      <a:pt x="891389" y="445694"/>
                    </a:cubicBezTo>
                    <a:cubicBezTo>
                      <a:pt x="891389" y="564732"/>
                      <a:pt x="845045" y="676679"/>
                      <a:pt x="760843" y="760842"/>
                    </a:cubicBezTo>
                    <a:cubicBezTo>
                      <a:pt x="676640" y="845006"/>
                      <a:pt x="564732" y="891389"/>
                      <a:pt x="445694" y="891389"/>
                    </a:cubicBezTo>
                    <a:close/>
                  </a:path>
                </a:pathLst>
              </a:custGeom>
              <a:solidFill>
                <a:srgbClr val="F7F7F7"/>
              </a:solidFill>
              <a:ln w="0" cap="flat">
                <a:noFill/>
                <a:prstDash val="solid"/>
                <a:miter/>
              </a:ln>
            </p:spPr>
            <p:txBody>
              <a:bodyPr rtlCol="0" anchor="ctr"/>
              <a:lstStyle/>
              <a:p>
                <a:endParaRPr lang="en-US"/>
              </a:p>
            </p:txBody>
          </p:sp>
          <p:pic>
            <p:nvPicPr>
              <p:cNvPr id="52" name="Picture 51">
                <a:extLst>
                  <a:ext uri="{FF2B5EF4-FFF2-40B4-BE49-F238E27FC236}">
                    <a16:creationId xmlns:a16="http://schemas.microsoft.com/office/drawing/2014/main" id="{5F44612D-31F7-1A59-6A17-542CAEEE2FC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551122" y="2702642"/>
                <a:ext cx="539735" cy="539735"/>
              </a:xfrm>
              <a:prstGeom prst="rect">
                <a:avLst/>
              </a:prstGeom>
            </p:spPr>
          </p:pic>
        </p:grpSp>
      </p:grpSp>
      <p:pic>
        <p:nvPicPr>
          <p:cNvPr id="6" name="21">
            <a:hlinkClick r:id="" action="ppaction://media"/>
            <a:extLst>
              <a:ext uri="{FF2B5EF4-FFF2-40B4-BE49-F238E27FC236}">
                <a16:creationId xmlns:a16="http://schemas.microsoft.com/office/drawing/2014/main" id="{00502CCD-80E9-2079-492B-24DBA411A45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4775" y="7585075"/>
            <a:ext cx="609600" cy="609600"/>
          </a:xfrm>
          <a:prstGeom prst="rect">
            <a:avLst/>
          </a:prstGeom>
        </p:spPr>
      </p:pic>
    </p:spTree>
    <p:extLst>
      <p:ext uri="{BB962C8B-B14F-4D97-AF65-F5344CB8AC3E}">
        <p14:creationId xmlns:p14="http://schemas.microsoft.com/office/powerpoint/2010/main" val="1026847989"/>
      </p:ext>
    </p:extLst>
  </p:cSld>
  <p:clrMapOvr>
    <a:masterClrMapping/>
  </p:clrMapOvr>
  <mc:AlternateContent xmlns:mc="http://schemas.openxmlformats.org/markup-compatibility/2006" xmlns:p14="http://schemas.microsoft.com/office/powerpoint/2010/main">
    <mc:Choice Requires="p14">
      <p:transition spd="slow" p14:dur="2000" advClick="0" advTm="48310"/>
    </mc:Choice>
    <mc:Fallback xmlns="">
      <p:transition spd="slow" advClick="0" advTm="48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336" fill="hold"/>
                                        <p:tgtEl>
                                          <p:spTgt spid="6"/>
                                        </p:tgtEl>
                                      </p:cBhvr>
                                    </p:cmd>
                                  </p:childTnLst>
                                </p:cTn>
                              </p:par>
                              <p:par>
                                <p:cTn id="7" presetID="2" presetClass="entr" presetSubtype="8"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0-#ppt_w/2"/>
                                          </p:val>
                                        </p:tav>
                                        <p:tav tm="100000">
                                          <p:val>
                                            <p:strVal val="#ppt_x"/>
                                          </p:val>
                                        </p:tav>
                                      </p:tavLst>
                                    </p:anim>
                                    <p:anim calcmode="lin" valueType="num">
                                      <p:cBhvr additive="base">
                                        <p:cTn id="10" dur="500" fill="hold"/>
                                        <p:tgtEl>
                                          <p:spTgt spid="11"/>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53" presetClass="entr" presetSubtype="16" fill="hold" nodeType="withEffect">
                                  <p:stCondLst>
                                    <p:cond delay="200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par>
                                <p:cTn id="21" presetID="53" presetClass="entr" presetSubtype="16" fill="hold" nodeType="withEffect">
                                  <p:stCondLst>
                                    <p:cond delay="275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10" presetClass="exit" presetSubtype="0" fill="hold" nodeType="withEffect">
                                  <p:stCondLst>
                                    <p:cond delay="4000"/>
                                  </p:stCondLst>
                                  <p:childTnLst>
                                    <p:animEffect transition="out" filter="fade">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par>
                                <p:cTn id="29" presetID="10" presetClass="exit" presetSubtype="0" fill="hold" nodeType="withEffect">
                                  <p:stCondLst>
                                    <p:cond delay="4000"/>
                                  </p:stCondLst>
                                  <p:childTnLst>
                                    <p:animEffect transition="out" filter="fade">
                                      <p:cBhvr>
                                        <p:cTn id="30" dur="500"/>
                                        <p:tgtEl>
                                          <p:spTgt spid="48"/>
                                        </p:tgtEl>
                                      </p:cBhvr>
                                    </p:animEffect>
                                    <p:set>
                                      <p:cBhvr>
                                        <p:cTn id="31" dur="1" fill="hold">
                                          <p:stCondLst>
                                            <p:cond delay="499"/>
                                          </p:stCondLst>
                                        </p:cTn>
                                        <p:tgtEl>
                                          <p:spTgt spid="48"/>
                                        </p:tgtEl>
                                        <p:attrNameLst>
                                          <p:attrName>style.visibility</p:attrName>
                                        </p:attrNameLst>
                                      </p:cBhvr>
                                      <p:to>
                                        <p:strVal val="hidden"/>
                                      </p:to>
                                    </p:set>
                                  </p:childTnLst>
                                </p:cTn>
                              </p:par>
                              <p:par>
                                <p:cTn id="32" presetID="10" presetClass="entr" presetSubtype="0" fill="hold" nodeType="withEffect">
                                  <p:stCondLst>
                                    <p:cond delay="400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par>
                                <p:cTn id="35" presetID="10" presetClass="entr" presetSubtype="0" fill="hold" nodeType="withEffect">
                                  <p:stCondLst>
                                    <p:cond delay="400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53" presetClass="entr" presetSubtype="16" fill="hold" nodeType="withEffect">
                                  <p:stCondLst>
                                    <p:cond delay="400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par>
                                <p:cTn id="43" presetID="53" presetClass="entr" presetSubtype="16" fill="hold" nodeType="withEffect">
                                  <p:stCondLst>
                                    <p:cond delay="1050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animEffect transition="in" filter="fade">
                                      <p:cBhvr>
                                        <p:cTn id="47" dur="500"/>
                                        <p:tgtEl>
                                          <p:spTgt spid="4"/>
                                        </p:tgtEl>
                                      </p:cBhvr>
                                    </p:animEffect>
                                  </p:childTnLst>
                                </p:cTn>
                              </p:par>
                              <p:par>
                                <p:cTn id="48" presetID="16" presetClass="entr" presetSubtype="37" fill="hold" grpId="0" nodeType="withEffect">
                                  <p:stCondLst>
                                    <p:cond delay="38000"/>
                                  </p:stCondLst>
                                  <p:childTnLst>
                                    <p:set>
                                      <p:cBhvr>
                                        <p:cTn id="49" dur="1" fill="hold">
                                          <p:stCondLst>
                                            <p:cond delay="0"/>
                                          </p:stCondLst>
                                        </p:cTn>
                                        <p:tgtEl>
                                          <p:spTgt spid="49"/>
                                        </p:tgtEl>
                                        <p:attrNameLst>
                                          <p:attrName>style.visibility</p:attrName>
                                        </p:attrNameLst>
                                      </p:cBhvr>
                                      <p:to>
                                        <p:strVal val="visible"/>
                                      </p:to>
                                    </p:set>
                                    <p:animEffect transition="in" filter="barn(outVertical)">
                                      <p:cBhvr>
                                        <p:cTn id="50" dur="500"/>
                                        <p:tgtEl>
                                          <p:spTgt spid="49"/>
                                        </p:tgtEl>
                                      </p:cBhvr>
                                    </p:animEffect>
                                  </p:childTnLst>
                                </p:cTn>
                              </p:par>
                              <p:par>
                                <p:cTn id="51" presetID="2" presetClass="exit" presetSubtype="8" fill="hold" grpId="1" nodeType="withEffect">
                                  <p:stCondLst>
                                    <p:cond delay="48310"/>
                                  </p:stCondLst>
                                  <p:childTnLst>
                                    <p:anim calcmode="lin" valueType="num">
                                      <p:cBhvr additive="base">
                                        <p:cTn id="52" dur="500"/>
                                        <p:tgtEl>
                                          <p:spTgt spid="11"/>
                                        </p:tgtEl>
                                        <p:attrNameLst>
                                          <p:attrName>ppt_x</p:attrName>
                                        </p:attrNameLst>
                                      </p:cBhvr>
                                      <p:tavLst>
                                        <p:tav tm="0">
                                          <p:val>
                                            <p:strVal val="ppt_x"/>
                                          </p:val>
                                        </p:tav>
                                        <p:tav tm="100000">
                                          <p:val>
                                            <p:strVal val="0-ppt_w/2"/>
                                          </p:val>
                                        </p:tav>
                                      </p:tavLst>
                                    </p:anim>
                                    <p:anim calcmode="lin" valueType="num">
                                      <p:cBhvr additive="base">
                                        <p:cTn id="53" dur="500"/>
                                        <p:tgtEl>
                                          <p:spTgt spid="11"/>
                                        </p:tgtEl>
                                        <p:attrNameLst>
                                          <p:attrName>ppt_y</p:attrName>
                                        </p:attrNameLst>
                                      </p:cBhvr>
                                      <p:tavLst>
                                        <p:tav tm="0">
                                          <p:val>
                                            <p:strVal val="ppt_y"/>
                                          </p:val>
                                        </p:tav>
                                        <p:tav tm="100000">
                                          <p:val>
                                            <p:strVal val="ppt_y"/>
                                          </p:val>
                                        </p:tav>
                                      </p:tavLst>
                                    </p:anim>
                                    <p:set>
                                      <p:cBhvr>
                                        <p:cTn id="54" dur="1" fill="hold">
                                          <p:stCondLst>
                                            <p:cond delay="499"/>
                                          </p:stCondLst>
                                        </p:cTn>
                                        <p:tgtEl>
                                          <p:spTgt spid="11"/>
                                        </p:tgtEl>
                                        <p:attrNameLst>
                                          <p:attrName>style.visibility</p:attrName>
                                        </p:attrNameLst>
                                      </p:cBhvr>
                                      <p:to>
                                        <p:strVal val="hidden"/>
                                      </p:to>
                                    </p:set>
                                  </p:childTnLst>
                                </p:cTn>
                              </p:par>
                              <p:par>
                                <p:cTn id="55" presetID="2" presetClass="exit" presetSubtype="8" fill="hold" nodeType="withEffect">
                                  <p:stCondLst>
                                    <p:cond delay="48310"/>
                                  </p:stCondLst>
                                  <p:childTnLst>
                                    <p:anim calcmode="lin" valueType="num">
                                      <p:cBhvr additive="base">
                                        <p:cTn id="56" dur="500"/>
                                        <p:tgtEl>
                                          <p:spTgt spid="5"/>
                                        </p:tgtEl>
                                        <p:attrNameLst>
                                          <p:attrName>ppt_x</p:attrName>
                                        </p:attrNameLst>
                                      </p:cBhvr>
                                      <p:tavLst>
                                        <p:tav tm="0">
                                          <p:val>
                                            <p:strVal val="ppt_x"/>
                                          </p:val>
                                        </p:tav>
                                        <p:tav tm="100000">
                                          <p:val>
                                            <p:strVal val="0-ppt_w/2"/>
                                          </p:val>
                                        </p:tav>
                                      </p:tavLst>
                                    </p:anim>
                                    <p:anim calcmode="lin" valueType="num">
                                      <p:cBhvr additive="base">
                                        <p:cTn id="57" dur="500"/>
                                        <p:tgtEl>
                                          <p:spTgt spid="5"/>
                                        </p:tgtEl>
                                        <p:attrNameLst>
                                          <p:attrName>ppt_y</p:attrName>
                                        </p:attrNameLst>
                                      </p:cBhvr>
                                      <p:tavLst>
                                        <p:tav tm="0">
                                          <p:val>
                                            <p:strVal val="ppt_y"/>
                                          </p:val>
                                        </p:tav>
                                        <p:tav tm="100000">
                                          <p:val>
                                            <p:strVal val="ppt_y"/>
                                          </p:val>
                                        </p:tav>
                                      </p:tavLst>
                                    </p:anim>
                                    <p:set>
                                      <p:cBhvr>
                                        <p:cTn id="58" dur="1" fill="hold">
                                          <p:stCondLst>
                                            <p:cond delay="499"/>
                                          </p:stCondLst>
                                        </p:cTn>
                                        <p:tgtEl>
                                          <p:spTgt spid="5"/>
                                        </p:tgtEl>
                                        <p:attrNameLst>
                                          <p:attrName>style.visibility</p:attrName>
                                        </p:attrNameLst>
                                      </p:cBhvr>
                                      <p:to>
                                        <p:strVal val="hidden"/>
                                      </p:to>
                                    </p:set>
                                  </p:childTnLst>
                                </p:cTn>
                              </p:par>
                              <p:par>
                                <p:cTn id="59" presetID="2" presetClass="exit" presetSubtype="8" fill="hold" grpId="1" nodeType="withEffect">
                                  <p:stCondLst>
                                    <p:cond delay="48310"/>
                                  </p:stCondLst>
                                  <p:childTnLst>
                                    <p:anim calcmode="lin" valueType="num">
                                      <p:cBhvr additive="base">
                                        <p:cTn id="60" dur="500"/>
                                        <p:tgtEl>
                                          <p:spTgt spid="49"/>
                                        </p:tgtEl>
                                        <p:attrNameLst>
                                          <p:attrName>ppt_x</p:attrName>
                                        </p:attrNameLst>
                                      </p:cBhvr>
                                      <p:tavLst>
                                        <p:tav tm="0">
                                          <p:val>
                                            <p:strVal val="ppt_x"/>
                                          </p:val>
                                        </p:tav>
                                        <p:tav tm="100000">
                                          <p:val>
                                            <p:strVal val="0-ppt_w/2"/>
                                          </p:val>
                                        </p:tav>
                                      </p:tavLst>
                                    </p:anim>
                                    <p:anim calcmode="lin" valueType="num">
                                      <p:cBhvr additive="base">
                                        <p:cTn id="61" dur="500"/>
                                        <p:tgtEl>
                                          <p:spTgt spid="49"/>
                                        </p:tgtEl>
                                        <p:attrNameLst>
                                          <p:attrName>ppt_y</p:attrName>
                                        </p:attrNameLst>
                                      </p:cBhvr>
                                      <p:tavLst>
                                        <p:tav tm="0">
                                          <p:val>
                                            <p:strVal val="ppt_y"/>
                                          </p:val>
                                        </p:tav>
                                        <p:tav tm="100000">
                                          <p:val>
                                            <p:strVal val="ppt_y"/>
                                          </p:val>
                                        </p:tav>
                                      </p:tavLst>
                                    </p:anim>
                                    <p:set>
                                      <p:cBhvr>
                                        <p:cTn id="62" dur="1" fill="hold">
                                          <p:stCondLst>
                                            <p:cond delay="499"/>
                                          </p:stCondLst>
                                        </p:cTn>
                                        <p:tgtEl>
                                          <p:spTgt spid="49"/>
                                        </p:tgtEl>
                                        <p:attrNameLst>
                                          <p:attrName>style.visibility</p:attrName>
                                        </p:attrNameLst>
                                      </p:cBhvr>
                                      <p:to>
                                        <p:strVal val="hidden"/>
                                      </p:to>
                                    </p:set>
                                  </p:childTnLst>
                                </p:cTn>
                              </p:par>
                              <p:par>
                                <p:cTn id="63" presetID="2" presetClass="exit" presetSubtype="2" fill="hold" nodeType="withEffect">
                                  <p:stCondLst>
                                    <p:cond delay="48310"/>
                                  </p:stCondLst>
                                  <p:childTnLst>
                                    <p:anim calcmode="lin" valueType="num">
                                      <p:cBhvr additive="base">
                                        <p:cTn id="64" dur="500"/>
                                        <p:tgtEl>
                                          <p:spTgt spid="4"/>
                                        </p:tgtEl>
                                        <p:attrNameLst>
                                          <p:attrName>ppt_x</p:attrName>
                                        </p:attrNameLst>
                                      </p:cBhvr>
                                      <p:tavLst>
                                        <p:tav tm="0">
                                          <p:val>
                                            <p:strVal val="ppt_x"/>
                                          </p:val>
                                        </p:tav>
                                        <p:tav tm="100000">
                                          <p:val>
                                            <p:strVal val="1+ppt_w/2"/>
                                          </p:val>
                                        </p:tav>
                                      </p:tavLst>
                                    </p:anim>
                                    <p:anim calcmode="lin" valueType="num">
                                      <p:cBhvr additive="base">
                                        <p:cTn id="65" dur="500"/>
                                        <p:tgtEl>
                                          <p:spTgt spid="4"/>
                                        </p:tgtEl>
                                        <p:attrNameLst>
                                          <p:attrName>ppt_y</p:attrName>
                                        </p:attrNameLst>
                                      </p:cBhvr>
                                      <p:tavLst>
                                        <p:tav tm="0">
                                          <p:val>
                                            <p:strVal val="ppt_y"/>
                                          </p:val>
                                        </p:tav>
                                        <p:tav tm="100000">
                                          <p:val>
                                            <p:strVal val="ppt_y"/>
                                          </p:val>
                                        </p:tav>
                                      </p:tavLst>
                                    </p:anim>
                                    <p:set>
                                      <p:cBhvr>
                                        <p:cTn id="66" dur="1" fill="hold">
                                          <p:stCondLst>
                                            <p:cond delay="499"/>
                                          </p:stCondLst>
                                        </p:cTn>
                                        <p:tgtEl>
                                          <p:spTgt spid="4"/>
                                        </p:tgtEl>
                                        <p:attrNameLst>
                                          <p:attrName>style.visibility</p:attrName>
                                        </p:attrNameLst>
                                      </p:cBhvr>
                                      <p:to>
                                        <p:strVal val="hidden"/>
                                      </p:to>
                                    </p:set>
                                  </p:childTnLst>
                                </p:cTn>
                              </p:par>
                              <p:par>
                                <p:cTn id="67" presetID="2" presetClass="exit" presetSubtype="2" fill="hold" nodeType="withEffect">
                                  <p:stCondLst>
                                    <p:cond delay="48310"/>
                                  </p:stCondLst>
                                  <p:childTnLst>
                                    <p:anim calcmode="lin" valueType="num">
                                      <p:cBhvr additive="base">
                                        <p:cTn id="68" dur="500"/>
                                        <p:tgtEl>
                                          <p:spTgt spid="15"/>
                                        </p:tgtEl>
                                        <p:attrNameLst>
                                          <p:attrName>ppt_x</p:attrName>
                                        </p:attrNameLst>
                                      </p:cBhvr>
                                      <p:tavLst>
                                        <p:tav tm="0">
                                          <p:val>
                                            <p:strVal val="ppt_x"/>
                                          </p:val>
                                        </p:tav>
                                        <p:tav tm="100000">
                                          <p:val>
                                            <p:strVal val="1+ppt_w/2"/>
                                          </p:val>
                                        </p:tav>
                                      </p:tavLst>
                                    </p:anim>
                                    <p:anim calcmode="lin" valueType="num">
                                      <p:cBhvr additive="base">
                                        <p:cTn id="69" dur="500"/>
                                        <p:tgtEl>
                                          <p:spTgt spid="15"/>
                                        </p:tgtEl>
                                        <p:attrNameLst>
                                          <p:attrName>ppt_y</p:attrName>
                                        </p:attrNameLst>
                                      </p:cBhvr>
                                      <p:tavLst>
                                        <p:tav tm="0">
                                          <p:val>
                                            <p:strVal val="ppt_y"/>
                                          </p:val>
                                        </p:tav>
                                        <p:tav tm="100000">
                                          <p:val>
                                            <p:strVal val="ppt_y"/>
                                          </p:val>
                                        </p:tav>
                                      </p:tavLst>
                                    </p:anim>
                                    <p:set>
                                      <p:cBhvr>
                                        <p:cTn id="70" dur="1" fill="hold">
                                          <p:stCondLst>
                                            <p:cond delay="499"/>
                                          </p:stCondLst>
                                        </p:cTn>
                                        <p:tgtEl>
                                          <p:spTgt spid="15"/>
                                        </p:tgtEl>
                                        <p:attrNameLst>
                                          <p:attrName>style.visibility</p:attrName>
                                        </p:attrNameLst>
                                      </p:cBhvr>
                                      <p:to>
                                        <p:strVal val="hidden"/>
                                      </p:to>
                                    </p:set>
                                  </p:childTnLst>
                                </p:cTn>
                              </p:par>
                              <p:par>
                                <p:cTn id="71" presetID="53" presetClass="exit" presetSubtype="32" fill="hold" nodeType="withEffect">
                                  <p:stCondLst>
                                    <p:cond delay="48310"/>
                                  </p:stCondLst>
                                  <p:childTnLst>
                                    <p:anim calcmode="lin" valueType="num">
                                      <p:cBhvr>
                                        <p:cTn id="72" dur="500"/>
                                        <p:tgtEl>
                                          <p:spTgt spid="55"/>
                                        </p:tgtEl>
                                        <p:attrNameLst>
                                          <p:attrName>ppt_w</p:attrName>
                                        </p:attrNameLst>
                                      </p:cBhvr>
                                      <p:tavLst>
                                        <p:tav tm="0">
                                          <p:val>
                                            <p:strVal val="ppt_w"/>
                                          </p:val>
                                        </p:tav>
                                        <p:tav tm="100000">
                                          <p:val>
                                            <p:fltVal val="0"/>
                                          </p:val>
                                        </p:tav>
                                      </p:tavLst>
                                    </p:anim>
                                    <p:anim calcmode="lin" valueType="num">
                                      <p:cBhvr>
                                        <p:cTn id="73" dur="500"/>
                                        <p:tgtEl>
                                          <p:spTgt spid="55"/>
                                        </p:tgtEl>
                                        <p:attrNameLst>
                                          <p:attrName>ppt_h</p:attrName>
                                        </p:attrNameLst>
                                      </p:cBhvr>
                                      <p:tavLst>
                                        <p:tav tm="0">
                                          <p:val>
                                            <p:strVal val="ppt_h"/>
                                          </p:val>
                                        </p:tav>
                                        <p:tav tm="100000">
                                          <p:val>
                                            <p:fltVal val="0"/>
                                          </p:val>
                                        </p:tav>
                                      </p:tavLst>
                                    </p:anim>
                                    <p:animEffect transition="out" filter="fade">
                                      <p:cBhvr>
                                        <p:cTn id="74" dur="500"/>
                                        <p:tgtEl>
                                          <p:spTgt spid="55"/>
                                        </p:tgtEl>
                                      </p:cBhvr>
                                    </p:animEffect>
                                    <p:set>
                                      <p:cBhvr>
                                        <p:cTn id="75" dur="1" fill="hold">
                                          <p:stCondLst>
                                            <p:cond delay="499"/>
                                          </p:stCondLst>
                                        </p:cTn>
                                        <p:tgtEl>
                                          <p:spTgt spid="55"/>
                                        </p:tgtEl>
                                        <p:attrNameLst>
                                          <p:attrName>style.visibility</p:attrName>
                                        </p:attrNameLst>
                                      </p:cBhvr>
                                      <p:to>
                                        <p:strVal val="hidden"/>
                                      </p:to>
                                    </p:set>
                                  </p:childTnLst>
                                </p:cTn>
                              </p:par>
                              <p:par>
                                <p:cTn id="76" presetID="53" presetClass="exit" presetSubtype="32" fill="hold" nodeType="withEffect">
                                  <p:stCondLst>
                                    <p:cond delay="48310"/>
                                  </p:stCondLst>
                                  <p:childTnLst>
                                    <p:anim calcmode="lin" valueType="num">
                                      <p:cBhvr>
                                        <p:cTn id="77" dur="500"/>
                                        <p:tgtEl>
                                          <p:spTgt spid="50"/>
                                        </p:tgtEl>
                                        <p:attrNameLst>
                                          <p:attrName>ppt_w</p:attrName>
                                        </p:attrNameLst>
                                      </p:cBhvr>
                                      <p:tavLst>
                                        <p:tav tm="0">
                                          <p:val>
                                            <p:strVal val="ppt_w"/>
                                          </p:val>
                                        </p:tav>
                                        <p:tav tm="100000">
                                          <p:val>
                                            <p:fltVal val="0"/>
                                          </p:val>
                                        </p:tav>
                                      </p:tavLst>
                                    </p:anim>
                                    <p:anim calcmode="lin" valueType="num">
                                      <p:cBhvr>
                                        <p:cTn id="78" dur="500"/>
                                        <p:tgtEl>
                                          <p:spTgt spid="50"/>
                                        </p:tgtEl>
                                        <p:attrNameLst>
                                          <p:attrName>ppt_h</p:attrName>
                                        </p:attrNameLst>
                                      </p:cBhvr>
                                      <p:tavLst>
                                        <p:tav tm="0">
                                          <p:val>
                                            <p:strVal val="ppt_h"/>
                                          </p:val>
                                        </p:tav>
                                        <p:tav tm="100000">
                                          <p:val>
                                            <p:fltVal val="0"/>
                                          </p:val>
                                        </p:tav>
                                      </p:tavLst>
                                    </p:anim>
                                    <p:animEffect transition="out" filter="fade">
                                      <p:cBhvr>
                                        <p:cTn id="79" dur="500"/>
                                        <p:tgtEl>
                                          <p:spTgt spid="50"/>
                                        </p:tgtEl>
                                      </p:cBhvr>
                                    </p:animEffect>
                                    <p:set>
                                      <p:cBhvr>
                                        <p:cTn id="80"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6"/>
                </p:tgtEl>
              </p:cMediaNode>
            </p:audio>
          </p:childTnLst>
        </p:cTn>
      </p:par>
    </p:tnLst>
    <p:bldLst>
      <p:bldP spid="11" grpId="0"/>
      <p:bldP spid="11" grpId="1"/>
      <p:bldP spid="49" grpId="0"/>
      <p:bldP spid="4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erson washing their hands under a running water faucet&#10;&#10;Description automatically generated">
            <a:extLst>
              <a:ext uri="{FF2B5EF4-FFF2-40B4-BE49-F238E27FC236}">
                <a16:creationId xmlns:a16="http://schemas.microsoft.com/office/drawing/2014/main" id="{D62D8D65-0AC5-4CC2-ABEA-5948131ABC6C}"/>
              </a:ext>
            </a:extLst>
          </p:cNvPr>
          <p:cNvPicPr>
            <a:picLocks noChangeAspect="1"/>
          </p:cNvPicPr>
          <p:nvPr/>
        </p:nvPicPr>
        <p:blipFill>
          <a:blip r:embed="rId5">
            <a:extLst>
              <a:ext uri="{28A0092B-C50C-407E-A947-70E740481C1C}">
                <a14:useLocalDpi xmlns:a14="http://schemas.microsoft.com/office/drawing/2010/main" val="0"/>
              </a:ext>
            </a:extLst>
          </a:blip>
          <a:srcRect l="5138" t="26379" b="10041"/>
          <a:stretch>
            <a:fillRect/>
          </a:stretch>
        </p:blipFill>
        <p:spPr>
          <a:xfrm>
            <a:off x="0" y="1142279"/>
            <a:ext cx="12192000" cy="5428058"/>
          </a:xfrm>
          <a:custGeom>
            <a:avLst/>
            <a:gdLst>
              <a:gd name="connsiteX0" fmla="*/ 0 w 12192000"/>
              <a:gd name="connsiteY0" fmla="*/ 0 h 5428058"/>
              <a:gd name="connsiteX1" fmla="*/ 12192000 w 12192000"/>
              <a:gd name="connsiteY1" fmla="*/ 0 h 5428058"/>
              <a:gd name="connsiteX2" fmla="*/ 12192000 w 12192000"/>
              <a:gd name="connsiteY2" fmla="*/ 5428058 h 5428058"/>
              <a:gd name="connsiteX3" fmla="*/ 0 w 12192000"/>
              <a:gd name="connsiteY3" fmla="*/ 5428058 h 5428058"/>
            </a:gdLst>
            <a:ahLst/>
            <a:cxnLst>
              <a:cxn ang="0">
                <a:pos x="connsiteX0" y="connsiteY0"/>
              </a:cxn>
              <a:cxn ang="0">
                <a:pos x="connsiteX1" y="connsiteY1"/>
              </a:cxn>
              <a:cxn ang="0">
                <a:pos x="connsiteX2" y="connsiteY2"/>
              </a:cxn>
              <a:cxn ang="0">
                <a:pos x="connsiteX3" y="connsiteY3"/>
              </a:cxn>
            </a:cxnLst>
            <a:rect l="l" t="t" r="r" b="b"/>
            <a:pathLst>
              <a:path w="12192000" h="5428058">
                <a:moveTo>
                  <a:pt x="0" y="0"/>
                </a:moveTo>
                <a:lnTo>
                  <a:pt x="12192000" y="0"/>
                </a:lnTo>
                <a:lnTo>
                  <a:pt x="12192000" y="5428058"/>
                </a:lnTo>
                <a:lnTo>
                  <a:pt x="0" y="5428058"/>
                </a:lnTo>
                <a:close/>
              </a:path>
            </a:pathLst>
          </a:custGeom>
          <a:solidFill>
            <a:schemeClr val="bg1"/>
          </a:solidFill>
        </p:spPr>
      </p:pic>
      <p:sp>
        <p:nvSpPr>
          <p:cNvPr id="8" name="Rectangle 7">
            <a:extLst>
              <a:ext uri="{FF2B5EF4-FFF2-40B4-BE49-F238E27FC236}">
                <a16:creationId xmlns:a16="http://schemas.microsoft.com/office/drawing/2014/main" id="{1A4C2082-6C69-8201-6019-67E6F7C77968}"/>
              </a:ext>
            </a:extLst>
          </p:cNvPr>
          <p:cNvSpPr/>
          <p:nvPr/>
        </p:nvSpPr>
        <p:spPr>
          <a:xfrm>
            <a:off x="10791825" y="6321815"/>
            <a:ext cx="1400175"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sp>
        <p:nvSpPr>
          <p:cNvPr id="26" name="Rectangle 25">
            <a:extLst>
              <a:ext uri="{FF2B5EF4-FFF2-40B4-BE49-F238E27FC236}">
                <a16:creationId xmlns:a16="http://schemas.microsoft.com/office/drawing/2014/main" id="{3E848419-E3AE-A3BA-725C-541C2D4F8E89}"/>
              </a:ext>
            </a:extLst>
          </p:cNvPr>
          <p:cNvSpPr/>
          <p:nvPr/>
        </p:nvSpPr>
        <p:spPr>
          <a:xfrm>
            <a:off x="0" y="1142279"/>
            <a:ext cx="12188952" cy="5431536"/>
          </a:xfrm>
          <a:prstGeom prst="rect">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243BE6D-899F-F24B-BDCB-AC1061ACC086}"/>
              </a:ext>
            </a:extLst>
          </p:cNvPr>
          <p:cNvSpPr txBox="1"/>
          <p:nvPr/>
        </p:nvSpPr>
        <p:spPr>
          <a:xfrm>
            <a:off x="128016" y="96886"/>
            <a:ext cx="11771884" cy="539891"/>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Best practices for conserving water </a:t>
            </a:r>
          </a:p>
        </p:txBody>
      </p:sp>
      <p:grpSp>
        <p:nvGrpSpPr>
          <p:cNvPr id="15" name="Group 14">
            <a:extLst>
              <a:ext uri="{FF2B5EF4-FFF2-40B4-BE49-F238E27FC236}">
                <a16:creationId xmlns:a16="http://schemas.microsoft.com/office/drawing/2014/main" id="{C6D5D516-77A2-3F4B-E8D9-6B00A8FBB282}"/>
              </a:ext>
            </a:extLst>
          </p:cNvPr>
          <p:cNvGrpSpPr/>
          <p:nvPr/>
        </p:nvGrpSpPr>
        <p:grpSpPr>
          <a:xfrm>
            <a:off x="11104778" y="240279"/>
            <a:ext cx="772897" cy="772897"/>
            <a:chOff x="11120831" y="4872381"/>
            <a:chExt cx="772897" cy="772897"/>
          </a:xfrm>
        </p:grpSpPr>
        <p:sp>
          <p:nvSpPr>
            <p:cNvPr id="17" name="Oval 16">
              <a:extLst>
                <a:ext uri="{FF2B5EF4-FFF2-40B4-BE49-F238E27FC236}">
                  <a16:creationId xmlns:a16="http://schemas.microsoft.com/office/drawing/2014/main" id="{4119842F-8BA4-B9C4-8165-99DD1D45747F}"/>
                </a:ext>
              </a:extLst>
            </p:cNvPr>
            <p:cNvSpPr/>
            <p:nvPr/>
          </p:nvSpPr>
          <p:spPr>
            <a:xfrm>
              <a:off x="11120831" y="4872381"/>
              <a:ext cx="772897" cy="772897"/>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Mop and bucket">
              <a:extLst>
                <a:ext uri="{FF2B5EF4-FFF2-40B4-BE49-F238E27FC236}">
                  <a16:creationId xmlns:a16="http://schemas.microsoft.com/office/drawing/2014/main" id="{55036C35-81A5-A194-240C-853405AEC30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223615" y="4975165"/>
              <a:ext cx="516528" cy="516528"/>
            </a:xfrm>
            <a:prstGeom prst="rect">
              <a:avLst/>
            </a:prstGeom>
          </p:spPr>
        </p:pic>
      </p:grpSp>
      <p:grpSp>
        <p:nvGrpSpPr>
          <p:cNvPr id="24" name="Group 23">
            <a:extLst>
              <a:ext uri="{FF2B5EF4-FFF2-40B4-BE49-F238E27FC236}">
                <a16:creationId xmlns:a16="http://schemas.microsoft.com/office/drawing/2014/main" id="{815F3778-E30B-4E4F-FC39-0A741D5927A0}"/>
              </a:ext>
            </a:extLst>
          </p:cNvPr>
          <p:cNvGrpSpPr/>
          <p:nvPr/>
        </p:nvGrpSpPr>
        <p:grpSpPr>
          <a:xfrm>
            <a:off x="285843" y="1348151"/>
            <a:ext cx="3749040" cy="2377440"/>
            <a:chOff x="240347" y="1379407"/>
            <a:chExt cx="3749040" cy="2377440"/>
          </a:xfrm>
        </p:grpSpPr>
        <p:sp>
          <p:nvSpPr>
            <p:cNvPr id="4" name="Rectangle: Rounded Corners 3">
              <a:extLst>
                <a:ext uri="{FF2B5EF4-FFF2-40B4-BE49-F238E27FC236}">
                  <a16:creationId xmlns:a16="http://schemas.microsoft.com/office/drawing/2014/main" id="{B8335107-0F19-3918-9982-FF01B7A38789}"/>
                </a:ext>
              </a:extLst>
            </p:cNvPr>
            <p:cNvSpPr/>
            <p:nvPr/>
          </p:nvSpPr>
          <p:spPr>
            <a:xfrm>
              <a:off x="240347" y="1379407"/>
              <a:ext cx="3749040" cy="2377440"/>
            </a:xfrm>
            <a:prstGeom prst="roundRect">
              <a:avLst>
                <a:gd name="adj" fmla="val 11364"/>
              </a:avLst>
            </a:prstGeom>
            <a:solidFill>
              <a:srgbClr val="00205C">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4116DDF-E557-85F7-DD12-9FA77E3E2C99}"/>
                </a:ext>
              </a:extLst>
            </p:cNvPr>
            <p:cNvSpPr/>
            <p:nvPr/>
          </p:nvSpPr>
          <p:spPr>
            <a:xfrm>
              <a:off x="520621" y="1721742"/>
              <a:ext cx="3188493" cy="1692771"/>
            </a:xfrm>
            <a:prstGeom prst="rect">
              <a:avLst/>
            </a:prstGeom>
          </p:spPr>
          <p:txBody>
            <a:bodyPr wrap="square" lIns="91440" tIns="45720" rIns="91440" bIns="45720" anchor="t">
              <a:spAutoFit/>
            </a:bodyPr>
            <a:lstStyle/>
            <a:p>
              <a:pPr algn="ctr" eaLnBrk="0" fontAlgn="base" hangingPunct="0">
                <a:tabLst>
                  <a:tab pos="457200" algn="l"/>
                </a:tabLst>
                <a:defRPr/>
              </a:pPr>
              <a:r>
                <a:rPr lang="en-US" sz="2600" dirty="0">
                  <a:solidFill>
                    <a:schemeClr val="bg1"/>
                  </a:solidFill>
                  <a:latin typeface="Atkinson Hyperlegible" pitchFamily="2" charset="0"/>
                  <a:ea typeface="+mn-lt"/>
                  <a:cs typeface="+mn-lt"/>
                </a:rPr>
                <a:t>Over 2 billion face inadequate water supply, with scarcity expected to rise.</a:t>
              </a:r>
            </a:p>
          </p:txBody>
        </p:sp>
      </p:grpSp>
      <p:grpSp>
        <p:nvGrpSpPr>
          <p:cNvPr id="14" name="Group 13">
            <a:extLst>
              <a:ext uri="{FF2B5EF4-FFF2-40B4-BE49-F238E27FC236}">
                <a16:creationId xmlns:a16="http://schemas.microsoft.com/office/drawing/2014/main" id="{F163DC43-48D0-E59C-67F2-FCBF91D121A2}"/>
              </a:ext>
            </a:extLst>
          </p:cNvPr>
          <p:cNvGrpSpPr/>
          <p:nvPr/>
        </p:nvGrpSpPr>
        <p:grpSpPr>
          <a:xfrm>
            <a:off x="8157118" y="1348151"/>
            <a:ext cx="3749040" cy="2377440"/>
            <a:chOff x="8254497" y="1379407"/>
            <a:chExt cx="3749040" cy="2377440"/>
          </a:xfrm>
        </p:grpSpPr>
        <p:sp>
          <p:nvSpPr>
            <p:cNvPr id="6" name="Rectangle: Rounded Corners 5">
              <a:extLst>
                <a:ext uri="{FF2B5EF4-FFF2-40B4-BE49-F238E27FC236}">
                  <a16:creationId xmlns:a16="http://schemas.microsoft.com/office/drawing/2014/main" id="{734B143B-9385-4482-C4A2-8D742D5AF3E9}"/>
                </a:ext>
              </a:extLst>
            </p:cNvPr>
            <p:cNvSpPr/>
            <p:nvPr/>
          </p:nvSpPr>
          <p:spPr>
            <a:xfrm>
              <a:off x="8254497" y="1379407"/>
              <a:ext cx="3749040" cy="2377440"/>
            </a:xfrm>
            <a:prstGeom prst="roundRect">
              <a:avLst>
                <a:gd name="adj" fmla="val 11364"/>
              </a:avLst>
            </a:prstGeom>
            <a:solidFill>
              <a:srgbClr val="00205C">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B465D3-8B3C-E106-07FE-9B8FF5870DE6}"/>
                </a:ext>
              </a:extLst>
            </p:cNvPr>
            <p:cNvSpPr/>
            <p:nvPr/>
          </p:nvSpPr>
          <p:spPr>
            <a:xfrm>
              <a:off x="8599975" y="1921796"/>
              <a:ext cx="3058085" cy="1292662"/>
            </a:xfrm>
            <a:prstGeom prst="rect">
              <a:avLst/>
            </a:prstGeom>
          </p:spPr>
          <p:txBody>
            <a:bodyPr wrap="square" lIns="91440" tIns="45720" rIns="91440" bIns="45720" anchor="t">
              <a:spAutoFit/>
            </a:bodyPr>
            <a:lstStyle/>
            <a:p>
              <a:pPr algn="ctr">
                <a:tabLst>
                  <a:tab pos="457200" algn="l"/>
                </a:tabLst>
                <a:defRPr/>
              </a:pPr>
              <a:r>
                <a:rPr lang="en-US" sz="2600" dirty="0">
                  <a:solidFill>
                    <a:schemeClr val="bg1"/>
                  </a:solidFill>
                  <a:latin typeface="Atkinson Hyperlegible" pitchFamily="2" charset="0"/>
                  <a:ea typeface="+mn-lt"/>
                  <a:cs typeface="+mn-lt"/>
                </a:rPr>
                <a:t>Use a filled bucket for cleaning to limit water use.</a:t>
              </a:r>
            </a:p>
          </p:txBody>
        </p:sp>
      </p:grpSp>
      <p:grpSp>
        <p:nvGrpSpPr>
          <p:cNvPr id="2" name="Group 1">
            <a:extLst>
              <a:ext uri="{FF2B5EF4-FFF2-40B4-BE49-F238E27FC236}">
                <a16:creationId xmlns:a16="http://schemas.microsoft.com/office/drawing/2014/main" id="{A3F4AF9E-C96F-E45D-35BD-C48092711603}"/>
              </a:ext>
            </a:extLst>
          </p:cNvPr>
          <p:cNvGrpSpPr/>
          <p:nvPr/>
        </p:nvGrpSpPr>
        <p:grpSpPr>
          <a:xfrm>
            <a:off x="285843" y="3897818"/>
            <a:ext cx="3749040" cy="2377440"/>
            <a:chOff x="240347" y="3957649"/>
            <a:chExt cx="3749040" cy="2377440"/>
          </a:xfrm>
        </p:grpSpPr>
        <p:sp>
          <p:nvSpPr>
            <p:cNvPr id="7" name="Rectangle: Rounded Corners 6">
              <a:extLst>
                <a:ext uri="{FF2B5EF4-FFF2-40B4-BE49-F238E27FC236}">
                  <a16:creationId xmlns:a16="http://schemas.microsoft.com/office/drawing/2014/main" id="{CB432E16-1EC9-586D-1184-43CF6143FB3F}"/>
                </a:ext>
              </a:extLst>
            </p:cNvPr>
            <p:cNvSpPr/>
            <p:nvPr/>
          </p:nvSpPr>
          <p:spPr>
            <a:xfrm>
              <a:off x="240347" y="3957649"/>
              <a:ext cx="3749040" cy="2377440"/>
            </a:xfrm>
            <a:prstGeom prst="roundRect">
              <a:avLst>
                <a:gd name="adj" fmla="val 11364"/>
              </a:avLst>
            </a:prstGeom>
            <a:solidFill>
              <a:srgbClr val="80BC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20" name="Rectangle 19">
              <a:extLst>
                <a:ext uri="{FF2B5EF4-FFF2-40B4-BE49-F238E27FC236}">
                  <a16:creationId xmlns:a16="http://schemas.microsoft.com/office/drawing/2014/main" id="{16E1D19E-3658-0AE6-B05F-8D86D5710AD2}"/>
                </a:ext>
              </a:extLst>
            </p:cNvPr>
            <p:cNvSpPr/>
            <p:nvPr/>
          </p:nvSpPr>
          <p:spPr>
            <a:xfrm>
              <a:off x="749578" y="4500038"/>
              <a:ext cx="2730579" cy="1292662"/>
            </a:xfrm>
            <a:prstGeom prst="rect">
              <a:avLst/>
            </a:prstGeom>
          </p:spPr>
          <p:txBody>
            <a:bodyPr wrap="square" lIns="91440" tIns="45720" rIns="91440" bIns="45720" anchor="t">
              <a:spAutoFit/>
            </a:bodyPr>
            <a:lstStyle/>
            <a:p>
              <a:pPr algn="ctr">
                <a:tabLst>
                  <a:tab pos="457200" algn="l"/>
                </a:tabLst>
                <a:defRPr/>
              </a:pPr>
              <a:r>
                <a:rPr lang="en-US" sz="2600" dirty="0">
                  <a:solidFill>
                    <a:schemeClr val="bg1"/>
                  </a:solidFill>
                  <a:latin typeface="Atkinson Hyperlegible" pitchFamily="2" charset="0"/>
                  <a:ea typeface="+mn-lt"/>
                  <a:cs typeface="+mn-lt"/>
                </a:rPr>
                <a:t>Minimize tap use for wetting cloths.</a:t>
              </a:r>
              <a:endParaRPr lang="en-US" sz="2600" dirty="0">
                <a:solidFill>
                  <a:schemeClr val="bg1"/>
                </a:solidFill>
                <a:latin typeface="Atkinson Hyperlegible" pitchFamily="2" charset="0"/>
              </a:endParaRPr>
            </a:p>
          </p:txBody>
        </p:sp>
      </p:grpSp>
      <p:grpSp>
        <p:nvGrpSpPr>
          <p:cNvPr id="23" name="Group 22">
            <a:extLst>
              <a:ext uri="{FF2B5EF4-FFF2-40B4-BE49-F238E27FC236}">
                <a16:creationId xmlns:a16="http://schemas.microsoft.com/office/drawing/2014/main" id="{4FEB7959-5F91-3856-AC70-1A753A3C8C39}"/>
              </a:ext>
            </a:extLst>
          </p:cNvPr>
          <p:cNvGrpSpPr/>
          <p:nvPr/>
        </p:nvGrpSpPr>
        <p:grpSpPr>
          <a:xfrm>
            <a:off x="4223013" y="1348151"/>
            <a:ext cx="3749040" cy="2377440"/>
            <a:chOff x="4263242" y="1379407"/>
            <a:chExt cx="3749040" cy="2377440"/>
          </a:xfrm>
        </p:grpSpPr>
        <p:sp>
          <p:nvSpPr>
            <p:cNvPr id="5" name="Rectangle: Rounded Corners 4">
              <a:extLst>
                <a:ext uri="{FF2B5EF4-FFF2-40B4-BE49-F238E27FC236}">
                  <a16:creationId xmlns:a16="http://schemas.microsoft.com/office/drawing/2014/main" id="{5B9BCFC0-A286-6A18-D9C8-C430CDBC5016}"/>
                </a:ext>
              </a:extLst>
            </p:cNvPr>
            <p:cNvSpPr/>
            <p:nvPr/>
          </p:nvSpPr>
          <p:spPr>
            <a:xfrm>
              <a:off x="4263242" y="1379407"/>
              <a:ext cx="3749040" cy="2377440"/>
            </a:xfrm>
            <a:prstGeom prst="roundRect">
              <a:avLst>
                <a:gd name="adj" fmla="val 11364"/>
              </a:avLst>
            </a:prstGeom>
            <a:solidFill>
              <a:srgbClr val="80BC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tkinson Hyperlegible" pitchFamily="2" charset="0"/>
              </a:endParaRPr>
            </a:p>
          </p:txBody>
        </p:sp>
        <p:sp>
          <p:nvSpPr>
            <p:cNvPr id="16" name="Rectangle 15">
              <a:extLst>
                <a:ext uri="{FF2B5EF4-FFF2-40B4-BE49-F238E27FC236}">
                  <a16:creationId xmlns:a16="http://schemas.microsoft.com/office/drawing/2014/main" id="{CDA73F20-C358-6B99-6072-7EC4B629B63B}"/>
                </a:ext>
              </a:extLst>
            </p:cNvPr>
            <p:cNvSpPr/>
            <p:nvPr/>
          </p:nvSpPr>
          <p:spPr>
            <a:xfrm>
              <a:off x="4572407" y="1921796"/>
              <a:ext cx="3130711" cy="1292662"/>
            </a:xfrm>
            <a:prstGeom prst="rect">
              <a:avLst/>
            </a:prstGeom>
          </p:spPr>
          <p:txBody>
            <a:bodyPr wrap="square" lIns="91440" tIns="45720" rIns="91440" bIns="45720" anchor="t">
              <a:spAutoFit/>
            </a:bodyPr>
            <a:lstStyle/>
            <a:p>
              <a:pPr algn="ctr">
                <a:tabLst>
                  <a:tab pos="457200" algn="l"/>
                </a:tabLst>
                <a:defRPr/>
              </a:pPr>
              <a:r>
                <a:rPr lang="en-US" sz="2600" dirty="0">
                  <a:solidFill>
                    <a:schemeClr val="bg1"/>
                  </a:solidFill>
                  <a:latin typeface="Atkinson Hyperlegible" pitchFamily="2" charset="0"/>
                  <a:ea typeface="+mn-lt"/>
                  <a:cs typeface="+mn-lt"/>
                </a:rPr>
                <a:t>Don't let taps run continuously, especially outdoors.</a:t>
              </a:r>
              <a:endParaRPr lang="en-US" sz="2600" dirty="0">
                <a:solidFill>
                  <a:schemeClr val="bg1"/>
                </a:solidFill>
                <a:latin typeface="Atkinson Hyperlegible" pitchFamily="2" charset="0"/>
              </a:endParaRPr>
            </a:p>
          </p:txBody>
        </p:sp>
      </p:grpSp>
      <p:grpSp>
        <p:nvGrpSpPr>
          <p:cNvPr id="10" name="Group 9">
            <a:extLst>
              <a:ext uri="{FF2B5EF4-FFF2-40B4-BE49-F238E27FC236}">
                <a16:creationId xmlns:a16="http://schemas.microsoft.com/office/drawing/2014/main" id="{AAE106C1-DC05-7BEA-D52C-A0E0D75FC403}"/>
              </a:ext>
            </a:extLst>
          </p:cNvPr>
          <p:cNvGrpSpPr/>
          <p:nvPr/>
        </p:nvGrpSpPr>
        <p:grpSpPr>
          <a:xfrm>
            <a:off x="4221480" y="3897818"/>
            <a:ext cx="3749040" cy="2377440"/>
            <a:chOff x="4265667" y="3957649"/>
            <a:chExt cx="3749040" cy="2377440"/>
          </a:xfrm>
        </p:grpSpPr>
        <p:sp>
          <p:nvSpPr>
            <p:cNvPr id="9" name="Rectangle: Rounded Corners 8">
              <a:extLst>
                <a:ext uri="{FF2B5EF4-FFF2-40B4-BE49-F238E27FC236}">
                  <a16:creationId xmlns:a16="http://schemas.microsoft.com/office/drawing/2014/main" id="{0969A537-4A27-0305-6D8B-5D3508E883A0}"/>
                </a:ext>
              </a:extLst>
            </p:cNvPr>
            <p:cNvSpPr/>
            <p:nvPr/>
          </p:nvSpPr>
          <p:spPr>
            <a:xfrm>
              <a:off x="4265667" y="3957649"/>
              <a:ext cx="3749040" cy="2377440"/>
            </a:xfrm>
            <a:prstGeom prst="roundRect">
              <a:avLst>
                <a:gd name="adj" fmla="val 11364"/>
              </a:avLst>
            </a:prstGeom>
            <a:solidFill>
              <a:srgbClr val="00205C">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A20EA9B-9A2C-8529-8839-C218060F27E6}"/>
                </a:ext>
              </a:extLst>
            </p:cNvPr>
            <p:cNvSpPr/>
            <p:nvPr/>
          </p:nvSpPr>
          <p:spPr>
            <a:xfrm>
              <a:off x="4314523" y="4678805"/>
              <a:ext cx="3651328" cy="935128"/>
            </a:xfrm>
            <a:prstGeom prst="rect">
              <a:avLst/>
            </a:prstGeom>
          </p:spPr>
          <p:txBody>
            <a:bodyPr wrap="square" lIns="91440" tIns="45720" rIns="91440" bIns="45720" anchor="t">
              <a:spAutoFit/>
            </a:bodyPr>
            <a:lstStyle/>
            <a:p>
              <a:pPr algn="ctr">
                <a:lnSpc>
                  <a:spcPct val="107000"/>
                </a:lnSpc>
                <a:tabLst>
                  <a:tab pos="457200" algn="l"/>
                </a:tabLst>
                <a:defRPr/>
              </a:pPr>
              <a:r>
                <a:rPr lang="en-US" sz="2600" dirty="0">
                  <a:solidFill>
                    <a:schemeClr val="bg1"/>
                  </a:solidFill>
                  <a:latin typeface="Atkinson Hyperlegible" pitchFamily="2" charset="0"/>
                  <a:ea typeface="+mn-lt"/>
                  <a:cs typeface="+mn-lt"/>
                </a:rPr>
                <a:t>Regularly inspect taps during cleaning.</a:t>
              </a:r>
            </a:p>
          </p:txBody>
        </p:sp>
      </p:grpSp>
      <p:grpSp>
        <p:nvGrpSpPr>
          <p:cNvPr id="12" name="Group 11">
            <a:extLst>
              <a:ext uri="{FF2B5EF4-FFF2-40B4-BE49-F238E27FC236}">
                <a16:creationId xmlns:a16="http://schemas.microsoft.com/office/drawing/2014/main" id="{D3098086-12EC-6067-F234-2DCCD677D697}"/>
              </a:ext>
            </a:extLst>
          </p:cNvPr>
          <p:cNvGrpSpPr/>
          <p:nvPr/>
        </p:nvGrpSpPr>
        <p:grpSpPr>
          <a:xfrm>
            <a:off x="8157118" y="3897818"/>
            <a:ext cx="3749040" cy="2377440"/>
            <a:chOff x="8254497" y="3957649"/>
            <a:chExt cx="3749040" cy="2377440"/>
          </a:xfrm>
        </p:grpSpPr>
        <p:sp>
          <p:nvSpPr>
            <p:cNvPr id="13" name="Rectangle: Rounded Corners 12">
              <a:extLst>
                <a:ext uri="{FF2B5EF4-FFF2-40B4-BE49-F238E27FC236}">
                  <a16:creationId xmlns:a16="http://schemas.microsoft.com/office/drawing/2014/main" id="{B326FAA6-650C-32F5-808E-B67D26B07A57}"/>
                </a:ext>
              </a:extLst>
            </p:cNvPr>
            <p:cNvSpPr/>
            <p:nvPr/>
          </p:nvSpPr>
          <p:spPr>
            <a:xfrm>
              <a:off x="8254497" y="3957649"/>
              <a:ext cx="3749040" cy="2377440"/>
            </a:xfrm>
            <a:prstGeom prst="roundRect">
              <a:avLst>
                <a:gd name="adj" fmla="val 11364"/>
              </a:avLst>
            </a:prstGeom>
            <a:solidFill>
              <a:srgbClr val="80BC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tkinson Hyperlegible" pitchFamily="2" charset="0"/>
              </a:endParaRPr>
            </a:p>
          </p:txBody>
        </p:sp>
        <p:sp>
          <p:nvSpPr>
            <p:cNvPr id="22" name="Rectangle 21">
              <a:extLst>
                <a:ext uri="{FF2B5EF4-FFF2-40B4-BE49-F238E27FC236}">
                  <a16:creationId xmlns:a16="http://schemas.microsoft.com/office/drawing/2014/main" id="{9351286E-2DDF-7392-2519-3BB69FE811DA}"/>
                </a:ext>
              </a:extLst>
            </p:cNvPr>
            <p:cNvSpPr/>
            <p:nvPr/>
          </p:nvSpPr>
          <p:spPr>
            <a:xfrm>
              <a:off x="8462691" y="4892870"/>
              <a:ext cx="3332653" cy="506998"/>
            </a:xfrm>
            <a:prstGeom prst="rect">
              <a:avLst/>
            </a:prstGeom>
          </p:spPr>
          <p:txBody>
            <a:bodyPr wrap="square" lIns="91440" tIns="45720" rIns="91440" bIns="45720" anchor="t">
              <a:spAutoFit/>
            </a:bodyPr>
            <a:lstStyle/>
            <a:p>
              <a:pPr algn="ctr">
                <a:lnSpc>
                  <a:spcPct val="107000"/>
                </a:lnSpc>
                <a:tabLst>
                  <a:tab pos="457200" algn="l"/>
                </a:tabLst>
                <a:defRPr/>
              </a:pPr>
              <a:r>
                <a:rPr lang="en-US" sz="2600" dirty="0">
                  <a:solidFill>
                    <a:schemeClr val="bg1"/>
                  </a:solidFill>
                  <a:latin typeface="Atkinson Hyperlegible" pitchFamily="2" charset="0"/>
                  <a:ea typeface="+mn-lt"/>
                  <a:cs typeface="+mn-lt"/>
                </a:rPr>
                <a:t>Promptly repair leaks.</a:t>
              </a:r>
            </a:p>
          </p:txBody>
        </p:sp>
      </p:grpSp>
      <p:pic>
        <p:nvPicPr>
          <p:cNvPr id="52" name="22">
            <a:hlinkClick r:id="" action="ppaction://media"/>
            <a:extLst>
              <a:ext uri="{FF2B5EF4-FFF2-40B4-BE49-F238E27FC236}">
                <a16:creationId xmlns:a16="http://schemas.microsoft.com/office/drawing/2014/main" id="{4B715EDD-272A-7484-5DE2-DF64E8193F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spTree>
    <p:extLst>
      <p:ext uri="{BB962C8B-B14F-4D97-AF65-F5344CB8AC3E}">
        <p14:creationId xmlns:p14="http://schemas.microsoft.com/office/powerpoint/2010/main" val="1187292375"/>
      </p:ext>
    </p:extLst>
  </p:cSld>
  <p:clrMapOvr>
    <a:masterClrMapping/>
  </p:clrMapOvr>
  <mc:AlternateContent xmlns:mc="http://schemas.openxmlformats.org/markup-compatibility/2006" xmlns:p14="http://schemas.microsoft.com/office/powerpoint/2010/main">
    <mc:Choice Requires="p14">
      <p:transition spd="slow" p14:dur="2000" advClick="0" advTm="27700"/>
    </mc:Choice>
    <mc:Fallback xmlns="">
      <p:transition spd="slow" advClick="0" advTm="2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96" fill="hold"/>
                                        <p:tgtEl>
                                          <p:spTgt spid="52"/>
                                        </p:tgtEl>
                                      </p:cBhvr>
                                    </p:cmd>
                                  </p:childTnLst>
                                </p:cTn>
                              </p:par>
                              <p:par>
                                <p:cTn id="7" presetID="2" presetClass="entr" presetSubtype="8"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500" fill="hold"/>
                                        <p:tgtEl>
                                          <p:spTgt spid="11"/>
                                        </p:tgtEl>
                                        <p:attrNameLst>
                                          <p:attrName>ppt_x</p:attrName>
                                        </p:attrNameLst>
                                      </p:cBhvr>
                                      <p:tavLst>
                                        <p:tav tm="0">
                                          <p:val>
                                            <p:strVal val="0-#ppt_w/2"/>
                                          </p:val>
                                        </p:tav>
                                        <p:tav tm="100000">
                                          <p:val>
                                            <p:strVal val="#ppt_x"/>
                                          </p:val>
                                        </p:tav>
                                      </p:tavLst>
                                    </p:anim>
                                    <p:anim calcmode="lin" valueType="num">
                                      <p:cBhvr additive="base">
                                        <p:cTn id="10" dur="500" fill="hold"/>
                                        <p:tgtEl>
                                          <p:spTgt spid="11"/>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25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2" presetClass="entr" presetSubtype="8" fill="hold" nodeType="withEffect">
                                  <p:stCondLst>
                                    <p:cond delay="7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0" presetClass="entr" presetSubtype="0" fill="hold" grpId="0"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35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53" presetClass="entr" presetSubtype="16" fill="hold" nodeType="withEffect">
                                  <p:stCondLst>
                                    <p:cond delay="400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53" presetClass="entr" presetSubtype="16" fill="hold" nodeType="withEffect">
                                  <p:stCondLst>
                                    <p:cond delay="950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ntr" presetSubtype="16" fill="hold" nodeType="withEffect">
                                  <p:stCondLst>
                                    <p:cond delay="13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par>
                                <p:cTn id="41" presetID="53" presetClass="entr" presetSubtype="16" fill="hold" nodeType="withEffect">
                                  <p:stCondLst>
                                    <p:cond delay="1700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par>
                                <p:cTn id="46" presetID="53" presetClass="entr" presetSubtype="16" fill="hold" nodeType="withEffect">
                                  <p:stCondLst>
                                    <p:cond delay="1950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par>
                                <p:cTn id="51" presetID="53" presetClass="entr" presetSubtype="16" fill="hold" nodeType="withEffect">
                                  <p:stCondLst>
                                    <p:cond delay="215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2" presetClass="exit" presetSubtype="8" fill="hold" grpId="1" nodeType="withEffect">
                                  <p:stCondLst>
                                    <p:cond delay="27700"/>
                                  </p:stCondLst>
                                  <p:childTnLst>
                                    <p:anim calcmode="lin" valueType="num">
                                      <p:cBhvr additive="base">
                                        <p:cTn id="57" dur="500"/>
                                        <p:tgtEl>
                                          <p:spTgt spid="11"/>
                                        </p:tgtEl>
                                        <p:attrNameLst>
                                          <p:attrName>ppt_x</p:attrName>
                                        </p:attrNameLst>
                                      </p:cBhvr>
                                      <p:tavLst>
                                        <p:tav tm="0">
                                          <p:val>
                                            <p:strVal val="ppt_x"/>
                                          </p:val>
                                        </p:tav>
                                        <p:tav tm="100000">
                                          <p:val>
                                            <p:strVal val="0-ppt_w/2"/>
                                          </p:val>
                                        </p:tav>
                                      </p:tavLst>
                                    </p:anim>
                                    <p:anim calcmode="lin" valueType="num">
                                      <p:cBhvr additive="base">
                                        <p:cTn id="58" dur="500"/>
                                        <p:tgtEl>
                                          <p:spTgt spid="11"/>
                                        </p:tgtEl>
                                        <p:attrNameLst>
                                          <p:attrName>ppt_y</p:attrName>
                                        </p:attrNameLst>
                                      </p:cBhvr>
                                      <p:tavLst>
                                        <p:tav tm="0">
                                          <p:val>
                                            <p:strVal val="ppt_y"/>
                                          </p:val>
                                        </p:tav>
                                        <p:tav tm="100000">
                                          <p:val>
                                            <p:strVal val="ppt_y"/>
                                          </p:val>
                                        </p:tav>
                                      </p:tavLst>
                                    </p:anim>
                                    <p:set>
                                      <p:cBhvr>
                                        <p:cTn id="59" dur="1" fill="hold">
                                          <p:stCondLst>
                                            <p:cond delay="499"/>
                                          </p:stCondLst>
                                        </p:cTn>
                                        <p:tgtEl>
                                          <p:spTgt spid="11"/>
                                        </p:tgtEl>
                                        <p:attrNameLst>
                                          <p:attrName>style.visibility</p:attrName>
                                        </p:attrNameLst>
                                      </p:cBhvr>
                                      <p:to>
                                        <p:strVal val="hidden"/>
                                      </p:to>
                                    </p:set>
                                  </p:childTnLst>
                                </p:cTn>
                              </p:par>
                              <p:par>
                                <p:cTn id="60" presetID="2" presetClass="exit" presetSubtype="8" fill="hold" nodeType="withEffect">
                                  <p:stCondLst>
                                    <p:cond delay="27700"/>
                                  </p:stCondLst>
                                  <p:childTnLst>
                                    <p:anim calcmode="lin" valueType="num">
                                      <p:cBhvr additive="base">
                                        <p:cTn id="61" dur="500"/>
                                        <p:tgtEl>
                                          <p:spTgt spid="15"/>
                                        </p:tgtEl>
                                        <p:attrNameLst>
                                          <p:attrName>ppt_x</p:attrName>
                                        </p:attrNameLst>
                                      </p:cBhvr>
                                      <p:tavLst>
                                        <p:tav tm="0">
                                          <p:val>
                                            <p:strVal val="ppt_x"/>
                                          </p:val>
                                        </p:tav>
                                        <p:tav tm="100000">
                                          <p:val>
                                            <p:strVal val="0-ppt_w/2"/>
                                          </p:val>
                                        </p:tav>
                                      </p:tavLst>
                                    </p:anim>
                                    <p:anim calcmode="lin" valueType="num">
                                      <p:cBhvr additive="base">
                                        <p:cTn id="62" dur="500"/>
                                        <p:tgtEl>
                                          <p:spTgt spid="15"/>
                                        </p:tgtEl>
                                        <p:attrNameLst>
                                          <p:attrName>ppt_y</p:attrName>
                                        </p:attrNameLst>
                                      </p:cBhvr>
                                      <p:tavLst>
                                        <p:tav tm="0">
                                          <p:val>
                                            <p:strVal val="ppt_y"/>
                                          </p:val>
                                        </p:tav>
                                        <p:tav tm="100000">
                                          <p:val>
                                            <p:strVal val="ppt_y"/>
                                          </p:val>
                                        </p:tav>
                                      </p:tavLst>
                                    </p:anim>
                                    <p:set>
                                      <p:cBhvr>
                                        <p:cTn id="63" dur="1" fill="hold">
                                          <p:stCondLst>
                                            <p:cond delay="499"/>
                                          </p:stCondLst>
                                        </p:cTn>
                                        <p:tgtEl>
                                          <p:spTgt spid="15"/>
                                        </p:tgtEl>
                                        <p:attrNameLst>
                                          <p:attrName>style.visibility</p:attrName>
                                        </p:attrNameLst>
                                      </p:cBhvr>
                                      <p:to>
                                        <p:strVal val="hidden"/>
                                      </p:to>
                                    </p:set>
                                  </p:childTnLst>
                                </p:cTn>
                              </p:par>
                              <p:par>
                                <p:cTn id="64" presetID="2" presetClass="exit" presetSubtype="2" fill="hold" nodeType="withEffect">
                                  <p:stCondLst>
                                    <p:cond delay="27700"/>
                                  </p:stCondLst>
                                  <p:childTnLst>
                                    <p:anim calcmode="lin" valueType="num">
                                      <p:cBhvr additive="base">
                                        <p:cTn id="65" dur="500"/>
                                        <p:tgtEl>
                                          <p:spTgt spid="39"/>
                                        </p:tgtEl>
                                        <p:attrNameLst>
                                          <p:attrName>ppt_x</p:attrName>
                                        </p:attrNameLst>
                                      </p:cBhvr>
                                      <p:tavLst>
                                        <p:tav tm="0">
                                          <p:val>
                                            <p:strVal val="ppt_x"/>
                                          </p:val>
                                        </p:tav>
                                        <p:tav tm="100000">
                                          <p:val>
                                            <p:strVal val="1+ppt_w/2"/>
                                          </p:val>
                                        </p:tav>
                                      </p:tavLst>
                                    </p:anim>
                                    <p:anim calcmode="lin" valueType="num">
                                      <p:cBhvr additive="base">
                                        <p:cTn id="66" dur="500"/>
                                        <p:tgtEl>
                                          <p:spTgt spid="39"/>
                                        </p:tgtEl>
                                        <p:attrNameLst>
                                          <p:attrName>ppt_y</p:attrName>
                                        </p:attrNameLst>
                                      </p:cBhvr>
                                      <p:tavLst>
                                        <p:tav tm="0">
                                          <p:val>
                                            <p:strVal val="ppt_y"/>
                                          </p:val>
                                        </p:tav>
                                        <p:tav tm="100000">
                                          <p:val>
                                            <p:strVal val="ppt_y"/>
                                          </p:val>
                                        </p:tav>
                                      </p:tavLst>
                                    </p:anim>
                                    <p:set>
                                      <p:cBhvr>
                                        <p:cTn id="67" dur="1" fill="hold">
                                          <p:stCondLst>
                                            <p:cond delay="499"/>
                                          </p:stCondLst>
                                        </p:cTn>
                                        <p:tgtEl>
                                          <p:spTgt spid="39"/>
                                        </p:tgtEl>
                                        <p:attrNameLst>
                                          <p:attrName>style.visibility</p:attrName>
                                        </p:attrNameLst>
                                      </p:cBhvr>
                                      <p:to>
                                        <p:strVal val="hidden"/>
                                      </p:to>
                                    </p:set>
                                  </p:childTnLst>
                                </p:cTn>
                              </p:par>
                              <p:par>
                                <p:cTn id="68" presetID="2" presetClass="exit" presetSubtype="2" fill="hold" grpId="1" nodeType="withEffect">
                                  <p:stCondLst>
                                    <p:cond delay="27700"/>
                                  </p:stCondLst>
                                  <p:childTnLst>
                                    <p:anim calcmode="lin" valueType="num">
                                      <p:cBhvr additive="base">
                                        <p:cTn id="69" dur="500"/>
                                        <p:tgtEl>
                                          <p:spTgt spid="26"/>
                                        </p:tgtEl>
                                        <p:attrNameLst>
                                          <p:attrName>ppt_x</p:attrName>
                                        </p:attrNameLst>
                                      </p:cBhvr>
                                      <p:tavLst>
                                        <p:tav tm="0">
                                          <p:val>
                                            <p:strVal val="ppt_x"/>
                                          </p:val>
                                        </p:tav>
                                        <p:tav tm="100000">
                                          <p:val>
                                            <p:strVal val="1+ppt_w/2"/>
                                          </p:val>
                                        </p:tav>
                                      </p:tavLst>
                                    </p:anim>
                                    <p:anim calcmode="lin" valueType="num">
                                      <p:cBhvr additive="base">
                                        <p:cTn id="70" dur="500"/>
                                        <p:tgtEl>
                                          <p:spTgt spid="26"/>
                                        </p:tgtEl>
                                        <p:attrNameLst>
                                          <p:attrName>ppt_y</p:attrName>
                                        </p:attrNameLst>
                                      </p:cBhvr>
                                      <p:tavLst>
                                        <p:tav tm="0">
                                          <p:val>
                                            <p:strVal val="ppt_y"/>
                                          </p:val>
                                        </p:tav>
                                        <p:tav tm="100000">
                                          <p:val>
                                            <p:strVal val="ppt_y"/>
                                          </p:val>
                                        </p:tav>
                                      </p:tavLst>
                                    </p:anim>
                                    <p:set>
                                      <p:cBhvr>
                                        <p:cTn id="71" dur="1" fill="hold">
                                          <p:stCondLst>
                                            <p:cond delay="499"/>
                                          </p:stCondLst>
                                        </p:cTn>
                                        <p:tgtEl>
                                          <p:spTgt spid="26"/>
                                        </p:tgtEl>
                                        <p:attrNameLst>
                                          <p:attrName>style.visibility</p:attrName>
                                        </p:attrNameLst>
                                      </p:cBhvr>
                                      <p:to>
                                        <p:strVal val="hidden"/>
                                      </p:to>
                                    </p:set>
                                  </p:childTnLst>
                                </p:cTn>
                              </p:par>
                              <p:par>
                                <p:cTn id="72" presetID="2" presetClass="exit" presetSubtype="2" fill="hold" nodeType="withEffect">
                                  <p:stCondLst>
                                    <p:cond delay="27700"/>
                                  </p:stCondLst>
                                  <p:childTnLst>
                                    <p:anim calcmode="lin" valueType="num">
                                      <p:cBhvr additive="base">
                                        <p:cTn id="73" dur="500"/>
                                        <p:tgtEl>
                                          <p:spTgt spid="24"/>
                                        </p:tgtEl>
                                        <p:attrNameLst>
                                          <p:attrName>ppt_x</p:attrName>
                                        </p:attrNameLst>
                                      </p:cBhvr>
                                      <p:tavLst>
                                        <p:tav tm="0">
                                          <p:val>
                                            <p:strVal val="ppt_x"/>
                                          </p:val>
                                        </p:tav>
                                        <p:tav tm="100000">
                                          <p:val>
                                            <p:strVal val="1+ppt_w/2"/>
                                          </p:val>
                                        </p:tav>
                                      </p:tavLst>
                                    </p:anim>
                                    <p:anim calcmode="lin" valueType="num">
                                      <p:cBhvr additive="base">
                                        <p:cTn id="74" dur="500"/>
                                        <p:tgtEl>
                                          <p:spTgt spid="24"/>
                                        </p:tgtEl>
                                        <p:attrNameLst>
                                          <p:attrName>ppt_y</p:attrName>
                                        </p:attrNameLst>
                                      </p:cBhvr>
                                      <p:tavLst>
                                        <p:tav tm="0">
                                          <p:val>
                                            <p:strVal val="ppt_y"/>
                                          </p:val>
                                        </p:tav>
                                        <p:tav tm="100000">
                                          <p:val>
                                            <p:strVal val="ppt_y"/>
                                          </p:val>
                                        </p:tav>
                                      </p:tavLst>
                                    </p:anim>
                                    <p:set>
                                      <p:cBhvr>
                                        <p:cTn id="75" dur="1" fill="hold">
                                          <p:stCondLst>
                                            <p:cond delay="499"/>
                                          </p:stCondLst>
                                        </p:cTn>
                                        <p:tgtEl>
                                          <p:spTgt spid="24"/>
                                        </p:tgtEl>
                                        <p:attrNameLst>
                                          <p:attrName>style.visibility</p:attrName>
                                        </p:attrNameLst>
                                      </p:cBhvr>
                                      <p:to>
                                        <p:strVal val="hidden"/>
                                      </p:to>
                                    </p:set>
                                  </p:childTnLst>
                                </p:cTn>
                              </p:par>
                              <p:par>
                                <p:cTn id="76" presetID="2" presetClass="exit" presetSubtype="2" fill="hold" nodeType="withEffect">
                                  <p:stCondLst>
                                    <p:cond delay="27700"/>
                                  </p:stCondLst>
                                  <p:childTnLst>
                                    <p:anim calcmode="lin" valueType="num">
                                      <p:cBhvr additive="base">
                                        <p:cTn id="77" dur="500"/>
                                        <p:tgtEl>
                                          <p:spTgt spid="23"/>
                                        </p:tgtEl>
                                        <p:attrNameLst>
                                          <p:attrName>ppt_x</p:attrName>
                                        </p:attrNameLst>
                                      </p:cBhvr>
                                      <p:tavLst>
                                        <p:tav tm="0">
                                          <p:val>
                                            <p:strVal val="ppt_x"/>
                                          </p:val>
                                        </p:tav>
                                        <p:tav tm="100000">
                                          <p:val>
                                            <p:strVal val="1+ppt_w/2"/>
                                          </p:val>
                                        </p:tav>
                                      </p:tavLst>
                                    </p:anim>
                                    <p:anim calcmode="lin" valueType="num">
                                      <p:cBhvr additive="base">
                                        <p:cTn id="78" dur="500"/>
                                        <p:tgtEl>
                                          <p:spTgt spid="23"/>
                                        </p:tgtEl>
                                        <p:attrNameLst>
                                          <p:attrName>ppt_y</p:attrName>
                                        </p:attrNameLst>
                                      </p:cBhvr>
                                      <p:tavLst>
                                        <p:tav tm="0">
                                          <p:val>
                                            <p:strVal val="ppt_y"/>
                                          </p:val>
                                        </p:tav>
                                        <p:tav tm="100000">
                                          <p:val>
                                            <p:strVal val="ppt_y"/>
                                          </p:val>
                                        </p:tav>
                                      </p:tavLst>
                                    </p:anim>
                                    <p:set>
                                      <p:cBhvr>
                                        <p:cTn id="79" dur="1" fill="hold">
                                          <p:stCondLst>
                                            <p:cond delay="499"/>
                                          </p:stCondLst>
                                        </p:cTn>
                                        <p:tgtEl>
                                          <p:spTgt spid="23"/>
                                        </p:tgtEl>
                                        <p:attrNameLst>
                                          <p:attrName>style.visibility</p:attrName>
                                        </p:attrNameLst>
                                      </p:cBhvr>
                                      <p:to>
                                        <p:strVal val="hidden"/>
                                      </p:to>
                                    </p:set>
                                  </p:childTnLst>
                                </p:cTn>
                              </p:par>
                              <p:par>
                                <p:cTn id="80" presetID="2" presetClass="exit" presetSubtype="2" fill="hold" nodeType="withEffect">
                                  <p:stCondLst>
                                    <p:cond delay="27700"/>
                                  </p:stCondLst>
                                  <p:childTnLst>
                                    <p:anim calcmode="lin" valueType="num">
                                      <p:cBhvr additive="base">
                                        <p:cTn id="81" dur="500"/>
                                        <p:tgtEl>
                                          <p:spTgt spid="14"/>
                                        </p:tgtEl>
                                        <p:attrNameLst>
                                          <p:attrName>ppt_x</p:attrName>
                                        </p:attrNameLst>
                                      </p:cBhvr>
                                      <p:tavLst>
                                        <p:tav tm="0">
                                          <p:val>
                                            <p:strVal val="ppt_x"/>
                                          </p:val>
                                        </p:tav>
                                        <p:tav tm="100000">
                                          <p:val>
                                            <p:strVal val="1+ppt_w/2"/>
                                          </p:val>
                                        </p:tav>
                                      </p:tavLst>
                                    </p:anim>
                                    <p:anim calcmode="lin" valueType="num">
                                      <p:cBhvr additive="base">
                                        <p:cTn id="82" dur="500"/>
                                        <p:tgtEl>
                                          <p:spTgt spid="14"/>
                                        </p:tgtEl>
                                        <p:attrNameLst>
                                          <p:attrName>ppt_y</p:attrName>
                                        </p:attrNameLst>
                                      </p:cBhvr>
                                      <p:tavLst>
                                        <p:tav tm="0">
                                          <p:val>
                                            <p:strVal val="ppt_y"/>
                                          </p:val>
                                        </p:tav>
                                        <p:tav tm="100000">
                                          <p:val>
                                            <p:strVal val="ppt_y"/>
                                          </p:val>
                                        </p:tav>
                                      </p:tavLst>
                                    </p:anim>
                                    <p:set>
                                      <p:cBhvr>
                                        <p:cTn id="83" dur="1" fill="hold">
                                          <p:stCondLst>
                                            <p:cond delay="499"/>
                                          </p:stCondLst>
                                        </p:cTn>
                                        <p:tgtEl>
                                          <p:spTgt spid="14"/>
                                        </p:tgtEl>
                                        <p:attrNameLst>
                                          <p:attrName>style.visibility</p:attrName>
                                        </p:attrNameLst>
                                      </p:cBhvr>
                                      <p:to>
                                        <p:strVal val="hidden"/>
                                      </p:to>
                                    </p:set>
                                  </p:childTnLst>
                                </p:cTn>
                              </p:par>
                              <p:par>
                                <p:cTn id="84" presetID="2" presetClass="exit" presetSubtype="2" fill="hold" nodeType="withEffect">
                                  <p:stCondLst>
                                    <p:cond delay="27700"/>
                                  </p:stCondLst>
                                  <p:childTnLst>
                                    <p:anim calcmode="lin" valueType="num">
                                      <p:cBhvr additive="base">
                                        <p:cTn id="85" dur="500"/>
                                        <p:tgtEl>
                                          <p:spTgt spid="2"/>
                                        </p:tgtEl>
                                        <p:attrNameLst>
                                          <p:attrName>ppt_x</p:attrName>
                                        </p:attrNameLst>
                                      </p:cBhvr>
                                      <p:tavLst>
                                        <p:tav tm="0">
                                          <p:val>
                                            <p:strVal val="ppt_x"/>
                                          </p:val>
                                        </p:tav>
                                        <p:tav tm="100000">
                                          <p:val>
                                            <p:strVal val="1+ppt_w/2"/>
                                          </p:val>
                                        </p:tav>
                                      </p:tavLst>
                                    </p:anim>
                                    <p:anim calcmode="lin" valueType="num">
                                      <p:cBhvr additive="base">
                                        <p:cTn id="86" dur="500"/>
                                        <p:tgtEl>
                                          <p:spTgt spid="2"/>
                                        </p:tgtEl>
                                        <p:attrNameLst>
                                          <p:attrName>ppt_y</p:attrName>
                                        </p:attrNameLst>
                                      </p:cBhvr>
                                      <p:tavLst>
                                        <p:tav tm="0">
                                          <p:val>
                                            <p:strVal val="ppt_y"/>
                                          </p:val>
                                        </p:tav>
                                        <p:tav tm="100000">
                                          <p:val>
                                            <p:strVal val="ppt_y"/>
                                          </p:val>
                                        </p:tav>
                                      </p:tavLst>
                                    </p:anim>
                                    <p:set>
                                      <p:cBhvr>
                                        <p:cTn id="87" dur="1" fill="hold">
                                          <p:stCondLst>
                                            <p:cond delay="499"/>
                                          </p:stCondLst>
                                        </p:cTn>
                                        <p:tgtEl>
                                          <p:spTgt spid="2"/>
                                        </p:tgtEl>
                                        <p:attrNameLst>
                                          <p:attrName>style.visibility</p:attrName>
                                        </p:attrNameLst>
                                      </p:cBhvr>
                                      <p:to>
                                        <p:strVal val="hidden"/>
                                      </p:to>
                                    </p:set>
                                  </p:childTnLst>
                                </p:cTn>
                              </p:par>
                              <p:par>
                                <p:cTn id="88" presetID="2" presetClass="exit" presetSubtype="2" fill="hold" nodeType="withEffect">
                                  <p:stCondLst>
                                    <p:cond delay="27700"/>
                                  </p:stCondLst>
                                  <p:childTnLst>
                                    <p:anim calcmode="lin" valueType="num">
                                      <p:cBhvr additive="base">
                                        <p:cTn id="89" dur="500"/>
                                        <p:tgtEl>
                                          <p:spTgt spid="10"/>
                                        </p:tgtEl>
                                        <p:attrNameLst>
                                          <p:attrName>ppt_x</p:attrName>
                                        </p:attrNameLst>
                                      </p:cBhvr>
                                      <p:tavLst>
                                        <p:tav tm="0">
                                          <p:val>
                                            <p:strVal val="ppt_x"/>
                                          </p:val>
                                        </p:tav>
                                        <p:tav tm="100000">
                                          <p:val>
                                            <p:strVal val="1+ppt_w/2"/>
                                          </p:val>
                                        </p:tav>
                                      </p:tavLst>
                                    </p:anim>
                                    <p:anim calcmode="lin" valueType="num">
                                      <p:cBhvr additive="base">
                                        <p:cTn id="90" dur="500"/>
                                        <p:tgtEl>
                                          <p:spTgt spid="10"/>
                                        </p:tgtEl>
                                        <p:attrNameLst>
                                          <p:attrName>ppt_y</p:attrName>
                                        </p:attrNameLst>
                                      </p:cBhvr>
                                      <p:tavLst>
                                        <p:tav tm="0">
                                          <p:val>
                                            <p:strVal val="ppt_y"/>
                                          </p:val>
                                        </p:tav>
                                        <p:tav tm="100000">
                                          <p:val>
                                            <p:strVal val="ppt_y"/>
                                          </p:val>
                                        </p:tav>
                                      </p:tavLst>
                                    </p:anim>
                                    <p:set>
                                      <p:cBhvr>
                                        <p:cTn id="91" dur="1" fill="hold">
                                          <p:stCondLst>
                                            <p:cond delay="499"/>
                                          </p:stCondLst>
                                        </p:cTn>
                                        <p:tgtEl>
                                          <p:spTgt spid="10"/>
                                        </p:tgtEl>
                                        <p:attrNameLst>
                                          <p:attrName>style.visibility</p:attrName>
                                        </p:attrNameLst>
                                      </p:cBhvr>
                                      <p:to>
                                        <p:strVal val="hidden"/>
                                      </p:to>
                                    </p:set>
                                  </p:childTnLst>
                                </p:cTn>
                              </p:par>
                              <p:par>
                                <p:cTn id="92" presetID="2" presetClass="exit" presetSubtype="2" fill="hold" nodeType="withEffect">
                                  <p:stCondLst>
                                    <p:cond delay="27700"/>
                                  </p:stCondLst>
                                  <p:childTnLst>
                                    <p:anim calcmode="lin" valueType="num">
                                      <p:cBhvr additive="base">
                                        <p:cTn id="93" dur="500"/>
                                        <p:tgtEl>
                                          <p:spTgt spid="12"/>
                                        </p:tgtEl>
                                        <p:attrNameLst>
                                          <p:attrName>ppt_x</p:attrName>
                                        </p:attrNameLst>
                                      </p:cBhvr>
                                      <p:tavLst>
                                        <p:tav tm="0">
                                          <p:val>
                                            <p:strVal val="ppt_x"/>
                                          </p:val>
                                        </p:tav>
                                        <p:tav tm="100000">
                                          <p:val>
                                            <p:strVal val="1+ppt_w/2"/>
                                          </p:val>
                                        </p:tav>
                                      </p:tavLst>
                                    </p:anim>
                                    <p:anim calcmode="lin" valueType="num">
                                      <p:cBhvr additive="base">
                                        <p:cTn id="94" dur="500"/>
                                        <p:tgtEl>
                                          <p:spTgt spid="12"/>
                                        </p:tgtEl>
                                        <p:attrNameLst>
                                          <p:attrName>ppt_y</p:attrName>
                                        </p:attrNameLst>
                                      </p:cBhvr>
                                      <p:tavLst>
                                        <p:tav tm="0">
                                          <p:val>
                                            <p:strVal val="ppt_y"/>
                                          </p:val>
                                        </p:tav>
                                        <p:tav tm="100000">
                                          <p:val>
                                            <p:strVal val="ppt_y"/>
                                          </p:val>
                                        </p:tav>
                                      </p:tavLst>
                                    </p:anim>
                                    <p:set>
                                      <p:cBhvr>
                                        <p:cTn id="95" dur="1" fill="hold">
                                          <p:stCondLst>
                                            <p:cond delay="499"/>
                                          </p:stCondLst>
                                        </p:cTn>
                                        <p:tgtEl>
                                          <p:spTgt spid="12"/>
                                        </p:tgtEl>
                                        <p:attrNameLst>
                                          <p:attrName>style.visibility</p:attrName>
                                        </p:attrNameLst>
                                      </p:cBhvr>
                                      <p:to>
                                        <p:strVal val="hidden"/>
                                      </p:to>
                                    </p:set>
                                  </p:childTnLst>
                                </p:cTn>
                              </p:par>
                              <p:par>
                                <p:cTn id="96" presetID="10" presetClass="exit" presetSubtype="0" fill="hold" grpId="1" nodeType="withEffect">
                                  <p:stCondLst>
                                    <p:cond delay="27500"/>
                                  </p:stCondLst>
                                  <p:childTnLst>
                                    <p:animEffect transition="out" filter="fade">
                                      <p:cBhvr>
                                        <p:cTn id="97" dur="500"/>
                                        <p:tgtEl>
                                          <p:spTgt spid="8"/>
                                        </p:tgtEl>
                                      </p:cBhvr>
                                    </p:animEffect>
                                    <p:set>
                                      <p:cBhvr>
                                        <p:cTn id="9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52"/>
                </p:tgtEl>
              </p:cMediaNode>
            </p:audio>
          </p:childTnLst>
        </p:cTn>
      </p:par>
    </p:tnLst>
    <p:bldLst>
      <p:bldP spid="8" grpId="0" animBg="1"/>
      <p:bldP spid="8" grpId="1" animBg="1"/>
      <p:bldP spid="26" grpId="0" animBg="1"/>
      <p:bldP spid="26" grpId="1" animBg="1"/>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eaning cart with mop and buckets&#10;&#10;Description automatically generated">
            <a:extLst>
              <a:ext uri="{FF2B5EF4-FFF2-40B4-BE49-F238E27FC236}">
                <a16:creationId xmlns:a16="http://schemas.microsoft.com/office/drawing/2014/main" id="{26D1CC01-E84E-6671-BB2A-5327C42F8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7706"/>
          </a:xfrm>
          <a:prstGeom prst="rect">
            <a:avLst/>
          </a:prstGeom>
        </p:spPr>
      </p:pic>
      <p:sp>
        <p:nvSpPr>
          <p:cNvPr id="9" name="Rectangle 8">
            <a:extLst>
              <a:ext uri="{FF2B5EF4-FFF2-40B4-BE49-F238E27FC236}">
                <a16:creationId xmlns:a16="http://schemas.microsoft.com/office/drawing/2014/main" id="{BE3F9663-9CA8-B87E-E68F-A90CAED3B766}"/>
              </a:ext>
            </a:extLst>
          </p:cNvPr>
          <p:cNvSpPr/>
          <p:nvPr/>
        </p:nvSpPr>
        <p:spPr>
          <a:xfrm>
            <a:off x="0" y="0"/>
            <a:ext cx="12192000" cy="6858000"/>
          </a:xfrm>
          <a:prstGeom prst="rect">
            <a:avLst/>
          </a:prstGeom>
          <a:solidFill>
            <a:srgbClr val="00205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05D7358-5AC3-71C1-BE57-49AF6198F2CC}"/>
              </a:ext>
            </a:extLst>
          </p:cNvPr>
          <p:cNvSpPr/>
          <p:nvPr/>
        </p:nvSpPr>
        <p:spPr>
          <a:xfrm>
            <a:off x="0" y="6606000"/>
            <a:ext cx="1476926"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Shutterstock</a:t>
            </a:r>
          </a:p>
        </p:txBody>
      </p:sp>
      <p:grpSp>
        <p:nvGrpSpPr>
          <p:cNvPr id="8" name="Group 7">
            <a:extLst>
              <a:ext uri="{FF2B5EF4-FFF2-40B4-BE49-F238E27FC236}">
                <a16:creationId xmlns:a16="http://schemas.microsoft.com/office/drawing/2014/main" id="{F6D5BC88-37D8-45F3-AA60-E61A2CD1A4E9}"/>
              </a:ext>
            </a:extLst>
          </p:cNvPr>
          <p:cNvGrpSpPr/>
          <p:nvPr/>
        </p:nvGrpSpPr>
        <p:grpSpPr>
          <a:xfrm>
            <a:off x="1205768" y="555142"/>
            <a:ext cx="9780465" cy="5747716"/>
            <a:chOff x="907409" y="529015"/>
            <a:chExt cx="9780465" cy="5747716"/>
          </a:xfrm>
        </p:grpSpPr>
        <p:grpSp>
          <p:nvGrpSpPr>
            <p:cNvPr id="65" name="Graphic 58">
              <a:extLst>
                <a:ext uri="{FF2B5EF4-FFF2-40B4-BE49-F238E27FC236}">
                  <a16:creationId xmlns:a16="http://schemas.microsoft.com/office/drawing/2014/main" id="{169A1DB4-5C66-5726-8B58-973DA9300620}"/>
                </a:ext>
              </a:extLst>
            </p:cNvPr>
            <p:cNvGrpSpPr/>
            <p:nvPr/>
          </p:nvGrpSpPr>
          <p:grpSpPr>
            <a:xfrm>
              <a:off x="3472313" y="1368220"/>
              <a:ext cx="44637" cy="90601"/>
              <a:chOff x="3475568" y="1427993"/>
              <a:chExt cx="44637" cy="90601"/>
            </a:xfrm>
            <a:solidFill>
              <a:srgbClr val="EF414A"/>
            </a:solidFill>
          </p:grpSpPr>
          <p:sp>
            <p:nvSpPr>
              <p:cNvPr id="66" name="Freeform: Shape 65">
                <a:extLst>
                  <a:ext uri="{FF2B5EF4-FFF2-40B4-BE49-F238E27FC236}">
                    <a16:creationId xmlns:a16="http://schemas.microsoft.com/office/drawing/2014/main" id="{6D295DE0-D9E9-01A6-FC83-BA2236029EAF}"/>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solidFill>
                  <a:srgbClr val="EF414A"/>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73B10A5D-8923-7A1A-B64E-D2B1DA6B141B}"/>
                  </a:ext>
                </a:extLst>
              </p:cNvPr>
              <p:cNvSpPr/>
              <p:nvPr/>
            </p:nvSpPr>
            <p:spPr>
              <a:xfrm>
                <a:off x="3475568"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solidFill>
                  <a:srgbClr val="EF414A"/>
                </a:solidFill>
                <a:prstDash val="solid"/>
                <a:miter/>
              </a:ln>
            </p:spPr>
            <p:txBody>
              <a:bodyPr rtlCol="0" anchor="ctr"/>
              <a:lstStyle/>
              <a:p>
                <a:endParaRPr lang="en-US"/>
              </a:p>
            </p:txBody>
          </p:sp>
        </p:grpSp>
        <p:sp>
          <p:nvSpPr>
            <p:cNvPr id="17" name="Rectangle: Rounded Corners 16">
              <a:extLst>
                <a:ext uri="{FF2B5EF4-FFF2-40B4-BE49-F238E27FC236}">
                  <a16:creationId xmlns:a16="http://schemas.microsoft.com/office/drawing/2014/main" id="{7B423F07-C813-D94B-6910-2208F5F04806}"/>
                </a:ext>
              </a:extLst>
            </p:cNvPr>
            <p:cNvSpPr/>
            <p:nvPr/>
          </p:nvSpPr>
          <p:spPr>
            <a:xfrm>
              <a:off x="907409" y="923681"/>
              <a:ext cx="9780465" cy="5353050"/>
            </a:xfrm>
            <a:prstGeom prst="roundRect">
              <a:avLst>
                <a:gd name="adj" fmla="val 2561"/>
              </a:avLst>
            </a:prstGeom>
            <a:solidFill>
              <a:schemeClr val="bg1"/>
            </a:solidFill>
            <a:ln>
              <a:noFill/>
            </a:ln>
            <a:effectLst>
              <a:outerShdw blurRad="292100" dist="762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a:extLst>
                <a:ext uri="{FF2B5EF4-FFF2-40B4-BE49-F238E27FC236}">
                  <a16:creationId xmlns:a16="http://schemas.microsoft.com/office/drawing/2014/main" id="{AA4E2B2A-12BC-D83A-3B0A-D58FB1A28B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49541">
              <a:off x="1286373" y="825906"/>
              <a:ext cx="1293811" cy="1319687"/>
            </a:xfrm>
            <a:prstGeom prst="rect">
              <a:avLst/>
            </a:prstGeom>
          </p:spPr>
        </p:pic>
        <p:sp>
          <p:nvSpPr>
            <p:cNvPr id="63" name="Freeform: Shape 62">
              <a:extLst>
                <a:ext uri="{FF2B5EF4-FFF2-40B4-BE49-F238E27FC236}">
                  <a16:creationId xmlns:a16="http://schemas.microsoft.com/office/drawing/2014/main" id="{6B22132A-D4E2-77CF-DF6D-AC20DC6DE6E7}"/>
                </a:ext>
              </a:extLst>
            </p:cNvPr>
            <p:cNvSpPr/>
            <p:nvPr/>
          </p:nvSpPr>
          <p:spPr>
            <a:xfrm>
              <a:off x="1254851" y="863283"/>
              <a:ext cx="2534031" cy="1157548"/>
            </a:xfrm>
            <a:custGeom>
              <a:avLst/>
              <a:gdLst>
                <a:gd name="connsiteX0" fmla="*/ 134874 w 1477899"/>
                <a:gd name="connsiteY0" fmla="*/ 1432941 h 1446955"/>
                <a:gd name="connsiteX1" fmla="*/ 1477899 w 1477899"/>
                <a:gd name="connsiteY1" fmla="*/ 1262539 h 1446955"/>
                <a:gd name="connsiteX2" fmla="*/ 1304639 w 1477899"/>
                <a:gd name="connsiteY2" fmla="*/ 0 h 1446955"/>
                <a:gd name="connsiteX3" fmla="*/ 0 w 1477899"/>
                <a:gd name="connsiteY3" fmla="*/ 217075 h 1446955"/>
                <a:gd name="connsiteX4" fmla="*/ 14288 w 1477899"/>
                <a:gd name="connsiteY4" fmla="*/ 338900 h 1446955"/>
                <a:gd name="connsiteX5" fmla="*/ 134969 w 1477899"/>
                <a:gd name="connsiteY5" fmla="*/ 1432941 h 1446955"/>
                <a:gd name="connsiteX0" fmla="*/ 134969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34969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4288 w 1477899"/>
                <a:gd name="connsiteY4" fmla="*/ 338900 h 1432941"/>
                <a:gd name="connsiteX5" fmla="*/ 17042 w 1477899"/>
                <a:gd name="connsiteY5" fmla="*/ 1432941 h 1432941"/>
                <a:gd name="connsiteX0" fmla="*/ 17042 w 1477899"/>
                <a:gd name="connsiteY0" fmla="*/ 1432941 h 1432941"/>
                <a:gd name="connsiteX1" fmla="*/ 1477899 w 1477899"/>
                <a:gd name="connsiteY1" fmla="*/ 1262539 h 1432941"/>
                <a:gd name="connsiteX2" fmla="*/ 1304639 w 1477899"/>
                <a:gd name="connsiteY2" fmla="*/ 0 h 1432941"/>
                <a:gd name="connsiteX3" fmla="*/ 0 w 1477899"/>
                <a:gd name="connsiteY3" fmla="*/ 217075 h 1432941"/>
                <a:gd name="connsiteX4" fmla="*/ 17042 w 1477899"/>
                <a:gd name="connsiteY4" fmla="*/ 1432941 h 1432941"/>
                <a:gd name="connsiteX0" fmla="*/ 17042 w 1477899"/>
                <a:gd name="connsiteY0" fmla="*/ 1242125 h 1242125"/>
                <a:gd name="connsiteX1" fmla="*/ 1477899 w 1477899"/>
                <a:gd name="connsiteY1" fmla="*/ 1071723 h 1242125"/>
                <a:gd name="connsiteX2" fmla="*/ 1016928 w 1477899"/>
                <a:gd name="connsiteY2" fmla="*/ 13370 h 1242125"/>
                <a:gd name="connsiteX3" fmla="*/ 0 w 1477899"/>
                <a:gd name="connsiteY3" fmla="*/ 26259 h 1242125"/>
                <a:gd name="connsiteX4" fmla="*/ 17042 w 1477899"/>
                <a:gd name="connsiteY4" fmla="*/ 1242125 h 1242125"/>
                <a:gd name="connsiteX0" fmla="*/ 17042 w 1025320"/>
                <a:gd name="connsiteY0" fmla="*/ 1242125 h 1242125"/>
                <a:gd name="connsiteX1" fmla="*/ 1025320 w 1025320"/>
                <a:gd name="connsiteY1" fmla="*/ 1124989 h 1242125"/>
                <a:gd name="connsiteX2" fmla="*/ 1016928 w 1025320"/>
                <a:gd name="connsiteY2" fmla="*/ 13370 h 1242125"/>
                <a:gd name="connsiteX3" fmla="*/ 0 w 1025320"/>
                <a:gd name="connsiteY3" fmla="*/ 26259 h 1242125"/>
                <a:gd name="connsiteX4" fmla="*/ 17042 w 1025320"/>
                <a:gd name="connsiteY4" fmla="*/ 1242125 h 1242125"/>
                <a:gd name="connsiteX0" fmla="*/ 13810 w 1022088"/>
                <a:gd name="connsiteY0" fmla="*/ 1228755 h 1228755"/>
                <a:gd name="connsiteX1" fmla="*/ 1022088 w 1022088"/>
                <a:gd name="connsiteY1" fmla="*/ 1111619 h 1228755"/>
                <a:gd name="connsiteX2" fmla="*/ 1013696 w 1022088"/>
                <a:gd name="connsiteY2" fmla="*/ 0 h 1228755"/>
                <a:gd name="connsiteX3" fmla="*/ 0 w 1022088"/>
                <a:gd name="connsiteY3" fmla="*/ 128299 h 1228755"/>
                <a:gd name="connsiteX4" fmla="*/ 13810 w 1022088"/>
                <a:gd name="connsiteY4" fmla="*/ 1228755 h 1228755"/>
                <a:gd name="connsiteX0" fmla="*/ 17043 w 1025321"/>
                <a:gd name="connsiteY0" fmla="*/ 1228755 h 1228755"/>
                <a:gd name="connsiteX1" fmla="*/ 1025321 w 1025321"/>
                <a:gd name="connsiteY1" fmla="*/ 1111619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228755 h 1228755"/>
                <a:gd name="connsiteX1" fmla="*/ 1025321 w 1025321"/>
                <a:gd name="connsiteY1" fmla="*/ 1218151 h 1228755"/>
                <a:gd name="connsiteX2" fmla="*/ 1016929 w 1025321"/>
                <a:gd name="connsiteY2" fmla="*/ 0 h 1228755"/>
                <a:gd name="connsiteX3" fmla="*/ 0 w 1025321"/>
                <a:gd name="connsiteY3" fmla="*/ 39522 h 1228755"/>
                <a:gd name="connsiteX4" fmla="*/ 17043 w 1025321"/>
                <a:gd name="connsiteY4" fmla="*/ 1228755 h 1228755"/>
                <a:gd name="connsiteX0" fmla="*/ 17043 w 1025321"/>
                <a:gd name="connsiteY0" fmla="*/ 1131101 h 1218151"/>
                <a:gd name="connsiteX1" fmla="*/ 1025321 w 1025321"/>
                <a:gd name="connsiteY1" fmla="*/ 1218151 h 1218151"/>
                <a:gd name="connsiteX2" fmla="*/ 1016929 w 1025321"/>
                <a:gd name="connsiteY2" fmla="*/ 0 h 1218151"/>
                <a:gd name="connsiteX3" fmla="*/ 0 w 1025321"/>
                <a:gd name="connsiteY3" fmla="*/ 39522 h 1218151"/>
                <a:gd name="connsiteX4" fmla="*/ 17043 w 1025321"/>
                <a:gd name="connsiteY4" fmla="*/ 1131101 h 1218151"/>
                <a:gd name="connsiteX0" fmla="*/ 13810 w 1025321"/>
                <a:gd name="connsiteY0" fmla="*/ 1308655 h 1308655"/>
                <a:gd name="connsiteX1" fmla="*/ 1025321 w 1025321"/>
                <a:gd name="connsiteY1" fmla="*/ 1218151 h 1308655"/>
                <a:gd name="connsiteX2" fmla="*/ 1016929 w 1025321"/>
                <a:gd name="connsiteY2" fmla="*/ 0 h 1308655"/>
                <a:gd name="connsiteX3" fmla="*/ 0 w 1025321"/>
                <a:gd name="connsiteY3" fmla="*/ 39522 h 1308655"/>
                <a:gd name="connsiteX4" fmla="*/ 13810 w 1025321"/>
                <a:gd name="connsiteY4" fmla="*/ 1308655 h 1308655"/>
                <a:gd name="connsiteX0" fmla="*/ 13810 w 1025321"/>
                <a:gd name="connsiteY0" fmla="*/ 1299777 h 1299777"/>
                <a:gd name="connsiteX1" fmla="*/ 1025321 w 1025321"/>
                <a:gd name="connsiteY1" fmla="*/ 1209273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30644 h 1299777"/>
                <a:gd name="connsiteX4" fmla="*/ 13810 w 1025321"/>
                <a:gd name="connsiteY4" fmla="*/ 1299777 h 1299777"/>
                <a:gd name="connsiteX0" fmla="*/ 13810 w 1025321"/>
                <a:gd name="connsiteY0" fmla="*/ 1299777 h 1299777"/>
                <a:gd name="connsiteX1" fmla="*/ 1025321 w 1025321"/>
                <a:gd name="connsiteY1" fmla="*/ 1164884 h 1299777"/>
                <a:gd name="connsiteX2" fmla="*/ 987835 w 1025321"/>
                <a:gd name="connsiteY2" fmla="*/ 0 h 1299777"/>
                <a:gd name="connsiteX3" fmla="*/ 0 w 1025321"/>
                <a:gd name="connsiteY3" fmla="*/ 101666 h 1299777"/>
                <a:gd name="connsiteX4" fmla="*/ 13810 w 1025321"/>
                <a:gd name="connsiteY4" fmla="*/ 1299777 h 1299777"/>
                <a:gd name="connsiteX0" fmla="*/ 13810 w 1025321"/>
                <a:gd name="connsiteY0" fmla="*/ 1219878 h 1219878"/>
                <a:gd name="connsiteX1" fmla="*/ 1025321 w 1025321"/>
                <a:gd name="connsiteY1" fmla="*/ 1164884 h 1219878"/>
                <a:gd name="connsiteX2" fmla="*/ 987835 w 1025321"/>
                <a:gd name="connsiteY2" fmla="*/ 0 h 1219878"/>
                <a:gd name="connsiteX3" fmla="*/ 0 w 1025321"/>
                <a:gd name="connsiteY3" fmla="*/ 101666 h 1219878"/>
                <a:gd name="connsiteX4" fmla="*/ 13810 w 1025321"/>
                <a:gd name="connsiteY4" fmla="*/ 1219878 h 1219878"/>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74064"/>
                <a:gd name="connsiteX1" fmla="*/ 1025321 w 1025321"/>
                <a:gd name="connsiteY1" fmla="*/ 1164884 h 1274064"/>
                <a:gd name="connsiteX2" fmla="*/ 987835 w 1025321"/>
                <a:gd name="connsiteY2" fmla="*/ 0 h 1274064"/>
                <a:gd name="connsiteX3" fmla="*/ 0 w 1025321"/>
                <a:gd name="connsiteY3" fmla="*/ 101666 h 1274064"/>
                <a:gd name="connsiteX4" fmla="*/ 13810 w 1025321"/>
                <a:gd name="connsiteY4" fmla="*/ 1219878 h 1274064"/>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25321"/>
                <a:gd name="connsiteY0" fmla="*/ 1219878 h 1284406"/>
                <a:gd name="connsiteX1" fmla="*/ 1025321 w 1025321"/>
                <a:gd name="connsiteY1" fmla="*/ 1164884 h 1284406"/>
                <a:gd name="connsiteX2" fmla="*/ 987835 w 1025321"/>
                <a:gd name="connsiteY2" fmla="*/ 0 h 1284406"/>
                <a:gd name="connsiteX3" fmla="*/ 0 w 1025321"/>
                <a:gd name="connsiteY3" fmla="*/ 101666 h 1284406"/>
                <a:gd name="connsiteX4" fmla="*/ 13810 w 1025321"/>
                <a:gd name="connsiteY4" fmla="*/ 1219878 h 128440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 name="connsiteX0" fmla="*/ 13810 w 1018978"/>
                <a:gd name="connsiteY0" fmla="*/ 1219878 h 1278276"/>
                <a:gd name="connsiteX1" fmla="*/ 1018978 w 1018978"/>
                <a:gd name="connsiteY1" fmla="*/ 1138758 h 1278276"/>
                <a:gd name="connsiteX2" fmla="*/ 987835 w 1018978"/>
                <a:gd name="connsiteY2" fmla="*/ 0 h 1278276"/>
                <a:gd name="connsiteX3" fmla="*/ 0 w 1018978"/>
                <a:gd name="connsiteY3" fmla="*/ 101666 h 1278276"/>
                <a:gd name="connsiteX4" fmla="*/ 13810 w 1018978"/>
                <a:gd name="connsiteY4" fmla="*/ 1219878 h 1278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978" h="1278276">
                  <a:moveTo>
                    <a:pt x="13810" y="1219878"/>
                  </a:moveTo>
                  <a:cubicBezTo>
                    <a:pt x="199043" y="1361345"/>
                    <a:pt x="685040" y="1210355"/>
                    <a:pt x="1018978" y="1138758"/>
                  </a:cubicBezTo>
                  <a:cubicBezTo>
                    <a:pt x="1003496" y="768218"/>
                    <a:pt x="1000330" y="379417"/>
                    <a:pt x="987835" y="0"/>
                  </a:cubicBezTo>
                  <a:cubicBezTo>
                    <a:pt x="676463" y="36195"/>
                    <a:pt x="445776" y="41869"/>
                    <a:pt x="0" y="101666"/>
                  </a:cubicBezTo>
                  <a:cubicBezTo>
                    <a:pt x="14117" y="491820"/>
                    <a:pt x="22138" y="767242"/>
                    <a:pt x="13810" y="1219878"/>
                  </a:cubicBezTo>
                  <a:close/>
                </a:path>
              </a:pathLst>
            </a:custGeom>
            <a:solidFill>
              <a:srgbClr val="FED02F"/>
            </a:solidFill>
            <a:ln w="0"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DC6D6ADF-A0E8-8120-A894-2DFF3E5F8DD6}"/>
                </a:ext>
              </a:extLst>
            </p:cNvPr>
            <p:cNvSpPr txBox="1"/>
            <p:nvPr/>
          </p:nvSpPr>
          <p:spPr>
            <a:xfrm>
              <a:off x="1504126" y="1340919"/>
              <a:ext cx="2035481" cy="523220"/>
            </a:xfrm>
            <a:prstGeom prst="rect">
              <a:avLst/>
            </a:prstGeom>
            <a:noFill/>
          </p:spPr>
          <p:txBody>
            <a:bodyPr wrap="square" rtlCol="0">
              <a:spAutoFit/>
            </a:bodyPr>
            <a:lstStyle/>
            <a:p>
              <a:pPr algn="ctr"/>
              <a:r>
                <a:rPr lang="en-US" sz="2800" b="1" dirty="0">
                  <a:solidFill>
                    <a:srgbClr val="00205C"/>
                  </a:solidFill>
                  <a:latin typeface="Atkinson Hyperlegible" pitchFamily="2" charset="0"/>
                </a:rPr>
                <a:t>Key points</a:t>
              </a:r>
            </a:p>
          </p:txBody>
        </p:sp>
        <p:grpSp>
          <p:nvGrpSpPr>
            <p:cNvPr id="68" name="Graphic 58">
              <a:extLst>
                <a:ext uri="{FF2B5EF4-FFF2-40B4-BE49-F238E27FC236}">
                  <a16:creationId xmlns:a16="http://schemas.microsoft.com/office/drawing/2014/main" id="{F291B31B-7023-E514-60AD-5CDD7D79A411}"/>
                </a:ext>
              </a:extLst>
            </p:cNvPr>
            <p:cNvGrpSpPr/>
            <p:nvPr/>
          </p:nvGrpSpPr>
          <p:grpSpPr>
            <a:xfrm>
              <a:off x="1980728" y="529015"/>
              <a:ext cx="447711" cy="778727"/>
              <a:chOff x="3153789" y="1213623"/>
              <a:chExt cx="447711" cy="778727"/>
            </a:xfrm>
            <a:solidFill>
              <a:srgbClr val="EF414A"/>
            </a:solidFill>
          </p:grpSpPr>
          <p:sp>
            <p:nvSpPr>
              <p:cNvPr id="69" name="Freeform: Shape 68">
                <a:extLst>
                  <a:ext uri="{FF2B5EF4-FFF2-40B4-BE49-F238E27FC236}">
                    <a16:creationId xmlns:a16="http://schemas.microsoft.com/office/drawing/2014/main" id="{CC1421E3-1003-FE7B-EFB5-FCC4139CE48D}"/>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solidFill>
                  <a:srgbClr val="EF414A"/>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CD2C27E-6891-B358-301C-0F2D1E41A697}"/>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solidFill>
                  <a:srgbClr val="EF414A"/>
                </a:solidFill>
                <a:prstDash val="solid"/>
                <a:miter/>
              </a:ln>
            </p:spPr>
            <p:txBody>
              <a:bodyPr rtlCol="0" anchor="ctr"/>
              <a:lstStyle/>
              <a:p>
                <a:endParaRPr lang="en-US"/>
              </a:p>
            </p:txBody>
          </p:sp>
        </p:grpSp>
      </p:grpSp>
      <p:sp>
        <p:nvSpPr>
          <p:cNvPr id="12" name="TextBox 11">
            <a:extLst>
              <a:ext uri="{FF2B5EF4-FFF2-40B4-BE49-F238E27FC236}">
                <a16:creationId xmlns:a16="http://schemas.microsoft.com/office/drawing/2014/main" id="{3C7B33FD-4714-A152-3D95-671218E77CB9}"/>
              </a:ext>
            </a:extLst>
          </p:cNvPr>
          <p:cNvSpPr txBox="1"/>
          <p:nvPr/>
        </p:nvSpPr>
        <p:spPr>
          <a:xfrm>
            <a:off x="1525871" y="2414066"/>
            <a:ext cx="9180229" cy="3508653"/>
          </a:xfrm>
          <a:prstGeom prst="rect">
            <a:avLst/>
          </a:prstGeom>
          <a:noFill/>
        </p:spPr>
        <p:txBody>
          <a:bodyPr wrap="square">
            <a:spAutoFit/>
          </a:bodyPr>
          <a:lstStyle/>
          <a:p>
            <a:pPr marL="342900" indent="-342900">
              <a:spcAft>
                <a:spcPts val="1200"/>
              </a:spcAft>
              <a:buClr>
                <a:schemeClr val="tx1"/>
              </a:buClr>
              <a:buSzPct val="100000"/>
              <a:buFont typeface="Arial" panose="020B0604020202020204" pitchFamily="34" charset="0"/>
              <a:buChar char="•"/>
            </a:pPr>
            <a:r>
              <a:rPr lang="en-US" sz="2400" dirty="0">
                <a:latin typeface="Atkinson Hyperlegible" pitchFamily="2" charset="0"/>
                <a:cs typeface="Arial"/>
              </a:rPr>
              <a:t>Effective environmental cleaning hinges on robust organization, leadership, staffing, policies, procedures and budget.</a:t>
            </a:r>
            <a:endParaRPr lang="en-US" sz="2400" dirty="0">
              <a:latin typeface="Atkinson Hyperlegible" pitchFamily="2" charset="0"/>
            </a:endParaRPr>
          </a:p>
          <a:p>
            <a:pPr marL="342900" indent="-342900">
              <a:spcAft>
                <a:spcPts val="1200"/>
              </a:spcAft>
              <a:buClr>
                <a:schemeClr val="tx1"/>
              </a:buClr>
              <a:buSzPct val="100000"/>
              <a:buFont typeface="Arial" panose="020B0604020202020204" pitchFamily="34" charset="0"/>
              <a:buChar char="•"/>
            </a:pPr>
            <a:r>
              <a:rPr lang="en-US" sz="2400" dirty="0">
                <a:latin typeface="Atkinson Hyperlegible" pitchFamily="2" charset="0"/>
                <a:cs typeface="Arial"/>
              </a:rPr>
              <a:t>Training and positive reinforcement through feedback are crucial for cleaning staff.</a:t>
            </a:r>
            <a:endParaRPr lang="en-US" sz="2400" dirty="0">
              <a:latin typeface="Atkinson Hyperlegible" pitchFamily="2" charset="0"/>
            </a:endParaRPr>
          </a:p>
          <a:p>
            <a:pPr marL="342900" indent="-342900">
              <a:spcAft>
                <a:spcPts val="1200"/>
              </a:spcAft>
              <a:buClr>
                <a:schemeClr val="tx1"/>
              </a:buClr>
              <a:buSzPct val="100000"/>
              <a:buFont typeface="Arial" panose="020B0604020202020204" pitchFamily="34" charset="0"/>
              <a:buChar char="•"/>
            </a:pPr>
            <a:r>
              <a:rPr lang="en-US" sz="2400" dirty="0">
                <a:latin typeface="Atkinson Hyperlegible" pitchFamily="2" charset="0"/>
                <a:cs typeface="Arial"/>
              </a:rPr>
              <a:t>Develop cleaning schedules and SOPs tailored to the risk level of patient areas.</a:t>
            </a:r>
            <a:endParaRPr lang="en-US" sz="2400" dirty="0">
              <a:latin typeface="Atkinson Hyperlegible" pitchFamily="2" charset="0"/>
            </a:endParaRPr>
          </a:p>
          <a:p>
            <a:pPr marL="342900" indent="-342900">
              <a:spcAft>
                <a:spcPts val="1200"/>
              </a:spcAft>
              <a:buClr>
                <a:schemeClr val="tx1"/>
              </a:buClr>
              <a:buSzPct val="100000"/>
              <a:buFont typeface="Arial" panose="020B0604020202020204" pitchFamily="34" charset="0"/>
              <a:buChar char="•"/>
            </a:pPr>
            <a:r>
              <a:rPr lang="en-US" sz="2400" dirty="0">
                <a:latin typeface="Atkinson Hyperlegible" pitchFamily="2" charset="0"/>
                <a:cs typeface="Arial"/>
              </a:rPr>
              <a:t>Select and manage cleaning products and disinfectants with care, considering environmental factors.</a:t>
            </a:r>
            <a:endParaRPr lang="en-US" sz="2400" dirty="0">
              <a:latin typeface="Atkinson Hyperlegible" pitchFamily="2" charset="0"/>
            </a:endParaRPr>
          </a:p>
        </p:txBody>
      </p:sp>
      <p:pic>
        <p:nvPicPr>
          <p:cNvPr id="2" name="23">
            <a:hlinkClick r:id="" action="ppaction://media"/>
            <a:extLst>
              <a:ext uri="{FF2B5EF4-FFF2-40B4-BE49-F238E27FC236}">
                <a16:creationId xmlns:a16="http://schemas.microsoft.com/office/drawing/2014/main" id="{B10247DE-B709-14A4-17E3-EB4AD5650F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0" y="6858000"/>
            <a:ext cx="609600" cy="609600"/>
          </a:xfrm>
          <a:prstGeom prst="rect">
            <a:avLst/>
          </a:prstGeom>
        </p:spPr>
      </p:pic>
    </p:spTree>
    <p:extLst>
      <p:ext uri="{BB962C8B-B14F-4D97-AF65-F5344CB8AC3E}">
        <p14:creationId xmlns:p14="http://schemas.microsoft.com/office/powerpoint/2010/main" val="21983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824" fill="hold"/>
                                        <p:tgtEl>
                                          <p:spTgt spid="2"/>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22" presetClass="entr" presetSubtype="1" fill="hold" nodeType="withEffect">
                                  <p:stCondLst>
                                    <p:cond delay="425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8" fill="hold" grpId="0" nodeType="withEffect">
                                  <p:stCondLst>
                                    <p:cond delay="45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left)">
                                      <p:cBhvr>
                                        <p:cTn id="21" dur="500"/>
                                        <p:tgtEl>
                                          <p:spTgt spid="12">
                                            <p:txEl>
                                              <p:pRg st="0" end="0"/>
                                            </p:txEl>
                                          </p:spTgt>
                                        </p:tgtEl>
                                      </p:cBhvr>
                                    </p:animEffect>
                                  </p:childTnLst>
                                </p:cTn>
                              </p:par>
                              <p:par>
                                <p:cTn id="22" presetID="22" presetClass="entr" presetSubtype="8" fill="hold" grpId="0" nodeType="withEffect">
                                  <p:stCondLst>
                                    <p:cond delay="1400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left)">
                                      <p:cBhvr>
                                        <p:cTn id="24" dur="500"/>
                                        <p:tgtEl>
                                          <p:spTgt spid="12">
                                            <p:txEl>
                                              <p:pRg st="1" end="1"/>
                                            </p:txEl>
                                          </p:spTgt>
                                        </p:tgtEl>
                                      </p:cBhvr>
                                    </p:animEffect>
                                  </p:childTnLst>
                                </p:cTn>
                              </p:par>
                              <p:par>
                                <p:cTn id="25" presetID="22" presetClass="entr" presetSubtype="8" fill="hold" grpId="0" nodeType="withEffect">
                                  <p:stCondLst>
                                    <p:cond delay="2100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left)">
                                      <p:cBhvr>
                                        <p:cTn id="27" dur="500"/>
                                        <p:tgtEl>
                                          <p:spTgt spid="12">
                                            <p:txEl>
                                              <p:pRg st="2" end="2"/>
                                            </p:txEl>
                                          </p:spTgt>
                                        </p:tgtEl>
                                      </p:cBhvr>
                                    </p:animEffect>
                                  </p:childTnLst>
                                </p:cTn>
                              </p:par>
                              <p:par>
                                <p:cTn id="28" presetID="22" presetClass="entr" presetSubtype="8" fill="hold" grpId="0" nodeType="withEffect">
                                  <p:stCondLst>
                                    <p:cond delay="2700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wipe(left)">
                                      <p:cBhvr>
                                        <p:cTn id="30"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1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EEB6E3D-463B-0A64-7970-7C7600A9D885}"/>
              </a:ext>
            </a:extLst>
          </p:cNvPr>
          <p:cNvGrpSpPr/>
          <p:nvPr/>
        </p:nvGrpSpPr>
        <p:grpSpPr>
          <a:xfrm>
            <a:off x="228600" y="5153024"/>
            <a:ext cx="11734800" cy="1371600"/>
            <a:chOff x="228600" y="5670589"/>
            <a:chExt cx="11734800" cy="1371600"/>
          </a:xfrm>
        </p:grpSpPr>
        <p:sp>
          <p:nvSpPr>
            <p:cNvPr id="19" name="Rectangle 18">
              <a:extLst>
                <a:ext uri="{FF2B5EF4-FFF2-40B4-BE49-F238E27FC236}">
                  <a16:creationId xmlns:a16="http://schemas.microsoft.com/office/drawing/2014/main" id="{62A97BFA-06F0-A846-4EA7-861669BBCD8D}"/>
                </a:ext>
              </a:extLst>
            </p:cNvPr>
            <p:cNvSpPr/>
            <p:nvPr/>
          </p:nvSpPr>
          <p:spPr>
            <a:xfrm>
              <a:off x="228600" y="5670589"/>
              <a:ext cx="11734800" cy="1371600"/>
            </a:xfrm>
            <a:prstGeom prst="rect">
              <a:avLst/>
            </a:prstGeom>
            <a:solidFill>
              <a:srgbClr val="80BC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FB2A5D80-5B83-0FE1-038B-1F166C651BAB}"/>
                </a:ext>
              </a:extLst>
            </p:cNvPr>
            <p:cNvSpPr txBox="1"/>
            <p:nvPr/>
          </p:nvSpPr>
          <p:spPr>
            <a:xfrm>
              <a:off x="462527" y="5971669"/>
              <a:ext cx="5497427" cy="769441"/>
            </a:xfrm>
            <a:prstGeom prst="rect">
              <a:avLst/>
            </a:prstGeom>
            <a:noFill/>
          </p:spPr>
          <p:txBody>
            <a:bodyPr wrap="square" rtlCol="0">
              <a:spAutoFit/>
            </a:bodyPr>
            <a:lstStyle/>
            <a:p>
              <a:pPr>
                <a:spcAft>
                  <a:spcPts val="1800"/>
                </a:spcAft>
              </a:pPr>
              <a:r>
                <a:rPr lang="en-US" sz="2200" dirty="0">
                  <a:latin typeface="Atkinson Hyperlegible" pitchFamily="2" charset="0"/>
                  <a:cs typeface="Arial"/>
                </a:rPr>
                <a:t>Part of IPC measures and standard precautions.</a:t>
              </a:r>
            </a:p>
          </p:txBody>
        </p:sp>
        <p:sp>
          <p:nvSpPr>
            <p:cNvPr id="21" name="Rectangle 20">
              <a:extLst>
                <a:ext uri="{FF2B5EF4-FFF2-40B4-BE49-F238E27FC236}">
                  <a16:creationId xmlns:a16="http://schemas.microsoft.com/office/drawing/2014/main" id="{7E0EB300-BC67-60D7-5736-B1CDA32FAB49}"/>
                </a:ext>
              </a:extLst>
            </p:cNvPr>
            <p:cNvSpPr/>
            <p:nvPr/>
          </p:nvSpPr>
          <p:spPr>
            <a:xfrm>
              <a:off x="228600" y="5899189"/>
              <a:ext cx="75105" cy="914400"/>
            </a:xfrm>
            <a:prstGeom prst="rect">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3FFA93C6-E8F4-706A-993F-55E369F67F92}"/>
              </a:ext>
            </a:extLst>
          </p:cNvPr>
          <p:cNvGrpSpPr/>
          <p:nvPr/>
        </p:nvGrpSpPr>
        <p:grpSpPr>
          <a:xfrm>
            <a:off x="228600" y="3695356"/>
            <a:ext cx="11734800" cy="1371600"/>
            <a:chOff x="228600" y="4082767"/>
            <a:chExt cx="11734800" cy="1371600"/>
          </a:xfrm>
        </p:grpSpPr>
        <p:sp>
          <p:nvSpPr>
            <p:cNvPr id="16" name="Rectangle 15">
              <a:extLst>
                <a:ext uri="{FF2B5EF4-FFF2-40B4-BE49-F238E27FC236}">
                  <a16:creationId xmlns:a16="http://schemas.microsoft.com/office/drawing/2014/main" id="{267B0343-9DFA-F8E5-C598-7C97A6F0B64A}"/>
                </a:ext>
              </a:extLst>
            </p:cNvPr>
            <p:cNvSpPr/>
            <p:nvPr/>
          </p:nvSpPr>
          <p:spPr>
            <a:xfrm>
              <a:off x="228600" y="4082767"/>
              <a:ext cx="11734800" cy="1371600"/>
            </a:xfrm>
            <a:prstGeom prst="rect">
              <a:avLst/>
            </a:prstGeom>
            <a:solidFill>
              <a:srgbClr val="FED02F">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591DAAD-7AF2-3040-8C48-906B74AD88E7}"/>
                </a:ext>
              </a:extLst>
            </p:cNvPr>
            <p:cNvSpPr txBox="1"/>
            <p:nvPr/>
          </p:nvSpPr>
          <p:spPr>
            <a:xfrm>
              <a:off x="462528" y="4383847"/>
              <a:ext cx="5296502" cy="769441"/>
            </a:xfrm>
            <a:prstGeom prst="rect">
              <a:avLst/>
            </a:prstGeom>
            <a:noFill/>
          </p:spPr>
          <p:txBody>
            <a:bodyPr wrap="square" rtlCol="0">
              <a:spAutoFit/>
            </a:bodyPr>
            <a:lstStyle/>
            <a:p>
              <a:pPr>
                <a:spcAft>
                  <a:spcPts val="1800"/>
                </a:spcAft>
              </a:pPr>
              <a:r>
                <a:rPr lang="en-US" sz="2200" dirty="0">
                  <a:latin typeface="Atkinson Hyperlegible" pitchFamily="2" charset="0"/>
                  <a:cs typeface="Arial"/>
                </a:rPr>
                <a:t>Helps prevent the spread of microorganisms that can cause HAIs.</a:t>
              </a:r>
            </a:p>
          </p:txBody>
        </p:sp>
        <p:sp>
          <p:nvSpPr>
            <p:cNvPr id="42" name="Rectangle 41">
              <a:extLst>
                <a:ext uri="{FF2B5EF4-FFF2-40B4-BE49-F238E27FC236}">
                  <a16:creationId xmlns:a16="http://schemas.microsoft.com/office/drawing/2014/main" id="{71E53EEE-B5AB-6164-933E-E6F92F72CC4B}"/>
                </a:ext>
              </a:extLst>
            </p:cNvPr>
            <p:cNvSpPr/>
            <p:nvPr/>
          </p:nvSpPr>
          <p:spPr>
            <a:xfrm>
              <a:off x="228600" y="4311367"/>
              <a:ext cx="75105" cy="914400"/>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BA9C1D7E-7661-83CC-A21D-4BBD58429170}"/>
              </a:ext>
            </a:extLst>
          </p:cNvPr>
          <p:cNvGrpSpPr/>
          <p:nvPr/>
        </p:nvGrpSpPr>
        <p:grpSpPr>
          <a:xfrm>
            <a:off x="228600" y="2237689"/>
            <a:ext cx="11734800" cy="1371600"/>
            <a:chOff x="228600" y="2494915"/>
            <a:chExt cx="11734800" cy="1371600"/>
          </a:xfrm>
        </p:grpSpPr>
        <p:sp>
          <p:nvSpPr>
            <p:cNvPr id="14" name="Rectangle 13">
              <a:extLst>
                <a:ext uri="{FF2B5EF4-FFF2-40B4-BE49-F238E27FC236}">
                  <a16:creationId xmlns:a16="http://schemas.microsoft.com/office/drawing/2014/main" id="{316EE4F8-1174-A80C-B16A-CC0B64EFE413}"/>
                </a:ext>
              </a:extLst>
            </p:cNvPr>
            <p:cNvSpPr/>
            <p:nvPr/>
          </p:nvSpPr>
          <p:spPr>
            <a:xfrm>
              <a:off x="228600" y="2494915"/>
              <a:ext cx="11734800" cy="1371600"/>
            </a:xfrm>
            <a:prstGeom prst="rect">
              <a:avLst/>
            </a:prstGeom>
            <a:solidFill>
              <a:srgbClr val="00205C">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F7618F-4360-68C8-9687-E60F2DA38D06}"/>
                </a:ext>
              </a:extLst>
            </p:cNvPr>
            <p:cNvSpPr txBox="1"/>
            <p:nvPr/>
          </p:nvSpPr>
          <p:spPr>
            <a:xfrm>
              <a:off x="462526" y="2626717"/>
              <a:ext cx="5812442" cy="1107996"/>
            </a:xfrm>
            <a:prstGeom prst="rect">
              <a:avLst/>
            </a:prstGeom>
            <a:noFill/>
          </p:spPr>
          <p:txBody>
            <a:bodyPr wrap="square" rtlCol="0">
              <a:spAutoFit/>
            </a:bodyPr>
            <a:lstStyle/>
            <a:p>
              <a:pPr>
                <a:spcAft>
                  <a:spcPts val="1800"/>
                </a:spcAft>
              </a:pPr>
              <a:r>
                <a:rPr lang="en-US" sz="2200" dirty="0">
                  <a:latin typeface="Atkinson Hyperlegible" pitchFamily="2" charset="0"/>
                  <a:cs typeface="Arial"/>
                </a:rPr>
                <a:t>Harmful microorganisms can survive on surfaces for months and be transferred to hands if cleaning standards are not met.</a:t>
              </a:r>
              <a:endParaRPr lang="en-US" sz="2200" dirty="0">
                <a:latin typeface="Atkinson Hyperlegible" pitchFamily="2" charset="0"/>
              </a:endParaRPr>
            </a:p>
          </p:txBody>
        </p:sp>
        <p:sp>
          <p:nvSpPr>
            <p:cNvPr id="38" name="Rectangle 37">
              <a:extLst>
                <a:ext uri="{FF2B5EF4-FFF2-40B4-BE49-F238E27FC236}">
                  <a16:creationId xmlns:a16="http://schemas.microsoft.com/office/drawing/2014/main" id="{036BAD39-FFFF-E719-5913-394006A8E5F8}"/>
                </a:ext>
              </a:extLst>
            </p:cNvPr>
            <p:cNvSpPr/>
            <p:nvPr/>
          </p:nvSpPr>
          <p:spPr>
            <a:xfrm>
              <a:off x="228600" y="2723515"/>
              <a:ext cx="75105" cy="91440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AD23D5E0-7F75-B034-64CC-62FEA377C4EF}"/>
              </a:ext>
            </a:extLst>
          </p:cNvPr>
          <p:cNvGrpSpPr/>
          <p:nvPr/>
        </p:nvGrpSpPr>
        <p:grpSpPr>
          <a:xfrm>
            <a:off x="228600" y="780022"/>
            <a:ext cx="11734800" cy="1371600"/>
            <a:chOff x="228600" y="907062"/>
            <a:chExt cx="11734800" cy="1371600"/>
          </a:xfrm>
        </p:grpSpPr>
        <p:sp>
          <p:nvSpPr>
            <p:cNvPr id="13" name="Rectangle 12">
              <a:extLst>
                <a:ext uri="{FF2B5EF4-FFF2-40B4-BE49-F238E27FC236}">
                  <a16:creationId xmlns:a16="http://schemas.microsoft.com/office/drawing/2014/main" id="{5E1E6039-23B5-FB49-BF0A-0A019F70C9DA}"/>
                </a:ext>
              </a:extLst>
            </p:cNvPr>
            <p:cNvSpPr/>
            <p:nvPr/>
          </p:nvSpPr>
          <p:spPr>
            <a:xfrm>
              <a:off x="228600" y="907062"/>
              <a:ext cx="11734800" cy="1371600"/>
            </a:xfrm>
            <a:prstGeom prst="rect">
              <a:avLst/>
            </a:prstGeom>
            <a:solidFill>
              <a:srgbClr val="EF414A">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DED157-7009-BA37-9A76-4B4B3AA3B62D}"/>
                </a:ext>
              </a:extLst>
            </p:cNvPr>
            <p:cNvSpPr txBox="1"/>
            <p:nvPr/>
          </p:nvSpPr>
          <p:spPr>
            <a:xfrm>
              <a:off x="462526" y="1038864"/>
              <a:ext cx="5812441" cy="1107996"/>
            </a:xfrm>
            <a:prstGeom prst="rect">
              <a:avLst/>
            </a:prstGeom>
            <a:noFill/>
          </p:spPr>
          <p:txBody>
            <a:bodyPr wrap="square" rtlCol="0">
              <a:spAutoFit/>
            </a:bodyPr>
            <a:lstStyle/>
            <a:p>
              <a:pPr>
                <a:spcAft>
                  <a:spcPts val="1800"/>
                </a:spcAft>
              </a:pPr>
              <a:r>
                <a:rPr lang="en-US" sz="2200" dirty="0">
                  <a:latin typeface="Atkinson Hyperlegible" pitchFamily="2" charset="0"/>
                  <a:cs typeface="Arial"/>
                </a:rPr>
                <a:t>Health care-associated infections (HAIs) affect millions of patients annually, with rates over twice as high in low-resource settings.</a:t>
              </a:r>
              <a:endParaRPr lang="en-US" sz="2200" dirty="0">
                <a:latin typeface="Atkinson Hyperlegible" pitchFamily="2" charset="0"/>
              </a:endParaRPr>
            </a:p>
          </p:txBody>
        </p:sp>
        <p:sp>
          <p:nvSpPr>
            <p:cNvPr id="37" name="Rectangle 36">
              <a:extLst>
                <a:ext uri="{FF2B5EF4-FFF2-40B4-BE49-F238E27FC236}">
                  <a16:creationId xmlns:a16="http://schemas.microsoft.com/office/drawing/2014/main" id="{FDDFABC5-2005-266B-EFB0-B2D161791AFF}"/>
                </a:ext>
              </a:extLst>
            </p:cNvPr>
            <p:cNvSpPr/>
            <p:nvPr/>
          </p:nvSpPr>
          <p:spPr>
            <a:xfrm>
              <a:off x="228600" y="1135662"/>
              <a:ext cx="75105" cy="914400"/>
            </a:xfrm>
            <a:prstGeom prst="rect">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0" name="TextBox 199">
            <a:extLst>
              <a:ext uri="{FF2B5EF4-FFF2-40B4-BE49-F238E27FC236}">
                <a16:creationId xmlns:a16="http://schemas.microsoft.com/office/drawing/2014/main" id="{17657528-E9B8-0010-D1B3-0D63C0145E4E}"/>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Why is it important to clean and where? </a:t>
            </a:r>
          </a:p>
        </p:txBody>
      </p:sp>
      <p:grpSp>
        <p:nvGrpSpPr>
          <p:cNvPr id="4" name="Group 3">
            <a:extLst>
              <a:ext uri="{FF2B5EF4-FFF2-40B4-BE49-F238E27FC236}">
                <a16:creationId xmlns:a16="http://schemas.microsoft.com/office/drawing/2014/main" id="{6DA5FEF0-8B43-FF1F-181B-0B02676965C1}"/>
              </a:ext>
            </a:extLst>
          </p:cNvPr>
          <p:cNvGrpSpPr/>
          <p:nvPr/>
        </p:nvGrpSpPr>
        <p:grpSpPr>
          <a:xfrm>
            <a:off x="5857988" y="652187"/>
            <a:ext cx="6003444" cy="6000272"/>
            <a:chOff x="5857988" y="652187"/>
            <a:chExt cx="6003444" cy="6000272"/>
          </a:xfrm>
        </p:grpSpPr>
        <p:sp>
          <p:nvSpPr>
            <p:cNvPr id="22" name="Oval 21">
              <a:extLst>
                <a:ext uri="{FF2B5EF4-FFF2-40B4-BE49-F238E27FC236}">
                  <a16:creationId xmlns:a16="http://schemas.microsoft.com/office/drawing/2014/main" id="{0FE11D5E-ADF0-170F-F11E-0D745DB722B4}"/>
                </a:ext>
              </a:extLst>
            </p:cNvPr>
            <p:cNvSpPr/>
            <p:nvPr/>
          </p:nvSpPr>
          <p:spPr>
            <a:xfrm>
              <a:off x="5857988" y="652187"/>
              <a:ext cx="6003444" cy="600027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69786FEF-75E0-6E8D-A2EF-8C90C48DADB8}"/>
                </a:ext>
              </a:extLst>
            </p:cNvPr>
            <p:cNvSpPr/>
            <p:nvPr/>
          </p:nvSpPr>
          <p:spPr>
            <a:xfrm>
              <a:off x="6199251" y="993269"/>
              <a:ext cx="5320919" cy="5318109"/>
            </a:xfrm>
            <a:prstGeom prst="ellipse">
              <a:avLst/>
            </a:prstGeom>
            <a:solidFill>
              <a:schemeClr val="bg1"/>
            </a:solidFill>
            <a:ln w="9525">
              <a:solidFill>
                <a:schemeClr val="bg1">
                  <a:lumMod val="85000"/>
                </a:schemeClr>
              </a:solidFill>
            </a:ln>
            <a:effectLst>
              <a:outerShdw blurRad="127000" dist="127000" dir="54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4436B19-983A-7345-0626-8725D67B05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73509" y="1594120"/>
              <a:ext cx="4372402" cy="4116406"/>
            </a:xfrm>
            <a:custGeom>
              <a:avLst/>
              <a:gdLst>
                <a:gd name="connsiteX0" fmla="*/ 583812 w 4072268"/>
                <a:gd name="connsiteY0" fmla="*/ 0 h 3826291"/>
                <a:gd name="connsiteX1" fmla="*/ 3328968 w 4072268"/>
                <a:gd name="connsiteY1" fmla="*/ 0 h 3826291"/>
                <a:gd name="connsiteX2" fmla="*/ 3417262 w 4072268"/>
                <a:gd name="connsiteY2" fmla="*/ 66025 h 3826291"/>
                <a:gd name="connsiteX3" fmla="*/ 3975832 w 4072268"/>
                <a:gd name="connsiteY3" fmla="*/ 743507 h 3826291"/>
                <a:gd name="connsiteX4" fmla="*/ 4072268 w 4072268"/>
                <a:gd name="connsiteY4" fmla="*/ 943696 h 3826291"/>
                <a:gd name="connsiteX5" fmla="*/ 4072268 w 4072268"/>
                <a:gd name="connsiteY5" fmla="*/ 2732740 h 3826291"/>
                <a:gd name="connsiteX6" fmla="*/ 3975832 w 4072268"/>
                <a:gd name="connsiteY6" fmla="*/ 2932930 h 3826291"/>
                <a:gd name="connsiteX7" fmla="*/ 3240459 w 4072268"/>
                <a:gd name="connsiteY7" fmla="*/ 3742622 h 3826291"/>
                <a:gd name="connsiteX8" fmla="*/ 3102736 w 4072268"/>
                <a:gd name="connsiteY8" fmla="*/ 3826291 h 3826291"/>
                <a:gd name="connsiteX9" fmla="*/ 810044 w 4072268"/>
                <a:gd name="connsiteY9" fmla="*/ 3826291 h 3826291"/>
                <a:gd name="connsiteX10" fmla="*/ 672321 w 4072268"/>
                <a:gd name="connsiteY10" fmla="*/ 3742622 h 3826291"/>
                <a:gd name="connsiteX11" fmla="*/ 51986 w 4072268"/>
                <a:gd name="connsiteY11" fmla="*/ 3122287 h 3826291"/>
                <a:gd name="connsiteX12" fmla="*/ 0 w 4072268"/>
                <a:gd name="connsiteY12" fmla="*/ 3036716 h 3826291"/>
                <a:gd name="connsiteX13" fmla="*/ 0 w 4072268"/>
                <a:gd name="connsiteY13" fmla="*/ 639720 h 3826291"/>
                <a:gd name="connsiteX14" fmla="*/ 51986 w 4072268"/>
                <a:gd name="connsiteY14" fmla="*/ 554149 h 3826291"/>
                <a:gd name="connsiteX15" fmla="*/ 495519 w 4072268"/>
                <a:gd name="connsiteY15" fmla="*/ 66025 h 382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72268" h="3826291">
                  <a:moveTo>
                    <a:pt x="583812" y="0"/>
                  </a:moveTo>
                  <a:lnTo>
                    <a:pt x="3328968" y="0"/>
                  </a:lnTo>
                  <a:lnTo>
                    <a:pt x="3417262" y="66025"/>
                  </a:lnTo>
                  <a:cubicBezTo>
                    <a:pt x="3644115" y="253241"/>
                    <a:pt x="3834410" y="483173"/>
                    <a:pt x="3975832" y="743507"/>
                  </a:cubicBezTo>
                  <a:lnTo>
                    <a:pt x="4072268" y="943696"/>
                  </a:lnTo>
                  <a:lnTo>
                    <a:pt x="4072268" y="2732740"/>
                  </a:lnTo>
                  <a:lnTo>
                    <a:pt x="3975832" y="2932930"/>
                  </a:lnTo>
                  <a:cubicBezTo>
                    <a:pt x="3799054" y="3258347"/>
                    <a:pt x="3545913" y="3536261"/>
                    <a:pt x="3240459" y="3742622"/>
                  </a:cubicBezTo>
                  <a:lnTo>
                    <a:pt x="3102736" y="3826291"/>
                  </a:lnTo>
                  <a:lnTo>
                    <a:pt x="810044" y="3826291"/>
                  </a:lnTo>
                  <a:lnTo>
                    <a:pt x="672321" y="3742622"/>
                  </a:lnTo>
                  <a:cubicBezTo>
                    <a:pt x="427958" y="3577534"/>
                    <a:pt x="217075" y="3366651"/>
                    <a:pt x="51986" y="3122287"/>
                  </a:cubicBezTo>
                  <a:lnTo>
                    <a:pt x="0" y="3036716"/>
                  </a:lnTo>
                  <a:lnTo>
                    <a:pt x="0" y="639720"/>
                  </a:lnTo>
                  <a:lnTo>
                    <a:pt x="51986" y="554149"/>
                  </a:lnTo>
                  <a:cubicBezTo>
                    <a:pt x="175803" y="370877"/>
                    <a:pt x="325378" y="206437"/>
                    <a:pt x="495519" y="66025"/>
                  </a:cubicBezTo>
                  <a:close/>
                </a:path>
              </a:pathLst>
            </a:custGeom>
          </p:spPr>
        </p:pic>
      </p:grpSp>
      <p:sp>
        <p:nvSpPr>
          <p:cNvPr id="50" name="Block Arc 49">
            <a:extLst>
              <a:ext uri="{FF2B5EF4-FFF2-40B4-BE49-F238E27FC236}">
                <a16:creationId xmlns:a16="http://schemas.microsoft.com/office/drawing/2014/main" id="{81649996-A402-4D0A-F101-A93FB55A27CB}"/>
              </a:ext>
            </a:extLst>
          </p:cNvPr>
          <p:cNvSpPr/>
          <p:nvPr/>
        </p:nvSpPr>
        <p:spPr>
          <a:xfrm>
            <a:off x="5989719" y="807732"/>
            <a:ext cx="5689182" cy="5689182"/>
          </a:xfrm>
          <a:prstGeom prst="blockArc">
            <a:avLst>
              <a:gd name="adj1" fmla="val 12713763"/>
              <a:gd name="adj2" fmla="val 15530970"/>
              <a:gd name="adj3" fmla="val 1276"/>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Block Arc 50">
            <a:extLst>
              <a:ext uri="{FF2B5EF4-FFF2-40B4-BE49-F238E27FC236}">
                <a16:creationId xmlns:a16="http://schemas.microsoft.com/office/drawing/2014/main" id="{3037FFA3-B7DA-8CF2-AE87-B5083BEB1406}"/>
              </a:ext>
            </a:extLst>
          </p:cNvPr>
          <p:cNvSpPr/>
          <p:nvPr/>
        </p:nvSpPr>
        <p:spPr>
          <a:xfrm rot="18629102">
            <a:off x="5989719" y="807732"/>
            <a:ext cx="5689182" cy="5689182"/>
          </a:xfrm>
          <a:prstGeom prst="blockArc">
            <a:avLst>
              <a:gd name="adj1" fmla="val 13792340"/>
              <a:gd name="adj2" fmla="val 15530970"/>
              <a:gd name="adj3" fmla="val 1276"/>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2" name="Block Arc 51">
            <a:extLst>
              <a:ext uri="{FF2B5EF4-FFF2-40B4-BE49-F238E27FC236}">
                <a16:creationId xmlns:a16="http://schemas.microsoft.com/office/drawing/2014/main" id="{71240162-05E8-631E-5571-EE7A053352D4}"/>
              </a:ext>
            </a:extLst>
          </p:cNvPr>
          <p:cNvSpPr/>
          <p:nvPr/>
        </p:nvSpPr>
        <p:spPr>
          <a:xfrm flipV="1">
            <a:off x="5989719" y="807732"/>
            <a:ext cx="5689182" cy="5689182"/>
          </a:xfrm>
          <a:prstGeom prst="blockArc">
            <a:avLst>
              <a:gd name="adj1" fmla="val 12681828"/>
              <a:gd name="adj2" fmla="val 15275236"/>
              <a:gd name="adj3" fmla="val 1107"/>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Block Arc 53">
            <a:extLst>
              <a:ext uri="{FF2B5EF4-FFF2-40B4-BE49-F238E27FC236}">
                <a16:creationId xmlns:a16="http://schemas.microsoft.com/office/drawing/2014/main" id="{FCFE4AE0-8C04-4754-9C3E-63F277D2A3D1}"/>
              </a:ext>
            </a:extLst>
          </p:cNvPr>
          <p:cNvSpPr/>
          <p:nvPr/>
        </p:nvSpPr>
        <p:spPr>
          <a:xfrm rot="16797735">
            <a:off x="5989719" y="807732"/>
            <a:ext cx="5689182" cy="5689182"/>
          </a:xfrm>
          <a:prstGeom prst="blockArc">
            <a:avLst>
              <a:gd name="adj1" fmla="val 13843299"/>
              <a:gd name="adj2" fmla="val 15483746"/>
              <a:gd name="adj3" fmla="val 1258"/>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 name="03">
            <a:hlinkClick r:id="" action="ppaction://media"/>
            <a:extLst>
              <a:ext uri="{FF2B5EF4-FFF2-40B4-BE49-F238E27FC236}">
                <a16:creationId xmlns:a16="http://schemas.microsoft.com/office/drawing/2014/main" id="{F93FDEDB-3994-B41F-6472-DA100CA2D9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858000"/>
            <a:ext cx="609600" cy="609600"/>
          </a:xfrm>
          <a:prstGeom prst="rect">
            <a:avLst/>
          </a:prstGeom>
        </p:spPr>
      </p:pic>
    </p:spTree>
    <p:extLst>
      <p:ext uri="{BB962C8B-B14F-4D97-AF65-F5344CB8AC3E}">
        <p14:creationId xmlns:p14="http://schemas.microsoft.com/office/powerpoint/2010/main" val="3516165527"/>
      </p:ext>
    </p:extLst>
  </p:cSld>
  <p:clrMapOvr>
    <a:masterClrMapping/>
  </p:clrMapOvr>
  <mc:AlternateContent xmlns:mc="http://schemas.openxmlformats.org/markup-compatibility/2006" xmlns:p14="http://schemas.microsoft.com/office/powerpoint/2010/main">
    <mc:Choice Requires="p14">
      <p:transition spd="slow" p14:dur="2000" advClick="0" advTm="42020"/>
    </mc:Choice>
    <mc:Fallback xmlns="">
      <p:transition spd="slow" advClick="0" advTm="4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024" fill="hold"/>
                                        <p:tgtEl>
                                          <p:spTgt spid="5"/>
                                        </p:tgtEl>
                                      </p:cBhvr>
                                    </p:cmd>
                                  </p:childTnLst>
                                </p:cTn>
                              </p:par>
                              <p:par>
                                <p:cTn id="7" presetID="2" presetClass="entr" presetSubtype="8" fill="hold" grpId="0" nodeType="withEffect">
                                  <p:stCondLst>
                                    <p:cond delay="0"/>
                                  </p:stCondLst>
                                  <p:childTnLst>
                                    <p:set>
                                      <p:cBhvr>
                                        <p:cTn id="8" dur="1" fill="hold">
                                          <p:stCondLst>
                                            <p:cond delay="0"/>
                                          </p:stCondLst>
                                        </p:cTn>
                                        <p:tgtEl>
                                          <p:spTgt spid="200"/>
                                        </p:tgtEl>
                                        <p:attrNameLst>
                                          <p:attrName>style.visibility</p:attrName>
                                        </p:attrNameLst>
                                      </p:cBhvr>
                                      <p:to>
                                        <p:strVal val="visible"/>
                                      </p:to>
                                    </p:set>
                                    <p:anim calcmode="lin" valueType="num">
                                      <p:cBhvr additive="base">
                                        <p:cTn id="9" dur="500" fill="hold"/>
                                        <p:tgtEl>
                                          <p:spTgt spid="200"/>
                                        </p:tgtEl>
                                        <p:attrNameLst>
                                          <p:attrName>ppt_x</p:attrName>
                                        </p:attrNameLst>
                                      </p:cBhvr>
                                      <p:tavLst>
                                        <p:tav tm="0">
                                          <p:val>
                                            <p:strVal val="0-#ppt_w/2"/>
                                          </p:val>
                                        </p:tav>
                                        <p:tav tm="100000">
                                          <p:val>
                                            <p:strVal val="#ppt_x"/>
                                          </p:val>
                                        </p:tav>
                                      </p:tavLst>
                                    </p:anim>
                                    <p:anim calcmode="lin" valueType="num">
                                      <p:cBhvr additive="base">
                                        <p:cTn id="10" dur="500" fill="hold"/>
                                        <p:tgtEl>
                                          <p:spTgt spid="200"/>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2" presetClass="entr" presetSubtype="2" fill="hold" nodeType="withEffect">
                                  <p:stCondLst>
                                    <p:cond delay="10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1+#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par>
                                <p:cTn id="20" presetID="22" presetClass="entr" presetSubtype="1" fill="hold" grpId="0" nodeType="withEffect">
                                  <p:stCondLst>
                                    <p:cond delay="1250"/>
                                  </p:stCondLst>
                                  <p:childTnLst>
                                    <p:set>
                                      <p:cBhvr>
                                        <p:cTn id="21" dur="1" fill="hold">
                                          <p:stCondLst>
                                            <p:cond delay="0"/>
                                          </p:stCondLst>
                                        </p:cTn>
                                        <p:tgtEl>
                                          <p:spTgt spid="50"/>
                                        </p:tgtEl>
                                        <p:attrNameLst>
                                          <p:attrName>style.visibility</p:attrName>
                                        </p:attrNameLst>
                                      </p:cBhvr>
                                      <p:to>
                                        <p:strVal val="visible"/>
                                      </p:to>
                                    </p:set>
                                    <p:animEffect transition="in" filter="wipe(up)">
                                      <p:cBhvr>
                                        <p:cTn id="22" dur="500"/>
                                        <p:tgtEl>
                                          <p:spTgt spid="50"/>
                                        </p:tgtEl>
                                      </p:cBhvr>
                                    </p:animEffect>
                                  </p:childTnLst>
                                </p:cTn>
                              </p:par>
                              <p:par>
                                <p:cTn id="23" presetID="2" presetClass="entr" presetSubtype="2" fill="hold" nodeType="withEffect">
                                  <p:stCondLst>
                                    <p:cond delay="115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par>
                                <p:cTn id="27" presetID="22" presetClass="entr" presetSubtype="1" fill="hold" grpId="0" nodeType="withEffect">
                                  <p:stCondLst>
                                    <p:cond delay="11750"/>
                                  </p:stCondLst>
                                  <p:childTnLst>
                                    <p:set>
                                      <p:cBhvr>
                                        <p:cTn id="28" dur="1" fill="hold">
                                          <p:stCondLst>
                                            <p:cond delay="0"/>
                                          </p:stCondLst>
                                        </p:cTn>
                                        <p:tgtEl>
                                          <p:spTgt spid="51"/>
                                        </p:tgtEl>
                                        <p:attrNameLst>
                                          <p:attrName>style.visibility</p:attrName>
                                        </p:attrNameLst>
                                      </p:cBhvr>
                                      <p:to>
                                        <p:strVal val="visible"/>
                                      </p:to>
                                    </p:set>
                                    <p:animEffect transition="in" filter="wipe(up)">
                                      <p:cBhvr>
                                        <p:cTn id="29" dur="500"/>
                                        <p:tgtEl>
                                          <p:spTgt spid="51"/>
                                        </p:tgtEl>
                                      </p:cBhvr>
                                    </p:animEffect>
                                  </p:childTnLst>
                                </p:cTn>
                              </p:par>
                              <p:par>
                                <p:cTn id="30" presetID="2" presetClass="entr" presetSubtype="2" fill="hold" nodeType="withEffect">
                                  <p:stCondLst>
                                    <p:cond delay="2050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1+#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par>
                                <p:cTn id="34" presetID="22" presetClass="entr" presetSubtype="1" fill="hold" grpId="0" nodeType="withEffect">
                                  <p:stCondLst>
                                    <p:cond delay="21000"/>
                                  </p:stCondLst>
                                  <p:childTnLst>
                                    <p:set>
                                      <p:cBhvr>
                                        <p:cTn id="35" dur="1" fill="hold">
                                          <p:stCondLst>
                                            <p:cond delay="0"/>
                                          </p:stCondLst>
                                        </p:cTn>
                                        <p:tgtEl>
                                          <p:spTgt spid="54"/>
                                        </p:tgtEl>
                                        <p:attrNameLst>
                                          <p:attrName>style.visibility</p:attrName>
                                        </p:attrNameLst>
                                      </p:cBhvr>
                                      <p:to>
                                        <p:strVal val="visible"/>
                                      </p:to>
                                    </p:set>
                                    <p:animEffect transition="in" filter="wipe(up)">
                                      <p:cBhvr>
                                        <p:cTn id="36" dur="500"/>
                                        <p:tgtEl>
                                          <p:spTgt spid="54"/>
                                        </p:tgtEl>
                                      </p:cBhvr>
                                    </p:animEffect>
                                  </p:childTnLst>
                                </p:cTn>
                              </p:par>
                              <p:par>
                                <p:cTn id="37" presetID="2" presetClass="entr" presetSubtype="2" fill="hold" nodeType="withEffect">
                                  <p:stCondLst>
                                    <p:cond delay="3300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1+#ppt_w/2"/>
                                          </p:val>
                                        </p:tav>
                                        <p:tav tm="100000">
                                          <p:val>
                                            <p:strVal val="#ppt_x"/>
                                          </p:val>
                                        </p:tav>
                                      </p:tavLst>
                                    </p:anim>
                                    <p:anim calcmode="lin" valueType="num">
                                      <p:cBhvr additive="base">
                                        <p:cTn id="40" dur="500" fill="hold"/>
                                        <p:tgtEl>
                                          <p:spTgt spid="26"/>
                                        </p:tgtEl>
                                        <p:attrNameLst>
                                          <p:attrName>ppt_y</p:attrName>
                                        </p:attrNameLst>
                                      </p:cBhvr>
                                      <p:tavLst>
                                        <p:tav tm="0">
                                          <p:val>
                                            <p:strVal val="#ppt_y"/>
                                          </p:val>
                                        </p:tav>
                                        <p:tav tm="100000">
                                          <p:val>
                                            <p:strVal val="#ppt_y"/>
                                          </p:val>
                                        </p:tav>
                                      </p:tavLst>
                                    </p:anim>
                                  </p:childTnLst>
                                </p:cTn>
                              </p:par>
                              <p:par>
                                <p:cTn id="41" presetID="22" presetClass="entr" presetSubtype="1" fill="hold" grpId="0" nodeType="withEffect">
                                  <p:stCondLst>
                                    <p:cond delay="33250"/>
                                  </p:stCondLst>
                                  <p:childTnLst>
                                    <p:set>
                                      <p:cBhvr>
                                        <p:cTn id="42" dur="1" fill="hold">
                                          <p:stCondLst>
                                            <p:cond delay="0"/>
                                          </p:stCondLst>
                                        </p:cTn>
                                        <p:tgtEl>
                                          <p:spTgt spid="52"/>
                                        </p:tgtEl>
                                        <p:attrNameLst>
                                          <p:attrName>style.visibility</p:attrName>
                                        </p:attrNameLst>
                                      </p:cBhvr>
                                      <p:to>
                                        <p:strVal val="visible"/>
                                      </p:to>
                                    </p:set>
                                    <p:animEffect transition="in" filter="wipe(up)">
                                      <p:cBhvr>
                                        <p:cTn id="43" dur="500"/>
                                        <p:tgtEl>
                                          <p:spTgt spid="52"/>
                                        </p:tgtEl>
                                      </p:cBhvr>
                                    </p:animEffect>
                                  </p:childTnLst>
                                </p:cTn>
                              </p:par>
                              <p:par>
                                <p:cTn id="44" presetID="2" presetClass="exit" presetSubtype="8" fill="hold" grpId="1" nodeType="withEffect">
                                  <p:stCondLst>
                                    <p:cond delay="42020"/>
                                  </p:stCondLst>
                                  <p:childTnLst>
                                    <p:anim calcmode="lin" valueType="num">
                                      <p:cBhvr additive="base">
                                        <p:cTn id="45" dur="500"/>
                                        <p:tgtEl>
                                          <p:spTgt spid="200"/>
                                        </p:tgtEl>
                                        <p:attrNameLst>
                                          <p:attrName>ppt_x</p:attrName>
                                        </p:attrNameLst>
                                      </p:cBhvr>
                                      <p:tavLst>
                                        <p:tav tm="0">
                                          <p:val>
                                            <p:strVal val="ppt_x"/>
                                          </p:val>
                                        </p:tav>
                                        <p:tav tm="100000">
                                          <p:val>
                                            <p:strVal val="0-ppt_w/2"/>
                                          </p:val>
                                        </p:tav>
                                      </p:tavLst>
                                    </p:anim>
                                    <p:anim calcmode="lin" valueType="num">
                                      <p:cBhvr additive="base">
                                        <p:cTn id="46" dur="500"/>
                                        <p:tgtEl>
                                          <p:spTgt spid="200"/>
                                        </p:tgtEl>
                                        <p:attrNameLst>
                                          <p:attrName>ppt_y</p:attrName>
                                        </p:attrNameLst>
                                      </p:cBhvr>
                                      <p:tavLst>
                                        <p:tav tm="0">
                                          <p:val>
                                            <p:strVal val="ppt_y"/>
                                          </p:val>
                                        </p:tav>
                                        <p:tav tm="100000">
                                          <p:val>
                                            <p:strVal val="ppt_y"/>
                                          </p:val>
                                        </p:tav>
                                      </p:tavLst>
                                    </p:anim>
                                    <p:set>
                                      <p:cBhvr>
                                        <p:cTn id="47" dur="1" fill="hold">
                                          <p:stCondLst>
                                            <p:cond delay="499"/>
                                          </p:stCondLst>
                                        </p:cTn>
                                        <p:tgtEl>
                                          <p:spTgt spid="200"/>
                                        </p:tgtEl>
                                        <p:attrNameLst>
                                          <p:attrName>style.visibility</p:attrName>
                                        </p:attrNameLst>
                                      </p:cBhvr>
                                      <p:to>
                                        <p:strVal val="hidden"/>
                                      </p:to>
                                    </p:set>
                                  </p:childTnLst>
                                </p:cTn>
                              </p:par>
                              <p:par>
                                <p:cTn id="48" presetID="2" presetClass="exit" presetSubtype="8" fill="hold" nodeType="withEffect">
                                  <p:stCondLst>
                                    <p:cond delay="42020"/>
                                  </p:stCondLst>
                                  <p:childTnLst>
                                    <p:anim calcmode="lin" valueType="num">
                                      <p:cBhvr additive="base">
                                        <p:cTn id="49" dur="500"/>
                                        <p:tgtEl>
                                          <p:spTgt spid="23"/>
                                        </p:tgtEl>
                                        <p:attrNameLst>
                                          <p:attrName>ppt_x</p:attrName>
                                        </p:attrNameLst>
                                      </p:cBhvr>
                                      <p:tavLst>
                                        <p:tav tm="0">
                                          <p:val>
                                            <p:strVal val="ppt_x"/>
                                          </p:val>
                                        </p:tav>
                                        <p:tav tm="100000">
                                          <p:val>
                                            <p:strVal val="0-ppt_w/2"/>
                                          </p:val>
                                        </p:tav>
                                      </p:tavLst>
                                    </p:anim>
                                    <p:anim calcmode="lin" valueType="num">
                                      <p:cBhvr additive="base">
                                        <p:cTn id="50" dur="500"/>
                                        <p:tgtEl>
                                          <p:spTgt spid="23"/>
                                        </p:tgtEl>
                                        <p:attrNameLst>
                                          <p:attrName>ppt_y</p:attrName>
                                        </p:attrNameLst>
                                      </p:cBhvr>
                                      <p:tavLst>
                                        <p:tav tm="0">
                                          <p:val>
                                            <p:strVal val="ppt_y"/>
                                          </p:val>
                                        </p:tav>
                                        <p:tav tm="100000">
                                          <p:val>
                                            <p:strVal val="ppt_y"/>
                                          </p:val>
                                        </p:tav>
                                      </p:tavLst>
                                    </p:anim>
                                    <p:set>
                                      <p:cBhvr>
                                        <p:cTn id="51" dur="1" fill="hold">
                                          <p:stCondLst>
                                            <p:cond delay="499"/>
                                          </p:stCondLst>
                                        </p:cTn>
                                        <p:tgtEl>
                                          <p:spTgt spid="23"/>
                                        </p:tgtEl>
                                        <p:attrNameLst>
                                          <p:attrName>style.visibility</p:attrName>
                                        </p:attrNameLst>
                                      </p:cBhvr>
                                      <p:to>
                                        <p:strVal val="hidden"/>
                                      </p:to>
                                    </p:set>
                                  </p:childTnLst>
                                </p:cTn>
                              </p:par>
                              <p:par>
                                <p:cTn id="52" presetID="2" presetClass="exit" presetSubtype="8" fill="hold" nodeType="withEffect">
                                  <p:stCondLst>
                                    <p:cond delay="42020"/>
                                  </p:stCondLst>
                                  <p:childTnLst>
                                    <p:anim calcmode="lin" valueType="num">
                                      <p:cBhvr additive="base">
                                        <p:cTn id="53" dur="500"/>
                                        <p:tgtEl>
                                          <p:spTgt spid="24"/>
                                        </p:tgtEl>
                                        <p:attrNameLst>
                                          <p:attrName>ppt_x</p:attrName>
                                        </p:attrNameLst>
                                      </p:cBhvr>
                                      <p:tavLst>
                                        <p:tav tm="0">
                                          <p:val>
                                            <p:strVal val="ppt_x"/>
                                          </p:val>
                                        </p:tav>
                                        <p:tav tm="100000">
                                          <p:val>
                                            <p:strVal val="0-ppt_w/2"/>
                                          </p:val>
                                        </p:tav>
                                      </p:tavLst>
                                    </p:anim>
                                    <p:anim calcmode="lin" valueType="num">
                                      <p:cBhvr additive="base">
                                        <p:cTn id="54" dur="500"/>
                                        <p:tgtEl>
                                          <p:spTgt spid="24"/>
                                        </p:tgtEl>
                                        <p:attrNameLst>
                                          <p:attrName>ppt_y</p:attrName>
                                        </p:attrNameLst>
                                      </p:cBhvr>
                                      <p:tavLst>
                                        <p:tav tm="0">
                                          <p:val>
                                            <p:strVal val="ppt_y"/>
                                          </p:val>
                                        </p:tav>
                                        <p:tav tm="100000">
                                          <p:val>
                                            <p:strVal val="ppt_y"/>
                                          </p:val>
                                        </p:tav>
                                      </p:tavLst>
                                    </p:anim>
                                    <p:set>
                                      <p:cBhvr>
                                        <p:cTn id="55" dur="1" fill="hold">
                                          <p:stCondLst>
                                            <p:cond delay="499"/>
                                          </p:stCondLst>
                                        </p:cTn>
                                        <p:tgtEl>
                                          <p:spTgt spid="24"/>
                                        </p:tgtEl>
                                        <p:attrNameLst>
                                          <p:attrName>style.visibility</p:attrName>
                                        </p:attrNameLst>
                                      </p:cBhvr>
                                      <p:to>
                                        <p:strVal val="hidden"/>
                                      </p:to>
                                    </p:set>
                                  </p:childTnLst>
                                </p:cTn>
                              </p:par>
                              <p:par>
                                <p:cTn id="56" presetID="2" presetClass="exit" presetSubtype="8" fill="hold" nodeType="withEffect">
                                  <p:stCondLst>
                                    <p:cond delay="42020"/>
                                  </p:stCondLst>
                                  <p:childTnLst>
                                    <p:anim calcmode="lin" valueType="num">
                                      <p:cBhvr additive="base">
                                        <p:cTn id="57" dur="500"/>
                                        <p:tgtEl>
                                          <p:spTgt spid="25"/>
                                        </p:tgtEl>
                                        <p:attrNameLst>
                                          <p:attrName>ppt_x</p:attrName>
                                        </p:attrNameLst>
                                      </p:cBhvr>
                                      <p:tavLst>
                                        <p:tav tm="0">
                                          <p:val>
                                            <p:strVal val="ppt_x"/>
                                          </p:val>
                                        </p:tav>
                                        <p:tav tm="100000">
                                          <p:val>
                                            <p:strVal val="0-ppt_w/2"/>
                                          </p:val>
                                        </p:tav>
                                      </p:tavLst>
                                    </p:anim>
                                    <p:anim calcmode="lin" valueType="num">
                                      <p:cBhvr additive="base">
                                        <p:cTn id="58" dur="500"/>
                                        <p:tgtEl>
                                          <p:spTgt spid="25"/>
                                        </p:tgtEl>
                                        <p:attrNameLst>
                                          <p:attrName>ppt_y</p:attrName>
                                        </p:attrNameLst>
                                      </p:cBhvr>
                                      <p:tavLst>
                                        <p:tav tm="0">
                                          <p:val>
                                            <p:strVal val="ppt_y"/>
                                          </p:val>
                                        </p:tav>
                                        <p:tav tm="100000">
                                          <p:val>
                                            <p:strVal val="ppt_y"/>
                                          </p:val>
                                        </p:tav>
                                      </p:tavLst>
                                    </p:anim>
                                    <p:set>
                                      <p:cBhvr>
                                        <p:cTn id="59" dur="1" fill="hold">
                                          <p:stCondLst>
                                            <p:cond delay="499"/>
                                          </p:stCondLst>
                                        </p:cTn>
                                        <p:tgtEl>
                                          <p:spTgt spid="25"/>
                                        </p:tgtEl>
                                        <p:attrNameLst>
                                          <p:attrName>style.visibility</p:attrName>
                                        </p:attrNameLst>
                                      </p:cBhvr>
                                      <p:to>
                                        <p:strVal val="hidden"/>
                                      </p:to>
                                    </p:set>
                                  </p:childTnLst>
                                </p:cTn>
                              </p:par>
                              <p:par>
                                <p:cTn id="60" presetID="2" presetClass="exit" presetSubtype="8" fill="hold" nodeType="withEffect">
                                  <p:stCondLst>
                                    <p:cond delay="42020"/>
                                  </p:stCondLst>
                                  <p:childTnLst>
                                    <p:anim calcmode="lin" valueType="num">
                                      <p:cBhvr additive="base">
                                        <p:cTn id="61" dur="500"/>
                                        <p:tgtEl>
                                          <p:spTgt spid="26"/>
                                        </p:tgtEl>
                                        <p:attrNameLst>
                                          <p:attrName>ppt_x</p:attrName>
                                        </p:attrNameLst>
                                      </p:cBhvr>
                                      <p:tavLst>
                                        <p:tav tm="0">
                                          <p:val>
                                            <p:strVal val="ppt_x"/>
                                          </p:val>
                                        </p:tav>
                                        <p:tav tm="100000">
                                          <p:val>
                                            <p:strVal val="0-ppt_w/2"/>
                                          </p:val>
                                        </p:tav>
                                      </p:tavLst>
                                    </p:anim>
                                    <p:anim calcmode="lin" valueType="num">
                                      <p:cBhvr additive="base">
                                        <p:cTn id="62" dur="500"/>
                                        <p:tgtEl>
                                          <p:spTgt spid="26"/>
                                        </p:tgtEl>
                                        <p:attrNameLst>
                                          <p:attrName>ppt_y</p:attrName>
                                        </p:attrNameLst>
                                      </p:cBhvr>
                                      <p:tavLst>
                                        <p:tav tm="0">
                                          <p:val>
                                            <p:strVal val="ppt_y"/>
                                          </p:val>
                                        </p:tav>
                                        <p:tav tm="100000">
                                          <p:val>
                                            <p:strVal val="ppt_y"/>
                                          </p:val>
                                        </p:tav>
                                      </p:tavLst>
                                    </p:anim>
                                    <p:set>
                                      <p:cBhvr>
                                        <p:cTn id="63" dur="1" fill="hold">
                                          <p:stCondLst>
                                            <p:cond delay="499"/>
                                          </p:stCondLst>
                                        </p:cTn>
                                        <p:tgtEl>
                                          <p:spTgt spid="26"/>
                                        </p:tgtEl>
                                        <p:attrNameLst>
                                          <p:attrName>style.visibility</p:attrName>
                                        </p:attrNameLst>
                                      </p:cBhvr>
                                      <p:to>
                                        <p:strVal val="hidden"/>
                                      </p:to>
                                    </p:set>
                                  </p:childTnLst>
                                </p:cTn>
                              </p:par>
                              <p:par>
                                <p:cTn id="64" presetID="2" presetClass="exit" presetSubtype="2" fill="hold" nodeType="withEffect">
                                  <p:stCondLst>
                                    <p:cond delay="42020"/>
                                  </p:stCondLst>
                                  <p:childTnLst>
                                    <p:anim calcmode="lin" valueType="num">
                                      <p:cBhvr additive="base">
                                        <p:cTn id="65" dur="500"/>
                                        <p:tgtEl>
                                          <p:spTgt spid="4"/>
                                        </p:tgtEl>
                                        <p:attrNameLst>
                                          <p:attrName>ppt_x</p:attrName>
                                        </p:attrNameLst>
                                      </p:cBhvr>
                                      <p:tavLst>
                                        <p:tav tm="0">
                                          <p:val>
                                            <p:strVal val="ppt_x"/>
                                          </p:val>
                                        </p:tav>
                                        <p:tav tm="100000">
                                          <p:val>
                                            <p:strVal val="1+ppt_w/2"/>
                                          </p:val>
                                        </p:tav>
                                      </p:tavLst>
                                    </p:anim>
                                    <p:anim calcmode="lin" valueType="num">
                                      <p:cBhvr additive="base">
                                        <p:cTn id="66" dur="500"/>
                                        <p:tgtEl>
                                          <p:spTgt spid="4"/>
                                        </p:tgtEl>
                                        <p:attrNameLst>
                                          <p:attrName>ppt_y</p:attrName>
                                        </p:attrNameLst>
                                      </p:cBhvr>
                                      <p:tavLst>
                                        <p:tav tm="0">
                                          <p:val>
                                            <p:strVal val="ppt_y"/>
                                          </p:val>
                                        </p:tav>
                                        <p:tav tm="100000">
                                          <p:val>
                                            <p:strVal val="ppt_y"/>
                                          </p:val>
                                        </p:tav>
                                      </p:tavLst>
                                    </p:anim>
                                    <p:set>
                                      <p:cBhvr>
                                        <p:cTn id="67" dur="1" fill="hold">
                                          <p:stCondLst>
                                            <p:cond delay="499"/>
                                          </p:stCondLst>
                                        </p:cTn>
                                        <p:tgtEl>
                                          <p:spTgt spid="4"/>
                                        </p:tgtEl>
                                        <p:attrNameLst>
                                          <p:attrName>style.visibility</p:attrName>
                                        </p:attrNameLst>
                                      </p:cBhvr>
                                      <p:to>
                                        <p:strVal val="hidden"/>
                                      </p:to>
                                    </p:set>
                                  </p:childTnLst>
                                </p:cTn>
                              </p:par>
                              <p:par>
                                <p:cTn id="68" presetID="2" presetClass="exit" presetSubtype="2" fill="hold" grpId="1" nodeType="withEffect">
                                  <p:stCondLst>
                                    <p:cond delay="42020"/>
                                  </p:stCondLst>
                                  <p:childTnLst>
                                    <p:anim calcmode="lin" valueType="num">
                                      <p:cBhvr additive="base">
                                        <p:cTn id="69" dur="500"/>
                                        <p:tgtEl>
                                          <p:spTgt spid="50"/>
                                        </p:tgtEl>
                                        <p:attrNameLst>
                                          <p:attrName>ppt_x</p:attrName>
                                        </p:attrNameLst>
                                      </p:cBhvr>
                                      <p:tavLst>
                                        <p:tav tm="0">
                                          <p:val>
                                            <p:strVal val="ppt_x"/>
                                          </p:val>
                                        </p:tav>
                                        <p:tav tm="100000">
                                          <p:val>
                                            <p:strVal val="1+ppt_w/2"/>
                                          </p:val>
                                        </p:tav>
                                      </p:tavLst>
                                    </p:anim>
                                    <p:anim calcmode="lin" valueType="num">
                                      <p:cBhvr additive="base">
                                        <p:cTn id="70" dur="500"/>
                                        <p:tgtEl>
                                          <p:spTgt spid="50"/>
                                        </p:tgtEl>
                                        <p:attrNameLst>
                                          <p:attrName>ppt_y</p:attrName>
                                        </p:attrNameLst>
                                      </p:cBhvr>
                                      <p:tavLst>
                                        <p:tav tm="0">
                                          <p:val>
                                            <p:strVal val="ppt_y"/>
                                          </p:val>
                                        </p:tav>
                                        <p:tav tm="100000">
                                          <p:val>
                                            <p:strVal val="ppt_y"/>
                                          </p:val>
                                        </p:tav>
                                      </p:tavLst>
                                    </p:anim>
                                    <p:set>
                                      <p:cBhvr>
                                        <p:cTn id="71" dur="1" fill="hold">
                                          <p:stCondLst>
                                            <p:cond delay="499"/>
                                          </p:stCondLst>
                                        </p:cTn>
                                        <p:tgtEl>
                                          <p:spTgt spid="50"/>
                                        </p:tgtEl>
                                        <p:attrNameLst>
                                          <p:attrName>style.visibility</p:attrName>
                                        </p:attrNameLst>
                                      </p:cBhvr>
                                      <p:to>
                                        <p:strVal val="hidden"/>
                                      </p:to>
                                    </p:set>
                                  </p:childTnLst>
                                </p:cTn>
                              </p:par>
                              <p:par>
                                <p:cTn id="72" presetID="2" presetClass="exit" presetSubtype="2" fill="hold" grpId="1" nodeType="withEffect">
                                  <p:stCondLst>
                                    <p:cond delay="42020"/>
                                  </p:stCondLst>
                                  <p:childTnLst>
                                    <p:anim calcmode="lin" valueType="num">
                                      <p:cBhvr additive="base">
                                        <p:cTn id="73" dur="500"/>
                                        <p:tgtEl>
                                          <p:spTgt spid="51"/>
                                        </p:tgtEl>
                                        <p:attrNameLst>
                                          <p:attrName>ppt_x</p:attrName>
                                        </p:attrNameLst>
                                      </p:cBhvr>
                                      <p:tavLst>
                                        <p:tav tm="0">
                                          <p:val>
                                            <p:strVal val="ppt_x"/>
                                          </p:val>
                                        </p:tav>
                                        <p:tav tm="100000">
                                          <p:val>
                                            <p:strVal val="1+ppt_w/2"/>
                                          </p:val>
                                        </p:tav>
                                      </p:tavLst>
                                    </p:anim>
                                    <p:anim calcmode="lin" valueType="num">
                                      <p:cBhvr additive="base">
                                        <p:cTn id="74" dur="500"/>
                                        <p:tgtEl>
                                          <p:spTgt spid="51"/>
                                        </p:tgtEl>
                                        <p:attrNameLst>
                                          <p:attrName>ppt_y</p:attrName>
                                        </p:attrNameLst>
                                      </p:cBhvr>
                                      <p:tavLst>
                                        <p:tav tm="0">
                                          <p:val>
                                            <p:strVal val="ppt_y"/>
                                          </p:val>
                                        </p:tav>
                                        <p:tav tm="100000">
                                          <p:val>
                                            <p:strVal val="ppt_y"/>
                                          </p:val>
                                        </p:tav>
                                      </p:tavLst>
                                    </p:anim>
                                    <p:set>
                                      <p:cBhvr>
                                        <p:cTn id="75" dur="1" fill="hold">
                                          <p:stCondLst>
                                            <p:cond delay="499"/>
                                          </p:stCondLst>
                                        </p:cTn>
                                        <p:tgtEl>
                                          <p:spTgt spid="51"/>
                                        </p:tgtEl>
                                        <p:attrNameLst>
                                          <p:attrName>style.visibility</p:attrName>
                                        </p:attrNameLst>
                                      </p:cBhvr>
                                      <p:to>
                                        <p:strVal val="hidden"/>
                                      </p:to>
                                    </p:set>
                                  </p:childTnLst>
                                </p:cTn>
                              </p:par>
                              <p:par>
                                <p:cTn id="76" presetID="2" presetClass="exit" presetSubtype="2" fill="hold" grpId="1" nodeType="withEffect">
                                  <p:stCondLst>
                                    <p:cond delay="42020"/>
                                  </p:stCondLst>
                                  <p:childTnLst>
                                    <p:anim calcmode="lin" valueType="num">
                                      <p:cBhvr additive="base">
                                        <p:cTn id="77" dur="500"/>
                                        <p:tgtEl>
                                          <p:spTgt spid="54"/>
                                        </p:tgtEl>
                                        <p:attrNameLst>
                                          <p:attrName>ppt_x</p:attrName>
                                        </p:attrNameLst>
                                      </p:cBhvr>
                                      <p:tavLst>
                                        <p:tav tm="0">
                                          <p:val>
                                            <p:strVal val="ppt_x"/>
                                          </p:val>
                                        </p:tav>
                                        <p:tav tm="100000">
                                          <p:val>
                                            <p:strVal val="1+ppt_w/2"/>
                                          </p:val>
                                        </p:tav>
                                      </p:tavLst>
                                    </p:anim>
                                    <p:anim calcmode="lin" valueType="num">
                                      <p:cBhvr additive="base">
                                        <p:cTn id="78" dur="500"/>
                                        <p:tgtEl>
                                          <p:spTgt spid="54"/>
                                        </p:tgtEl>
                                        <p:attrNameLst>
                                          <p:attrName>ppt_y</p:attrName>
                                        </p:attrNameLst>
                                      </p:cBhvr>
                                      <p:tavLst>
                                        <p:tav tm="0">
                                          <p:val>
                                            <p:strVal val="ppt_y"/>
                                          </p:val>
                                        </p:tav>
                                        <p:tav tm="100000">
                                          <p:val>
                                            <p:strVal val="ppt_y"/>
                                          </p:val>
                                        </p:tav>
                                      </p:tavLst>
                                    </p:anim>
                                    <p:set>
                                      <p:cBhvr>
                                        <p:cTn id="79" dur="1" fill="hold">
                                          <p:stCondLst>
                                            <p:cond delay="499"/>
                                          </p:stCondLst>
                                        </p:cTn>
                                        <p:tgtEl>
                                          <p:spTgt spid="54"/>
                                        </p:tgtEl>
                                        <p:attrNameLst>
                                          <p:attrName>style.visibility</p:attrName>
                                        </p:attrNameLst>
                                      </p:cBhvr>
                                      <p:to>
                                        <p:strVal val="hidden"/>
                                      </p:to>
                                    </p:set>
                                  </p:childTnLst>
                                </p:cTn>
                              </p:par>
                              <p:par>
                                <p:cTn id="80" presetID="2" presetClass="exit" presetSubtype="2" fill="hold" grpId="1" nodeType="withEffect">
                                  <p:stCondLst>
                                    <p:cond delay="42020"/>
                                  </p:stCondLst>
                                  <p:childTnLst>
                                    <p:anim calcmode="lin" valueType="num">
                                      <p:cBhvr additive="base">
                                        <p:cTn id="81" dur="500"/>
                                        <p:tgtEl>
                                          <p:spTgt spid="52"/>
                                        </p:tgtEl>
                                        <p:attrNameLst>
                                          <p:attrName>ppt_x</p:attrName>
                                        </p:attrNameLst>
                                      </p:cBhvr>
                                      <p:tavLst>
                                        <p:tav tm="0">
                                          <p:val>
                                            <p:strVal val="ppt_x"/>
                                          </p:val>
                                        </p:tav>
                                        <p:tav tm="100000">
                                          <p:val>
                                            <p:strVal val="1+ppt_w/2"/>
                                          </p:val>
                                        </p:tav>
                                      </p:tavLst>
                                    </p:anim>
                                    <p:anim calcmode="lin" valueType="num">
                                      <p:cBhvr additive="base">
                                        <p:cTn id="82" dur="500"/>
                                        <p:tgtEl>
                                          <p:spTgt spid="52"/>
                                        </p:tgtEl>
                                        <p:attrNameLst>
                                          <p:attrName>ppt_y</p:attrName>
                                        </p:attrNameLst>
                                      </p:cBhvr>
                                      <p:tavLst>
                                        <p:tav tm="0">
                                          <p:val>
                                            <p:strVal val="ppt_y"/>
                                          </p:val>
                                        </p:tav>
                                        <p:tav tm="100000">
                                          <p:val>
                                            <p:strVal val="ppt_y"/>
                                          </p:val>
                                        </p:tav>
                                      </p:tavLst>
                                    </p:anim>
                                    <p:set>
                                      <p:cBhvr>
                                        <p:cTn id="83"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endCondLst>
                </p:cTn>
                <p:tgtEl>
                  <p:spTgt spid="5"/>
                </p:tgtEl>
              </p:cMediaNode>
            </p:audio>
          </p:childTnLst>
        </p:cTn>
      </p:par>
    </p:tnLst>
    <p:bldLst>
      <p:bldP spid="200" grpId="0"/>
      <p:bldP spid="200" grpId="1"/>
      <p:bldP spid="50" grpId="0" animBg="1"/>
      <p:bldP spid="50" grpId="1" animBg="1"/>
      <p:bldP spid="51" grpId="0" animBg="1"/>
      <p:bldP spid="51" grpId="1" animBg="1"/>
      <p:bldP spid="52" grpId="0" animBg="1"/>
      <p:bldP spid="52" grpId="1" animBg="1"/>
      <p:bldP spid="54" grpId="0" animBg="1"/>
      <p:bldP spid="5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E1E6039-23B5-FB49-BF0A-0A019F70C9DA}"/>
              </a:ext>
            </a:extLst>
          </p:cNvPr>
          <p:cNvSpPr/>
          <p:nvPr/>
        </p:nvSpPr>
        <p:spPr>
          <a:xfrm>
            <a:off x="228600" y="1265324"/>
            <a:ext cx="11734800" cy="5277429"/>
          </a:xfrm>
          <a:prstGeom prst="rect">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17657528-E9B8-0010-D1B3-0D63C0145E4E}"/>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Why is it important to clean and where? </a:t>
            </a:r>
          </a:p>
        </p:txBody>
      </p:sp>
      <p:sp>
        <p:nvSpPr>
          <p:cNvPr id="5" name="TextBox 4">
            <a:extLst>
              <a:ext uri="{FF2B5EF4-FFF2-40B4-BE49-F238E27FC236}">
                <a16:creationId xmlns:a16="http://schemas.microsoft.com/office/drawing/2014/main" id="{1CD72AB7-10CD-D84A-2B6C-B867E3E782FD}"/>
              </a:ext>
            </a:extLst>
          </p:cNvPr>
          <p:cNvSpPr txBox="1"/>
          <p:nvPr/>
        </p:nvSpPr>
        <p:spPr>
          <a:xfrm>
            <a:off x="619285" y="2995177"/>
            <a:ext cx="5626429" cy="3447098"/>
          </a:xfrm>
          <a:prstGeom prst="rect">
            <a:avLst/>
          </a:prstGeom>
          <a:noFill/>
        </p:spPr>
        <p:txBody>
          <a:bodyPr wrap="square" rtlCol="0">
            <a:spAutoFit/>
          </a:bodyPr>
          <a:lstStyle/>
          <a:p>
            <a:pPr marL="233363" lvl="1" indent="-233363">
              <a:spcAft>
                <a:spcPts val="600"/>
              </a:spcAft>
              <a:buFont typeface="Arial" panose="020B0604020202020204" pitchFamily="34" charset="0"/>
              <a:buChar char="•"/>
            </a:pPr>
            <a:r>
              <a:rPr lang="en-US" sz="2200" dirty="0">
                <a:latin typeface="Atkinson Hyperlegible" pitchFamily="2" charset="0"/>
                <a:cs typeface="Arial"/>
              </a:rPr>
              <a:t>Immediate patient care environment.</a:t>
            </a:r>
          </a:p>
          <a:p>
            <a:pPr marL="822960" lvl="2" indent="-342900">
              <a:spcAft>
                <a:spcPts val="600"/>
              </a:spcAft>
              <a:buClr>
                <a:srgbClr val="09164D"/>
              </a:buClr>
              <a:buSzPct val="70000"/>
              <a:buFont typeface="Arial" panose="020B0604020202020204" pitchFamily="34" charset="0"/>
              <a:buChar char="•"/>
            </a:pPr>
            <a:r>
              <a:rPr lang="en-US" sz="2200" dirty="0">
                <a:latin typeface="Atkinson Hyperlegible" pitchFamily="2" charset="0"/>
                <a:cs typeface="Arial"/>
              </a:rPr>
              <a:t>Surfaces which come into contact with (patient) intact skin or is touched by hands (health workers). </a:t>
            </a:r>
          </a:p>
          <a:p>
            <a:pPr marL="233363" lvl="1" indent="-233363">
              <a:spcAft>
                <a:spcPts val="600"/>
              </a:spcAft>
              <a:buClr>
                <a:srgbClr val="09164D"/>
              </a:buClr>
              <a:buFont typeface="Arial" panose="020B0604020202020204" pitchFamily="34" charset="0"/>
              <a:buChar char="•"/>
            </a:pPr>
            <a:r>
              <a:rPr lang="en-US" sz="2200" dirty="0">
                <a:latin typeface="Atkinson Hyperlegible" pitchFamily="2" charset="0"/>
                <a:cs typeface="Arial"/>
              </a:rPr>
              <a:t>High-touch surfaces.</a:t>
            </a:r>
          </a:p>
          <a:p>
            <a:pPr marL="822960" lvl="2" indent="-342900">
              <a:spcAft>
                <a:spcPts val="600"/>
              </a:spcAft>
              <a:buClr>
                <a:srgbClr val="09164D"/>
              </a:buClr>
              <a:buSzPct val="70000"/>
              <a:buFont typeface="Arial" panose="020B0604020202020204" pitchFamily="34" charset="0"/>
              <a:buChar char="•"/>
            </a:pPr>
            <a:r>
              <a:rPr lang="en-US" sz="2200" dirty="0">
                <a:latin typeface="Atkinson Hyperlegible" pitchFamily="2" charset="0"/>
                <a:cs typeface="Arial"/>
              </a:rPr>
              <a:t>Include bedrails, IV poles, bedside tables, sink handles, doorknobs.</a:t>
            </a:r>
          </a:p>
          <a:p>
            <a:pPr marL="365760" lvl="1" indent="-342900">
              <a:spcAft>
                <a:spcPts val="600"/>
              </a:spcAft>
              <a:buClr>
                <a:srgbClr val="09164D"/>
              </a:buClr>
              <a:buSzPct val="100000"/>
              <a:buFont typeface="Arial" panose="020B0604020202020204" pitchFamily="34" charset="0"/>
              <a:buChar char="•"/>
            </a:pPr>
            <a:r>
              <a:rPr lang="en-US" sz="2200" dirty="0">
                <a:latin typeface="Atkinson Hyperlegible" pitchFamily="2" charset="0"/>
                <a:cs typeface="Arial"/>
              </a:rPr>
              <a:t>Visibly soiled surfaces must be cleaned and disinfected promptly.</a:t>
            </a:r>
          </a:p>
        </p:txBody>
      </p:sp>
      <p:grpSp>
        <p:nvGrpSpPr>
          <p:cNvPr id="18" name="Group 17">
            <a:extLst>
              <a:ext uri="{FF2B5EF4-FFF2-40B4-BE49-F238E27FC236}">
                <a16:creationId xmlns:a16="http://schemas.microsoft.com/office/drawing/2014/main" id="{0E088628-A287-071C-852E-CFE6B53B466C}"/>
              </a:ext>
            </a:extLst>
          </p:cNvPr>
          <p:cNvGrpSpPr/>
          <p:nvPr/>
        </p:nvGrpSpPr>
        <p:grpSpPr>
          <a:xfrm>
            <a:off x="503576" y="720617"/>
            <a:ext cx="3827124" cy="2515108"/>
            <a:chOff x="503576" y="682516"/>
            <a:chExt cx="4406968" cy="2896169"/>
          </a:xfrm>
        </p:grpSpPr>
        <p:sp>
          <p:nvSpPr>
            <p:cNvPr id="8" name="Isosceles Triangle 7">
              <a:extLst>
                <a:ext uri="{FF2B5EF4-FFF2-40B4-BE49-F238E27FC236}">
                  <a16:creationId xmlns:a16="http://schemas.microsoft.com/office/drawing/2014/main" id="{6951CBA0-25D0-370A-E9E7-CABB8A2117B5}"/>
                </a:ext>
              </a:extLst>
            </p:cNvPr>
            <p:cNvSpPr/>
            <p:nvPr/>
          </p:nvSpPr>
          <p:spPr>
            <a:xfrm rot="4706447">
              <a:off x="2301273" y="969414"/>
              <a:ext cx="889081" cy="4329461"/>
            </a:xfrm>
            <a:custGeom>
              <a:avLst/>
              <a:gdLst>
                <a:gd name="connsiteX0" fmla="*/ 0 w 1427229"/>
                <a:gd name="connsiteY0" fmla="*/ 2028746 h 2028746"/>
                <a:gd name="connsiteX1" fmla="*/ 279823 w 1427229"/>
                <a:gd name="connsiteY1" fmla="*/ 0 h 2028746"/>
                <a:gd name="connsiteX2" fmla="*/ 1427229 w 1427229"/>
                <a:gd name="connsiteY2" fmla="*/ 2028746 h 2028746"/>
                <a:gd name="connsiteX3" fmla="*/ 0 w 1427229"/>
                <a:gd name="connsiteY3" fmla="*/ 2028746 h 2028746"/>
                <a:gd name="connsiteX0" fmla="*/ 0 w 889081"/>
                <a:gd name="connsiteY0" fmla="*/ 3496719 h 3496719"/>
                <a:gd name="connsiteX1" fmla="*/ 279823 w 889081"/>
                <a:gd name="connsiteY1" fmla="*/ 1467973 h 3496719"/>
                <a:gd name="connsiteX2" fmla="*/ 889081 w 889081"/>
                <a:gd name="connsiteY2" fmla="*/ 0 h 3496719"/>
                <a:gd name="connsiteX3" fmla="*/ 0 w 889081"/>
                <a:gd name="connsiteY3" fmla="*/ 3496719 h 3496719"/>
                <a:gd name="connsiteX0" fmla="*/ 0 w 889081"/>
                <a:gd name="connsiteY0" fmla="*/ 4329461 h 4329461"/>
                <a:gd name="connsiteX1" fmla="*/ 634831 w 889081"/>
                <a:gd name="connsiteY1" fmla="*/ 0 h 4329461"/>
                <a:gd name="connsiteX2" fmla="*/ 889081 w 889081"/>
                <a:gd name="connsiteY2" fmla="*/ 832742 h 4329461"/>
                <a:gd name="connsiteX3" fmla="*/ 0 w 889081"/>
                <a:gd name="connsiteY3" fmla="*/ 4329461 h 4329461"/>
              </a:gdLst>
              <a:ahLst/>
              <a:cxnLst>
                <a:cxn ang="0">
                  <a:pos x="connsiteX0" y="connsiteY0"/>
                </a:cxn>
                <a:cxn ang="0">
                  <a:pos x="connsiteX1" y="connsiteY1"/>
                </a:cxn>
                <a:cxn ang="0">
                  <a:pos x="connsiteX2" y="connsiteY2"/>
                </a:cxn>
                <a:cxn ang="0">
                  <a:pos x="connsiteX3" y="connsiteY3"/>
                </a:cxn>
              </a:cxnLst>
              <a:rect l="l" t="t" r="r" b="b"/>
              <a:pathLst>
                <a:path w="889081" h="4329461">
                  <a:moveTo>
                    <a:pt x="0" y="4329461"/>
                  </a:moveTo>
                  <a:lnTo>
                    <a:pt x="634831" y="0"/>
                  </a:lnTo>
                  <a:lnTo>
                    <a:pt x="889081" y="832742"/>
                  </a:lnTo>
                  <a:lnTo>
                    <a:pt x="0" y="4329461"/>
                  </a:lnTo>
                  <a:close/>
                </a:path>
              </a:pathLst>
            </a:custGeom>
            <a:gradFill>
              <a:gsLst>
                <a:gs pos="100000">
                  <a:srgbClr val="0A0A0A"/>
                </a:gs>
                <a:gs pos="35000">
                  <a:schemeClr val="tx1">
                    <a:alpha val="0"/>
                  </a:schemeClr>
                </a:gs>
                <a:gs pos="83000">
                  <a:schemeClr val="tx1">
                    <a:lumMod val="95000"/>
                    <a:lumOff val="5000"/>
                    <a:alpha val="4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19B5CDE-7BE3-C10A-1574-C9F01A606870}"/>
                </a:ext>
              </a:extLst>
            </p:cNvPr>
            <p:cNvGrpSpPr/>
            <p:nvPr/>
          </p:nvGrpSpPr>
          <p:grpSpPr>
            <a:xfrm>
              <a:off x="503576" y="682516"/>
              <a:ext cx="3810457" cy="2367447"/>
              <a:chOff x="503576" y="682516"/>
              <a:chExt cx="3810457" cy="2367447"/>
            </a:xfrm>
          </p:grpSpPr>
          <p:sp>
            <p:nvSpPr>
              <p:cNvPr id="7" name="Rectangle 6">
                <a:extLst>
                  <a:ext uri="{FF2B5EF4-FFF2-40B4-BE49-F238E27FC236}">
                    <a16:creationId xmlns:a16="http://schemas.microsoft.com/office/drawing/2014/main" id="{39AA0B20-7565-9CB2-2083-5DB32C1378D2}"/>
                  </a:ext>
                </a:extLst>
              </p:cNvPr>
              <p:cNvSpPr/>
              <p:nvPr/>
            </p:nvSpPr>
            <p:spPr>
              <a:xfrm rot="21431943">
                <a:off x="503576" y="1235928"/>
                <a:ext cx="3810457" cy="1814035"/>
              </a:xfrm>
              <a:prstGeom prst="rect">
                <a:avLst/>
              </a:prstGeom>
              <a:solidFill>
                <a:srgbClr val="EF59A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DED157-7009-BA37-9A76-4B4B3AA3B62D}"/>
                  </a:ext>
                </a:extLst>
              </p:cNvPr>
              <p:cNvSpPr txBox="1"/>
              <p:nvPr/>
            </p:nvSpPr>
            <p:spPr>
              <a:xfrm>
                <a:off x="723792" y="1760750"/>
                <a:ext cx="3162409" cy="1098663"/>
              </a:xfrm>
              <a:prstGeom prst="rect">
                <a:avLst/>
              </a:prstGeom>
              <a:noFill/>
            </p:spPr>
            <p:txBody>
              <a:bodyPr wrap="square" rtlCol="0">
                <a:spAutoFit/>
              </a:bodyPr>
              <a:lstStyle/>
              <a:p>
                <a:r>
                  <a:rPr lang="en-US" sz="2800" b="1" dirty="0">
                    <a:solidFill>
                      <a:schemeClr val="bg1"/>
                    </a:solidFill>
                    <a:latin typeface="Atkinson Hyperlegible" pitchFamily="2" charset="0"/>
                    <a:cs typeface="Arial"/>
                  </a:rPr>
                  <a:t>Where should you clean? </a:t>
                </a:r>
                <a:endParaRPr lang="en-US" sz="2800" b="1" dirty="0">
                  <a:solidFill>
                    <a:schemeClr val="bg1"/>
                  </a:solidFill>
                  <a:latin typeface="Atkinson Hyperlegible" pitchFamily="2" charset="0"/>
                </a:endParaRPr>
              </a:p>
            </p:txBody>
          </p:sp>
          <p:grpSp>
            <p:nvGrpSpPr>
              <p:cNvPr id="24" name="Group 23">
                <a:extLst>
                  <a:ext uri="{FF2B5EF4-FFF2-40B4-BE49-F238E27FC236}">
                    <a16:creationId xmlns:a16="http://schemas.microsoft.com/office/drawing/2014/main" id="{A4185FBD-3BC0-B4FE-ED12-DA0E2EB3C24C}"/>
                  </a:ext>
                </a:extLst>
              </p:cNvPr>
              <p:cNvGrpSpPr/>
              <p:nvPr/>
            </p:nvGrpSpPr>
            <p:grpSpPr>
              <a:xfrm>
                <a:off x="2457655" y="682516"/>
                <a:ext cx="604128" cy="1050791"/>
                <a:chOff x="2457655" y="682516"/>
                <a:chExt cx="604128" cy="1050791"/>
              </a:xfrm>
            </p:grpSpPr>
            <p:grpSp>
              <p:nvGrpSpPr>
                <p:cNvPr id="10" name="Graphic 58">
                  <a:extLst>
                    <a:ext uri="{FF2B5EF4-FFF2-40B4-BE49-F238E27FC236}">
                      <a16:creationId xmlns:a16="http://schemas.microsoft.com/office/drawing/2014/main" id="{4741A92F-D264-6F4C-081F-1FC1EF21C04C}"/>
                    </a:ext>
                  </a:extLst>
                </p:cNvPr>
                <p:cNvGrpSpPr/>
                <p:nvPr/>
              </p:nvGrpSpPr>
              <p:grpSpPr>
                <a:xfrm>
                  <a:off x="2862938" y="1104810"/>
                  <a:ext cx="60229" cy="112900"/>
                  <a:chOff x="3475570" y="1427993"/>
                  <a:chExt cx="44635" cy="90601"/>
                </a:xfrm>
                <a:solidFill>
                  <a:srgbClr val="00205C"/>
                </a:solidFill>
                <a:effectLst>
                  <a:outerShdw blurRad="50800" dist="38100" dir="2700000" algn="tl" rotWithShape="0">
                    <a:prstClr val="black">
                      <a:alpha val="40000"/>
                    </a:prstClr>
                  </a:outerShdw>
                </a:effectLst>
              </p:grpSpPr>
              <p:sp>
                <p:nvSpPr>
                  <p:cNvPr id="21" name="Freeform: Shape 20">
                    <a:extLst>
                      <a:ext uri="{FF2B5EF4-FFF2-40B4-BE49-F238E27FC236}">
                        <a16:creationId xmlns:a16="http://schemas.microsoft.com/office/drawing/2014/main" id="{8C898C46-16A8-DBF0-84E0-1AA52E375DBE}"/>
                      </a:ext>
                    </a:extLst>
                  </p:cNvPr>
                  <p:cNvSpPr/>
                  <p:nvPr/>
                </p:nvSpPr>
                <p:spPr>
                  <a:xfrm>
                    <a:off x="3485760" y="1428298"/>
                    <a:ext cx="34445" cy="90296"/>
                  </a:xfrm>
                  <a:custGeom>
                    <a:avLst/>
                    <a:gdLst>
                      <a:gd name="connsiteX0" fmla="*/ 95 w 34445"/>
                      <a:gd name="connsiteY0" fmla="*/ 86868 h 90296"/>
                      <a:gd name="connsiteX1" fmla="*/ 25527 w 34445"/>
                      <a:gd name="connsiteY1" fmla="*/ 0 h 90296"/>
                      <a:gd name="connsiteX2" fmla="*/ 26194 w 34445"/>
                      <a:gd name="connsiteY2" fmla="*/ 0 h 90296"/>
                      <a:gd name="connsiteX3" fmla="*/ 34004 w 34445"/>
                      <a:gd name="connsiteY3" fmla="*/ 13811 h 90296"/>
                      <a:gd name="connsiteX4" fmla="*/ 34195 w 34445"/>
                      <a:gd name="connsiteY4" fmla="*/ 13811 h 90296"/>
                      <a:gd name="connsiteX5" fmla="*/ 11811 w 34445"/>
                      <a:gd name="connsiteY5" fmla="*/ 90297 h 90296"/>
                      <a:gd name="connsiteX6" fmla="*/ 0 w 34445"/>
                      <a:gd name="connsiteY6" fmla="*/ 86773 h 9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45" h="90296">
                        <a:moveTo>
                          <a:pt x="95" y="86868"/>
                        </a:moveTo>
                        <a:lnTo>
                          <a:pt x="25527" y="0"/>
                        </a:lnTo>
                        <a:cubicBezTo>
                          <a:pt x="25527" y="0"/>
                          <a:pt x="26003" y="0"/>
                          <a:pt x="26194" y="0"/>
                        </a:cubicBezTo>
                        <a:cubicBezTo>
                          <a:pt x="32290" y="1810"/>
                          <a:pt x="35719" y="7906"/>
                          <a:pt x="34004" y="13811"/>
                        </a:cubicBezTo>
                        <a:lnTo>
                          <a:pt x="34195" y="13811"/>
                        </a:lnTo>
                        <a:cubicBezTo>
                          <a:pt x="34195" y="13811"/>
                          <a:pt x="11811" y="90297"/>
                          <a:pt x="11811" y="90297"/>
                        </a:cubicBezTo>
                        <a:lnTo>
                          <a:pt x="0" y="86773"/>
                        </a:lnTo>
                        <a:close/>
                      </a:path>
                    </a:pathLst>
                  </a:custGeom>
                  <a:grp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1B8DD6C-87CF-9E06-67A9-ABA7ED40F557}"/>
                      </a:ext>
                    </a:extLst>
                  </p:cNvPr>
                  <p:cNvSpPr/>
                  <p:nvPr/>
                </p:nvSpPr>
                <p:spPr>
                  <a:xfrm>
                    <a:off x="3475570" y="1427993"/>
                    <a:ext cx="35718" cy="87172"/>
                  </a:xfrm>
                  <a:custGeom>
                    <a:avLst/>
                    <a:gdLst>
                      <a:gd name="connsiteX0" fmla="*/ 0 w 35718"/>
                      <a:gd name="connsiteY0" fmla="*/ 84125 h 87172"/>
                      <a:gd name="connsiteX1" fmla="*/ 22384 w 35718"/>
                      <a:gd name="connsiteY1" fmla="*/ 7734 h 87172"/>
                      <a:gd name="connsiteX2" fmla="*/ 35719 w 35718"/>
                      <a:gd name="connsiteY2" fmla="*/ 305 h 87172"/>
                      <a:gd name="connsiteX3" fmla="*/ 10287 w 35718"/>
                      <a:gd name="connsiteY3" fmla="*/ 87173 h 87172"/>
                      <a:gd name="connsiteX4" fmla="*/ 0 w 35718"/>
                      <a:gd name="connsiteY4" fmla="*/ 84125 h 87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18" h="87172">
                        <a:moveTo>
                          <a:pt x="0" y="84125"/>
                        </a:moveTo>
                        <a:lnTo>
                          <a:pt x="22384" y="7734"/>
                        </a:lnTo>
                        <a:cubicBezTo>
                          <a:pt x="24003" y="2115"/>
                          <a:pt x="29908" y="-1029"/>
                          <a:pt x="35719" y="305"/>
                        </a:cubicBezTo>
                        <a:lnTo>
                          <a:pt x="10287" y="87173"/>
                        </a:lnTo>
                        <a:lnTo>
                          <a:pt x="0" y="84125"/>
                        </a:lnTo>
                        <a:close/>
                      </a:path>
                    </a:pathLst>
                  </a:custGeom>
                  <a:grpFill/>
                  <a:ln w="0" cap="flat">
                    <a:noFill/>
                    <a:prstDash val="solid"/>
                    <a:miter/>
                  </a:ln>
                </p:spPr>
                <p:txBody>
                  <a:bodyPr rtlCol="0" anchor="ctr"/>
                  <a:lstStyle/>
                  <a:p>
                    <a:endParaRPr lang="en-US"/>
                  </a:p>
                </p:txBody>
              </p:sp>
            </p:grpSp>
            <p:grpSp>
              <p:nvGrpSpPr>
                <p:cNvPr id="17" name="Graphic 58">
                  <a:extLst>
                    <a:ext uri="{FF2B5EF4-FFF2-40B4-BE49-F238E27FC236}">
                      <a16:creationId xmlns:a16="http://schemas.microsoft.com/office/drawing/2014/main" id="{1F6CE4B8-3E34-E83F-48A1-BC2198A53183}"/>
                    </a:ext>
                  </a:extLst>
                </p:cNvPr>
                <p:cNvGrpSpPr/>
                <p:nvPr/>
              </p:nvGrpSpPr>
              <p:grpSpPr>
                <a:xfrm>
                  <a:off x="2457655" y="682516"/>
                  <a:ext cx="604128" cy="1050791"/>
                  <a:chOff x="3153789" y="1213623"/>
                  <a:chExt cx="447711" cy="778727"/>
                </a:xfrm>
                <a:solidFill>
                  <a:srgbClr val="00205C"/>
                </a:solidFill>
                <a:effectLst>
                  <a:outerShdw blurRad="50800" dist="38100" dir="2700000" algn="tl" rotWithShape="0">
                    <a:prstClr val="black">
                      <a:alpha val="40000"/>
                    </a:prstClr>
                  </a:outerShdw>
                </a:effectLst>
              </p:grpSpPr>
              <p:sp>
                <p:nvSpPr>
                  <p:cNvPr id="19" name="Freeform: Shape 18">
                    <a:extLst>
                      <a:ext uri="{FF2B5EF4-FFF2-40B4-BE49-F238E27FC236}">
                        <a16:creationId xmlns:a16="http://schemas.microsoft.com/office/drawing/2014/main" id="{00B717D0-F982-DDA4-765D-B157EFCDE72A}"/>
                      </a:ext>
                    </a:extLst>
                  </p:cNvPr>
                  <p:cNvSpPr/>
                  <p:nvPr/>
                </p:nvSpPr>
                <p:spPr>
                  <a:xfrm>
                    <a:off x="3167875" y="1226038"/>
                    <a:ext cx="420285" cy="752332"/>
                  </a:xfrm>
                  <a:custGeom>
                    <a:avLst/>
                    <a:gdLst>
                      <a:gd name="connsiteX0" fmla="*/ 125289 w 420285"/>
                      <a:gd name="connsiteY0" fmla="*/ 169684 h 752332"/>
                      <a:gd name="connsiteX1" fmla="*/ 134148 w 420285"/>
                      <a:gd name="connsiteY1" fmla="*/ 185400 h 752332"/>
                      <a:gd name="connsiteX2" fmla="*/ 134433 w 420285"/>
                      <a:gd name="connsiteY2" fmla="*/ 185400 h 752332"/>
                      <a:gd name="connsiteX3" fmla="*/ 77283 w 420285"/>
                      <a:gd name="connsiteY3" fmla="*/ 380567 h 752332"/>
                      <a:gd name="connsiteX4" fmla="*/ 16419 w 420285"/>
                      <a:gd name="connsiteY4" fmla="*/ 588308 h 752332"/>
                      <a:gd name="connsiteX5" fmla="*/ 100334 w 420285"/>
                      <a:gd name="connsiteY5" fmla="*/ 735945 h 752332"/>
                      <a:gd name="connsiteX6" fmla="*/ 250638 w 420285"/>
                      <a:gd name="connsiteY6" fmla="*/ 656888 h 752332"/>
                      <a:gd name="connsiteX7" fmla="*/ 318552 w 420285"/>
                      <a:gd name="connsiteY7" fmla="*/ 425049 h 752332"/>
                      <a:gd name="connsiteX8" fmla="*/ 368653 w 420285"/>
                      <a:gd name="connsiteY8" fmla="*/ 254075 h 752332"/>
                      <a:gd name="connsiteX9" fmla="*/ 368844 w 420285"/>
                      <a:gd name="connsiteY9" fmla="*/ 254075 h 752332"/>
                      <a:gd name="connsiteX10" fmla="*/ 403896 w 420285"/>
                      <a:gd name="connsiteY10" fmla="*/ 134537 h 752332"/>
                      <a:gd name="connsiteX11" fmla="*/ 337030 w 420285"/>
                      <a:gd name="connsiteY11" fmla="*/ 16903 h 752332"/>
                      <a:gd name="connsiteX12" fmla="*/ 217301 w 420285"/>
                      <a:gd name="connsiteY12" fmla="*/ 79863 h 752332"/>
                      <a:gd name="connsiteX13" fmla="*/ 182249 w 420285"/>
                      <a:gd name="connsiteY13" fmla="*/ 199497 h 752332"/>
                      <a:gd name="connsiteX14" fmla="*/ 182058 w 420285"/>
                      <a:gd name="connsiteY14" fmla="*/ 199497 h 752332"/>
                      <a:gd name="connsiteX15" fmla="*/ 126337 w 420285"/>
                      <a:gd name="connsiteY15" fmla="*/ 389616 h 752332"/>
                      <a:gd name="connsiteX16" fmla="*/ 115383 w 420285"/>
                      <a:gd name="connsiteY16" fmla="*/ 386568 h 752332"/>
                      <a:gd name="connsiteX17" fmla="*/ 209109 w 420285"/>
                      <a:gd name="connsiteY17" fmla="*/ 66433 h 752332"/>
                      <a:gd name="connsiteX18" fmla="*/ 330553 w 420285"/>
                      <a:gd name="connsiteY18" fmla="*/ 2615 h 752332"/>
                      <a:gd name="connsiteX19" fmla="*/ 419707 w 420285"/>
                      <a:gd name="connsiteY19" fmla="*/ 125107 h 752332"/>
                      <a:gd name="connsiteX20" fmla="*/ 331125 w 420285"/>
                      <a:gd name="connsiteY20" fmla="*/ 427430 h 752332"/>
                      <a:gd name="connsiteX21" fmla="*/ 261402 w 420285"/>
                      <a:gd name="connsiteY21" fmla="*/ 665365 h 752332"/>
                      <a:gd name="connsiteX22" fmla="*/ 104906 w 420285"/>
                      <a:gd name="connsiteY22" fmla="*/ 750042 h 752332"/>
                      <a:gd name="connsiteX23" fmla="*/ 5084 w 420285"/>
                      <a:gd name="connsiteY23" fmla="*/ 576878 h 752332"/>
                      <a:gd name="connsiteX24" fmla="*/ 63282 w 420285"/>
                      <a:gd name="connsiteY24" fmla="*/ 378186 h 752332"/>
                      <a:gd name="connsiteX25" fmla="*/ 124337 w 420285"/>
                      <a:gd name="connsiteY25" fmla="*/ 169779 h 752332"/>
                      <a:gd name="connsiteX26" fmla="*/ 125099 w 420285"/>
                      <a:gd name="connsiteY26" fmla="*/ 169779 h 75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0285" h="752332">
                        <a:moveTo>
                          <a:pt x="125289" y="169684"/>
                        </a:moveTo>
                        <a:cubicBezTo>
                          <a:pt x="132147" y="171684"/>
                          <a:pt x="136148" y="178733"/>
                          <a:pt x="134148" y="185400"/>
                        </a:cubicBezTo>
                        <a:lnTo>
                          <a:pt x="134433" y="185400"/>
                        </a:lnTo>
                        <a:cubicBezTo>
                          <a:pt x="134433" y="185400"/>
                          <a:pt x="77283" y="380567"/>
                          <a:pt x="77283" y="380567"/>
                        </a:cubicBezTo>
                        <a:lnTo>
                          <a:pt x="16419" y="588308"/>
                        </a:lnTo>
                        <a:cubicBezTo>
                          <a:pt x="-1869" y="650792"/>
                          <a:pt x="35754" y="717086"/>
                          <a:pt x="100334" y="735945"/>
                        </a:cubicBezTo>
                        <a:cubicBezTo>
                          <a:pt x="164913" y="754900"/>
                          <a:pt x="232350" y="719372"/>
                          <a:pt x="250638" y="656888"/>
                        </a:cubicBezTo>
                        <a:lnTo>
                          <a:pt x="318552" y="425049"/>
                        </a:lnTo>
                        <a:lnTo>
                          <a:pt x="368653" y="254075"/>
                        </a:lnTo>
                        <a:lnTo>
                          <a:pt x="368844" y="254075"/>
                        </a:lnTo>
                        <a:cubicBezTo>
                          <a:pt x="368844" y="254075"/>
                          <a:pt x="403896" y="134537"/>
                          <a:pt x="403896" y="134537"/>
                        </a:cubicBezTo>
                        <a:cubicBezTo>
                          <a:pt x="418564" y="84721"/>
                          <a:pt x="388465" y="31952"/>
                          <a:pt x="337030" y="16903"/>
                        </a:cubicBezTo>
                        <a:cubicBezTo>
                          <a:pt x="285595" y="1853"/>
                          <a:pt x="231874" y="30047"/>
                          <a:pt x="217301" y="79863"/>
                        </a:cubicBezTo>
                        <a:lnTo>
                          <a:pt x="182249" y="199497"/>
                        </a:lnTo>
                        <a:lnTo>
                          <a:pt x="182058" y="199497"/>
                        </a:lnTo>
                        <a:cubicBezTo>
                          <a:pt x="182058" y="199497"/>
                          <a:pt x="126337" y="389616"/>
                          <a:pt x="126337" y="389616"/>
                        </a:cubicBezTo>
                        <a:lnTo>
                          <a:pt x="115383" y="386568"/>
                        </a:lnTo>
                        <a:lnTo>
                          <a:pt x="209109" y="66433"/>
                        </a:lnTo>
                        <a:cubicBezTo>
                          <a:pt x="249210" y="-19768"/>
                          <a:pt x="330553" y="2615"/>
                          <a:pt x="330553" y="2615"/>
                        </a:cubicBezTo>
                        <a:cubicBezTo>
                          <a:pt x="433137" y="28047"/>
                          <a:pt x="419707" y="125107"/>
                          <a:pt x="419707" y="125107"/>
                        </a:cubicBezTo>
                        <a:lnTo>
                          <a:pt x="331125" y="427430"/>
                        </a:lnTo>
                        <a:lnTo>
                          <a:pt x="261402" y="665365"/>
                        </a:lnTo>
                        <a:cubicBezTo>
                          <a:pt x="215586" y="774236"/>
                          <a:pt x="104906" y="750042"/>
                          <a:pt x="104906" y="750042"/>
                        </a:cubicBezTo>
                        <a:cubicBezTo>
                          <a:pt x="-34064" y="702131"/>
                          <a:pt x="5084" y="576878"/>
                          <a:pt x="5084" y="576878"/>
                        </a:cubicBezTo>
                        <a:lnTo>
                          <a:pt x="63282" y="378186"/>
                        </a:lnTo>
                        <a:lnTo>
                          <a:pt x="124337" y="169779"/>
                        </a:lnTo>
                        <a:cubicBezTo>
                          <a:pt x="124337" y="169779"/>
                          <a:pt x="124813" y="169779"/>
                          <a:pt x="125099" y="169779"/>
                        </a:cubicBezTo>
                        <a:close/>
                      </a:path>
                    </a:pathLst>
                  </a:custGeom>
                  <a:grp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8CFFB87-D58C-267A-4347-22E570C58666}"/>
                      </a:ext>
                    </a:extLst>
                  </p:cNvPr>
                  <p:cNvSpPr/>
                  <p:nvPr/>
                </p:nvSpPr>
                <p:spPr>
                  <a:xfrm>
                    <a:off x="3153789" y="1213623"/>
                    <a:ext cx="447711" cy="778727"/>
                  </a:xfrm>
                  <a:custGeom>
                    <a:avLst/>
                    <a:gdLst>
                      <a:gd name="connsiteX0" fmla="*/ 138614 w 447711"/>
                      <a:gd name="connsiteY0" fmla="*/ 182003 h 778727"/>
                      <a:gd name="connsiteX1" fmla="*/ 77559 w 447711"/>
                      <a:gd name="connsiteY1" fmla="*/ 390410 h 778727"/>
                      <a:gd name="connsiteX2" fmla="*/ 19361 w 447711"/>
                      <a:gd name="connsiteY2" fmla="*/ 589102 h 778727"/>
                      <a:gd name="connsiteX3" fmla="*/ 119183 w 447711"/>
                      <a:gd name="connsiteY3" fmla="*/ 762267 h 778727"/>
                      <a:gd name="connsiteX4" fmla="*/ 275679 w 447711"/>
                      <a:gd name="connsiteY4" fmla="*/ 677589 h 778727"/>
                      <a:gd name="connsiteX5" fmla="*/ 345402 w 447711"/>
                      <a:gd name="connsiteY5" fmla="*/ 439655 h 778727"/>
                      <a:gd name="connsiteX6" fmla="*/ 433984 w 447711"/>
                      <a:gd name="connsiteY6" fmla="*/ 137331 h 778727"/>
                      <a:gd name="connsiteX7" fmla="*/ 344830 w 447711"/>
                      <a:gd name="connsiteY7" fmla="*/ 14840 h 778727"/>
                      <a:gd name="connsiteX8" fmla="*/ 223386 w 447711"/>
                      <a:gd name="connsiteY8" fmla="*/ 78657 h 778727"/>
                      <a:gd name="connsiteX9" fmla="*/ 129660 w 447711"/>
                      <a:gd name="connsiteY9" fmla="*/ 398792 h 778727"/>
                      <a:gd name="connsiteX10" fmla="*/ 113468 w 447711"/>
                      <a:gd name="connsiteY10" fmla="*/ 394030 h 778727"/>
                      <a:gd name="connsiteX11" fmla="*/ 171285 w 447711"/>
                      <a:gd name="connsiteY11" fmla="*/ 204292 h 778727"/>
                      <a:gd name="connsiteX12" fmla="*/ 171666 w 447711"/>
                      <a:gd name="connsiteY12" fmla="*/ 204292 h 778727"/>
                      <a:gd name="connsiteX13" fmla="*/ 206718 w 447711"/>
                      <a:gd name="connsiteY13" fmla="*/ 84848 h 778727"/>
                      <a:gd name="connsiteX14" fmla="*/ 358356 w 447711"/>
                      <a:gd name="connsiteY14" fmla="*/ 5124 h 778727"/>
                      <a:gd name="connsiteX15" fmla="*/ 443033 w 447711"/>
                      <a:gd name="connsiteY15" fmla="*/ 154095 h 778727"/>
                      <a:gd name="connsiteX16" fmla="*/ 407981 w 447711"/>
                      <a:gd name="connsiteY16" fmla="*/ 273634 h 778727"/>
                      <a:gd name="connsiteX17" fmla="*/ 407981 w 447711"/>
                      <a:gd name="connsiteY17" fmla="*/ 273634 h 778727"/>
                      <a:gd name="connsiteX18" fmla="*/ 358641 w 447711"/>
                      <a:gd name="connsiteY18" fmla="*/ 442036 h 778727"/>
                      <a:gd name="connsiteX19" fmla="*/ 289966 w 447711"/>
                      <a:gd name="connsiteY19" fmla="*/ 676542 h 778727"/>
                      <a:gd name="connsiteX20" fmla="*/ 107467 w 447711"/>
                      <a:gd name="connsiteY20" fmla="*/ 772553 h 778727"/>
                      <a:gd name="connsiteX21" fmla="*/ 5645 w 447711"/>
                      <a:gd name="connsiteY21" fmla="*/ 593198 h 778727"/>
                      <a:gd name="connsiteX22" fmla="*/ 65748 w 447711"/>
                      <a:gd name="connsiteY22" fmla="*/ 388029 h 778727"/>
                      <a:gd name="connsiteX23" fmla="*/ 123660 w 447711"/>
                      <a:gd name="connsiteY23" fmla="*/ 190290 h 778727"/>
                      <a:gd name="connsiteX24" fmla="*/ 138900 w 447711"/>
                      <a:gd name="connsiteY24" fmla="*/ 181813 h 77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7711" h="778727">
                        <a:moveTo>
                          <a:pt x="138614" y="182003"/>
                        </a:moveTo>
                        <a:lnTo>
                          <a:pt x="77559" y="390410"/>
                        </a:lnTo>
                        <a:lnTo>
                          <a:pt x="19361" y="589102"/>
                        </a:lnTo>
                        <a:cubicBezTo>
                          <a:pt x="19361" y="589102"/>
                          <a:pt x="-19787" y="714356"/>
                          <a:pt x="119183" y="762267"/>
                        </a:cubicBezTo>
                        <a:cubicBezTo>
                          <a:pt x="119183" y="762267"/>
                          <a:pt x="229863" y="786460"/>
                          <a:pt x="275679" y="677589"/>
                        </a:cubicBezTo>
                        <a:lnTo>
                          <a:pt x="345402" y="439655"/>
                        </a:lnTo>
                        <a:lnTo>
                          <a:pt x="433984" y="137331"/>
                        </a:lnTo>
                        <a:cubicBezTo>
                          <a:pt x="433984" y="137331"/>
                          <a:pt x="447319" y="40271"/>
                          <a:pt x="344830" y="14840"/>
                        </a:cubicBezTo>
                        <a:cubicBezTo>
                          <a:pt x="344830" y="14840"/>
                          <a:pt x="263487" y="-7449"/>
                          <a:pt x="223386" y="78657"/>
                        </a:cubicBezTo>
                        <a:lnTo>
                          <a:pt x="129660" y="398792"/>
                        </a:lnTo>
                        <a:lnTo>
                          <a:pt x="113468" y="394030"/>
                        </a:lnTo>
                        <a:lnTo>
                          <a:pt x="171285" y="204292"/>
                        </a:lnTo>
                        <a:lnTo>
                          <a:pt x="171666" y="204292"/>
                        </a:lnTo>
                        <a:cubicBezTo>
                          <a:pt x="171666" y="204292"/>
                          <a:pt x="206718" y="84848"/>
                          <a:pt x="206718" y="84848"/>
                        </a:cubicBezTo>
                        <a:cubicBezTo>
                          <a:pt x="225196" y="21793"/>
                          <a:pt x="293300" y="-13926"/>
                          <a:pt x="358356" y="5124"/>
                        </a:cubicBezTo>
                        <a:cubicBezTo>
                          <a:pt x="423602" y="24174"/>
                          <a:pt x="461511" y="91040"/>
                          <a:pt x="443033" y="154095"/>
                        </a:cubicBezTo>
                        <a:lnTo>
                          <a:pt x="407981" y="273634"/>
                        </a:lnTo>
                        <a:lnTo>
                          <a:pt x="407981" y="273634"/>
                        </a:lnTo>
                        <a:cubicBezTo>
                          <a:pt x="407981" y="273634"/>
                          <a:pt x="358641" y="442036"/>
                          <a:pt x="358641" y="442036"/>
                        </a:cubicBezTo>
                        <a:lnTo>
                          <a:pt x="289966" y="676542"/>
                        </a:lnTo>
                        <a:cubicBezTo>
                          <a:pt x="267773" y="752456"/>
                          <a:pt x="185858" y="795509"/>
                          <a:pt x="107467" y="772553"/>
                        </a:cubicBezTo>
                        <a:cubicBezTo>
                          <a:pt x="29076" y="749598"/>
                          <a:pt x="-16644" y="669112"/>
                          <a:pt x="5645" y="593198"/>
                        </a:cubicBezTo>
                        <a:lnTo>
                          <a:pt x="65748" y="388029"/>
                        </a:lnTo>
                        <a:lnTo>
                          <a:pt x="123660" y="190290"/>
                        </a:lnTo>
                        <a:cubicBezTo>
                          <a:pt x="125565" y="183908"/>
                          <a:pt x="132232" y="180289"/>
                          <a:pt x="138900" y="181813"/>
                        </a:cubicBezTo>
                        <a:close/>
                      </a:path>
                    </a:pathLst>
                  </a:custGeom>
                  <a:grpFill/>
                  <a:ln w="0" cap="flat">
                    <a:noFill/>
                    <a:prstDash val="solid"/>
                    <a:miter/>
                  </a:ln>
                </p:spPr>
                <p:txBody>
                  <a:bodyPr rtlCol="0" anchor="ctr"/>
                  <a:lstStyle/>
                  <a:p>
                    <a:endParaRPr lang="en-US"/>
                  </a:p>
                </p:txBody>
              </p:sp>
            </p:grpSp>
          </p:grpSp>
        </p:grpSp>
      </p:grpSp>
      <p:grpSp>
        <p:nvGrpSpPr>
          <p:cNvPr id="33" name="Group 32">
            <a:extLst>
              <a:ext uri="{FF2B5EF4-FFF2-40B4-BE49-F238E27FC236}">
                <a16:creationId xmlns:a16="http://schemas.microsoft.com/office/drawing/2014/main" id="{D6505B6B-0567-AC2B-B504-75FB22AC7092}"/>
              </a:ext>
            </a:extLst>
          </p:cNvPr>
          <p:cNvGrpSpPr/>
          <p:nvPr/>
        </p:nvGrpSpPr>
        <p:grpSpPr>
          <a:xfrm>
            <a:off x="6287668" y="1087981"/>
            <a:ext cx="5580334" cy="5577386"/>
            <a:chOff x="6287668" y="1087981"/>
            <a:chExt cx="5580334" cy="5577386"/>
          </a:xfrm>
        </p:grpSpPr>
        <p:grpSp>
          <p:nvGrpSpPr>
            <p:cNvPr id="15" name="Group 14">
              <a:extLst>
                <a:ext uri="{FF2B5EF4-FFF2-40B4-BE49-F238E27FC236}">
                  <a16:creationId xmlns:a16="http://schemas.microsoft.com/office/drawing/2014/main" id="{7AD0040D-2354-30F1-B77A-48BFF13852A5}"/>
                </a:ext>
              </a:extLst>
            </p:cNvPr>
            <p:cNvGrpSpPr/>
            <p:nvPr/>
          </p:nvGrpSpPr>
          <p:grpSpPr>
            <a:xfrm>
              <a:off x="6287668" y="1087981"/>
              <a:ext cx="5580334" cy="5577386"/>
              <a:chOff x="6274968" y="910181"/>
              <a:chExt cx="5580334" cy="5577386"/>
            </a:xfrm>
          </p:grpSpPr>
          <p:grpSp>
            <p:nvGrpSpPr>
              <p:cNvPr id="14" name="Group 13">
                <a:extLst>
                  <a:ext uri="{FF2B5EF4-FFF2-40B4-BE49-F238E27FC236}">
                    <a16:creationId xmlns:a16="http://schemas.microsoft.com/office/drawing/2014/main" id="{9F801C7B-5C5A-8D98-A300-B6409301A850}"/>
                  </a:ext>
                </a:extLst>
              </p:cNvPr>
              <p:cNvGrpSpPr/>
              <p:nvPr/>
            </p:nvGrpSpPr>
            <p:grpSpPr>
              <a:xfrm>
                <a:off x="6274968" y="910181"/>
                <a:ext cx="5580334" cy="5577386"/>
                <a:chOff x="6274968" y="910181"/>
                <a:chExt cx="5580334" cy="5577386"/>
              </a:xfrm>
            </p:grpSpPr>
            <p:sp>
              <p:nvSpPr>
                <p:cNvPr id="22" name="Oval 21">
                  <a:extLst>
                    <a:ext uri="{FF2B5EF4-FFF2-40B4-BE49-F238E27FC236}">
                      <a16:creationId xmlns:a16="http://schemas.microsoft.com/office/drawing/2014/main" id="{0FE11D5E-ADF0-170F-F11E-0D745DB722B4}"/>
                    </a:ext>
                  </a:extLst>
                </p:cNvPr>
                <p:cNvSpPr/>
                <p:nvPr/>
              </p:nvSpPr>
              <p:spPr>
                <a:xfrm>
                  <a:off x="6274968" y="910181"/>
                  <a:ext cx="5580334" cy="55773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C6849BD-2100-ABC8-7A82-15807284DCC4}"/>
                    </a:ext>
                  </a:extLst>
                </p:cNvPr>
                <p:cNvPicPr>
                  <a:picLocks noChangeAspect="1"/>
                </p:cNvPicPr>
                <p:nvPr/>
              </p:nvPicPr>
              <p:blipFill>
                <a:blip r:embed="rId5">
                  <a:extLst>
                    <a:ext uri="{28A0092B-C50C-407E-A947-70E740481C1C}">
                      <a14:useLocalDpi xmlns:a14="http://schemas.microsoft.com/office/drawing/2010/main" val="0"/>
                    </a:ext>
                  </a:extLst>
                </a:blip>
                <a:srcRect l="16595" r="16595"/>
                <a:stretch/>
              </p:blipFill>
              <p:spPr>
                <a:xfrm>
                  <a:off x="6592179" y="1227224"/>
                  <a:ext cx="4945912" cy="4943300"/>
                </a:xfrm>
                <a:custGeom>
                  <a:avLst/>
                  <a:gdLst>
                    <a:gd name="connsiteX0" fmla="*/ 2472956 w 4945912"/>
                    <a:gd name="connsiteY0" fmla="*/ 0 h 4943300"/>
                    <a:gd name="connsiteX1" fmla="*/ 4945912 w 4945912"/>
                    <a:gd name="connsiteY1" fmla="*/ 2471650 h 4943300"/>
                    <a:gd name="connsiteX2" fmla="*/ 2472956 w 4945912"/>
                    <a:gd name="connsiteY2" fmla="*/ 4943300 h 4943300"/>
                    <a:gd name="connsiteX3" fmla="*/ 0 w 4945912"/>
                    <a:gd name="connsiteY3" fmla="*/ 2471650 h 4943300"/>
                    <a:gd name="connsiteX4" fmla="*/ 2472956 w 4945912"/>
                    <a:gd name="connsiteY4" fmla="*/ 0 h 494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912" h="4943300">
                      <a:moveTo>
                        <a:pt x="2472956" y="0"/>
                      </a:moveTo>
                      <a:cubicBezTo>
                        <a:pt x="3838732" y="0"/>
                        <a:pt x="4945912" y="1106595"/>
                        <a:pt x="4945912" y="2471650"/>
                      </a:cubicBezTo>
                      <a:cubicBezTo>
                        <a:pt x="4945912" y="3836705"/>
                        <a:pt x="3838732" y="4943300"/>
                        <a:pt x="2472956" y="4943300"/>
                      </a:cubicBezTo>
                      <a:cubicBezTo>
                        <a:pt x="1107180" y="4943300"/>
                        <a:pt x="0" y="3836705"/>
                        <a:pt x="0" y="2471650"/>
                      </a:cubicBezTo>
                      <a:cubicBezTo>
                        <a:pt x="0" y="1106595"/>
                        <a:pt x="1107180" y="0"/>
                        <a:pt x="2472956" y="0"/>
                      </a:cubicBezTo>
                      <a:close/>
                    </a:path>
                  </a:pathLst>
                </a:custGeom>
                <a:effectLst>
                  <a:innerShdw blurRad="114300">
                    <a:prstClr val="black">
                      <a:alpha val="20000"/>
                    </a:prstClr>
                  </a:innerShdw>
                </a:effectLst>
              </p:spPr>
            </p:pic>
          </p:grpSp>
          <p:grpSp>
            <p:nvGrpSpPr>
              <p:cNvPr id="12" name="Group 11">
                <a:extLst>
                  <a:ext uri="{FF2B5EF4-FFF2-40B4-BE49-F238E27FC236}">
                    <a16:creationId xmlns:a16="http://schemas.microsoft.com/office/drawing/2014/main" id="{04867BC3-852C-F9A8-77BF-C41660BA5EE6}"/>
                  </a:ext>
                </a:extLst>
              </p:cNvPr>
              <p:cNvGrpSpPr/>
              <p:nvPr/>
            </p:nvGrpSpPr>
            <p:grpSpPr>
              <a:xfrm>
                <a:off x="6400788" y="1045023"/>
                <a:ext cx="5303520" cy="5305408"/>
                <a:chOff x="6400788" y="1045023"/>
                <a:chExt cx="5303520" cy="5305408"/>
              </a:xfrm>
            </p:grpSpPr>
            <p:sp>
              <p:nvSpPr>
                <p:cNvPr id="29" name="Block Arc 28">
                  <a:extLst>
                    <a:ext uri="{FF2B5EF4-FFF2-40B4-BE49-F238E27FC236}">
                      <a16:creationId xmlns:a16="http://schemas.microsoft.com/office/drawing/2014/main" id="{83FD96D7-4F43-1863-860D-F9292EEB510F}"/>
                    </a:ext>
                  </a:extLst>
                </p:cNvPr>
                <p:cNvSpPr/>
                <p:nvPr/>
              </p:nvSpPr>
              <p:spPr>
                <a:xfrm rot="20700000">
                  <a:off x="6400788" y="1046911"/>
                  <a:ext cx="5303520" cy="5303520"/>
                </a:xfrm>
                <a:prstGeom prst="blockArc">
                  <a:avLst>
                    <a:gd name="adj1" fmla="val 7301832"/>
                    <a:gd name="adj2" fmla="val 15530970"/>
                    <a:gd name="adj3" fmla="val 1276"/>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Block Arc 24">
                  <a:extLst>
                    <a:ext uri="{FF2B5EF4-FFF2-40B4-BE49-F238E27FC236}">
                      <a16:creationId xmlns:a16="http://schemas.microsoft.com/office/drawing/2014/main" id="{E7B79B8A-9831-C15B-E605-8CCC172EDAD2}"/>
                    </a:ext>
                  </a:extLst>
                </p:cNvPr>
                <p:cNvSpPr/>
                <p:nvPr/>
              </p:nvSpPr>
              <p:spPr>
                <a:xfrm rot="7105081">
                  <a:off x="6400788" y="1045023"/>
                  <a:ext cx="5303520" cy="5303520"/>
                </a:xfrm>
                <a:prstGeom prst="blockArc">
                  <a:avLst>
                    <a:gd name="adj1" fmla="val 13258964"/>
                    <a:gd name="adj2" fmla="val 15530970"/>
                    <a:gd name="adj3" fmla="val 1276"/>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9" name="Rectangle 8">
              <a:extLst>
                <a:ext uri="{FF2B5EF4-FFF2-40B4-BE49-F238E27FC236}">
                  <a16:creationId xmlns:a16="http://schemas.microsoft.com/office/drawing/2014/main" id="{F047EC2A-C58C-E561-DE51-ADAB7A695985}"/>
                </a:ext>
              </a:extLst>
            </p:cNvPr>
            <p:cNvSpPr/>
            <p:nvPr/>
          </p:nvSpPr>
          <p:spPr>
            <a:xfrm>
              <a:off x="8339372" y="5908919"/>
              <a:ext cx="1476926"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Adobe Stock</a:t>
              </a:r>
            </a:p>
          </p:txBody>
        </p:sp>
      </p:grpSp>
      <p:pic>
        <p:nvPicPr>
          <p:cNvPr id="6" name="04">
            <a:hlinkClick r:id="" action="ppaction://media"/>
            <a:extLst>
              <a:ext uri="{FF2B5EF4-FFF2-40B4-BE49-F238E27FC236}">
                <a16:creationId xmlns:a16="http://schemas.microsoft.com/office/drawing/2014/main" id="{09A562E0-4FEB-ADE6-BE3E-1D1AFCA9CF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85" y="6874536"/>
            <a:ext cx="609600" cy="609600"/>
          </a:xfrm>
          <a:prstGeom prst="rect">
            <a:avLst/>
          </a:prstGeom>
        </p:spPr>
      </p:pic>
    </p:spTree>
    <p:extLst>
      <p:ext uri="{BB962C8B-B14F-4D97-AF65-F5344CB8AC3E}">
        <p14:creationId xmlns:p14="http://schemas.microsoft.com/office/powerpoint/2010/main" val="104404732"/>
      </p:ext>
    </p:extLst>
  </p:cSld>
  <p:clrMapOvr>
    <a:masterClrMapping/>
  </p:clrMapOvr>
  <mc:AlternateContent xmlns:mc="http://schemas.openxmlformats.org/markup-compatibility/2006" xmlns:p14="http://schemas.microsoft.com/office/powerpoint/2010/main">
    <mc:Choice Requires="p14">
      <p:transition spd="slow" p14:dur="2000" advClick="0" advTm="37270"/>
    </mc:Choice>
    <mc:Fallback xmlns="">
      <p:transition spd="slow" advClick="0" advTm="3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272" fill="hold"/>
                                        <p:tgtEl>
                                          <p:spTgt spid="6"/>
                                        </p:tgtEl>
                                      </p:cBhvr>
                                    </p:cmd>
                                  </p:childTnLst>
                                </p:cTn>
                              </p:par>
                              <p:par>
                                <p:cTn id="7" presetID="53" presetClass="entr" presetSubtype="16"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 calcmode="lin" valueType="num">
                                      <p:cBhvr>
                                        <p:cTn id="9" dur="500" fill="hold"/>
                                        <p:tgtEl>
                                          <p:spTgt spid="33"/>
                                        </p:tgtEl>
                                        <p:attrNameLst>
                                          <p:attrName>ppt_w</p:attrName>
                                        </p:attrNameLst>
                                      </p:cBhvr>
                                      <p:tavLst>
                                        <p:tav tm="0">
                                          <p:val>
                                            <p:fltVal val="0"/>
                                          </p:val>
                                        </p:tav>
                                        <p:tav tm="100000">
                                          <p:val>
                                            <p:strVal val="#ppt_w"/>
                                          </p:val>
                                        </p:tav>
                                      </p:tavLst>
                                    </p:anim>
                                    <p:anim calcmode="lin" valueType="num">
                                      <p:cBhvr>
                                        <p:cTn id="10" dur="500" fill="hold"/>
                                        <p:tgtEl>
                                          <p:spTgt spid="33"/>
                                        </p:tgtEl>
                                        <p:attrNameLst>
                                          <p:attrName>ppt_h</p:attrName>
                                        </p:attrNameLst>
                                      </p:cBhvr>
                                      <p:tavLst>
                                        <p:tav tm="0">
                                          <p:val>
                                            <p:fltVal val="0"/>
                                          </p:val>
                                        </p:tav>
                                        <p:tav tm="100000">
                                          <p:val>
                                            <p:strVal val="#ppt_h"/>
                                          </p:val>
                                        </p:tav>
                                      </p:tavLst>
                                    </p:anim>
                                    <p:animEffect transition="in" filter="fade">
                                      <p:cBhvr>
                                        <p:cTn id="11" dur="500"/>
                                        <p:tgtEl>
                                          <p:spTgt spid="33"/>
                                        </p:tgtEl>
                                      </p:cBhvr>
                                    </p:animEffect>
                                  </p:childTnLst>
                                </p:cTn>
                              </p:par>
                              <p:par>
                                <p:cTn id="12" presetID="22" presetClass="entr" presetSubtype="2" fill="hold" grpId="0" nodeType="with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par>
                                <p:cTn id="15" presetID="42"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150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par>
                                <p:cTn id="23" presetID="22" presetClass="entr" presetSubtype="8" fill="hold" grpId="0" nodeType="withEffect">
                                  <p:stCondLst>
                                    <p:cond delay="400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par>
                                <p:cTn id="26" presetID="22" presetClass="entr" presetSubtype="8" fill="hold" grpId="0" nodeType="withEffect">
                                  <p:stCondLst>
                                    <p:cond delay="950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par>
                                <p:cTn id="29" presetID="22" presetClass="entr" presetSubtype="8" fill="hold" grpId="0" nodeType="withEffect">
                                  <p:stCondLst>
                                    <p:cond delay="1000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wipe(left)">
                                      <p:cBhvr>
                                        <p:cTn id="31" dur="500"/>
                                        <p:tgtEl>
                                          <p:spTgt spid="5">
                                            <p:txEl>
                                              <p:pRg st="3" end="3"/>
                                            </p:txEl>
                                          </p:spTgt>
                                        </p:tgtEl>
                                      </p:cBhvr>
                                    </p:animEffect>
                                  </p:childTnLst>
                                </p:cTn>
                              </p:par>
                              <p:par>
                                <p:cTn id="32" presetID="22" presetClass="entr" presetSubtype="8" fill="hold" grpId="0" nodeType="withEffect">
                                  <p:stCondLst>
                                    <p:cond delay="2450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left)">
                                      <p:cBhvr>
                                        <p:cTn id="34" dur="500"/>
                                        <p:tgtEl>
                                          <p:spTgt spid="5">
                                            <p:txEl>
                                              <p:pRg st="4" end="4"/>
                                            </p:txEl>
                                          </p:spTgt>
                                        </p:tgtEl>
                                      </p:cBhvr>
                                    </p:animEffect>
                                  </p:childTnLst>
                                </p:cTn>
                              </p:par>
                              <p:par>
                                <p:cTn id="35" presetID="2" presetClass="exit" presetSubtype="8" fill="hold" grpId="1" nodeType="withEffect">
                                  <p:stCondLst>
                                    <p:cond delay="37270"/>
                                  </p:stCondLst>
                                  <p:childTnLst>
                                    <p:anim calcmode="lin" valueType="num">
                                      <p:cBhvr additive="base">
                                        <p:cTn id="36" dur="500"/>
                                        <p:tgtEl>
                                          <p:spTgt spid="13"/>
                                        </p:tgtEl>
                                        <p:attrNameLst>
                                          <p:attrName>ppt_x</p:attrName>
                                        </p:attrNameLst>
                                      </p:cBhvr>
                                      <p:tavLst>
                                        <p:tav tm="0">
                                          <p:val>
                                            <p:strVal val="ppt_x"/>
                                          </p:val>
                                        </p:tav>
                                        <p:tav tm="100000">
                                          <p:val>
                                            <p:strVal val="0-ppt_w/2"/>
                                          </p:val>
                                        </p:tav>
                                      </p:tavLst>
                                    </p:anim>
                                    <p:anim calcmode="lin" valueType="num">
                                      <p:cBhvr additive="base">
                                        <p:cTn id="37" dur="500"/>
                                        <p:tgtEl>
                                          <p:spTgt spid="13"/>
                                        </p:tgtEl>
                                        <p:attrNameLst>
                                          <p:attrName>ppt_y</p:attrName>
                                        </p:attrNameLst>
                                      </p:cBhvr>
                                      <p:tavLst>
                                        <p:tav tm="0">
                                          <p:val>
                                            <p:strVal val="ppt_y"/>
                                          </p:val>
                                        </p:tav>
                                        <p:tav tm="100000">
                                          <p:val>
                                            <p:strVal val="ppt_y"/>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8" fill="hold" nodeType="withEffect">
                                  <p:stCondLst>
                                    <p:cond delay="37270"/>
                                  </p:stCondLst>
                                  <p:childTnLst>
                                    <p:anim calcmode="lin" valueType="num">
                                      <p:cBhvr additive="base">
                                        <p:cTn id="40" dur="500"/>
                                        <p:tgtEl>
                                          <p:spTgt spid="18"/>
                                        </p:tgtEl>
                                        <p:attrNameLst>
                                          <p:attrName>ppt_x</p:attrName>
                                        </p:attrNameLst>
                                      </p:cBhvr>
                                      <p:tavLst>
                                        <p:tav tm="0">
                                          <p:val>
                                            <p:strVal val="ppt_x"/>
                                          </p:val>
                                        </p:tav>
                                        <p:tav tm="100000">
                                          <p:val>
                                            <p:strVal val="0-ppt_w/2"/>
                                          </p:val>
                                        </p:tav>
                                      </p:tavLst>
                                    </p:anim>
                                    <p:anim calcmode="lin" valueType="num">
                                      <p:cBhvr additive="base">
                                        <p:cTn id="41" dur="500"/>
                                        <p:tgtEl>
                                          <p:spTgt spid="18"/>
                                        </p:tgtEl>
                                        <p:attrNameLst>
                                          <p:attrName>ppt_y</p:attrName>
                                        </p:attrNameLst>
                                      </p:cBhvr>
                                      <p:tavLst>
                                        <p:tav tm="0">
                                          <p:val>
                                            <p:strVal val="ppt_y"/>
                                          </p:val>
                                        </p:tav>
                                        <p:tav tm="100000">
                                          <p:val>
                                            <p:strVal val="ppt_y"/>
                                          </p:val>
                                        </p:tav>
                                      </p:tavLst>
                                    </p:anim>
                                    <p:set>
                                      <p:cBhvr>
                                        <p:cTn id="42" dur="1" fill="hold">
                                          <p:stCondLst>
                                            <p:cond delay="499"/>
                                          </p:stCondLst>
                                        </p:cTn>
                                        <p:tgtEl>
                                          <p:spTgt spid="18"/>
                                        </p:tgtEl>
                                        <p:attrNameLst>
                                          <p:attrName>style.visibility</p:attrName>
                                        </p:attrNameLst>
                                      </p:cBhvr>
                                      <p:to>
                                        <p:strVal val="hidden"/>
                                      </p:to>
                                    </p:set>
                                  </p:childTnLst>
                                </p:cTn>
                              </p:par>
                              <p:par>
                                <p:cTn id="43" presetID="2" presetClass="exit" presetSubtype="8" fill="hold" grpId="1" nodeType="withEffect">
                                  <p:stCondLst>
                                    <p:cond delay="37270"/>
                                  </p:stCondLst>
                                  <p:childTnLst>
                                    <p:anim calcmode="lin" valueType="num">
                                      <p:cBhvr additive="base">
                                        <p:cTn id="44" dur="500"/>
                                        <p:tgtEl>
                                          <p:spTgt spid="5">
                                            <p:txEl>
                                              <p:pRg st="0" end="0"/>
                                            </p:txEl>
                                          </p:spTgt>
                                        </p:tgtEl>
                                        <p:attrNameLst>
                                          <p:attrName>ppt_x</p:attrName>
                                        </p:attrNameLst>
                                      </p:cBhvr>
                                      <p:tavLst>
                                        <p:tav tm="0">
                                          <p:val>
                                            <p:strVal val="ppt_x"/>
                                          </p:val>
                                        </p:tav>
                                        <p:tav tm="100000">
                                          <p:val>
                                            <p:strVal val="0-ppt_w/2"/>
                                          </p:val>
                                        </p:tav>
                                      </p:tavLst>
                                    </p:anim>
                                    <p:anim calcmode="lin" valueType="num">
                                      <p:cBhvr additive="base">
                                        <p:cTn id="45" dur="500"/>
                                        <p:tgtEl>
                                          <p:spTgt spid="5">
                                            <p:txEl>
                                              <p:pRg st="0" end="0"/>
                                            </p:txEl>
                                          </p:spTgt>
                                        </p:tgtEl>
                                        <p:attrNameLst>
                                          <p:attrName>ppt_y</p:attrName>
                                        </p:attrNameLst>
                                      </p:cBhvr>
                                      <p:tavLst>
                                        <p:tav tm="0">
                                          <p:val>
                                            <p:strVal val="ppt_y"/>
                                          </p:val>
                                        </p:tav>
                                        <p:tav tm="100000">
                                          <p:val>
                                            <p:strVal val="ppt_y"/>
                                          </p:val>
                                        </p:tav>
                                      </p:tavLst>
                                    </p:anim>
                                    <p:set>
                                      <p:cBhvr>
                                        <p:cTn id="46" dur="1" fill="hold">
                                          <p:stCondLst>
                                            <p:cond delay="499"/>
                                          </p:stCondLst>
                                        </p:cTn>
                                        <p:tgtEl>
                                          <p:spTgt spid="5">
                                            <p:txEl>
                                              <p:pRg st="0" end="0"/>
                                            </p:txEl>
                                          </p:spTgt>
                                        </p:tgtEl>
                                        <p:attrNameLst>
                                          <p:attrName>style.visibility</p:attrName>
                                        </p:attrNameLst>
                                      </p:cBhvr>
                                      <p:to>
                                        <p:strVal val="hidden"/>
                                      </p:to>
                                    </p:set>
                                  </p:childTnLst>
                                </p:cTn>
                              </p:par>
                              <p:par>
                                <p:cTn id="47" presetID="2" presetClass="exit" presetSubtype="8" fill="hold" grpId="1" nodeType="withEffect">
                                  <p:stCondLst>
                                    <p:cond delay="37270"/>
                                  </p:stCondLst>
                                  <p:childTnLst>
                                    <p:anim calcmode="lin" valueType="num">
                                      <p:cBhvr additive="base">
                                        <p:cTn id="48" dur="500"/>
                                        <p:tgtEl>
                                          <p:spTgt spid="5">
                                            <p:txEl>
                                              <p:pRg st="1" end="1"/>
                                            </p:txEl>
                                          </p:spTgt>
                                        </p:tgtEl>
                                        <p:attrNameLst>
                                          <p:attrName>ppt_x</p:attrName>
                                        </p:attrNameLst>
                                      </p:cBhvr>
                                      <p:tavLst>
                                        <p:tav tm="0">
                                          <p:val>
                                            <p:strVal val="ppt_x"/>
                                          </p:val>
                                        </p:tav>
                                        <p:tav tm="100000">
                                          <p:val>
                                            <p:strVal val="0-ppt_w/2"/>
                                          </p:val>
                                        </p:tav>
                                      </p:tavLst>
                                    </p:anim>
                                    <p:anim calcmode="lin" valueType="num">
                                      <p:cBhvr additive="base">
                                        <p:cTn id="49" dur="500"/>
                                        <p:tgtEl>
                                          <p:spTgt spid="5">
                                            <p:txEl>
                                              <p:pRg st="1" end="1"/>
                                            </p:txEl>
                                          </p:spTgt>
                                        </p:tgtEl>
                                        <p:attrNameLst>
                                          <p:attrName>ppt_y</p:attrName>
                                        </p:attrNameLst>
                                      </p:cBhvr>
                                      <p:tavLst>
                                        <p:tav tm="0">
                                          <p:val>
                                            <p:strVal val="ppt_y"/>
                                          </p:val>
                                        </p:tav>
                                        <p:tav tm="100000">
                                          <p:val>
                                            <p:strVal val="ppt_y"/>
                                          </p:val>
                                        </p:tav>
                                      </p:tavLst>
                                    </p:anim>
                                    <p:set>
                                      <p:cBhvr>
                                        <p:cTn id="50" dur="1" fill="hold">
                                          <p:stCondLst>
                                            <p:cond delay="499"/>
                                          </p:stCondLst>
                                        </p:cTn>
                                        <p:tgtEl>
                                          <p:spTgt spid="5">
                                            <p:txEl>
                                              <p:pRg st="1" end="1"/>
                                            </p:txEl>
                                          </p:spTgt>
                                        </p:tgtEl>
                                        <p:attrNameLst>
                                          <p:attrName>style.visibility</p:attrName>
                                        </p:attrNameLst>
                                      </p:cBhvr>
                                      <p:to>
                                        <p:strVal val="hidden"/>
                                      </p:to>
                                    </p:set>
                                  </p:childTnLst>
                                </p:cTn>
                              </p:par>
                              <p:par>
                                <p:cTn id="51" presetID="2" presetClass="exit" presetSubtype="8" fill="hold" grpId="1" nodeType="withEffect">
                                  <p:stCondLst>
                                    <p:cond delay="37270"/>
                                  </p:stCondLst>
                                  <p:childTnLst>
                                    <p:anim calcmode="lin" valueType="num">
                                      <p:cBhvr additive="base">
                                        <p:cTn id="52" dur="500"/>
                                        <p:tgtEl>
                                          <p:spTgt spid="5">
                                            <p:txEl>
                                              <p:pRg st="2" end="2"/>
                                            </p:txEl>
                                          </p:spTgt>
                                        </p:tgtEl>
                                        <p:attrNameLst>
                                          <p:attrName>ppt_x</p:attrName>
                                        </p:attrNameLst>
                                      </p:cBhvr>
                                      <p:tavLst>
                                        <p:tav tm="0">
                                          <p:val>
                                            <p:strVal val="ppt_x"/>
                                          </p:val>
                                        </p:tav>
                                        <p:tav tm="100000">
                                          <p:val>
                                            <p:strVal val="0-ppt_w/2"/>
                                          </p:val>
                                        </p:tav>
                                      </p:tavLst>
                                    </p:anim>
                                    <p:anim calcmode="lin" valueType="num">
                                      <p:cBhvr additive="base">
                                        <p:cTn id="53" dur="500"/>
                                        <p:tgtEl>
                                          <p:spTgt spid="5">
                                            <p:txEl>
                                              <p:pRg st="2" end="2"/>
                                            </p:txEl>
                                          </p:spTgt>
                                        </p:tgtEl>
                                        <p:attrNameLst>
                                          <p:attrName>ppt_y</p:attrName>
                                        </p:attrNameLst>
                                      </p:cBhvr>
                                      <p:tavLst>
                                        <p:tav tm="0">
                                          <p:val>
                                            <p:strVal val="ppt_y"/>
                                          </p:val>
                                        </p:tav>
                                        <p:tav tm="100000">
                                          <p:val>
                                            <p:strVal val="ppt_y"/>
                                          </p:val>
                                        </p:tav>
                                      </p:tavLst>
                                    </p:anim>
                                    <p:set>
                                      <p:cBhvr>
                                        <p:cTn id="54" dur="1" fill="hold">
                                          <p:stCondLst>
                                            <p:cond delay="499"/>
                                          </p:stCondLst>
                                        </p:cTn>
                                        <p:tgtEl>
                                          <p:spTgt spid="5">
                                            <p:txEl>
                                              <p:pRg st="2" end="2"/>
                                            </p:txEl>
                                          </p:spTgt>
                                        </p:tgtEl>
                                        <p:attrNameLst>
                                          <p:attrName>style.visibility</p:attrName>
                                        </p:attrNameLst>
                                      </p:cBhvr>
                                      <p:to>
                                        <p:strVal val="hidden"/>
                                      </p:to>
                                    </p:set>
                                  </p:childTnLst>
                                </p:cTn>
                              </p:par>
                              <p:par>
                                <p:cTn id="55" presetID="2" presetClass="exit" presetSubtype="8" fill="hold" grpId="1" nodeType="withEffect">
                                  <p:stCondLst>
                                    <p:cond delay="37270"/>
                                  </p:stCondLst>
                                  <p:childTnLst>
                                    <p:anim calcmode="lin" valueType="num">
                                      <p:cBhvr additive="base">
                                        <p:cTn id="56" dur="500"/>
                                        <p:tgtEl>
                                          <p:spTgt spid="5">
                                            <p:txEl>
                                              <p:pRg st="3" end="3"/>
                                            </p:txEl>
                                          </p:spTgt>
                                        </p:tgtEl>
                                        <p:attrNameLst>
                                          <p:attrName>ppt_x</p:attrName>
                                        </p:attrNameLst>
                                      </p:cBhvr>
                                      <p:tavLst>
                                        <p:tav tm="0">
                                          <p:val>
                                            <p:strVal val="ppt_x"/>
                                          </p:val>
                                        </p:tav>
                                        <p:tav tm="100000">
                                          <p:val>
                                            <p:strVal val="0-ppt_w/2"/>
                                          </p:val>
                                        </p:tav>
                                      </p:tavLst>
                                    </p:anim>
                                    <p:anim calcmode="lin" valueType="num">
                                      <p:cBhvr additive="base">
                                        <p:cTn id="57" dur="500"/>
                                        <p:tgtEl>
                                          <p:spTgt spid="5">
                                            <p:txEl>
                                              <p:pRg st="3" end="3"/>
                                            </p:txEl>
                                          </p:spTgt>
                                        </p:tgtEl>
                                        <p:attrNameLst>
                                          <p:attrName>ppt_y</p:attrName>
                                        </p:attrNameLst>
                                      </p:cBhvr>
                                      <p:tavLst>
                                        <p:tav tm="0">
                                          <p:val>
                                            <p:strVal val="ppt_y"/>
                                          </p:val>
                                        </p:tav>
                                        <p:tav tm="100000">
                                          <p:val>
                                            <p:strVal val="ppt_y"/>
                                          </p:val>
                                        </p:tav>
                                      </p:tavLst>
                                    </p:anim>
                                    <p:set>
                                      <p:cBhvr>
                                        <p:cTn id="58" dur="1" fill="hold">
                                          <p:stCondLst>
                                            <p:cond delay="499"/>
                                          </p:stCondLst>
                                        </p:cTn>
                                        <p:tgtEl>
                                          <p:spTgt spid="5">
                                            <p:txEl>
                                              <p:pRg st="3" end="3"/>
                                            </p:txEl>
                                          </p:spTgt>
                                        </p:tgtEl>
                                        <p:attrNameLst>
                                          <p:attrName>style.visibility</p:attrName>
                                        </p:attrNameLst>
                                      </p:cBhvr>
                                      <p:to>
                                        <p:strVal val="hidden"/>
                                      </p:to>
                                    </p:set>
                                  </p:childTnLst>
                                </p:cTn>
                              </p:par>
                              <p:par>
                                <p:cTn id="59" presetID="2" presetClass="exit" presetSubtype="8" fill="hold" grpId="1" nodeType="withEffect">
                                  <p:stCondLst>
                                    <p:cond delay="37270"/>
                                  </p:stCondLst>
                                  <p:childTnLst>
                                    <p:anim calcmode="lin" valueType="num">
                                      <p:cBhvr additive="base">
                                        <p:cTn id="60" dur="500"/>
                                        <p:tgtEl>
                                          <p:spTgt spid="5">
                                            <p:txEl>
                                              <p:pRg st="4" end="4"/>
                                            </p:txEl>
                                          </p:spTgt>
                                        </p:tgtEl>
                                        <p:attrNameLst>
                                          <p:attrName>ppt_x</p:attrName>
                                        </p:attrNameLst>
                                      </p:cBhvr>
                                      <p:tavLst>
                                        <p:tav tm="0">
                                          <p:val>
                                            <p:strVal val="ppt_x"/>
                                          </p:val>
                                        </p:tav>
                                        <p:tav tm="100000">
                                          <p:val>
                                            <p:strVal val="0-ppt_w/2"/>
                                          </p:val>
                                        </p:tav>
                                      </p:tavLst>
                                    </p:anim>
                                    <p:anim calcmode="lin" valueType="num">
                                      <p:cBhvr additive="base">
                                        <p:cTn id="61" dur="500"/>
                                        <p:tgtEl>
                                          <p:spTgt spid="5">
                                            <p:txEl>
                                              <p:pRg st="4" end="4"/>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5">
                                            <p:txEl>
                                              <p:pRg st="4" end="4"/>
                                            </p:txEl>
                                          </p:spTgt>
                                        </p:tgtEl>
                                        <p:attrNameLst>
                                          <p:attrName>style.visibility</p:attrName>
                                        </p:attrNameLst>
                                      </p:cBhvr>
                                      <p:to>
                                        <p:strVal val="hidden"/>
                                      </p:to>
                                    </p:set>
                                  </p:childTnLst>
                                </p:cTn>
                              </p:par>
                              <p:par>
                                <p:cTn id="63" presetID="2" presetClass="exit" presetSubtype="8" fill="hold" grpId="0" nodeType="withEffect">
                                  <p:stCondLst>
                                    <p:cond delay="37270"/>
                                  </p:stCondLst>
                                  <p:childTnLst>
                                    <p:anim calcmode="lin" valueType="num">
                                      <p:cBhvr additive="base">
                                        <p:cTn id="64" dur="500"/>
                                        <p:tgtEl>
                                          <p:spTgt spid="200"/>
                                        </p:tgtEl>
                                        <p:attrNameLst>
                                          <p:attrName>ppt_x</p:attrName>
                                        </p:attrNameLst>
                                      </p:cBhvr>
                                      <p:tavLst>
                                        <p:tav tm="0">
                                          <p:val>
                                            <p:strVal val="ppt_x"/>
                                          </p:val>
                                        </p:tav>
                                        <p:tav tm="100000">
                                          <p:val>
                                            <p:strVal val="0-ppt_w/2"/>
                                          </p:val>
                                        </p:tav>
                                      </p:tavLst>
                                    </p:anim>
                                    <p:anim calcmode="lin" valueType="num">
                                      <p:cBhvr additive="base">
                                        <p:cTn id="65" dur="500"/>
                                        <p:tgtEl>
                                          <p:spTgt spid="200"/>
                                        </p:tgtEl>
                                        <p:attrNameLst>
                                          <p:attrName>ppt_y</p:attrName>
                                        </p:attrNameLst>
                                      </p:cBhvr>
                                      <p:tavLst>
                                        <p:tav tm="0">
                                          <p:val>
                                            <p:strVal val="ppt_y"/>
                                          </p:val>
                                        </p:tav>
                                        <p:tav tm="100000">
                                          <p:val>
                                            <p:strVal val="ppt_y"/>
                                          </p:val>
                                        </p:tav>
                                      </p:tavLst>
                                    </p:anim>
                                    <p:set>
                                      <p:cBhvr>
                                        <p:cTn id="66" dur="1" fill="hold">
                                          <p:stCondLst>
                                            <p:cond delay="499"/>
                                          </p:stCondLst>
                                        </p:cTn>
                                        <p:tgtEl>
                                          <p:spTgt spid="200"/>
                                        </p:tgtEl>
                                        <p:attrNameLst>
                                          <p:attrName>style.visibility</p:attrName>
                                        </p:attrNameLst>
                                      </p:cBhvr>
                                      <p:to>
                                        <p:strVal val="hidden"/>
                                      </p:to>
                                    </p:set>
                                  </p:childTnLst>
                                </p:cTn>
                              </p:par>
                              <p:par>
                                <p:cTn id="67" presetID="2" presetClass="exit" presetSubtype="2" fill="hold" nodeType="withEffect">
                                  <p:stCondLst>
                                    <p:cond delay="37270"/>
                                  </p:stCondLst>
                                  <p:childTnLst>
                                    <p:anim calcmode="lin" valueType="num">
                                      <p:cBhvr additive="base">
                                        <p:cTn id="68" dur="500"/>
                                        <p:tgtEl>
                                          <p:spTgt spid="33"/>
                                        </p:tgtEl>
                                        <p:attrNameLst>
                                          <p:attrName>ppt_x</p:attrName>
                                        </p:attrNameLst>
                                      </p:cBhvr>
                                      <p:tavLst>
                                        <p:tav tm="0">
                                          <p:val>
                                            <p:strVal val="ppt_x"/>
                                          </p:val>
                                        </p:tav>
                                        <p:tav tm="100000">
                                          <p:val>
                                            <p:strVal val="1+ppt_w/2"/>
                                          </p:val>
                                        </p:tav>
                                      </p:tavLst>
                                    </p:anim>
                                    <p:anim calcmode="lin" valueType="num">
                                      <p:cBhvr additive="base">
                                        <p:cTn id="69" dur="500"/>
                                        <p:tgtEl>
                                          <p:spTgt spid="33"/>
                                        </p:tgtEl>
                                        <p:attrNameLst>
                                          <p:attrName>ppt_y</p:attrName>
                                        </p:attrNameLst>
                                      </p:cBhvr>
                                      <p:tavLst>
                                        <p:tav tm="0">
                                          <p:val>
                                            <p:strVal val="ppt_y"/>
                                          </p:val>
                                        </p:tav>
                                        <p:tav tm="100000">
                                          <p:val>
                                            <p:strVal val="ppt_y"/>
                                          </p:val>
                                        </p:tav>
                                      </p:tavLst>
                                    </p:anim>
                                    <p:set>
                                      <p:cBhvr>
                                        <p:cTn id="70"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1" fill="hold" display="0">
                  <p:stCondLst>
                    <p:cond delay="indefinite"/>
                  </p:stCondLst>
                  <p:endCondLst>
                    <p:cond evt="onStopAudio" delay="0">
                      <p:tgtEl>
                        <p:sldTgt/>
                      </p:tgtEl>
                    </p:cond>
                  </p:endCondLst>
                </p:cTn>
                <p:tgtEl>
                  <p:spTgt spid="6"/>
                </p:tgtEl>
              </p:cMediaNode>
            </p:audio>
          </p:childTnLst>
        </p:cTn>
      </p:par>
    </p:tnLst>
    <p:bldLst>
      <p:bldP spid="13" grpId="0" animBg="1"/>
      <p:bldP spid="13" grpId="1" animBg="1"/>
      <p:bldP spid="200" grpId="0"/>
      <p:bldP spid="5" grpId="0" uiExpand="1" build="p"/>
      <p:bldP spid="5" grpId="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 name="Group 265">
            <a:extLst>
              <a:ext uri="{FF2B5EF4-FFF2-40B4-BE49-F238E27FC236}">
                <a16:creationId xmlns:a16="http://schemas.microsoft.com/office/drawing/2014/main" id="{0A1A4F5C-C27A-71C3-056F-5165DA3B091D}"/>
              </a:ext>
            </a:extLst>
          </p:cNvPr>
          <p:cNvGrpSpPr/>
          <p:nvPr/>
        </p:nvGrpSpPr>
        <p:grpSpPr>
          <a:xfrm>
            <a:off x="1542881" y="5705257"/>
            <a:ext cx="8012999" cy="749789"/>
            <a:chOff x="1542881" y="5705257"/>
            <a:chExt cx="8012999" cy="749789"/>
          </a:xfrm>
        </p:grpSpPr>
        <p:grpSp>
          <p:nvGrpSpPr>
            <p:cNvPr id="2" name="Group 1">
              <a:extLst>
                <a:ext uri="{FF2B5EF4-FFF2-40B4-BE49-F238E27FC236}">
                  <a16:creationId xmlns:a16="http://schemas.microsoft.com/office/drawing/2014/main" id="{B16D2C99-ADF6-41DC-2BA4-6532F89FAB7D}"/>
                </a:ext>
              </a:extLst>
            </p:cNvPr>
            <p:cNvGrpSpPr/>
            <p:nvPr/>
          </p:nvGrpSpPr>
          <p:grpSpPr>
            <a:xfrm>
              <a:off x="1542881" y="5705257"/>
              <a:ext cx="3736274" cy="749789"/>
              <a:chOff x="2089501" y="5763827"/>
              <a:chExt cx="3736274" cy="749789"/>
            </a:xfrm>
          </p:grpSpPr>
          <p:sp>
            <p:nvSpPr>
              <p:cNvPr id="35" name="TextBox 34">
                <a:extLst>
                  <a:ext uri="{FF2B5EF4-FFF2-40B4-BE49-F238E27FC236}">
                    <a16:creationId xmlns:a16="http://schemas.microsoft.com/office/drawing/2014/main" id="{D7C5D53B-ECD1-1646-5D3D-79C8B6E8AD0B}"/>
                  </a:ext>
                </a:extLst>
              </p:cNvPr>
              <p:cNvSpPr txBox="1"/>
              <p:nvPr/>
            </p:nvSpPr>
            <p:spPr>
              <a:xfrm>
                <a:off x="2887993" y="5805730"/>
                <a:ext cx="2937782" cy="707886"/>
              </a:xfrm>
              <a:prstGeom prst="rect">
                <a:avLst/>
              </a:prstGeom>
              <a:noFill/>
            </p:spPr>
            <p:txBody>
              <a:bodyPr wrap="square" lIns="91440" tIns="45720" rIns="91440" bIns="45720" rtlCol="0" anchor="t">
                <a:spAutoFit/>
              </a:bodyPr>
              <a:lstStyle/>
              <a:p>
                <a:r>
                  <a:rPr lang="en-US" sz="2000" dirty="0">
                    <a:solidFill>
                      <a:schemeClr val="tx1">
                        <a:lumMod val="95000"/>
                        <a:lumOff val="5000"/>
                      </a:schemeClr>
                    </a:solidFill>
                    <a:latin typeface="Atkinson Hyperlegible" pitchFamily="2" charset="0"/>
                    <a:cs typeface="Arial"/>
                  </a:rPr>
                  <a:t>Environmental cleaning breaks pathway.</a:t>
                </a:r>
                <a:endParaRPr lang="en-GB" sz="2000" dirty="0">
                  <a:solidFill>
                    <a:schemeClr val="tx1">
                      <a:lumMod val="95000"/>
                      <a:lumOff val="5000"/>
                    </a:schemeClr>
                  </a:solidFill>
                  <a:latin typeface="Atkinson Hyperlegible" pitchFamily="2" charset="0"/>
                  <a:cs typeface="Arial"/>
                </a:endParaRPr>
              </a:p>
            </p:txBody>
          </p:sp>
          <p:grpSp>
            <p:nvGrpSpPr>
              <p:cNvPr id="192" name="Group 191">
                <a:extLst>
                  <a:ext uri="{FF2B5EF4-FFF2-40B4-BE49-F238E27FC236}">
                    <a16:creationId xmlns:a16="http://schemas.microsoft.com/office/drawing/2014/main" id="{430FA9F7-2A8E-0C63-1CF6-8ACB4BAD1DB4}"/>
                  </a:ext>
                </a:extLst>
              </p:cNvPr>
              <p:cNvGrpSpPr/>
              <p:nvPr/>
            </p:nvGrpSpPr>
            <p:grpSpPr>
              <a:xfrm>
                <a:off x="2089501" y="5763827"/>
                <a:ext cx="731520" cy="731520"/>
                <a:chOff x="2216851" y="5382827"/>
                <a:chExt cx="791693" cy="791693"/>
              </a:xfrm>
            </p:grpSpPr>
            <p:sp>
              <p:nvSpPr>
                <p:cNvPr id="33" name="Freeform: Shape 32">
                  <a:extLst>
                    <a:ext uri="{FF2B5EF4-FFF2-40B4-BE49-F238E27FC236}">
                      <a16:creationId xmlns:a16="http://schemas.microsoft.com/office/drawing/2014/main" id="{2A92A757-80B4-647C-0349-6282DC0676EA}"/>
                    </a:ext>
                  </a:extLst>
                </p:cNvPr>
                <p:cNvSpPr/>
                <p:nvPr/>
              </p:nvSpPr>
              <p:spPr>
                <a:xfrm>
                  <a:off x="2216851" y="5382827"/>
                  <a:ext cx="791693" cy="79169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BD029C21-6853-8390-D289-14F213B183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01366" y="5536070"/>
                  <a:ext cx="420491" cy="485206"/>
                </a:xfrm>
                <a:prstGeom prst="rect">
                  <a:avLst/>
                </a:prstGeom>
              </p:spPr>
            </p:pic>
          </p:grpSp>
        </p:grpSp>
        <p:cxnSp>
          <p:nvCxnSpPr>
            <p:cNvPr id="39" name="Straight Connector 38">
              <a:extLst>
                <a:ext uri="{FF2B5EF4-FFF2-40B4-BE49-F238E27FC236}">
                  <a16:creationId xmlns:a16="http://schemas.microsoft.com/office/drawing/2014/main" id="{169155FE-A788-8E1F-3B31-221382812F82}"/>
                </a:ext>
              </a:extLst>
            </p:cNvPr>
            <p:cNvCxnSpPr>
              <a:cxnSpLocks/>
            </p:cNvCxnSpPr>
            <p:nvPr/>
          </p:nvCxnSpPr>
          <p:spPr>
            <a:xfrm>
              <a:off x="5422030" y="5822909"/>
              <a:ext cx="0" cy="556389"/>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FE6FCE8B-5E67-72F9-49B1-D08569F74EF7}"/>
                </a:ext>
              </a:extLst>
            </p:cNvPr>
            <p:cNvGrpSpPr/>
            <p:nvPr/>
          </p:nvGrpSpPr>
          <p:grpSpPr>
            <a:xfrm>
              <a:off x="5819606" y="5705257"/>
              <a:ext cx="3736274" cy="749789"/>
              <a:chOff x="6366226" y="5763827"/>
              <a:chExt cx="3736274" cy="749789"/>
            </a:xfrm>
          </p:grpSpPr>
          <p:sp>
            <p:nvSpPr>
              <p:cNvPr id="41" name="TextBox 40">
                <a:extLst>
                  <a:ext uri="{FF2B5EF4-FFF2-40B4-BE49-F238E27FC236}">
                    <a16:creationId xmlns:a16="http://schemas.microsoft.com/office/drawing/2014/main" id="{CC4E7299-08FD-0B37-1E94-D82701FE59F0}"/>
                  </a:ext>
                </a:extLst>
              </p:cNvPr>
              <p:cNvSpPr txBox="1"/>
              <p:nvPr/>
            </p:nvSpPr>
            <p:spPr>
              <a:xfrm>
                <a:off x="7164718" y="5805730"/>
                <a:ext cx="2937782" cy="707886"/>
              </a:xfrm>
              <a:prstGeom prst="rect">
                <a:avLst/>
              </a:prstGeom>
              <a:noFill/>
            </p:spPr>
            <p:txBody>
              <a:bodyPr wrap="square" lIns="91440" tIns="45720" rIns="91440" bIns="45720" rtlCol="0" anchor="t">
                <a:spAutoFit/>
              </a:bodyPr>
              <a:lstStyle/>
              <a:p>
                <a:r>
                  <a:rPr lang="en-US" sz="2000" dirty="0">
                    <a:solidFill>
                      <a:schemeClr val="tx1">
                        <a:lumMod val="95000"/>
                        <a:lumOff val="5000"/>
                      </a:schemeClr>
                    </a:solidFill>
                    <a:latin typeface="Atkinson Hyperlegible" pitchFamily="2" charset="0"/>
                    <a:cs typeface="Arial"/>
                  </a:rPr>
                  <a:t>Glove removal and hand hygiene breaks pathway.</a:t>
                </a:r>
                <a:endParaRPr lang="en-GB" sz="2000" dirty="0">
                  <a:solidFill>
                    <a:schemeClr val="tx1">
                      <a:lumMod val="95000"/>
                      <a:lumOff val="5000"/>
                    </a:schemeClr>
                  </a:solidFill>
                  <a:latin typeface="Atkinson Hyperlegible" pitchFamily="2" charset="0"/>
                  <a:cs typeface="Arial"/>
                </a:endParaRPr>
              </a:p>
            </p:txBody>
          </p:sp>
          <p:grpSp>
            <p:nvGrpSpPr>
              <p:cNvPr id="196" name="Group 195">
                <a:extLst>
                  <a:ext uri="{FF2B5EF4-FFF2-40B4-BE49-F238E27FC236}">
                    <a16:creationId xmlns:a16="http://schemas.microsoft.com/office/drawing/2014/main" id="{4D435F5C-531B-EEDE-B75E-9A7434AC2AE4}"/>
                  </a:ext>
                </a:extLst>
              </p:cNvPr>
              <p:cNvGrpSpPr/>
              <p:nvPr/>
            </p:nvGrpSpPr>
            <p:grpSpPr>
              <a:xfrm>
                <a:off x="6366226" y="5763827"/>
                <a:ext cx="731520" cy="731520"/>
                <a:chOff x="6493576" y="5382827"/>
                <a:chExt cx="791693" cy="791693"/>
              </a:xfrm>
            </p:grpSpPr>
            <p:sp>
              <p:nvSpPr>
                <p:cNvPr id="40" name="Freeform: Shape 39">
                  <a:extLst>
                    <a:ext uri="{FF2B5EF4-FFF2-40B4-BE49-F238E27FC236}">
                      <a16:creationId xmlns:a16="http://schemas.microsoft.com/office/drawing/2014/main" id="{305168B8-AC60-381B-1D9A-C1C6A0A216C2}"/>
                    </a:ext>
                  </a:extLst>
                </p:cNvPr>
                <p:cNvSpPr/>
                <p:nvPr/>
              </p:nvSpPr>
              <p:spPr>
                <a:xfrm>
                  <a:off x="6493576" y="5382827"/>
                  <a:ext cx="791693" cy="79169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5B2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44" name="Graphic 43">
                  <a:extLst>
                    <a:ext uri="{FF2B5EF4-FFF2-40B4-BE49-F238E27FC236}">
                      <a16:creationId xmlns:a16="http://schemas.microsoft.com/office/drawing/2014/main" id="{E49AAE80-1AF6-E642-2557-A08AF56EE2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3546" y="5551198"/>
                  <a:ext cx="351752" cy="454951"/>
                </a:xfrm>
                <a:prstGeom prst="rect">
                  <a:avLst/>
                </a:prstGeom>
              </p:spPr>
            </p:pic>
          </p:grpSp>
        </p:grpSp>
      </p:grpSp>
      <p:grpSp>
        <p:nvGrpSpPr>
          <p:cNvPr id="263" name="Group 262">
            <a:extLst>
              <a:ext uri="{FF2B5EF4-FFF2-40B4-BE49-F238E27FC236}">
                <a16:creationId xmlns:a16="http://schemas.microsoft.com/office/drawing/2014/main" id="{8B3231C3-7618-1D67-EDA9-EF98EF7E8D53}"/>
              </a:ext>
            </a:extLst>
          </p:cNvPr>
          <p:cNvGrpSpPr/>
          <p:nvPr/>
        </p:nvGrpSpPr>
        <p:grpSpPr>
          <a:xfrm>
            <a:off x="2823521" y="2017014"/>
            <a:ext cx="3245259" cy="2996130"/>
            <a:chOff x="2823521" y="2017014"/>
            <a:chExt cx="3245259" cy="2996130"/>
          </a:xfrm>
        </p:grpSpPr>
        <p:grpSp>
          <p:nvGrpSpPr>
            <p:cNvPr id="5" name="Group 4">
              <a:extLst>
                <a:ext uri="{FF2B5EF4-FFF2-40B4-BE49-F238E27FC236}">
                  <a16:creationId xmlns:a16="http://schemas.microsoft.com/office/drawing/2014/main" id="{8AAA25A6-0E26-B755-C31D-B618406B1DBD}"/>
                </a:ext>
              </a:extLst>
            </p:cNvPr>
            <p:cNvGrpSpPr/>
            <p:nvPr/>
          </p:nvGrpSpPr>
          <p:grpSpPr>
            <a:xfrm>
              <a:off x="3516036" y="2017014"/>
              <a:ext cx="1863394" cy="1863394"/>
              <a:chOff x="3516036" y="2003696"/>
              <a:chExt cx="1863394" cy="1863394"/>
            </a:xfrm>
          </p:grpSpPr>
          <p:grpSp>
            <p:nvGrpSpPr>
              <p:cNvPr id="56" name="Group 55">
                <a:extLst>
                  <a:ext uri="{FF2B5EF4-FFF2-40B4-BE49-F238E27FC236}">
                    <a16:creationId xmlns:a16="http://schemas.microsoft.com/office/drawing/2014/main" id="{4B36755B-AF52-06DE-3C60-4DBBFA89D2CE}"/>
                  </a:ext>
                </a:extLst>
              </p:cNvPr>
              <p:cNvGrpSpPr/>
              <p:nvPr/>
            </p:nvGrpSpPr>
            <p:grpSpPr>
              <a:xfrm>
                <a:off x="3516036" y="2003696"/>
                <a:ext cx="1863394" cy="1863394"/>
                <a:chOff x="3939899" y="2051321"/>
                <a:chExt cx="1863394" cy="1863394"/>
              </a:xfrm>
            </p:grpSpPr>
            <p:sp>
              <p:nvSpPr>
                <p:cNvPr id="46" name="Freeform: Shape 45">
                  <a:extLst>
                    <a:ext uri="{FF2B5EF4-FFF2-40B4-BE49-F238E27FC236}">
                      <a16:creationId xmlns:a16="http://schemas.microsoft.com/office/drawing/2014/main" id="{C85815FD-788F-0E31-405F-E6DF58C59A73}"/>
                    </a:ext>
                  </a:extLst>
                </p:cNvPr>
                <p:cNvSpPr/>
                <p:nvPr/>
              </p:nvSpPr>
              <p:spPr>
                <a:xfrm>
                  <a:off x="4039915" y="2151337"/>
                  <a:ext cx="1663363" cy="166336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FED02F">
                    <a:alpha val="70000"/>
                  </a:srgbClr>
                </a:solidFill>
                <a:ln w="0"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88A8876A-F3F8-42C9-8C55-3B0C0322A7FB}"/>
                    </a:ext>
                  </a:extLst>
                </p:cNvPr>
                <p:cNvSpPr/>
                <p:nvPr/>
              </p:nvSpPr>
              <p:spPr>
                <a:xfrm>
                  <a:off x="3939899" y="2051321"/>
                  <a:ext cx="1863394" cy="1863394"/>
                </a:xfrm>
                <a:custGeom>
                  <a:avLst/>
                  <a:gdLst>
                    <a:gd name="connsiteX0" fmla="*/ 1506093 w 2381345"/>
                    <a:gd name="connsiteY0" fmla="*/ 9049 h 2381345"/>
                    <a:gd name="connsiteX1" fmla="*/ 1802987 w 2381345"/>
                    <a:gd name="connsiteY1" fmla="*/ 132017 h 2381345"/>
                    <a:gd name="connsiteX2" fmla="*/ 2249234 w 2381345"/>
                    <a:gd name="connsiteY2" fmla="*/ 578263 h 2381345"/>
                    <a:gd name="connsiteX3" fmla="*/ 2372201 w 2381345"/>
                    <a:gd name="connsiteY3" fmla="*/ 875157 h 2381345"/>
                    <a:gd name="connsiteX4" fmla="*/ 2372201 w 2381345"/>
                    <a:gd name="connsiteY4" fmla="*/ 1506188 h 2381345"/>
                    <a:gd name="connsiteX5" fmla="*/ 2249234 w 2381345"/>
                    <a:gd name="connsiteY5" fmla="*/ 1803083 h 2381345"/>
                    <a:gd name="connsiteX6" fmla="*/ 1802987 w 2381345"/>
                    <a:gd name="connsiteY6" fmla="*/ 2249329 h 2381345"/>
                    <a:gd name="connsiteX7" fmla="*/ 1506093 w 2381345"/>
                    <a:gd name="connsiteY7" fmla="*/ 2372297 h 2381345"/>
                    <a:gd name="connsiteX8" fmla="*/ 875062 w 2381345"/>
                    <a:gd name="connsiteY8" fmla="*/ 2372297 h 2381345"/>
                    <a:gd name="connsiteX9" fmla="*/ 578168 w 2381345"/>
                    <a:gd name="connsiteY9" fmla="*/ 2249329 h 2381345"/>
                    <a:gd name="connsiteX10" fmla="*/ 131921 w 2381345"/>
                    <a:gd name="connsiteY10" fmla="*/ 1803083 h 2381345"/>
                    <a:gd name="connsiteX11" fmla="*/ 8954 w 2381345"/>
                    <a:gd name="connsiteY11" fmla="*/ 1506188 h 2381345"/>
                    <a:gd name="connsiteX12" fmla="*/ 8954 w 2381345"/>
                    <a:gd name="connsiteY12" fmla="*/ 875157 h 2381345"/>
                    <a:gd name="connsiteX13" fmla="*/ 131921 w 2381345"/>
                    <a:gd name="connsiteY13" fmla="*/ 578263 h 2381345"/>
                    <a:gd name="connsiteX14" fmla="*/ 578263 w 2381345"/>
                    <a:gd name="connsiteY14" fmla="*/ 132017 h 2381345"/>
                    <a:gd name="connsiteX15" fmla="*/ 875157 w 2381345"/>
                    <a:gd name="connsiteY15" fmla="*/ 9049 h 2381345"/>
                    <a:gd name="connsiteX16" fmla="*/ 1506188 w 2381345"/>
                    <a:gd name="connsiteY16" fmla="*/ 9049 h 2381345"/>
                    <a:gd name="connsiteX17" fmla="*/ 1506188 w 2381345"/>
                    <a:gd name="connsiteY17" fmla="*/ 0 h 2381345"/>
                    <a:gd name="connsiteX18" fmla="*/ 875157 w 2381345"/>
                    <a:gd name="connsiteY18" fmla="*/ 0 h 2381345"/>
                    <a:gd name="connsiteX19" fmla="*/ 571881 w 2381345"/>
                    <a:gd name="connsiteY19" fmla="*/ 125635 h 2381345"/>
                    <a:gd name="connsiteX20" fmla="*/ 125635 w 2381345"/>
                    <a:gd name="connsiteY20" fmla="*/ 571786 h 2381345"/>
                    <a:gd name="connsiteX21" fmla="*/ 0 w 2381345"/>
                    <a:gd name="connsiteY21" fmla="*/ 875157 h 2381345"/>
                    <a:gd name="connsiteX22" fmla="*/ 0 w 2381345"/>
                    <a:gd name="connsiteY22" fmla="*/ 1506188 h 2381345"/>
                    <a:gd name="connsiteX23" fmla="*/ 125635 w 2381345"/>
                    <a:gd name="connsiteY23" fmla="*/ 1809464 h 2381345"/>
                    <a:gd name="connsiteX24" fmla="*/ 571881 w 2381345"/>
                    <a:gd name="connsiteY24" fmla="*/ 2255711 h 2381345"/>
                    <a:gd name="connsiteX25" fmla="*/ 875157 w 2381345"/>
                    <a:gd name="connsiteY25" fmla="*/ 2381345 h 2381345"/>
                    <a:gd name="connsiteX26" fmla="*/ 1506188 w 2381345"/>
                    <a:gd name="connsiteY26" fmla="*/ 2381345 h 2381345"/>
                    <a:gd name="connsiteX27" fmla="*/ 1809464 w 2381345"/>
                    <a:gd name="connsiteY27" fmla="*/ 2255711 h 2381345"/>
                    <a:gd name="connsiteX28" fmla="*/ 2255711 w 2381345"/>
                    <a:gd name="connsiteY28" fmla="*/ 1809464 h 2381345"/>
                    <a:gd name="connsiteX29" fmla="*/ 2381345 w 2381345"/>
                    <a:gd name="connsiteY29" fmla="*/ 1506188 h 2381345"/>
                    <a:gd name="connsiteX30" fmla="*/ 2381345 w 2381345"/>
                    <a:gd name="connsiteY30" fmla="*/ 875157 h 2381345"/>
                    <a:gd name="connsiteX31" fmla="*/ 2255711 w 2381345"/>
                    <a:gd name="connsiteY31" fmla="*/ 571881 h 2381345"/>
                    <a:gd name="connsiteX32" fmla="*/ 1809464 w 2381345"/>
                    <a:gd name="connsiteY32" fmla="*/ 125635 h 2381345"/>
                    <a:gd name="connsiteX33" fmla="*/ 1506188 w 2381345"/>
                    <a:gd name="connsiteY33" fmla="*/ 0 h 2381345"/>
                    <a:gd name="connsiteX34" fmla="*/ 1506188 w 2381345"/>
                    <a:gd name="connsiteY34" fmla="*/ 0 h 238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1345" h="2381345">
                      <a:moveTo>
                        <a:pt x="1506093" y="9049"/>
                      </a:moveTo>
                      <a:cubicBezTo>
                        <a:pt x="1618202" y="9049"/>
                        <a:pt x="1723644" y="52673"/>
                        <a:pt x="1802987" y="132017"/>
                      </a:cubicBezTo>
                      <a:lnTo>
                        <a:pt x="2249234" y="578263"/>
                      </a:lnTo>
                      <a:cubicBezTo>
                        <a:pt x="2328577" y="657606"/>
                        <a:pt x="2372201" y="762953"/>
                        <a:pt x="2372201" y="875157"/>
                      </a:cubicBezTo>
                      <a:lnTo>
                        <a:pt x="2372201" y="1506188"/>
                      </a:lnTo>
                      <a:cubicBezTo>
                        <a:pt x="2372201" y="1618298"/>
                        <a:pt x="2328577" y="1723739"/>
                        <a:pt x="2249234" y="1803083"/>
                      </a:cubicBezTo>
                      <a:lnTo>
                        <a:pt x="1802987" y="2249329"/>
                      </a:lnTo>
                      <a:cubicBezTo>
                        <a:pt x="1723644" y="2328672"/>
                        <a:pt x="1618298" y="2372297"/>
                        <a:pt x="1506093" y="2372297"/>
                      </a:cubicBezTo>
                      <a:lnTo>
                        <a:pt x="875062" y="2372297"/>
                      </a:lnTo>
                      <a:cubicBezTo>
                        <a:pt x="762953" y="2372297"/>
                        <a:pt x="657511" y="2328672"/>
                        <a:pt x="578168" y="2249329"/>
                      </a:cubicBezTo>
                      <a:lnTo>
                        <a:pt x="131921" y="1803083"/>
                      </a:lnTo>
                      <a:cubicBezTo>
                        <a:pt x="52578" y="1723739"/>
                        <a:pt x="8954" y="1618393"/>
                        <a:pt x="8954" y="1506188"/>
                      </a:cubicBezTo>
                      <a:lnTo>
                        <a:pt x="8954" y="875157"/>
                      </a:lnTo>
                      <a:cubicBezTo>
                        <a:pt x="8954" y="763048"/>
                        <a:pt x="52578" y="657606"/>
                        <a:pt x="131921" y="578263"/>
                      </a:cubicBezTo>
                      <a:lnTo>
                        <a:pt x="578263" y="132017"/>
                      </a:lnTo>
                      <a:cubicBezTo>
                        <a:pt x="657511" y="52769"/>
                        <a:pt x="762953" y="9049"/>
                        <a:pt x="875157" y="9049"/>
                      </a:cubicBezTo>
                      <a:lnTo>
                        <a:pt x="1506188" y="9049"/>
                      </a:lnTo>
                      <a:moveTo>
                        <a:pt x="1506188" y="0"/>
                      </a:moveTo>
                      <a:lnTo>
                        <a:pt x="875157" y="0"/>
                      </a:lnTo>
                      <a:cubicBezTo>
                        <a:pt x="761429" y="0"/>
                        <a:pt x="652272" y="45148"/>
                        <a:pt x="571881" y="125635"/>
                      </a:cubicBezTo>
                      <a:lnTo>
                        <a:pt x="125635" y="571786"/>
                      </a:lnTo>
                      <a:cubicBezTo>
                        <a:pt x="45148" y="652272"/>
                        <a:pt x="0" y="761333"/>
                        <a:pt x="0" y="875157"/>
                      </a:cubicBezTo>
                      <a:lnTo>
                        <a:pt x="0" y="1506188"/>
                      </a:lnTo>
                      <a:cubicBezTo>
                        <a:pt x="0" y="1619917"/>
                        <a:pt x="45148" y="1729073"/>
                        <a:pt x="125635" y="1809464"/>
                      </a:cubicBezTo>
                      <a:lnTo>
                        <a:pt x="571881" y="2255711"/>
                      </a:lnTo>
                      <a:cubicBezTo>
                        <a:pt x="652272" y="2336102"/>
                        <a:pt x="761429" y="2381345"/>
                        <a:pt x="875157" y="2381345"/>
                      </a:cubicBezTo>
                      <a:lnTo>
                        <a:pt x="1506188" y="2381345"/>
                      </a:lnTo>
                      <a:cubicBezTo>
                        <a:pt x="1619917" y="2381345"/>
                        <a:pt x="1729073" y="2336197"/>
                        <a:pt x="1809464" y="2255711"/>
                      </a:cubicBezTo>
                      <a:lnTo>
                        <a:pt x="2255711" y="1809464"/>
                      </a:lnTo>
                      <a:cubicBezTo>
                        <a:pt x="2336102" y="1729073"/>
                        <a:pt x="2381345" y="1619917"/>
                        <a:pt x="2381345" y="1506188"/>
                      </a:cubicBezTo>
                      <a:lnTo>
                        <a:pt x="2381345" y="875157"/>
                      </a:lnTo>
                      <a:cubicBezTo>
                        <a:pt x="2381345" y="761429"/>
                        <a:pt x="2336197" y="652272"/>
                        <a:pt x="2255711" y="571881"/>
                      </a:cubicBezTo>
                      <a:lnTo>
                        <a:pt x="1809464" y="125635"/>
                      </a:lnTo>
                      <a:cubicBezTo>
                        <a:pt x="1729073" y="45244"/>
                        <a:pt x="1619917" y="0"/>
                        <a:pt x="1506188" y="0"/>
                      </a:cubicBezTo>
                      <a:lnTo>
                        <a:pt x="1506188" y="0"/>
                      </a:lnTo>
                      <a:close/>
                    </a:path>
                  </a:pathLst>
                </a:custGeom>
                <a:solidFill>
                  <a:srgbClr val="000000"/>
                </a:solidFill>
                <a:ln w="9525" cap="flat">
                  <a:solidFill>
                    <a:schemeClr val="bg1">
                      <a:lumMod val="85000"/>
                    </a:schemeClr>
                  </a:solidFill>
                  <a:prstDash val="solid"/>
                  <a:miter/>
                </a:ln>
              </p:spPr>
              <p:txBody>
                <a:bodyPr rtlCol="0" anchor="ctr"/>
                <a:lstStyle/>
                <a:p>
                  <a:endParaRPr lang="en-US" dirty="0"/>
                </a:p>
              </p:txBody>
            </p:sp>
          </p:grpSp>
          <p:pic>
            <p:nvPicPr>
              <p:cNvPr id="221" name="Picture 220">
                <a:extLst>
                  <a:ext uri="{FF2B5EF4-FFF2-40B4-BE49-F238E27FC236}">
                    <a16:creationId xmlns:a16="http://schemas.microsoft.com/office/drawing/2014/main" id="{3F18E686-343F-5FE7-D7CE-13A9137154C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918143" y="2367703"/>
                <a:ext cx="1097280" cy="1097280"/>
              </a:xfrm>
              <a:prstGeom prst="rect">
                <a:avLst/>
              </a:prstGeom>
            </p:spPr>
          </p:pic>
        </p:grpSp>
        <p:grpSp>
          <p:nvGrpSpPr>
            <p:cNvPr id="10" name="Group 9">
              <a:extLst>
                <a:ext uri="{FF2B5EF4-FFF2-40B4-BE49-F238E27FC236}">
                  <a16:creationId xmlns:a16="http://schemas.microsoft.com/office/drawing/2014/main" id="{3E62AC97-EF25-4131-F52A-49B3510D4464}"/>
                </a:ext>
              </a:extLst>
            </p:cNvPr>
            <p:cNvGrpSpPr/>
            <p:nvPr/>
          </p:nvGrpSpPr>
          <p:grpSpPr>
            <a:xfrm>
              <a:off x="2823521" y="3868113"/>
              <a:ext cx="3245259" cy="1145031"/>
              <a:chOff x="2823521" y="3854795"/>
              <a:chExt cx="3245259" cy="1145031"/>
            </a:xfrm>
          </p:grpSpPr>
          <p:sp>
            <p:nvSpPr>
              <p:cNvPr id="216" name="TextBox 215">
                <a:extLst>
                  <a:ext uri="{FF2B5EF4-FFF2-40B4-BE49-F238E27FC236}">
                    <a16:creationId xmlns:a16="http://schemas.microsoft.com/office/drawing/2014/main" id="{1EDE7461-8D18-A650-13DF-1A2F3E58C3B0}"/>
                  </a:ext>
                </a:extLst>
              </p:cNvPr>
              <p:cNvSpPr txBox="1"/>
              <p:nvPr/>
            </p:nvSpPr>
            <p:spPr>
              <a:xfrm>
                <a:off x="2823521" y="3984163"/>
                <a:ext cx="3245259" cy="1015663"/>
              </a:xfrm>
              <a:prstGeom prst="rect">
                <a:avLst/>
              </a:prstGeom>
              <a:noFill/>
            </p:spPr>
            <p:txBody>
              <a:bodyPr wrap="square" lIns="91440" tIns="45720" rIns="91440" bIns="45720" rtlCol="0" anchor="t">
                <a:spAutoFit/>
              </a:bodyPr>
              <a:lstStyle/>
              <a:p>
                <a:pPr algn="ctr"/>
                <a:r>
                  <a:rPr lang="en-US" sz="2000" dirty="0">
                    <a:solidFill>
                      <a:schemeClr val="tx1">
                        <a:lumMod val="95000"/>
                        <a:lumOff val="5000"/>
                      </a:schemeClr>
                    </a:solidFill>
                    <a:latin typeface="Atkinson Hyperlegible" pitchFamily="2" charset="0"/>
                    <a:cs typeface="Arial"/>
                  </a:rPr>
                  <a:t>Contaminated</a:t>
                </a:r>
              </a:p>
              <a:p>
                <a:pPr algn="ctr"/>
                <a:r>
                  <a:rPr lang="en-US" sz="2000" dirty="0">
                    <a:solidFill>
                      <a:schemeClr val="tx1">
                        <a:lumMod val="95000"/>
                        <a:lumOff val="5000"/>
                      </a:schemeClr>
                    </a:solidFill>
                    <a:latin typeface="Atkinson Hyperlegible" pitchFamily="2" charset="0"/>
                    <a:cs typeface="Arial"/>
                  </a:rPr>
                  <a:t>environmental surfaces and noncritical equipment</a:t>
                </a:r>
                <a:endParaRPr lang="en-GB" sz="2000" dirty="0">
                  <a:solidFill>
                    <a:schemeClr val="tx1">
                      <a:lumMod val="95000"/>
                      <a:lumOff val="5000"/>
                    </a:schemeClr>
                  </a:solidFill>
                  <a:latin typeface="Atkinson Hyperlegible" pitchFamily="2" charset="0"/>
                  <a:cs typeface="Arial"/>
                </a:endParaRPr>
              </a:p>
            </p:txBody>
          </p:sp>
          <p:sp>
            <p:nvSpPr>
              <p:cNvPr id="226" name="Isosceles Triangle 225">
                <a:extLst>
                  <a:ext uri="{FF2B5EF4-FFF2-40B4-BE49-F238E27FC236}">
                    <a16:creationId xmlns:a16="http://schemas.microsoft.com/office/drawing/2014/main" id="{7A322B60-7948-84D0-FFE5-B12C2E9B1D4E}"/>
                  </a:ext>
                </a:extLst>
              </p:cNvPr>
              <p:cNvSpPr/>
              <p:nvPr/>
            </p:nvSpPr>
            <p:spPr>
              <a:xfrm flipV="1">
                <a:off x="4327654" y="3854795"/>
                <a:ext cx="240158" cy="141406"/>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4" name="Group 263">
            <a:extLst>
              <a:ext uri="{FF2B5EF4-FFF2-40B4-BE49-F238E27FC236}">
                <a16:creationId xmlns:a16="http://schemas.microsoft.com/office/drawing/2014/main" id="{5867A314-D7B4-1DFA-F7E3-54059C24A20B}"/>
              </a:ext>
            </a:extLst>
          </p:cNvPr>
          <p:cNvGrpSpPr/>
          <p:nvPr/>
        </p:nvGrpSpPr>
        <p:grpSpPr>
          <a:xfrm>
            <a:off x="6270794" y="2017014"/>
            <a:ext cx="2996085" cy="3303906"/>
            <a:chOff x="6270794" y="2017014"/>
            <a:chExt cx="2996085" cy="3303906"/>
          </a:xfrm>
        </p:grpSpPr>
        <p:grpSp>
          <p:nvGrpSpPr>
            <p:cNvPr id="7" name="Group 6">
              <a:extLst>
                <a:ext uri="{FF2B5EF4-FFF2-40B4-BE49-F238E27FC236}">
                  <a16:creationId xmlns:a16="http://schemas.microsoft.com/office/drawing/2014/main" id="{5DBF77CF-44AF-DEDF-3048-2C63977B9F7D}"/>
                </a:ext>
              </a:extLst>
            </p:cNvPr>
            <p:cNvGrpSpPr/>
            <p:nvPr/>
          </p:nvGrpSpPr>
          <p:grpSpPr>
            <a:xfrm>
              <a:off x="6803044" y="2017014"/>
              <a:ext cx="1863394" cy="1863394"/>
              <a:chOff x="6803044" y="2003696"/>
              <a:chExt cx="1863394" cy="1863394"/>
            </a:xfrm>
          </p:grpSpPr>
          <p:grpSp>
            <p:nvGrpSpPr>
              <p:cNvPr id="57" name="Group 56">
                <a:extLst>
                  <a:ext uri="{FF2B5EF4-FFF2-40B4-BE49-F238E27FC236}">
                    <a16:creationId xmlns:a16="http://schemas.microsoft.com/office/drawing/2014/main" id="{BC4A2D3B-7B31-4391-E6B1-BC6E22736114}"/>
                  </a:ext>
                </a:extLst>
              </p:cNvPr>
              <p:cNvGrpSpPr/>
              <p:nvPr/>
            </p:nvGrpSpPr>
            <p:grpSpPr>
              <a:xfrm>
                <a:off x="6803044" y="2003696"/>
                <a:ext cx="1863394" cy="1863394"/>
                <a:chOff x="6388707" y="2051321"/>
                <a:chExt cx="1863394" cy="1863394"/>
              </a:xfrm>
              <a:solidFill>
                <a:srgbClr val="FED02F"/>
              </a:solidFill>
            </p:grpSpPr>
            <p:sp>
              <p:nvSpPr>
                <p:cNvPr id="49" name="Freeform: Shape 48">
                  <a:extLst>
                    <a:ext uri="{FF2B5EF4-FFF2-40B4-BE49-F238E27FC236}">
                      <a16:creationId xmlns:a16="http://schemas.microsoft.com/office/drawing/2014/main" id="{BA0A0F39-4DBF-D3F0-C13A-228E722006CC}"/>
                    </a:ext>
                  </a:extLst>
                </p:cNvPr>
                <p:cNvSpPr/>
                <p:nvPr/>
              </p:nvSpPr>
              <p:spPr>
                <a:xfrm>
                  <a:off x="6488723" y="2151337"/>
                  <a:ext cx="1663363" cy="166336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FED02F">
                    <a:alpha val="70000"/>
                  </a:srgbClr>
                </a:solidFill>
                <a:ln w="0"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F8506D95-15E4-6626-7351-D5DF04B0ABF6}"/>
                    </a:ext>
                  </a:extLst>
                </p:cNvPr>
                <p:cNvSpPr/>
                <p:nvPr/>
              </p:nvSpPr>
              <p:spPr>
                <a:xfrm>
                  <a:off x="6388707" y="2051321"/>
                  <a:ext cx="1863394" cy="1863394"/>
                </a:xfrm>
                <a:custGeom>
                  <a:avLst/>
                  <a:gdLst>
                    <a:gd name="connsiteX0" fmla="*/ 1506093 w 2381345"/>
                    <a:gd name="connsiteY0" fmla="*/ 9049 h 2381345"/>
                    <a:gd name="connsiteX1" fmla="*/ 1802987 w 2381345"/>
                    <a:gd name="connsiteY1" fmla="*/ 132017 h 2381345"/>
                    <a:gd name="connsiteX2" fmla="*/ 2249234 w 2381345"/>
                    <a:gd name="connsiteY2" fmla="*/ 578263 h 2381345"/>
                    <a:gd name="connsiteX3" fmla="*/ 2372201 w 2381345"/>
                    <a:gd name="connsiteY3" fmla="*/ 875157 h 2381345"/>
                    <a:gd name="connsiteX4" fmla="*/ 2372201 w 2381345"/>
                    <a:gd name="connsiteY4" fmla="*/ 1506188 h 2381345"/>
                    <a:gd name="connsiteX5" fmla="*/ 2249234 w 2381345"/>
                    <a:gd name="connsiteY5" fmla="*/ 1803083 h 2381345"/>
                    <a:gd name="connsiteX6" fmla="*/ 1802987 w 2381345"/>
                    <a:gd name="connsiteY6" fmla="*/ 2249329 h 2381345"/>
                    <a:gd name="connsiteX7" fmla="*/ 1506093 w 2381345"/>
                    <a:gd name="connsiteY7" fmla="*/ 2372297 h 2381345"/>
                    <a:gd name="connsiteX8" fmla="*/ 875062 w 2381345"/>
                    <a:gd name="connsiteY8" fmla="*/ 2372297 h 2381345"/>
                    <a:gd name="connsiteX9" fmla="*/ 578168 w 2381345"/>
                    <a:gd name="connsiteY9" fmla="*/ 2249329 h 2381345"/>
                    <a:gd name="connsiteX10" fmla="*/ 131921 w 2381345"/>
                    <a:gd name="connsiteY10" fmla="*/ 1803083 h 2381345"/>
                    <a:gd name="connsiteX11" fmla="*/ 8954 w 2381345"/>
                    <a:gd name="connsiteY11" fmla="*/ 1506188 h 2381345"/>
                    <a:gd name="connsiteX12" fmla="*/ 8954 w 2381345"/>
                    <a:gd name="connsiteY12" fmla="*/ 875157 h 2381345"/>
                    <a:gd name="connsiteX13" fmla="*/ 131921 w 2381345"/>
                    <a:gd name="connsiteY13" fmla="*/ 578263 h 2381345"/>
                    <a:gd name="connsiteX14" fmla="*/ 578263 w 2381345"/>
                    <a:gd name="connsiteY14" fmla="*/ 132017 h 2381345"/>
                    <a:gd name="connsiteX15" fmla="*/ 875157 w 2381345"/>
                    <a:gd name="connsiteY15" fmla="*/ 9049 h 2381345"/>
                    <a:gd name="connsiteX16" fmla="*/ 1506188 w 2381345"/>
                    <a:gd name="connsiteY16" fmla="*/ 9049 h 2381345"/>
                    <a:gd name="connsiteX17" fmla="*/ 1506188 w 2381345"/>
                    <a:gd name="connsiteY17" fmla="*/ 0 h 2381345"/>
                    <a:gd name="connsiteX18" fmla="*/ 875157 w 2381345"/>
                    <a:gd name="connsiteY18" fmla="*/ 0 h 2381345"/>
                    <a:gd name="connsiteX19" fmla="*/ 571881 w 2381345"/>
                    <a:gd name="connsiteY19" fmla="*/ 125635 h 2381345"/>
                    <a:gd name="connsiteX20" fmla="*/ 125635 w 2381345"/>
                    <a:gd name="connsiteY20" fmla="*/ 571786 h 2381345"/>
                    <a:gd name="connsiteX21" fmla="*/ 0 w 2381345"/>
                    <a:gd name="connsiteY21" fmla="*/ 875157 h 2381345"/>
                    <a:gd name="connsiteX22" fmla="*/ 0 w 2381345"/>
                    <a:gd name="connsiteY22" fmla="*/ 1506188 h 2381345"/>
                    <a:gd name="connsiteX23" fmla="*/ 125635 w 2381345"/>
                    <a:gd name="connsiteY23" fmla="*/ 1809464 h 2381345"/>
                    <a:gd name="connsiteX24" fmla="*/ 571881 w 2381345"/>
                    <a:gd name="connsiteY24" fmla="*/ 2255711 h 2381345"/>
                    <a:gd name="connsiteX25" fmla="*/ 875157 w 2381345"/>
                    <a:gd name="connsiteY25" fmla="*/ 2381345 h 2381345"/>
                    <a:gd name="connsiteX26" fmla="*/ 1506188 w 2381345"/>
                    <a:gd name="connsiteY26" fmla="*/ 2381345 h 2381345"/>
                    <a:gd name="connsiteX27" fmla="*/ 1809464 w 2381345"/>
                    <a:gd name="connsiteY27" fmla="*/ 2255711 h 2381345"/>
                    <a:gd name="connsiteX28" fmla="*/ 2255711 w 2381345"/>
                    <a:gd name="connsiteY28" fmla="*/ 1809464 h 2381345"/>
                    <a:gd name="connsiteX29" fmla="*/ 2381345 w 2381345"/>
                    <a:gd name="connsiteY29" fmla="*/ 1506188 h 2381345"/>
                    <a:gd name="connsiteX30" fmla="*/ 2381345 w 2381345"/>
                    <a:gd name="connsiteY30" fmla="*/ 875157 h 2381345"/>
                    <a:gd name="connsiteX31" fmla="*/ 2255711 w 2381345"/>
                    <a:gd name="connsiteY31" fmla="*/ 571881 h 2381345"/>
                    <a:gd name="connsiteX32" fmla="*/ 1809464 w 2381345"/>
                    <a:gd name="connsiteY32" fmla="*/ 125635 h 2381345"/>
                    <a:gd name="connsiteX33" fmla="*/ 1506188 w 2381345"/>
                    <a:gd name="connsiteY33" fmla="*/ 0 h 2381345"/>
                    <a:gd name="connsiteX34" fmla="*/ 1506188 w 2381345"/>
                    <a:gd name="connsiteY34" fmla="*/ 0 h 238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1345" h="2381345">
                      <a:moveTo>
                        <a:pt x="1506093" y="9049"/>
                      </a:moveTo>
                      <a:cubicBezTo>
                        <a:pt x="1618202" y="9049"/>
                        <a:pt x="1723644" y="52673"/>
                        <a:pt x="1802987" y="132017"/>
                      </a:cubicBezTo>
                      <a:lnTo>
                        <a:pt x="2249234" y="578263"/>
                      </a:lnTo>
                      <a:cubicBezTo>
                        <a:pt x="2328577" y="657606"/>
                        <a:pt x="2372201" y="762953"/>
                        <a:pt x="2372201" y="875157"/>
                      </a:cubicBezTo>
                      <a:lnTo>
                        <a:pt x="2372201" y="1506188"/>
                      </a:lnTo>
                      <a:cubicBezTo>
                        <a:pt x="2372201" y="1618298"/>
                        <a:pt x="2328577" y="1723739"/>
                        <a:pt x="2249234" y="1803083"/>
                      </a:cubicBezTo>
                      <a:lnTo>
                        <a:pt x="1802987" y="2249329"/>
                      </a:lnTo>
                      <a:cubicBezTo>
                        <a:pt x="1723644" y="2328672"/>
                        <a:pt x="1618298" y="2372297"/>
                        <a:pt x="1506093" y="2372297"/>
                      </a:cubicBezTo>
                      <a:lnTo>
                        <a:pt x="875062" y="2372297"/>
                      </a:lnTo>
                      <a:cubicBezTo>
                        <a:pt x="762953" y="2372297"/>
                        <a:pt x="657511" y="2328672"/>
                        <a:pt x="578168" y="2249329"/>
                      </a:cubicBezTo>
                      <a:lnTo>
                        <a:pt x="131921" y="1803083"/>
                      </a:lnTo>
                      <a:cubicBezTo>
                        <a:pt x="52578" y="1723739"/>
                        <a:pt x="8954" y="1618393"/>
                        <a:pt x="8954" y="1506188"/>
                      </a:cubicBezTo>
                      <a:lnTo>
                        <a:pt x="8954" y="875157"/>
                      </a:lnTo>
                      <a:cubicBezTo>
                        <a:pt x="8954" y="763048"/>
                        <a:pt x="52578" y="657606"/>
                        <a:pt x="131921" y="578263"/>
                      </a:cubicBezTo>
                      <a:lnTo>
                        <a:pt x="578263" y="132017"/>
                      </a:lnTo>
                      <a:cubicBezTo>
                        <a:pt x="657511" y="52769"/>
                        <a:pt x="762953" y="9049"/>
                        <a:pt x="875157" y="9049"/>
                      </a:cubicBezTo>
                      <a:lnTo>
                        <a:pt x="1506188" y="9049"/>
                      </a:lnTo>
                      <a:moveTo>
                        <a:pt x="1506188" y="0"/>
                      </a:moveTo>
                      <a:lnTo>
                        <a:pt x="875157" y="0"/>
                      </a:lnTo>
                      <a:cubicBezTo>
                        <a:pt x="761429" y="0"/>
                        <a:pt x="652272" y="45148"/>
                        <a:pt x="571881" y="125635"/>
                      </a:cubicBezTo>
                      <a:lnTo>
                        <a:pt x="125635" y="571786"/>
                      </a:lnTo>
                      <a:cubicBezTo>
                        <a:pt x="45148" y="652272"/>
                        <a:pt x="0" y="761333"/>
                        <a:pt x="0" y="875157"/>
                      </a:cubicBezTo>
                      <a:lnTo>
                        <a:pt x="0" y="1506188"/>
                      </a:lnTo>
                      <a:cubicBezTo>
                        <a:pt x="0" y="1619917"/>
                        <a:pt x="45148" y="1729073"/>
                        <a:pt x="125635" y="1809464"/>
                      </a:cubicBezTo>
                      <a:lnTo>
                        <a:pt x="571881" y="2255711"/>
                      </a:lnTo>
                      <a:cubicBezTo>
                        <a:pt x="652272" y="2336102"/>
                        <a:pt x="761429" y="2381345"/>
                        <a:pt x="875157" y="2381345"/>
                      </a:cubicBezTo>
                      <a:lnTo>
                        <a:pt x="1506188" y="2381345"/>
                      </a:lnTo>
                      <a:cubicBezTo>
                        <a:pt x="1619917" y="2381345"/>
                        <a:pt x="1729073" y="2336197"/>
                        <a:pt x="1809464" y="2255711"/>
                      </a:cubicBezTo>
                      <a:lnTo>
                        <a:pt x="2255711" y="1809464"/>
                      </a:lnTo>
                      <a:cubicBezTo>
                        <a:pt x="2336102" y="1729073"/>
                        <a:pt x="2381345" y="1619917"/>
                        <a:pt x="2381345" y="1506188"/>
                      </a:cubicBezTo>
                      <a:lnTo>
                        <a:pt x="2381345" y="875157"/>
                      </a:lnTo>
                      <a:cubicBezTo>
                        <a:pt x="2381345" y="761429"/>
                        <a:pt x="2336197" y="652272"/>
                        <a:pt x="2255711" y="571881"/>
                      </a:cubicBezTo>
                      <a:lnTo>
                        <a:pt x="1809464" y="125635"/>
                      </a:lnTo>
                      <a:cubicBezTo>
                        <a:pt x="1729073" y="45244"/>
                        <a:pt x="1619917" y="0"/>
                        <a:pt x="1506188" y="0"/>
                      </a:cubicBezTo>
                      <a:lnTo>
                        <a:pt x="1506188" y="0"/>
                      </a:lnTo>
                      <a:close/>
                    </a:path>
                  </a:pathLst>
                </a:custGeom>
                <a:grpFill/>
                <a:ln w="9525" cap="flat">
                  <a:solidFill>
                    <a:schemeClr val="bg1">
                      <a:lumMod val="85000"/>
                    </a:schemeClr>
                  </a:solidFill>
                  <a:prstDash val="solid"/>
                  <a:miter/>
                </a:ln>
              </p:spPr>
              <p:txBody>
                <a:bodyPr rtlCol="0" anchor="ctr"/>
                <a:lstStyle/>
                <a:p>
                  <a:endParaRPr lang="en-US"/>
                </a:p>
              </p:txBody>
            </p:sp>
          </p:grpSp>
          <p:pic>
            <p:nvPicPr>
              <p:cNvPr id="222" name="Picture 221">
                <a:extLst>
                  <a:ext uri="{FF2B5EF4-FFF2-40B4-BE49-F238E27FC236}">
                    <a16:creationId xmlns:a16="http://schemas.microsoft.com/office/drawing/2014/main" id="{FB407BB8-86C3-CC22-8BB0-701B07AD3DA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231821" y="2432473"/>
                <a:ext cx="1005840" cy="1005840"/>
              </a:xfrm>
              <a:prstGeom prst="rect">
                <a:avLst/>
              </a:prstGeom>
            </p:spPr>
          </p:pic>
        </p:grpSp>
        <p:grpSp>
          <p:nvGrpSpPr>
            <p:cNvPr id="11" name="Group 10">
              <a:extLst>
                <a:ext uri="{FF2B5EF4-FFF2-40B4-BE49-F238E27FC236}">
                  <a16:creationId xmlns:a16="http://schemas.microsoft.com/office/drawing/2014/main" id="{EDF391B5-F01B-4123-1E18-38E78C143C0B}"/>
                </a:ext>
              </a:extLst>
            </p:cNvPr>
            <p:cNvGrpSpPr/>
            <p:nvPr/>
          </p:nvGrpSpPr>
          <p:grpSpPr>
            <a:xfrm>
              <a:off x="6270794" y="3868113"/>
              <a:ext cx="2996085" cy="1452807"/>
              <a:chOff x="6270794" y="3854795"/>
              <a:chExt cx="2996085" cy="1452807"/>
            </a:xfrm>
          </p:grpSpPr>
          <p:sp>
            <p:nvSpPr>
              <p:cNvPr id="217" name="TextBox 216">
                <a:extLst>
                  <a:ext uri="{FF2B5EF4-FFF2-40B4-BE49-F238E27FC236}">
                    <a16:creationId xmlns:a16="http://schemas.microsoft.com/office/drawing/2014/main" id="{4B8A0BD7-5D0C-1B9A-3812-708A53D2C510}"/>
                  </a:ext>
                </a:extLst>
              </p:cNvPr>
              <p:cNvSpPr txBox="1"/>
              <p:nvPr/>
            </p:nvSpPr>
            <p:spPr>
              <a:xfrm>
                <a:off x="6270794" y="3984163"/>
                <a:ext cx="2996085" cy="1323439"/>
              </a:xfrm>
              <a:prstGeom prst="rect">
                <a:avLst/>
              </a:prstGeom>
              <a:noFill/>
            </p:spPr>
            <p:txBody>
              <a:bodyPr wrap="square" lIns="91440" tIns="45720" rIns="91440" bIns="45720" rtlCol="0" anchor="t">
                <a:spAutoFit/>
              </a:bodyPr>
              <a:lstStyle/>
              <a:p>
                <a:pPr algn="ctr"/>
                <a:r>
                  <a:rPr lang="en-US" sz="2000" dirty="0">
                    <a:solidFill>
                      <a:schemeClr val="tx1">
                        <a:lumMod val="95000"/>
                        <a:lumOff val="5000"/>
                      </a:schemeClr>
                    </a:solidFill>
                    <a:latin typeface="Atkinson Hyperlegible" pitchFamily="2" charset="0"/>
                    <a:cs typeface="Arial"/>
                  </a:rPr>
                  <a:t>Contaminated hands</a:t>
                </a:r>
              </a:p>
              <a:p>
                <a:pPr algn="ctr"/>
                <a:r>
                  <a:rPr lang="en-US" sz="2000" dirty="0">
                    <a:solidFill>
                      <a:schemeClr val="tx1">
                        <a:lumMod val="95000"/>
                        <a:lumOff val="5000"/>
                      </a:schemeClr>
                    </a:solidFill>
                    <a:latin typeface="Atkinson Hyperlegible" pitchFamily="2" charset="0"/>
                    <a:cs typeface="Arial"/>
                  </a:rPr>
                  <a:t>or gloves of health care personnel, caretakers, visitors</a:t>
                </a:r>
                <a:endParaRPr lang="en-GB" sz="2000" dirty="0">
                  <a:solidFill>
                    <a:schemeClr val="tx1">
                      <a:lumMod val="95000"/>
                      <a:lumOff val="5000"/>
                    </a:schemeClr>
                  </a:solidFill>
                  <a:latin typeface="Atkinson Hyperlegible" pitchFamily="2" charset="0"/>
                  <a:cs typeface="Arial"/>
                </a:endParaRPr>
              </a:p>
            </p:txBody>
          </p:sp>
          <p:sp>
            <p:nvSpPr>
              <p:cNvPr id="227" name="Isosceles Triangle 226">
                <a:extLst>
                  <a:ext uri="{FF2B5EF4-FFF2-40B4-BE49-F238E27FC236}">
                    <a16:creationId xmlns:a16="http://schemas.microsoft.com/office/drawing/2014/main" id="{68B9485C-0F66-39DD-92F5-7C46E1EE7975}"/>
                  </a:ext>
                </a:extLst>
              </p:cNvPr>
              <p:cNvSpPr/>
              <p:nvPr/>
            </p:nvSpPr>
            <p:spPr>
              <a:xfrm flipV="1">
                <a:off x="7614662" y="3854795"/>
                <a:ext cx="240158" cy="141406"/>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3FD27464-05E0-EDB7-D4C8-39D1EE345DB1}"/>
              </a:ext>
            </a:extLst>
          </p:cNvPr>
          <p:cNvGrpSpPr/>
          <p:nvPr/>
        </p:nvGrpSpPr>
        <p:grpSpPr>
          <a:xfrm>
            <a:off x="4447734" y="1037614"/>
            <a:ext cx="6586418" cy="951870"/>
            <a:chOff x="4447734" y="1024296"/>
            <a:chExt cx="6586418" cy="951870"/>
          </a:xfrm>
        </p:grpSpPr>
        <p:cxnSp>
          <p:nvCxnSpPr>
            <p:cNvPr id="230" name="Straight Connector 229">
              <a:extLst>
                <a:ext uri="{FF2B5EF4-FFF2-40B4-BE49-F238E27FC236}">
                  <a16:creationId xmlns:a16="http://schemas.microsoft.com/office/drawing/2014/main" id="{D7B8CB4B-3135-211D-E009-2C484DF6D090}"/>
                </a:ext>
              </a:extLst>
            </p:cNvPr>
            <p:cNvCxnSpPr>
              <a:cxnSpLocks/>
            </p:cNvCxnSpPr>
            <p:nvPr/>
          </p:nvCxnSpPr>
          <p:spPr>
            <a:xfrm>
              <a:off x="7660375" y="1379625"/>
              <a:ext cx="3373777" cy="0"/>
            </a:xfrm>
            <a:prstGeom prst="line">
              <a:avLst/>
            </a:prstGeom>
            <a:ln w="19050">
              <a:solidFill>
                <a:srgbClr val="80BC00"/>
              </a:solidFill>
              <a:prstDash val="sysDash"/>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8FA999AF-0A3D-625D-D4F5-C1DED5BF0FAE}"/>
                </a:ext>
              </a:extLst>
            </p:cNvPr>
            <p:cNvGrpSpPr/>
            <p:nvPr/>
          </p:nvGrpSpPr>
          <p:grpSpPr>
            <a:xfrm>
              <a:off x="4447734" y="1024296"/>
              <a:ext cx="6574016" cy="951870"/>
              <a:chOff x="4447734" y="1024296"/>
              <a:chExt cx="6574016" cy="951870"/>
            </a:xfrm>
          </p:grpSpPr>
          <p:cxnSp>
            <p:nvCxnSpPr>
              <p:cNvPr id="203" name="Straight Arrow Connector 202">
                <a:extLst>
                  <a:ext uri="{FF2B5EF4-FFF2-40B4-BE49-F238E27FC236}">
                    <a16:creationId xmlns:a16="http://schemas.microsoft.com/office/drawing/2014/main" id="{D5FF6BB5-7E11-1E7A-AD17-966241E80FF8}"/>
                  </a:ext>
                </a:extLst>
              </p:cNvPr>
              <p:cNvCxnSpPr>
                <a:cxnSpLocks/>
              </p:cNvCxnSpPr>
              <p:nvPr/>
            </p:nvCxnSpPr>
            <p:spPr>
              <a:xfrm rot="5400000">
                <a:off x="10730677" y="1675621"/>
                <a:ext cx="582146" cy="0"/>
              </a:xfrm>
              <a:prstGeom prst="straightConnector1">
                <a:avLst/>
              </a:prstGeom>
              <a:ln w="19050">
                <a:solidFill>
                  <a:srgbClr val="80BC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06" name="Straight Connector 205">
                <a:extLst>
                  <a:ext uri="{FF2B5EF4-FFF2-40B4-BE49-F238E27FC236}">
                    <a16:creationId xmlns:a16="http://schemas.microsoft.com/office/drawing/2014/main" id="{3831DC62-322B-9099-22F5-7D80EEFA3AF7}"/>
                  </a:ext>
                </a:extLst>
              </p:cNvPr>
              <p:cNvCxnSpPr>
                <a:cxnSpLocks/>
              </p:cNvCxnSpPr>
              <p:nvPr/>
            </p:nvCxnSpPr>
            <p:spPr>
              <a:xfrm>
                <a:off x="4459616" y="1379625"/>
                <a:ext cx="3383280" cy="0"/>
              </a:xfrm>
              <a:prstGeom prst="line">
                <a:avLst/>
              </a:prstGeom>
              <a:ln w="19050">
                <a:solidFill>
                  <a:srgbClr val="00205C"/>
                </a:solidFill>
                <a:prstDash val="sysDash"/>
              </a:ln>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267E15EC-429F-9B6C-56DB-AF194BCFFD5B}"/>
                  </a:ext>
                </a:extLst>
              </p:cNvPr>
              <p:cNvCxnSpPr>
                <a:cxnSpLocks/>
              </p:cNvCxnSpPr>
              <p:nvPr/>
            </p:nvCxnSpPr>
            <p:spPr>
              <a:xfrm rot="5400000">
                <a:off x="4149463" y="1677896"/>
                <a:ext cx="596541" cy="0"/>
              </a:xfrm>
              <a:prstGeom prst="line">
                <a:avLst/>
              </a:prstGeom>
              <a:ln w="19050">
                <a:solidFill>
                  <a:srgbClr val="00205C"/>
                </a:solidFill>
                <a:prstDash val="sysDash"/>
              </a:ln>
            </p:spPr>
            <p:style>
              <a:lnRef idx="2">
                <a:schemeClr val="accent1"/>
              </a:lnRef>
              <a:fillRef idx="0">
                <a:schemeClr val="accent1"/>
              </a:fillRef>
              <a:effectRef idx="1">
                <a:schemeClr val="accent1"/>
              </a:effectRef>
              <a:fontRef idx="minor">
                <a:schemeClr val="tx1"/>
              </a:fontRef>
            </p:style>
          </p:cxnSp>
          <p:grpSp>
            <p:nvGrpSpPr>
              <p:cNvPr id="213" name="Group 212">
                <a:extLst>
                  <a:ext uri="{FF2B5EF4-FFF2-40B4-BE49-F238E27FC236}">
                    <a16:creationId xmlns:a16="http://schemas.microsoft.com/office/drawing/2014/main" id="{C18F28F6-F371-F473-1A2B-0B8781ED5455}"/>
                  </a:ext>
                </a:extLst>
              </p:cNvPr>
              <p:cNvGrpSpPr/>
              <p:nvPr/>
            </p:nvGrpSpPr>
            <p:grpSpPr>
              <a:xfrm flipH="1">
                <a:off x="7381124" y="1024296"/>
                <a:ext cx="731520" cy="731520"/>
                <a:chOff x="2216851" y="5382827"/>
                <a:chExt cx="791693" cy="791693"/>
              </a:xfrm>
            </p:grpSpPr>
            <p:sp>
              <p:nvSpPr>
                <p:cNvPr id="214" name="Freeform: Shape 213">
                  <a:extLst>
                    <a:ext uri="{FF2B5EF4-FFF2-40B4-BE49-F238E27FC236}">
                      <a16:creationId xmlns:a16="http://schemas.microsoft.com/office/drawing/2014/main" id="{63F385A6-FF46-748A-C5A1-CA1983E1E00A}"/>
                    </a:ext>
                  </a:extLst>
                </p:cNvPr>
                <p:cNvSpPr/>
                <p:nvPr/>
              </p:nvSpPr>
              <p:spPr>
                <a:xfrm>
                  <a:off x="2216851" y="5382827"/>
                  <a:ext cx="791693" cy="79169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 name="Graphic 214">
                  <a:extLst>
                    <a:ext uri="{FF2B5EF4-FFF2-40B4-BE49-F238E27FC236}">
                      <a16:creationId xmlns:a16="http://schemas.microsoft.com/office/drawing/2014/main" id="{A207262F-96EE-2972-E106-30EC2C502F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3877" y="5536070"/>
                  <a:ext cx="420491" cy="485206"/>
                </a:xfrm>
                <a:prstGeom prst="rect">
                  <a:avLst/>
                </a:prstGeom>
              </p:spPr>
            </p:pic>
          </p:grpSp>
        </p:grpSp>
      </p:grpSp>
      <p:grpSp>
        <p:nvGrpSpPr>
          <p:cNvPr id="13" name="Group 12">
            <a:extLst>
              <a:ext uri="{FF2B5EF4-FFF2-40B4-BE49-F238E27FC236}">
                <a16:creationId xmlns:a16="http://schemas.microsoft.com/office/drawing/2014/main" id="{6BFBF3A1-8E65-6CD6-FC99-771ABE30A966}"/>
              </a:ext>
            </a:extLst>
          </p:cNvPr>
          <p:cNvGrpSpPr/>
          <p:nvPr/>
        </p:nvGrpSpPr>
        <p:grpSpPr>
          <a:xfrm>
            <a:off x="5095157" y="1895972"/>
            <a:ext cx="1975909" cy="731520"/>
            <a:chOff x="5095157" y="1882654"/>
            <a:chExt cx="1975909" cy="731520"/>
          </a:xfrm>
        </p:grpSpPr>
        <p:grpSp>
          <p:nvGrpSpPr>
            <p:cNvPr id="233" name="Group 232">
              <a:extLst>
                <a:ext uri="{FF2B5EF4-FFF2-40B4-BE49-F238E27FC236}">
                  <a16:creationId xmlns:a16="http://schemas.microsoft.com/office/drawing/2014/main" id="{F89E8857-9913-8A5E-B4F6-3197CCC27F0D}"/>
                </a:ext>
              </a:extLst>
            </p:cNvPr>
            <p:cNvGrpSpPr/>
            <p:nvPr/>
          </p:nvGrpSpPr>
          <p:grpSpPr>
            <a:xfrm>
              <a:off x="5095157" y="2240068"/>
              <a:ext cx="1975909" cy="0"/>
              <a:chOff x="5095157" y="2240068"/>
              <a:chExt cx="1975909" cy="0"/>
            </a:xfrm>
          </p:grpSpPr>
          <p:cxnSp>
            <p:nvCxnSpPr>
              <p:cNvPr id="231" name="Straight Arrow Connector 230">
                <a:extLst>
                  <a:ext uri="{FF2B5EF4-FFF2-40B4-BE49-F238E27FC236}">
                    <a16:creationId xmlns:a16="http://schemas.microsoft.com/office/drawing/2014/main" id="{72FD8ABE-B3B1-61C2-3EF6-BCC34188F953}"/>
                  </a:ext>
                </a:extLst>
              </p:cNvPr>
              <p:cNvCxnSpPr>
                <a:cxnSpLocks/>
              </p:cNvCxnSpPr>
              <p:nvPr/>
            </p:nvCxnSpPr>
            <p:spPr>
              <a:xfrm>
                <a:off x="6179018" y="2240068"/>
                <a:ext cx="892048" cy="0"/>
              </a:xfrm>
              <a:prstGeom prst="straightConnector1">
                <a:avLst/>
              </a:prstGeom>
              <a:ln w="19050">
                <a:solidFill>
                  <a:srgbClr val="80BC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2" name="Straight Connector 231">
                <a:extLst>
                  <a:ext uri="{FF2B5EF4-FFF2-40B4-BE49-F238E27FC236}">
                    <a16:creationId xmlns:a16="http://schemas.microsoft.com/office/drawing/2014/main" id="{454DF484-C530-E952-2CF5-07A39DFDB9E8}"/>
                  </a:ext>
                </a:extLst>
              </p:cNvPr>
              <p:cNvCxnSpPr>
                <a:cxnSpLocks/>
              </p:cNvCxnSpPr>
              <p:nvPr/>
            </p:nvCxnSpPr>
            <p:spPr>
              <a:xfrm>
                <a:off x="5095157" y="2240068"/>
                <a:ext cx="807655" cy="0"/>
              </a:xfrm>
              <a:prstGeom prst="line">
                <a:avLst/>
              </a:prstGeom>
              <a:ln w="19050">
                <a:solidFill>
                  <a:srgbClr val="00205C"/>
                </a:solidFill>
                <a:prstDash val="sysDash"/>
              </a:ln>
            </p:spPr>
            <p:style>
              <a:lnRef idx="2">
                <a:schemeClr val="accent1"/>
              </a:lnRef>
              <a:fillRef idx="0">
                <a:schemeClr val="accent1"/>
              </a:fillRef>
              <a:effectRef idx="1">
                <a:schemeClr val="accent1"/>
              </a:effectRef>
              <a:fontRef idx="minor">
                <a:schemeClr val="tx1"/>
              </a:fontRef>
            </p:style>
          </p:cxnSp>
        </p:grpSp>
        <p:grpSp>
          <p:nvGrpSpPr>
            <p:cNvPr id="193" name="Group 192">
              <a:extLst>
                <a:ext uri="{FF2B5EF4-FFF2-40B4-BE49-F238E27FC236}">
                  <a16:creationId xmlns:a16="http://schemas.microsoft.com/office/drawing/2014/main" id="{4C409A57-B91D-0F5B-BC78-55B88F5AB886}"/>
                </a:ext>
              </a:extLst>
            </p:cNvPr>
            <p:cNvGrpSpPr/>
            <p:nvPr/>
          </p:nvGrpSpPr>
          <p:grpSpPr>
            <a:xfrm flipH="1">
              <a:off x="5768558" y="1882654"/>
              <a:ext cx="731520" cy="731520"/>
              <a:chOff x="2216851" y="5382827"/>
              <a:chExt cx="791693" cy="791693"/>
            </a:xfrm>
          </p:grpSpPr>
          <p:sp>
            <p:nvSpPr>
              <p:cNvPr id="194" name="Freeform: Shape 193">
                <a:extLst>
                  <a:ext uri="{FF2B5EF4-FFF2-40B4-BE49-F238E27FC236}">
                    <a16:creationId xmlns:a16="http://schemas.microsoft.com/office/drawing/2014/main" id="{20549146-785B-F63C-51BC-35086BE6E05C}"/>
                  </a:ext>
                </a:extLst>
              </p:cNvPr>
              <p:cNvSpPr/>
              <p:nvPr/>
            </p:nvSpPr>
            <p:spPr>
              <a:xfrm>
                <a:off x="2216851" y="5382827"/>
                <a:ext cx="791693" cy="79169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5" name="Graphic 194">
                <a:extLst>
                  <a:ext uri="{FF2B5EF4-FFF2-40B4-BE49-F238E27FC236}">
                    <a16:creationId xmlns:a16="http://schemas.microsoft.com/office/drawing/2014/main" id="{853D780D-76E4-0C11-F9AE-7A616E64A8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3877" y="5536070"/>
                <a:ext cx="420491" cy="485206"/>
              </a:xfrm>
              <a:prstGeom prst="rect">
                <a:avLst/>
              </a:prstGeom>
            </p:spPr>
          </p:pic>
        </p:grpSp>
      </p:grpSp>
      <p:grpSp>
        <p:nvGrpSpPr>
          <p:cNvPr id="14" name="Group 13">
            <a:extLst>
              <a:ext uri="{FF2B5EF4-FFF2-40B4-BE49-F238E27FC236}">
                <a16:creationId xmlns:a16="http://schemas.microsoft.com/office/drawing/2014/main" id="{EDA49116-5717-FCE8-53F2-FA97789438A2}"/>
              </a:ext>
            </a:extLst>
          </p:cNvPr>
          <p:cNvGrpSpPr/>
          <p:nvPr/>
        </p:nvGrpSpPr>
        <p:grpSpPr>
          <a:xfrm>
            <a:off x="5095157" y="3272463"/>
            <a:ext cx="1975909" cy="731520"/>
            <a:chOff x="5095157" y="3259145"/>
            <a:chExt cx="1975909" cy="731520"/>
          </a:xfrm>
        </p:grpSpPr>
        <p:grpSp>
          <p:nvGrpSpPr>
            <p:cNvPr id="234" name="Group 233">
              <a:extLst>
                <a:ext uri="{FF2B5EF4-FFF2-40B4-BE49-F238E27FC236}">
                  <a16:creationId xmlns:a16="http://schemas.microsoft.com/office/drawing/2014/main" id="{94C6379F-DB3F-9CC5-6D95-3AF2DF7A816F}"/>
                </a:ext>
              </a:extLst>
            </p:cNvPr>
            <p:cNvGrpSpPr/>
            <p:nvPr/>
          </p:nvGrpSpPr>
          <p:grpSpPr>
            <a:xfrm flipH="1">
              <a:off x="5095157" y="3640243"/>
              <a:ext cx="1975909" cy="0"/>
              <a:chOff x="5095157" y="2240068"/>
              <a:chExt cx="1975909" cy="0"/>
            </a:xfrm>
          </p:grpSpPr>
          <p:cxnSp>
            <p:nvCxnSpPr>
              <p:cNvPr id="235" name="Straight Arrow Connector 234">
                <a:extLst>
                  <a:ext uri="{FF2B5EF4-FFF2-40B4-BE49-F238E27FC236}">
                    <a16:creationId xmlns:a16="http://schemas.microsoft.com/office/drawing/2014/main" id="{62F47CFC-08E4-C924-757E-967195AA76D0}"/>
                  </a:ext>
                </a:extLst>
              </p:cNvPr>
              <p:cNvCxnSpPr>
                <a:cxnSpLocks/>
              </p:cNvCxnSpPr>
              <p:nvPr/>
            </p:nvCxnSpPr>
            <p:spPr>
              <a:xfrm>
                <a:off x="6179018" y="2240068"/>
                <a:ext cx="892048" cy="0"/>
              </a:xfrm>
              <a:prstGeom prst="straightConnector1">
                <a:avLst/>
              </a:prstGeom>
              <a:ln w="19050">
                <a:solidFill>
                  <a:srgbClr val="5B2C8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6" name="Straight Connector 235">
                <a:extLst>
                  <a:ext uri="{FF2B5EF4-FFF2-40B4-BE49-F238E27FC236}">
                    <a16:creationId xmlns:a16="http://schemas.microsoft.com/office/drawing/2014/main" id="{CFDC28E1-6D5F-6173-952C-2188AF400A4D}"/>
                  </a:ext>
                </a:extLst>
              </p:cNvPr>
              <p:cNvCxnSpPr>
                <a:cxnSpLocks/>
              </p:cNvCxnSpPr>
              <p:nvPr/>
            </p:nvCxnSpPr>
            <p:spPr>
              <a:xfrm>
                <a:off x="5095157" y="2240068"/>
                <a:ext cx="807655" cy="0"/>
              </a:xfrm>
              <a:prstGeom prst="line">
                <a:avLst/>
              </a:prstGeom>
              <a:ln w="19050">
                <a:solidFill>
                  <a:srgbClr val="00205C"/>
                </a:solidFill>
                <a:prstDash val="sysDash"/>
              </a:ln>
            </p:spPr>
            <p:style>
              <a:lnRef idx="2">
                <a:schemeClr val="accent1"/>
              </a:lnRef>
              <a:fillRef idx="0">
                <a:schemeClr val="accent1"/>
              </a:fillRef>
              <a:effectRef idx="1">
                <a:schemeClr val="accent1"/>
              </a:effectRef>
              <a:fontRef idx="minor">
                <a:schemeClr val="tx1"/>
              </a:fontRef>
            </p:style>
          </p:cxnSp>
        </p:grpSp>
        <p:grpSp>
          <p:nvGrpSpPr>
            <p:cNvPr id="197" name="Group 196">
              <a:extLst>
                <a:ext uri="{FF2B5EF4-FFF2-40B4-BE49-F238E27FC236}">
                  <a16:creationId xmlns:a16="http://schemas.microsoft.com/office/drawing/2014/main" id="{5ABBBBDD-273D-2CD2-99A3-987870B2C3F0}"/>
                </a:ext>
              </a:extLst>
            </p:cNvPr>
            <p:cNvGrpSpPr/>
            <p:nvPr/>
          </p:nvGrpSpPr>
          <p:grpSpPr>
            <a:xfrm>
              <a:off x="5768558" y="3259145"/>
              <a:ext cx="731520" cy="731520"/>
              <a:chOff x="6493576" y="5382827"/>
              <a:chExt cx="791693" cy="791693"/>
            </a:xfrm>
          </p:grpSpPr>
          <p:sp>
            <p:nvSpPr>
              <p:cNvPr id="198" name="Freeform: Shape 197">
                <a:extLst>
                  <a:ext uri="{FF2B5EF4-FFF2-40B4-BE49-F238E27FC236}">
                    <a16:creationId xmlns:a16="http://schemas.microsoft.com/office/drawing/2014/main" id="{9B9E9EC5-B2E6-37C8-6C23-277DEDAD4D72}"/>
                  </a:ext>
                </a:extLst>
              </p:cNvPr>
              <p:cNvSpPr/>
              <p:nvPr/>
            </p:nvSpPr>
            <p:spPr>
              <a:xfrm>
                <a:off x="6493576" y="5382827"/>
                <a:ext cx="791693" cy="79169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5B2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99" name="Graphic 198">
                <a:extLst>
                  <a:ext uri="{FF2B5EF4-FFF2-40B4-BE49-F238E27FC236}">
                    <a16:creationId xmlns:a16="http://schemas.microsoft.com/office/drawing/2014/main" id="{E83C45DE-6F02-A157-7574-5029D63F0B6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3546" y="5551198"/>
                <a:ext cx="351752" cy="454951"/>
              </a:xfrm>
              <a:prstGeom prst="rect">
                <a:avLst/>
              </a:prstGeom>
            </p:spPr>
          </p:pic>
        </p:grpSp>
      </p:grpSp>
      <p:grpSp>
        <p:nvGrpSpPr>
          <p:cNvPr id="16" name="Group 15">
            <a:extLst>
              <a:ext uri="{FF2B5EF4-FFF2-40B4-BE49-F238E27FC236}">
                <a16:creationId xmlns:a16="http://schemas.microsoft.com/office/drawing/2014/main" id="{E89E63E5-FAA5-3ED4-CA1A-BB051E7B7A97}"/>
              </a:ext>
            </a:extLst>
          </p:cNvPr>
          <p:cNvGrpSpPr>
            <a:grpSpLocks/>
          </p:cNvGrpSpPr>
          <p:nvPr/>
        </p:nvGrpSpPr>
        <p:grpSpPr>
          <a:xfrm>
            <a:off x="8694533" y="2540911"/>
            <a:ext cx="1373317" cy="731520"/>
            <a:chOff x="8694533" y="2527593"/>
            <a:chExt cx="1373317" cy="731520"/>
          </a:xfrm>
        </p:grpSpPr>
        <p:grpSp>
          <p:nvGrpSpPr>
            <p:cNvPr id="238" name="Group 237">
              <a:extLst>
                <a:ext uri="{FF2B5EF4-FFF2-40B4-BE49-F238E27FC236}">
                  <a16:creationId xmlns:a16="http://schemas.microsoft.com/office/drawing/2014/main" id="{226724D3-90CD-278C-0267-71B247BB3002}"/>
                </a:ext>
              </a:extLst>
            </p:cNvPr>
            <p:cNvGrpSpPr>
              <a:grpSpLocks/>
            </p:cNvGrpSpPr>
            <p:nvPr/>
          </p:nvGrpSpPr>
          <p:grpSpPr>
            <a:xfrm>
              <a:off x="8694533" y="2912517"/>
              <a:ext cx="1373317" cy="0"/>
              <a:chOff x="8694533" y="2912517"/>
              <a:chExt cx="1373317" cy="0"/>
            </a:xfrm>
          </p:grpSpPr>
          <p:cxnSp>
            <p:nvCxnSpPr>
              <p:cNvPr id="208" name="Straight Arrow Connector 207">
                <a:extLst>
                  <a:ext uri="{FF2B5EF4-FFF2-40B4-BE49-F238E27FC236}">
                    <a16:creationId xmlns:a16="http://schemas.microsoft.com/office/drawing/2014/main" id="{833263AA-6A93-F10D-744E-9D771F80D367}"/>
                  </a:ext>
                </a:extLst>
              </p:cNvPr>
              <p:cNvCxnSpPr>
                <a:cxnSpLocks/>
              </p:cNvCxnSpPr>
              <p:nvPr/>
            </p:nvCxnSpPr>
            <p:spPr>
              <a:xfrm>
                <a:off x="9571383" y="2912517"/>
                <a:ext cx="496467" cy="0"/>
              </a:xfrm>
              <a:prstGeom prst="straightConnector1">
                <a:avLst/>
              </a:prstGeom>
              <a:ln w="19050">
                <a:solidFill>
                  <a:srgbClr val="5B2C8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37" name="Straight Connector 236">
                <a:extLst>
                  <a:ext uri="{FF2B5EF4-FFF2-40B4-BE49-F238E27FC236}">
                    <a16:creationId xmlns:a16="http://schemas.microsoft.com/office/drawing/2014/main" id="{9B3B541E-01ED-E2C8-5974-9F26F60F0B74}"/>
                  </a:ext>
                </a:extLst>
              </p:cNvPr>
              <p:cNvCxnSpPr>
                <a:cxnSpLocks/>
              </p:cNvCxnSpPr>
              <p:nvPr/>
            </p:nvCxnSpPr>
            <p:spPr>
              <a:xfrm flipH="1">
                <a:off x="8694533" y="2912517"/>
                <a:ext cx="501491" cy="0"/>
              </a:xfrm>
              <a:prstGeom prst="line">
                <a:avLst/>
              </a:prstGeom>
              <a:ln w="19050">
                <a:solidFill>
                  <a:srgbClr val="00205C"/>
                </a:solidFill>
                <a:prstDash val="sysDash"/>
              </a:ln>
            </p:spPr>
            <p:style>
              <a:lnRef idx="2">
                <a:schemeClr val="accent1"/>
              </a:lnRef>
              <a:fillRef idx="0">
                <a:schemeClr val="accent1"/>
              </a:fillRef>
              <a:effectRef idx="1">
                <a:schemeClr val="accent1"/>
              </a:effectRef>
              <a:fontRef idx="minor">
                <a:schemeClr val="tx1"/>
              </a:fontRef>
            </p:style>
          </p:cxnSp>
        </p:grpSp>
        <p:grpSp>
          <p:nvGrpSpPr>
            <p:cNvPr id="209" name="Group 208">
              <a:extLst>
                <a:ext uri="{FF2B5EF4-FFF2-40B4-BE49-F238E27FC236}">
                  <a16:creationId xmlns:a16="http://schemas.microsoft.com/office/drawing/2014/main" id="{77A26DE0-A929-5059-C1D4-D85279DBF2CA}"/>
                </a:ext>
              </a:extLst>
            </p:cNvPr>
            <p:cNvGrpSpPr>
              <a:grpSpLocks/>
            </p:cNvGrpSpPr>
            <p:nvPr/>
          </p:nvGrpSpPr>
          <p:grpSpPr>
            <a:xfrm>
              <a:off x="8982399" y="2527593"/>
              <a:ext cx="731520" cy="731520"/>
              <a:chOff x="6493576" y="5382827"/>
              <a:chExt cx="791693" cy="791693"/>
            </a:xfrm>
          </p:grpSpPr>
          <p:sp>
            <p:nvSpPr>
              <p:cNvPr id="210" name="Freeform: Shape 209">
                <a:extLst>
                  <a:ext uri="{FF2B5EF4-FFF2-40B4-BE49-F238E27FC236}">
                    <a16:creationId xmlns:a16="http://schemas.microsoft.com/office/drawing/2014/main" id="{3560D231-29CC-F89A-1469-0523B653C042}"/>
                  </a:ext>
                </a:extLst>
              </p:cNvPr>
              <p:cNvSpPr>
                <a:spLocks/>
              </p:cNvSpPr>
              <p:nvPr/>
            </p:nvSpPr>
            <p:spPr>
              <a:xfrm>
                <a:off x="6493576" y="5382827"/>
                <a:ext cx="791693" cy="79169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5B2C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11" name="Graphic 210">
                <a:extLst>
                  <a:ext uri="{FF2B5EF4-FFF2-40B4-BE49-F238E27FC236}">
                    <a16:creationId xmlns:a16="http://schemas.microsoft.com/office/drawing/2014/main" id="{51B75EEC-2C26-9407-3B52-072547DD54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3546" y="5551198"/>
                <a:ext cx="351752" cy="454951"/>
              </a:xfrm>
              <a:prstGeom prst="rect">
                <a:avLst/>
              </a:prstGeom>
            </p:spPr>
          </p:pic>
        </p:grpSp>
      </p:grpSp>
      <p:grpSp>
        <p:nvGrpSpPr>
          <p:cNvPr id="265" name="Group 264">
            <a:extLst>
              <a:ext uri="{FF2B5EF4-FFF2-40B4-BE49-F238E27FC236}">
                <a16:creationId xmlns:a16="http://schemas.microsoft.com/office/drawing/2014/main" id="{B75A92F8-499A-5F4B-59C6-2E9EA0E6257A}"/>
              </a:ext>
            </a:extLst>
          </p:cNvPr>
          <p:cNvGrpSpPr>
            <a:grpSpLocks/>
          </p:cNvGrpSpPr>
          <p:nvPr/>
        </p:nvGrpSpPr>
        <p:grpSpPr>
          <a:xfrm>
            <a:off x="10090053" y="2017014"/>
            <a:ext cx="1863394" cy="2688353"/>
            <a:chOff x="10090053" y="2017014"/>
            <a:chExt cx="1863394" cy="2688353"/>
          </a:xfrm>
        </p:grpSpPr>
        <p:grpSp>
          <p:nvGrpSpPr>
            <p:cNvPr id="8" name="Group 7">
              <a:extLst>
                <a:ext uri="{FF2B5EF4-FFF2-40B4-BE49-F238E27FC236}">
                  <a16:creationId xmlns:a16="http://schemas.microsoft.com/office/drawing/2014/main" id="{7427C133-08C8-7728-0E8B-B3645ECD6137}"/>
                </a:ext>
              </a:extLst>
            </p:cNvPr>
            <p:cNvGrpSpPr>
              <a:grpSpLocks/>
            </p:cNvGrpSpPr>
            <p:nvPr/>
          </p:nvGrpSpPr>
          <p:grpSpPr>
            <a:xfrm>
              <a:off x="10090053" y="2017014"/>
              <a:ext cx="1863394" cy="1863394"/>
              <a:chOff x="10090053" y="2003696"/>
              <a:chExt cx="1863394" cy="1863394"/>
            </a:xfrm>
          </p:grpSpPr>
          <p:grpSp>
            <p:nvGrpSpPr>
              <p:cNvPr id="58" name="Group 57">
                <a:extLst>
                  <a:ext uri="{FF2B5EF4-FFF2-40B4-BE49-F238E27FC236}">
                    <a16:creationId xmlns:a16="http://schemas.microsoft.com/office/drawing/2014/main" id="{AE0446E6-D06D-CB39-7AAD-143B1D5D1631}"/>
                  </a:ext>
                </a:extLst>
              </p:cNvPr>
              <p:cNvGrpSpPr>
                <a:grpSpLocks/>
              </p:cNvGrpSpPr>
              <p:nvPr/>
            </p:nvGrpSpPr>
            <p:grpSpPr>
              <a:xfrm>
                <a:off x="10090053" y="2003696"/>
                <a:ext cx="1863394" cy="1863394"/>
                <a:chOff x="8837516" y="2051321"/>
                <a:chExt cx="1863394" cy="1863394"/>
              </a:xfrm>
            </p:grpSpPr>
            <p:sp>
              <p:nvSpPr>
                <p:cNvPr id="52" name="Freeform: Shape 51">
                  <a:extLst>
                    <a:ext uri="{FF2B5EF4-FFF2-40B4-BE49-F238E27FC236}">
                      <a16:creationId xmlns:a16="http://schemas.microsoft.com/office/drawing/2014/main" id="{727788DF-6A3A-E7F0-60A5-164589BC7D6B}"/>
                    </a:ext>
                  </a:extLst>
                </p:cNvPr>
                <p:cNvSpPr>
                  <a:spLocks/>
                </p:cNvSpPr>
                <p:nvPr/>
              </p:nvSpPr>
              <p:spPr>
                <a:xfrm>
                  <a:off x="8937532" y="2151337"/>
                  <a:ext cx="1663363" cy="166336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FED02F">
                    <a:alpha val="70000"/>
                  </a:srgbClr>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41C99DAF-F981-E159-633F-4B30679E4848}"/>
                    </a:ext>
                  </a:extLst>
                </p:cNvPr>
                <p:cNvSpPr>
                  <a:spLocks/>
                </p:cNvSpPr>
                <p:nvPr/>
              </p:nvSpPr>
              <p:spPr>
                <a:xfrm>
                  <a:off x="8837516" y="2051321"/>
                  <a:ext cx="1863394" cy="1863394"/>
                </a:xfrm>
                <a:custGeom>
                  <a:avLst/>
                  <a:gdLst>
                    <a:gd name="connsiteX0" fmla="*/ 1506093 w 2381345"/>
                    <a:gd name="connsiteY0" fmla="*/ 9049 h 2381345"/>
                    <a:gd name="connsiteX1" fmla="*/ 1802987 w 2381345"/>
                    <a:gd name="connsiteY1" fmla="*/ 132017 h 2381345"/>
                    <a:gd name="connsiteX2" fmla="*/ 2249234 w 2381345"/>
                    <a:gd name="connsiteY2" fmla="*/ 578263 h 2381345"/>
                    <a:gd name="connsiteX3" fmla="*/ 2372201 w 2381345"/>
                    <a:gd name="connsiteY3" fmla="*/ 875157 h 2381345"/>
                    <a:gd name="connsiteX4" fmla="*/ 2372201 w 2381345"/>
                    <a:gd name="connsiteY4" fmla="*/ 1506188 h 2381345"/>
                    <a:gd name="connsiteX5" fmla="*/ 2249234 w 2381345"/>
                    <a:gd name="connsiteY5" fmla="*/ 1803083 h 2381345"/>
                    <a:gd name="connsiteX6" fmla="*/ 1802987 w 2381345"/>
                    <a:gd name="connsiteY6" fmla="*/ 2249329 h 2381345"/>
                    <a:gd name="connsiteX7" fmla="*/ 1506093 w 2381345"/>
                    <a:gd name="connsiteY7" fmla="*/ 2372297 h 2381345"/>
                    <a:gd name="connsiteX8" fmla="*/ 875062 w 2381345"/>
                    <a:gd name="connsiteY8" fmla="*/ 2372297 h 2381345"/>
                    <a:gd name="connsiteX9" fmla="*/ 578168 w 2381345"/>
                    <a:gd name="connsiteY9" fmla="*/ 2249329 h 2381345"/>
                    <a:gd name="connsiteX10" fmla="*/ 131921 w 2381345"/>
                    <a:gd name="connsiteY10" fmla="*/ 1803083 h 2381345"/>
                    <a:gd name="connsiteX11" fmla="*/ 8954 w 2381345"/>
                    <a:gd name="connsiteY11" fmla="*/ 1506188 h 2381345"/>
                    <a:gd name="connsiteX12" fmla="*/ 8954 w 2381345"/>
                    <a:gd name="connsiteY12" fmla="*/ 875157 h 2381345"/>
                    <a:gd name="connsiteX13" fmla="*/ 131921 w 2381345"/>
                    <a:gd name="connsiteY13" fmla="*/ 578263 h 2381345"/>
                    <a:gd name="connsiteX14" fmla="*/ 578263 w 2381345"/>
                    <a:gd name="connsiteY14" fmla="*/ 132017 h 2381345"/>
                    <a:gd name="connsiteX15" fmla="*/ 875157 w 2381345"/>
                    <a:gd name="connsiteY15" fmla="*/ 9049 h 2381345"/>
                    <a:gd name="connsiteX16" fmla="*/ 1506188 w 2381345"/>
                    <a:gd name="connsiteY16" fmla="*/ 9049 h 2381345"/>
                    <a:gd name="connsiteX17" fmla="*/ 1506188 w 2381345"/>
                    <a:gd name="connsiteY17" fmla="*/ 0 h 2381345"/>
                    <a:gd name="connsiteX18" fmla="*/ 875157 w 2381345"/>
                    <a:gd name="connsiteY18" fmla="*/ 0 h 2381345"/>
                    <a:gd name="connsiteX19" fmla="*/ 571881 w 2381345"/>
                    <a:gd name="connsiteY19" fmla="*/ 125635 h 2381345"/>
                    <a:gd name="connsiteX20" fmla="*/ 125635 w 2381345"/>
                    <a:gd name="connsiteY20" fmla="*/ 571786 h 2381345"/>
                    <a:gd name="connsiteX21" fmla="*/ 0 w 2381345"/>
                    <a:gd name="connsiteY21" fmla="*/ 875157 h 2381345"/>
                    <a:gd name="connsiteX22" fmla="*/ 0 w 2381345"/>
                    <a:gd name="connsiteY22" fmla="*/ 1506188 h 2381345"/>
                    <a:gd name="connsiteX23" fmla="*/ 125635 w 2381345"/>
                    <a:gd name="connsiteY23" fmla="*/ 1809464 h 2381345"/>
                    <a:gd name="connsiteX24" fmla="*/ 571881 w 2381345"/>
                    <a:gd name="connsiteY24" fmla="*/ 2255711 h 2381345"/>
                    <a:gd name="connsiteX25" fmla="*/ 875157 w 2381345"/>
                    <a:gd name="connsiteY25" fmla="*/ 2381345 h 2381345"/>
                    <a:gd name="connsiteX26" fmla="*/ 1506188 w 2381345"/>
                    <a:gd name="connsiteY26" fmla="*/ 2381345 h 2381345"/>
                    <a:gd name="connsiteX27" fmla="*/ 1809464 w 2381345"/>
                    <a:gd name="connsiteY27" fmla="*/ 2255711 h 2381345"/>
                    <a:gd name="connsiteX28" fmla="*/ 2255711 w 2381345"/>
                    <a:gd name="connsiteY28" fmla="*/ 1809464 h 2381345"/>
                    <a:gd name="connsiteX29" fmla="*/ 2381345 w 2381345"/>
                    <a:gd name="connsiteY29" fmla="*/ 1506188 h 2381345"/>
                    <a:gd name="connsiteX30" fmla="*/ 2381345 w 2381345"/>
                    <a:gd name="connsiteY30" fmla="*/ 875157 h 2381345"/>
                    <a:gd name="connsiteX31" fmla="*/ 2255711 w 2381345"/>
                    <a:gd name="connsiteY31" fmla="*/ 571881 h 2381345"/>
                    <a:gd name="connsiteX32" fmla="*/ 1809464 w 2381345"/>
                    <a:gd name="connsiteY32" fmla="*/ 125635 h 2381345"/>
                    <a:gd name="connsiteX33" fmla="*/ 1506188 w 2381345"/>
                    <a:gd name="connsiteY33" fmla="*/ 0 h 2381345"/>
                    <a:gd name="connsiteX34" fmla="*/ 1506188 w 2381345"/>
                    <a:gd name="connsiteY34" fmla="*/ 0 h 238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1345" h="2381345">
                      <a:moveTo>
                        <a:pt x="1506093" y="9049"/>
                      </a:moveTo>
                      <a:cubicBezTo>
                        <a:pt x="1618202" y="9049"/>
                        <a:pt x="1723644" y="52673"/>
                        <a:pt x="1802987" y="132017"/>
                      </a:cubicBezTo>
                      <a:lnTo>
                        <a:pt x="2249234" y="578263"/>
                      </a:lnTo>
                      <a:cubicBezTo>
                        <a:pt x="2328577" y="657606"/>
                        <a:pt x="2372201" y="762953"/>
                        <a:pt x="2372201" y="875157"/>
                      </a:cubicBezTo>
                      <a:lnTo>
                        <a:pt x="2372201" y="1506188"/>
                      </a:lnTo>
                      <a:cubicBezTo>
                        <a:pt x="2372201" y="1618298"/>
                        <a:pt x="2328577" y="1723739"/>
                        <a:pt x="2249234" y="1803083"/>
                      </a:cubicBezTo>
                      <a:lnTo>
                        <a:pt x="1802987" y="2249329"/>
                      </a:lnTo>
                      <a:cubicBezTo>
                        <a:pt x="1723644" y="2328672"/>
                        <a:pt x="1618298" y="2372297"/>
                        <a:pt x="1506093" y="2372297"/>
                      </a:cubicBezTo>
                      <a:lnTo>
                        <a:pt x="875062" y="2372297"/>
                      </a:lnTo>
                      <a:cubicBezTo>
                        <a:pt x="762953" y="2372297"/>
                        <a:pt x="657511" y="2328672"/>
                        <a:pt x="578168" y="2249329"/>
                      </a:cubicBezTo>
                      <a:lnTo>
                        <a:pt x="131921" y="1803083"/>
                      </a:lnTo>
                      <a:cubicBezTo>
                        <a:pt x="52578" y="1723739"/>
                        <a:pt x="8954" y="1618393"/>
                        <a:pt x="8954" y="1506188"/>
                      </a:cubicBezTo>
                      <a:lnTo>
                        <a:pt x="8954" y="875157"/>
                      </a:lnTo>
                      <a:cubicBezTo>
                        <a:pt x="8954" y="763048"/>
                        <a:pt x="52578" y="657606"/>
                        <a:pt x="131921" y="578263"/>
                      </a:cubicBezTo>
                      <a:lnTo>
                        <a:pt x="578263" y="132017"/>
                      </a:lnTo>
                      <a:cubicBezTo>
                        <a:pt x="657511" y="52769"/>
                        <a:pt x="762953" y="9049"/>
                        <a:pt x="875157" y="9049"/>
                      </a:cubicBezTo>
                      <a:lnTo>
                        <a:pt x="1506188" y="9049"/>
                      </a:lnTo>
                      <a:moveTo>
                        <a:pt x="1506188" y="0"/>
                      </a:moveTo>
                      <a:lnTo>
                        <a:pt x="875157" y="0"/>
                      </a:lnTo>
                      <a:cubicBezTo>
                        <a:pt x="761429" y="0"/>
                        <a:pt x="652272" y="45148"/>
                        <a:pt x="571881" y="125635"/>
                      </a:cubicBezTo>
                      <a:lnTo>
                        <a:pt x="125635" y="571786"/>
                      </a:lnTo>
                      <a:cubicBezTo>
                        <a:pt x="45148" y="652272"/>
                        <a:pt x="0" y="761333"/>
                        <a:pt x="0" y="875157"/>
                      </a:cubicBezTo>
                      <a:lnTo>
                        <a:pt x="0" y="1506188"/>
                      </a:lnTo>
                      <a:cubicBezTo>
                        <a:pt x="0" y="1619917"/>
                        <a:pt x="45148" y="1729073"/>
                        <a:pt x="125635" y="1809464"/>
                      </a:cubicBezTo>
                      <a:lnTo>
                        <a:pt x="571881" y="2255711"/>
                      </a:lnTo>
                      <a:cubicBezTo>
                        <a:pt x="652272" y="2336102"/>
                        <a:pt x="761429" y="2381345"/>
                        <a:pt x="875157" y="2381345"/>
                      </a:cubicBezTo>
                      <a:lnTo>
                        <a:pt x="1506188" y="2381345"/>
                      </a:lnTo>
                      <a:cubicBezTo>
                        <a:pt x="1619917" y="2381345"/>
                        <a:pt x="1729073" y="2336197"/>
                        <a:pt x="1809464" y="2255711"/>
                      </a:cubicBezTo>
                      <a:lnTo>
                        <a:pt x="2255711" y="1809464"/>
                      </a:lnTo>
                      <a:cubicBezTo>
                        <a:pt x="2336102" y="1729073"/>
                        <a:pt x="2381345" y="1619917"/>
                        <a:pt x="2381345" y="1506188"/>
                      </a:cubicBezTo>
                      <a:lnTo>
                        <a:pt x="2381345" y="875157"/>
                      </a:lnTo>
                      <a:cubicBezTo>
                        <a:pt x="2381345" y="761429"/>
                        <a:pt x="2336197" y="652272"/>
                        <a:pt x="2255711" y="571881"/>
                      </a:cubicBezTo>
                      <a:lnTo>
                        <a:pt x="1809464" y="125635"/>
                      </a:lnTo>
                      <a:cubicBezTo>
                        <a:pt x="1729073" y="45244"/>
                        <a:pt x="1619917" y="0"/>
                        <a:pt x="1506188" y="0"/>
                      </a:cubicBezTo>
                      <a:lnTo>
                        <a:pt x="1506188" y="0"/>
                      </a:lnTo>
                      <a:close/>
                    </a:path>
                  </a:pathLst>
                </a:custGeom>
                <a:solidFill>
                  <a:srgbClr val="000000"/>
                </a:solidFill>
                <a:ln w="9525" cap="flat">
                  <a:solidFill>
                    <a:schemeClr val="bg1">
                      <a:lumMod val="85000"/>
                    </a:schemeClr>
                  </a:solidFill>
                  <a:prstDash val="solid"/>
                  <a:miter/>
                </a:ln>
              </p:spPr>
              <p:txBody>
                <a:bodyPr rtlCol="0" anchor="ctr"/>
                <a:lstStyle/>
                <a:p>
                  <a:endParaRPr lang="en-US"/>
                </a:p>
              </p:txBody>
            </p:sp>
          </p:grpSp>
          <p:pic>
            <p:nvPicPr>
              <p:cNvPr id="223" name="Picture 222">
                <a:extLst>
                  <a:ext uri="{FF2B5EF4-FFF2-40B4-BE49-F238E27FC236}">
                    <a16:creationId xmlns:a16="http://schemas.microsoft.com/office/drawing/2014/main" id="{D1EC4503-DA1C-4B67-0B5B-EBEFF14C1BD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610270" y="2466763"/>
                <a:ext cx="822960" cy="822960"/>
              </a:xfrm>
              <a:prstGeom prst="rect">
                <a:avLst/>
              </a:prstGeom>
            </p:spPr>
          </p:pic>
        </p:grpSp>
        <p:grpSp>
          <p:nvGrpSpPr>
            <p:cNvPr id="12" name="Group 11">
              <a:extLst>
                <a:ext uri="{FF2B5EF4-FFF2-40B4-BE49-F238E27FC236}">
                  <a16:creationId xmlns:a16="http://schemas.microsoft.com/office/drawing/2014/main" id="{E82C9C19-44A9-AC2B-403F-3C8E3B55691C}"/>
                </a:ext>
              </a:extLst>
            </p:cNvPr>
            <p:cNvGrpSpPr>
              <a:grpSpLocks/>
            </p:cNvGrpSpPr>
            <p:nvPr/>
          </p:nvGrpSpPr>
          <p:grpSpPr>
            <a:xfrm>
              <a:off x="10250949" y="3868113"/>
              <a:ext cx="1546785" cy="837254"/>
              <a:chOff x="10250949" y="3854795"/>
              <a:chExt cx="1546785" cy="837254"/>
            </a:xfrm>
          </p:grpSpPr>
          <p:sp>
            <p:nvSpPr>
              <p:cNvPr id="224" name="TextBox 223">
                <a:extLst>
                  <a:ext uri="{FF2B5EF4-FFF2-40B4-BE49-F238E27FC236}">
                    <a16:creationId xmlns:a16="http://schemas.microsoft.com/office/drawing/2014/main" id="{070C8246-707B-1446-C11B-4CC98B4B9D77}"/>
                  </a:ext>
                </a:extLst>
              </p:cNvPr>
              <p:cNvSpPr txBox="1">
                <a:spLocks/>
              </p:cNvSpPr>
              <p:nvPr/>
            </p:nvSpPr>
            <p:spPr>
              <a:xfrm>
                <a:off x="10250949" y="3984163"/>
                <a:ext cx="1546785" cy="707886"/>
              </a:xfrm>
              <a:prstGeom prst="rect">
                <a:avLst/>
              </a:prstGeom>
              <a:noFill/>
            </p:spPr>
            <p:txBody>
              <a:bodyPr wrap="square" lIns="91440" tIns="45720" rIns="91440" bIns="45720" rtlCol="0" anchor="t">
                <a:spAutoFit/>
              </a:bodyPr>
              <a:lstStyle/>
              <a:p>
                <a:pPr algn="ctr"/>
                <a:r>
                  <a:rPr lang="en-US" sz="2000" dirty="0">
                    <a:solidFill>
                      <a:schemeClr val="tx1">
                        <a:lumMod val="95000"/>
                        <a:lumOff val="5000"/>
                      </a:schemeClr>
                    </a:solidFill>
                    <a:latin typeface="Atkinson Hyperlegible" pitchFamily="2" charset="0"/>
                    <a:cs typeface="Arial"/>
                  </a:rPr>
                  <a:t>Susceptible patients</a:t>
                </a:r>
                <a:endParaRPr lang="en-GB" sz="2000" dirty="0">
                  <a:solidFill>
                    <a:schemeClr val="tx1">
                      <a:lumMod val="95000"/>
                      <a:lumOff val="5000"/>
                    </a:schemeClr>
                  </a:solidFill>
                  <a:latin typeface="Atkinson Hyperlegible" pitchFamily="2" charset="0"/>
                  <a:cs typeface="Arial"/>
                </a:endParaRPr>
              </a:p>
            </p:txBody>
          </p:sp>
          <p:sp>
            <p:nvSpPr>
              <p:cNvPr id="228" name="Isosceles Triangle 227">
                <a:extLst>
                  <a:ext uri="{FF2B5EF4-FFF2-40B4-BE49-F238E27FC236}">
                    <a16:creationId xmlns:a16="http://schemas.microsoft.com/office/drawing/2014/main" id="{97AB7159-D5BC-8AED-66B6-5B197F2F208E}"/>
                  </a:ext>
                </a:extLst>
              </p:cNvPr>
              <p:cNvSpPr>
                <a:spLocks/>
              </p:cNvSpPr>
              <p:nvPr/>
            </p:nvSpPr>
            <p:spPr>
              <a:xfrm flipV="1">
                <a:off x="10901671" y="3854795"/>
                <a:ext cx="240158" cy="141406"/>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1" name="Straight Arrow Connector 60">
            <a:extLst>
              <a:ext uri="{FF2B5EF4-FFF2-40B4-BE49-F238E27FC236}">
                <a16:creationId xmlns:a16="http://schemas.microsoft.com/office/drawing/2014/main" id="{9D5A246D-387E-6B37-F178-EBEA753C6A4F}"/>
              </a:ext>
            </a:extLst>
          </p:cNvPr>
          <p:cNvCxnSpPr>
            <a:cxnSpLocks/>
          </p:cNvCxnSpPr>
          <p:nvPr/>
        </p:nvCxnSpPr>
        <p:spPr>
          <a:xfrm>
            <a:off x="2123788" y="2948711"/>
            <a:ext cx="1376969" cy="0"/>
          </a:xfrm>
          <a:prstGeom prst="straightConnector1">
            <a:avLst/>
          </a:prstGeom>
          <a:ln w="19050">
            <a:solidFill>
              <a:srgbClr val="00205C"/>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262" name="Group 261">
            <a:extLst>
              <a:ext uri="{FF2B5EF4-FFF2-40B4-BE49-F238E27FC236}">
                <a16:creationId xmlns:a16="http://schemas.microsoft.com/office/drawing/2014/main" id="{AA06B2E7-4985-024E-C794-631991037F0E}"/>
              </a:ext>
            </a:extLst>
          </p:cNvPr>
          <p:cNvGrpSpPr>
            <a:grpSpLocks/>
          </p:cNvGrpSpPr>
          <p:nvPr/>
        </p:nvGrpSpPr>
        <p:grpSpPr>
          <a:xfrm>
            <a:off x="120124" y="2017014"/>
            <a:ext cx="2154277" cy="2688353"/>
            <a:chOff x="120124" y="2017014"/>
            <a:chExt cx="2154277" cy="2688353"/>
          </a:xfrm>
        </p:grpSpPr>
        <p:grpSp>
          <p:nvGrpSpPr>
            <p:cNvPr id="4" name="Group 3">
              <a:extLst>
                <a:ext uri="{FF2B5EF4-FFF2-40B4-BE49-F238E27FC236}">
                  <a16:creationId xmlns:a16="http://schemas.microsoft.com/office/drawing/2014/main" id="{E550B1DE-D6D3-4E64-1B07-7159352660C3}"/>
                </a:ext>
              </a:extLst>
            </p:cNvPr>
            <p:cNvGrpSpPr>
              <a:grpSpLocks/>
            </p:cNvGrpSpPr>
            <p:nvPr/>
          </p:nvGrpSpPr>
          <p:grpSpPr>
            <a:xfrm>
              <a:off x="229028" y="2017014"/>
              <a:ext cx="1863394" cy="1863394"/>
              <a:chOff x="229028" y="2003696"/>
              <a:chExt cx="1863394" cy="1863394"/>
            </a:xfrm>
          </p:grpSpPr>
          <p:grpSp>
            <p:nvGrpSpPr>
              <p:cNvPr id="229" name="Group 228">
                <a:extLst>
                  <a:ext uri="{FF2B5EF4-FFF2-40B4-BE49-F238E27FC236}">
                    <a16:creationId xmlns:a16="http://schemas.microsoft.com/office/drawing/2014/main" id="{08743FAF-0C43-DEFE-2650-CA2C8CF1724F}"/>
                  </a:ext>
                </a:extLst>
              </p:cNvPr>
              <p:cNvGrpSpPr>
                <a:grpSpLocks/>
              </p:cNvGrpSpPr>
              <p:nvPr/>
            </p:nvGrpSpPr>
            <p:grpSpPr>
              <a:xfrm>
                <a:off x="229028" y="2003696"/>
                <a:ext cx="1863394" cy="1863394"/>
                <a:chOff x="229028" y="2003696"/>
                <a:chExt cx="1863394" cy="1863394"/>
              </a:xfrm>
            </p:grpSpPr>
            <p:sp>
              <p:nvSpPr>
                <p:cNvPr id="28" name="Freeform: Shape 27">
                  <a:extLst>
                    <a:ext uri="{FF2B5EF4-FFF2-40B4-BE49-F238E27FC236}">
                      <a16:creationId xmlns:a16="http://schemas.microsoft.com/office/drawing/2014/main" id="{BEB18B9E-D1C3-0181-D4F1-9FF7F83334A7}"/>
                    </a:ext>
                  </a:extLst>
                </p:cNvPr>
                <p:cNvSpPr>
                  <a:spLocks/>
                </p:cNvSpPr>
                <p:nvPr/>
              </p:nvSpPr>
              <p:spPr>
                <a:xfrm>
                  <a:off x="329044" y="2103712"/>
                  <a:ext cx="1663363" cy="1663363"/>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solidFill>
                  <a:srgbClr val="FED02F">
                    <a:alpha val="70000"/>
                  </a:srgbClr>
                </a:solidFill>
                <a:ln w="0"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D1E63277-9E1E-DBB1-FD49-BD476D5417C1}"/>
                    </a:ext>
                  </a:extLst>
                </p:cNvPr>
                <p:cNvSpPr>
                  <a:spLocks/>
                </p:cNvSpPr>
                <p:nvPr/>
              </p:nvSpPr>
              <p:spPr>
                <a:xfrm>
                  <a:off x="229028" y="2003696"/>
                  <a:ext cx="1863394" cy="1863394"/>
                </a:xfrm>
                <a:custGeom>
                  <a:avLst/>
                  <a:gdLst>
                    <a:gd name="connsiteX0" fmla="*/ 1506093 w 2381345"/>
                    <a:gd name="connsiteY0" fmla="*/ 9049 h 2381345"/>
                    <a:gd name="connsiteX1" fmla="*/ 1802987 w 2381345"/>
                    <a:gd name="connsiteY1" fmla="*/ 132017 h 2381345"/>
                    <a:gd name="connsiteX2" fmla="*/ 2249234 w 2381345"/>
                    <a:gd name="connsiteY2" fmla="*/ 578263 h 2381345"/>
                    <a:gd name="connsiteX3" fmla="*/ 2372201 w 2381345"/>
                    <a:gd name="connsiteY3" fmla="*/ 875157 h 2381345"/>
                    <a:gd name="connsiteX4" fmla="*/ 2372201 w 2381345"/>
                    <a:gd name="connsiteY4" fmla="*/ 1506188 h 2381345"/>
                    <a:gd name="connsiteX5" fmla="*/ 2249234 w 2381345"/>
                    <a:gd name="connsiteY5" fmla="*/ 1803083 h 2381345"/>
                    <a:gd name="connsiteX6" fmla="*/ 1802987 w 2381345"/>
                    <a:gd name="connsiteY6" fmla="*/ 2249329 h 2381345"/>
                    <a:gd name="connsiteX7" fmla="*/ 1506093 w 2381345"/>
                    <a:gd name="connsiteY7" fmla="*/ 2372297 h 2381345"/>
                    <a:gd name="connsiteX8" fmla="*/ 875062 w 2381345"/>
                    <a:gd name="connsiteY8" fmla="*/ 2372297 h 2381345"/>
                    <a:gd name="connsiteX9" fmla="*/ 578168 w 2381345"/>
                    <a:gd name="connsiteY9" fmla="*/ 2249329 h 2381345"/>
                    <a:gd name="connsiteX10" fmla="*/ 131921 w 2381345"/>
                    <a:gd name="connsiteY10" fmla="*/ 1803083 h 2381345"/>
                    <a:gd name="connsiteX11" fmla="*/ 8954 w 2381345"/>
                    <a:gd name="connsiteY11" fmla="*/ 1506188 h 2381345"/>
                    <a:gd name="connsiteX12" fmla="*/ 8954 w 2381345"/>
                    <a:gd name="connsiteY12" fmla="*/ 875157 h 2381345"/>
                    <a:gd name="connsiteX13" fmla="*/ 131921 w 2381345"/>
                    <a:gd name="connsiteY13" fmla="*/ 578263 h 2381345"/>
                    <a:gd name="connsiteX14" fmla="*/ 578263 w 2381345"/>
                    <a:gd name="connsiteY14" fmla="*/ 132017 h 2381345"/>
                    <a:gd name="connsiteX15" fmla="*/ 875157 w 2381345"/>
                    <a:gd name="connsiteY15" fmla="*/ 9049 h 2381345"/>
                    <a:gd name="connsiteX16" fmla="*/ 1506188 w 2381345"/>
                    <a:gd name="connsiteY16" fmla="*/ 9049 h 2381345"/>
                    <a:gd name="connsiteX17" fmla="*/ 1506188 w 2381345"/>
                    <a:gd name="connsiteY17" fmla="*/ 0 h 2381345"/>
                    <a:gd name="connsiteX18" fmla="*/ 875157 w 2381345"/>
                    <a:gd name="connsiteY18" fmla="*/ 0 h 2381345"/>
                    <a:gd name="connsiteX19" fmla="*/ 571881 w 2381345"/>
                    <a:gd name="connsiteY19" fmla="*/ 125635 h 2381345"/>
                    <a:gd name="connsiteX20" fmla="*/ 125635 w 2381345"/>
                    <a:gd name="connsiteY20" fmla="*/ 571786 h 2381345"/>
                    <a:gd name="connsiteX21" fmla="*/ 0 w 2381345"/>
                    <a:gd name="connsiteY21" fmla="*/ 875157 h 2381345"/>
                    <a:gd name="connsiteX22" fmla="*/ 0 w 2381345"/>
                    <a:gd name="connsiteY22" fmla="*/ 1506188 h 2381345"/>
                    <a:gd name="connsiteX23" fmla="*/ 125635 w 2381345"/>
                    <a:gd name="connsiteY23" fmla="*/ 1809464 h 2381345"/>
                    <a:gd name="connsiteX24" fmla="*/ 571881 w 2381345"/>
                    <a:gd name="connsiteY24" fmla="*/ 2255711 h 2381345"/>
                    <a:gd name="connsiteX25" fmla="*/ 875157 w 2381345"/>
                    <a:gd name="connsiteY25" fmla="*/ 2381345 h 2381345"/>
                    <a:gd name="connsiteX26" fmla="*/ 1506188 w 2381345"/>
                    <a:gd name="connsiteY26" fmla="*/ 2381345 h 2381345"/>
                    <a:gd name="connsiteX27" fmla="*/ 1809464 w 2381345"/>
                    <a:gd name="connsiteY27" fmla="*/ 2255711 h 2381345"/>
                    <a:gd name="connsiteX28" fmla="*/ 2255711 w 2381345"/>
                    <a:gd name="connsiteY28" fmla="*/ 1809464 h 2381345"/>
                    <a:gd name="connsiteX29" fmla="*/ 2381345 w 2381345"/>
                    <a:gd name="connsiteY29" fmla="*/ 1506188 h 2381345"/>
                    <a:gd name="connsiteX30" fmla="*/ 2381345 w 2381345"/>
                    <a:gd name="connsiteY30" fmla="*/ 875157 h 2381345"/>
                    <a:gd name="connsiteX31" fmla="*/ 2255711 w 2381345"/>
                    <a:gd name="connsiteY31" fmla="*/ 571881 h 2381345"/>
                    <a:gd name="connsiteX32" fmla="*/ 1809464 w 2381345"/>
                    <a:gd name="connsiteY32" fmla="*/ 125635 h 2381345"/>
                    <a:gd name="connsiteX33" fmla="*/ 1506188 w 2381345"/>
                    <a:gd name="connsiteY33" fmla="*/ 0 h 2381345"/>
                    <a:gd name="connsiteX34" fmla="*/ 1506188 w 2381345"/>
                    <a:gd name="connsiteY34" fmla="*/ 0 h 238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1345" h="2381345">
                      <a:moveTo>
                        <a:pt x="1506093" y="9049"/>
                      </a:moveTo>
                      <a:cubicBezTo>
                        <a:pt x="1618202" y="9049"/>
                        <a:pt x="1723644" y="52673"/>
                        <a:pt x="1802987" y="132017"/>
                      </a:cubicBezTo>
                      <a:lnTo>
                        <a:pt x="2249234" y="578263"/>
                      </a:lnTo>
                      <a:cubicBezTo>
                        <a:pt x="2328577" y="657606"/>
                        <a:pt x="2372201" y="762953"/>
                        <a:pt x="2372201" y="875157"/>
                      </a:cubicBezTo>
                      <a:lnTo>
                        <a:pt x="2372201" y="1506188"/>
                      </a:lnTo>
                      <a:cubicBezTo>
                        <a:pt x="2372201" y="1618298"/>
                        <a:pt x="2328577" y="1723739"/>
                        <a:pt x="2249234" y="1803083"/>
                      </a:cubicBezTo>
                      <a:lnTo>
                        <a:pt x="1802987" y="2249329"/>
                      </a:lnTo>
                      <a:cubicBezTo>
                        <a:pt x="1723644" y="2328672"/>
                        <a:pt x="1618298" y="2372297"/>
                        <a:pt x="1506093" y="2372297"/>
                      </a:cubicBezTo>
                      <a:lnTo>
                        <a:pt x="875062" y="2372297"/>
                      </a:lnTo>
                      <a:cubicBezTo>
                        <a:pt x="762953" y="2372297"/>
                        <a:pt x="657511" y="2328672"/>
                        <a:pt x="578168" y="2249329"/>
                      </a:cubicBezTo>
                      <a:lnTo>
                        <a:pt x="131921" y="1803083"/>
                      </a:lnTo>
                      <a:cubicBezTo>
                        <a:pt x="52578" y="1723739"/>
                        <a:pt x="8954" y="1618393"/>
                        <a:pt x="8954" y="1506188"/>
                      </a:cubicBezTo>
                      <a:lnTo>
                        <a:pt x="8954" y="875157"/>
                      </a:lnTo>
                      <a:cubicBezTo>
                        <a:pt x="8954" y="763048"/>
                        <a:pt x="52578" y="657606"/>
                        <a:pt x="131921" y="578263"/>
                      </a:cubicBezTo>
                      <a:lnTo>
                        <a:pt x="578263" y="132017"/>
                      </a:lnTo>
                      <a:cubicBezTo>
                        <a:pt x="657511" y="52769"/>
                        <a:pt x="762953" y="9049"/>
                        <a:pt x="875157" y="9049"/>
                      </a:cubicBezTo>
                      <a:lnTo>
                        <a:pt x="1506188" y="9049"/>
                      </a:lnTo>
                      <a:moveTo>
                        <a:pt x="1506188" y="0"/>
                      </a:moveTo>
                      <a:lnTo>
                        <a:pt x="875157" y="0"/>
                      </a:lnTo>
                      <a:cubicBezTo>
                        <a:pt x="761429" y="0"/>
                        <a:pt x="652272" y="45148"/>
                        <a:pt x="571881" y="125635"/>
                      </a:cubicBezTo>
                      <a:lnTo>
                        <a:pt x="125635" y="571786"/>
                      </a:lnTo>
                      <a:cubicBezTo>
                        <a:pt x="45148" y="652272"/>
                        <a:pt x="0" y="761333"/>
                        <a:pt x="0" y="875157"/>
                      </a:cubicBezTo>
                      <a:lnTo>
                        <a:pt x="0" y="1506188"/>
                      </a:lnTo>
                      <a:cubicBezTo>
                        <a:pt x="0" y="1619917"/>
                        <a:pt x="45148" y="1729073"/>
                        <a:pt x="125635" y="1809464"/>
                      </a:cubicBezTo>
                      <a:lnTo>
                        <a:pt x="571881" y="2255711"/>
                      </a:lnTo>
                      <a:cubicBezTo>
                        <a:pt x="652272" y="2336102"/>
                        <a:pt x="761429" y="2381345"/>
                        <a:pt x="875157" y="2381345"/>
                      </a:cubicBezTo>
                      <a:lnTo>
                        <a:pt x="1506188" y="2381345"/>
                      </a:lnTo>
                      <a:cubicBezTo>
                        <a:pt x="1619917" y="2381345"/>
                        <a:pt x="1729073" y="2336197"/>
                        <a:pt x="1809464" y="2255711"/>
                      </a:cubicBezTo>
                      <a:lnTo>
                        <a:pt x="2255711" y="1809464"/>
                      </a:lnTo>
                      <a:cubicBezTo>
                        <a:pt x="2336102" y="1729073"/>
                        <a:pt x="2381345" y="1619917"/>
                        <a:pt x="2381345" y="1506188"/>
                      </a:cubicBezTo>
                      <a:lnTo>
                        <a:pt x="2381345" y="875157"/>
                      </a:lnTo>
                      <a:cubicBezTo>
                        <a:pt x="2381345" y="761429"/>
                        <a:pt x="2336197" y="652272"/>
                        <a:pt x="2255711" y="571881"/>
                      </a:cubicBezTo>
                      <a:lnTo>
                        <a:pt x="1809464" y="125635"/>
                      </a:lnTo>
                      <a:cubicBezTo>
                        <a:pt x="1729073" y="45244"/>
                        <a:pt x="1619917" y="0"/>
                        <a:pt x="1506188" y="0"/>
                      </a:cubicBezTo>
                      <a:lnTo>
                        <a:pt x="1506188" y="0"/>
                      </a:lnTo>
                      <a:close/>
                    </a:path>
                  </a:pathLst>
                </a:custGeom>
                <a:solidFill>
                  <a:srgbClr val="000000"/>
                </a:solidFill>
                <a:ln w="9525" cap="flat">
                  <a:solidFill>
                    <a:schemeClr val="bg1">
                      <a:lumMod val="85000"/>
                    </a:schemeClr>
                  </a:solidFill>
                  <a:prstDash val="solid"/>
                  <a:miter/>
                </a:ln>
              </p:spPr>
              <p:txBody>
                <a:bodyPr rtlCol="0" anchor="ctr"/>
                <a:lstStyle/>
                <a:p>
                  <a:endParaRPr lang="en-US"/>
                </a:p>
              </p:txBody>
            </p:sp>
          </p:grpSp>
          <p:pic>
            <p:nvPicPr>
              <p:cNvPr id="220" name="Picture 219" descr="A group of green virus symbols&#10;&#10;Description automatically generated">
                <a:extLst>
                  <a:ext uri="{FF2B5EF4-FFF2-40B4-BE49-F238E27FC236}">
                    <a16:creationId xmlns:a16="http://schemas.microsoft.com/office/drawing/2014/main" id="{6B1CA9DE-FCE7-CEAA-B326-36F7A8727B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245" y="2504863"/>
                <a:ext cx="822960" cy="822960"/>
              </a:xfrm>
              <a:prstGeom prst="rect">
                <a:avLst/>
              </a:prstGeom>
            </p:spPr>
          </p:pic>
        </p:grpSp>
        <p:grpSp>
          <p:nvGrpSpPr>
            <p:cNvPr id="9" name="Group 8">
              <a:extLst>
                <a:ext uri="{FF2B5EF4-FFF2-40B4-BE49-F238E27FC236}">
                  <a16:creationId xmlns:a16="http://schemas.microsoft.com/office/drawing/2014/main" id="{0F3FA4A8-FFF4-302F-7CB2-89273E8FE0A4}"/>
                </a:ext>
              </a:extLst>
            </p:cNvPr>
            <p:cNvGrpSpPr>
              <a:grpSpLocks/>
            </p:cNvGrpSpPr>
            <p:nvPr/>
          </p:nvGrpSpPr>
          <p:grpSpPr>
            <a:xfrm>
              <a:off x="120124" y="3868113"/>
              <a:ext cx="2154277" cy="837254"/>
              <a:chOff x="120124" y="3854795"/>
              <a:chExt cx="2154277" cy="837254"/>
            </a:xfrm>
          </p:grpSpPr>
          <p:sp>
            <p:nvSpPr>
              <p:cNvPr id="212" name="TextBox 211">
                <a:extLst>
                  <a:ext uri="{FF2B5EF4-FFF2-40B4-BE49-F238E27FC236}">
                    <a16:creationId xmlns:a16="http://schemas.microsoft.com/office/drawing/2014/main" id="{F154A4A0-9558-0B89-BEE9-A94630291674}"/>
                  </a:ext>
                </a:extLst>
              </p:cNvPr>
              <p:cNvSpPr txBox="1">
                <a:spLocks/>
              </p:cNvSpPr>
              <p:nvPr/>
            </p:nvSpPr>
            <p:spPr>
              <a:xfrm>
                <a:off x="120124" y="3984163"/>
                <a:ext cx="2154277" cy="707886"/>
              </a:xfrm>
              <a:prstGeom prst="rect">
                <a:avLst/>
              </a:prstGeom>
              <a:noFill/>
            </p:spPr>
            <p:txBody>
              <a:bodyPr wrap="square" lIns="91440" tIns="45720" rIns="91440" bIns="45720" rtlCol="0" anchor="t">
                <a:spAutoFit/>
              </a:bodyPr>
              <a:lstStyle/>
              <a:p>
                <a:pPr algn="ctr"/>
                <a:r>
                  <a:rPr lang="en-US" sz="2000" dirty="0">
                    <a:solidFill>
                      <a:schemeClr val="tx1">
                        <a:lumMod val="95000"/>
                        <a:lumOff val="5000"/>
                      </a:schemeClr>
                    </a:solidFill>
                    <a:latin typeface="Atkinson Hyperlegible" pitchFamily="2" charset="0"/>
                    <a:cs typeface="Arial"/>
                  </a:rPr>
                  <a:t>Colonized, or infected patients</a:t>
                </a:r>
                <a:endParaRPr lang="en-GB" sz="2000" dirty="0">
                  <a:solidFill>
                    <a:schemeClr val="tx1">
                      <a:lumMod val="95000"/>
                      <a:lumOff val="5000"/>
                    </a:schemeClr>
                  </a:solidFill>
                  <a:latin typeface="Atkinson Hyperlegible" pitchFamily="2" charset="0"/>
                  <a:cs typeface="Arial"/>
                </a:endParaRPr>
              </a:p>
            </p:txBody>
          </p:sp>
          <p:sp>
            <p:nvSpPr>
              <p:cNvPr id="225" name="Isosceles Triangle 224">
                <a:extLst>
                  <a:ext uri="{FF2B5EF4-FFF2-40B4-BE49-F238E27FC236}">
                    <a16:creationId xmlns:a16="http://schemas.microsoft.com/office/drawing/2014/main" id="{69AFBCE5-1CF3-26BA-D447-E9C8F98C70B3}"/>
                  </a:ext>
                </a:extLst>
              </p:cNvPr>
              <p:cNvSpPr>
                <a:spLocks/>
              </p:cNvSpPr>
              <p:nvPr/>
            </p:nvSpPr>
            <p:spPr>
              <a:xfrm flipV="1">
                <a:off x="1040646" y="3854795"/>
                <a:ext cx="240158" cy="141406"/>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9" name="05">
            <a:hlinkClick r:id="" action="ppaction://media"/>
            <a:extLst>
              <a:ext uri="{FF2B5EF4-FFF2-40B4-BE49-F238E27FC236}">
                <a16:creationId xmlns:a16="http://schemas.microsoft.com/office/drawing/2014/main" id="{48B8CA7B-CC54-360A-924A-745C73D0533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6891428"/>
            <a:ext cx="609600" cy="609600"/>
          </a:xfrm>
          <a:prstGeom prst="rect">
            <a:avLst/>
          </a:prstGeom>
        </p:spPr>
      </p:pic>
      <p:sp>
        <p:nvSpPr>
          <p:cNvPr id="23" name="01">
            <a:extLst>
              <a:ext uri="{FF2B5EF4-FFF2-40B4-BE49-F238E27FC236}">
                <a16:creationId xmlns:a16="http://schemas.microsoft.com/office/drawing/2014/main" id="{E84FE8A8-7A7B-AD8F-448B-E5D98761C5AB}"/>
              </a:ext>
            </a:extLst>
          </p:cNvPr>
          <p:cNvSpPr>
            <a:spLocks noGrp="1" noRot="1" noMove="1" noResize="1" noEditPoints="1" noAdjustHandles="1" noChangeArrowheads="1" noChangeShapeType="1"/>
          </p:cNvSpPr>
          <p:nvPr/>
        </p:nvSpPr>
        <p:spPr>
          <a:xfrm>
            <a:off x="-9832" y="-20775"/>
            <a:ext cx="12192000" cy="6726370"/>
          </a:xfrm>
          <a:custGeom>
            <a:avLst/>
            <a:gdLst>
              <a:gd name="connsiteX0" fmla="*/ 927883 w 12192000"/>
              <a:gd name="connsiteY0" fmla="*/ 2043868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3048 w 12192000"/>
              <a:gd name="connsiteY16" fmla="*/ 0 h 6726370"/>
              <a:gd name="connsiteX17" fmla="*/ 12192000 w 12192000"/>
              <a:gd name="connsiteY17" fmla="*/ 0 h 6726370"/>
              <a:gd name="connsiteX18" fmla="*/ 12192000 w 12192000"/>
              <a:gd name="connsiteY18" fmla="*/ 705304 h 6726370"/>
              <a:gd name="connsiteX19" fmla="*/ 12192000 w 12192000"/>
              <a:gd name="connsiteY19" fmla="*/ 914400 h 6726370"/>
              <a:gd name="connsiteX20" fmla="*/ 12192000 w 12192000"/>
              <a:gd name="connsiteY20" fmla="*/ 6678443 h 6726370"/>
              <a:gd name="connsiteX21" fmla="*/ 12188952 w 12192000"/>
              <a:gd name="connsiteY21" fmla="*/ 6678443 h 6726370"/>
              <a:gd name="connsiteX22" fmla="*/ 12188952 w 12192000"/>
              <a:gd name="connsiteY22" fmla="*/ 6726370 h 6726370"/>
              <a:gd name="connsiteX23" fmla="*/ 0 w 12192000"/>
              <a:gd name="connsiteY23" fmla="*/ 6726370 h 6726370"/>
              <a:gd name="connsiteX24" fmla="*/ 0 w 12192000"/>
              <a:gd name="connsiteY24" fmla="*/ 6678443 h 6726370"/>
              <a:gd name="connsiteX25" fmla="*/ 0 w 12192000"/>
              <a:gd name="connsiteY25" fmla="*/ 5811970 h 6726370"/>
              <a:gd name="connsiteX26" fmla="*/ 0 w 12192000"/>
              <a:gd name="connsiteY26" fmla="*/ 705304 h 6726370"/>
              <a:gd name="connsiteX27" fmla="*/ 3048 w 12192000"/>
              <a:gd name="connsiteY27" fmla="*/ 705304 h 672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726370">
                <a:moveTo>
                  <a:pt x="927883" y="2043868"/>
                </a:moveTo>
                <a:cubicBezTo>
                  <a:pt x="838892" y="2043868"/>
                  <a:pt x="753477" y="2079196"/>
                  <a:pt x="690571" y="2142177"/>
                </a:cubicBezTo>
                <a:lnTo>
                  <a:pt x="341385" y="2491289"/>
                </a:lnTo>
                <a:cubicBezTo>
                  <a:pt x="278404" y="2554269"/>
                  <a:pt x="243076" y="2639609"/>
                  <a:pt x="243076" y="2728675"/>
                </a:cubicBezTo>
                <a:lnTo>
                  <a:pt x="243076" y="3222455"/>
                </a:lnTo>
                <a:cubicBezTo>
                  <a:pt x="243076" y="3311447"/>
                  <a:pt x="278404" y="3396862"/>
                  <a:pt x="341385" y="3459767"/>
                </a:cubicBezTo>
                <a:lnTo>
                  <a:pt x="690571" y="3808954"/>
                </a:lnTo>
                <a:cubicBezTo>
                  <a:pt x="753477" y="3871860"/>
                  <a:pt x="838892" y="3907262"/>
                  <a:pt x="927883" y="3907262"/>
                </a:cubicBezTo>
                <a:lnTo>
                  <a:pt x="1421663" y="3907262"/>
                </a:lnTo>
                <a:cubicBezTo>
                  <a:pt x="1510655" y="3907262"/>
                  <a:pt x="1596070" y="3871934"/>
                  <a:pt x="1658975" y="3808954"/>
                </a:cubicBezTo>
                <a:lnTo>
                  <a:pt x="2008162" y="3459767"/>
                </a:lnTo>
                <a:cubicBezTo>
                  <a:pt x="2071068" y="3396862"/>
                  <a:pt x="2106470" y="3311447"/>
                  <a:pt x="2106470" y="3222455"/>
                </a:cubicBezTo>
                <a:lnTo>
                  <a:pt x="2106470" y="2728675"/>
                </a:lnTo>
                <a:cubicBezTo>
                  <a:pt x="2106470" y="2639684"/>
                  <a:pt x="2071142" y="2554269"/>
                  <a:pt x="2008162" y="2491363"/>
                </a:cubicBezTo>
                <a:lnTo>
                  <a:pt x="1658975" y="2142177"/>
                </a:lnTo>
                <a:cubicBezTo>
                  <a:pt x="1596070" y="2079271"/>
                  <a:pt x="1510655" y="2043868"/>
                  <a:pt x="1421663" y="2043868"/>
                </a:cubicBezTo>
                <a:close/>
                <a:moveTo>
                  <a:pt x="3048" y="0"/>
                </a:moveTo>
                <a:lnTo>
                  <a:pt x="12192000" y="0"/>
                </a:lnTo>
                <a:lnTo>
                  <a:pt x="12192000" y="705304"/>
                </a:lnTo>
                <a:lnTo>
                  <a:pt x="12192000" y="914400"/>
                </a:lnTo>
                <a:lnTo>
                  <a:pt x="12192000" y="6678443"/>
                </a:lnTo>
                <a:lnTo>
                  <a:pt x="12188952" y="6678443"/>
                </a:lnTo>
                <a:lnTo>
                  <a:pt x="12188952" y="6726370"/>
                </a:lnTo>
                <a:lnTo>
                  <a:pt x="0" y="6726370"/>
                </a:lnTo>
                <a:lnTo>
                  <a:pt x="0" y="6678443"/>
                </a:lnTo>
                <a:lnTo>
                  <a:pt x="0" y="5811970"/>
                </a:lnTo>
                <a:lnTo>
                  <a:pt x="0" y="705304"/>
                </a:lnTo>
                <a:lnTo>
                  <a:pt x="3048" y="705304"/>
                </a:lnTo>
                <a:close/>
              </a:path>
            </a:pathLst>
          </a:custGeom>
          <a:solidFill>
            <a:schemeClr val="tx1">
              <a:alpha val="35000"/>
            </a:schemeClr>
          </a:solidFill>
          <a:ln w="9525" cap="flat">
            <a:noFill/>
            <a:prstDash val="solid"/>
            <a:miter/>
          </a:ln>
        </p:spPr>
        <p:txBody>
          <a:bodyPr wrap="square" rtlCol="0" anchor="ctr">
            <a:noAutofit/>
          </a:bodyPr>
          <a:lstStyle/>
          <a:p>
            <a:endParaRPr lang="en-US" dirty="0">
              <a:solidFill>
                <a:schemeClr val="tx1"/>
              </a:solidFill>
            </a:endParaRPr>
          </a:p>
        </p:txBody>
      </p:sp>
      <p:sp>
        <p:nvSpPr>
          <p:cNvPr id="60" name="02">
            <a:extLst>
              <a:ext uri="{FF2B5EF4-FFF2-40B4-BE49-F238E27FC236}">
                <a16:creationId xmlns:a16="http://schemas.microsoft.com/office/drawing/2014/main" id="{F6A23197-538E-B29A-363A-6EDA6D281CBD}"/>
              </a:ext>
            </a:extLst>
          </p:cNvPr>
          <p:cNvSpPr>
            <a:spLocks noGrp="1" noRot="1" noMove="1" noResize="1" noEditPoints="1" noAdjustHandles="1" noChangeArrowheads="1" noChangeShapeType="1"/>
          </p:cNvSpPr>
          <p:nvPr/>
        </p:nvSpPr>
        <p:spPr>
          <a:xfrm>
            <a:off x="0" y="0"/>
            <a:ext cx="12188952" cy="6729984"/>
          </a:xfrm>
          <a:custGeom>
            <a:avLst/>
            <a:gdLst>
              <a:gd name="connsiteX0" fmla="*/ 4201743 w 12188952"/>
              <a:gd name="connsiteY0" fmla="*/ 2027934 h 6729984"/>
              <a:gd name="connsiteX1" fmla="*/ 3969425 w 12188952"/>
              <a:gd name="connsiteY1" fmla="*/ 2124156 h 6729984"/>
              <a:gd name="connsiteX2" fmla="*/ 3620164 w 12188952"/>
              <a:gd name="connsiteY2" fmla="*/ 2473342 h 6729984"/>
              <a:gd name="connsiteX3" fmla="*/ 3523942 w 12188952"/>
              <a:gd name="connsiteY3" fmla="*/ 2705660 h 6729984"/>
              <a:gd name="connsiteX4" fmla="*/ 3523942 w 12188952"/>
              <a:gd name="connsiteY4" fmla="*/ 3199440 h 6729984"/>
              <a:gd name="connsiteX5" fmla="*/ 3620164 w 12188952"/>
              <a:gd name="connsiteY5" fmla="*/ 3431759 h 6729984"/>
              <a:gd name="connsiteX6" fmla="*/ 3969349 w 12188952"/>
              <a:gd name="connsiteY6" fmla="*/ 3780944 h 6729984"/>
              <a:gd name="connsiteX7" fmla="*/ 4019505 w 12188952"/>
              <a:gd name="connsiteY7" fmla="*/ 3822171 h 6729984"/>
              <a:gd name="connsiteX8" fmla="*/ 4201669 w 12188952"/>
              <a:gd name="connsiteY8" fmla="*/ 3877166 h 6729984"/>
              <a:gd name="connsiteX9" fmla="*/ 4695447 w 12188952"/>
              <a:gd name="connsiteY9" fmla="*/ 3877166 h 6729984"/>
              <a:gd name="connsiteX10" fmla="*/ 4927766 w 12188952"/>
              <a:gd name="connsiteY10" fmla="*/ 3780944 h 6729984"/>
              <a:gd name="connsiteX11" fmla="*/ 5276953 w 12188952"/>
              <a:gd name="connsiteY11" fmla="*/ 3431758 h 6729984"/>
              <a:gd name="connsiteX12" fmla="*/ 5373174 w 12188952"/>
              <a:gd name="connsiteY12" fmla="*/ 3199439 h 6729984"/>
              <a:gd name="connsiteX13" fmla="*/ 5373174 w 12188952"/>
              <a:gd name="connsiteY13" fmla="*/ 2705659 h 6729984"/>
              <a:gd name="connsiteX14" fmla="*/ 5318180 w 12188952"/>
              <a:gd name="connsiteY14" fmla="*/ 2523486 h 6729984"/>
              <a:gd name="connsiteX15" fmla="*/ 5276953 w 12188952"/>
              <a:gd name="connsiteY15" fmla="*/ 2473341 h 6729984"/>
              <a:gd name="connsiteX16" fmla="*/ 4927767 w 12188952"/>
              <a:gd name="connsiteY16" fmla="*/ 2124156 h 6729984"/>
              <a:gd name="connsiteX17" fmla="*/ 4695448 w 12188952"/>
              <a:gd name="connsiteY17" fmla="*/ 2027934 h 6729984"/>
              <a:gd name="connsiteX18" fmla="*/ 0 w 12188952"/>
              <a:gd name="connsiteY18" fmla="*/ 0 h 6729984"/>
              <a:gd name="connsiteX19" fmla="*/ 12188952 w 12188952"/>
              <a:gd name="connsiteY19" fmla="*/ 0 h 6729984"/>
              <a:gd name="connsiteX20" fmla="*/ 12188952 w 12188952"/>
              <a:gd name="connsiteY20" fmla="*/ 6729984 h 6729984"/>
              <a:gd name="connsiteX21" fmla="*/ 0 w 12188952"/>
              <a:gd name="connsiteY21" fmla="*/ 6729984 h 672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88952" h="6729984">
                <a:moveTo>
                  <a:pt x="4201743" y="2027934"/>
                </a:moveTo>
                <a:cubicBezTo>
                  <a:pt x="4113944" y="2027934"/>
                  <a:pt x="4031436" y="2062145"/>
                  <a:pt x="3969425" y="2124156"/>
                </a:cubicBezTo>
                <a:lnTo>
                  <a:pt x="3620164" y="2473342"/>
                </a:lnTo>
                <a:cubicBezTo>
                  <a:pt x="3558078" y="2535427"/>
                  <a:pt x="3523942" y="2617936"/>
                  <a:pt x="3523942" y="2705660"/>
                </a:cubicBezTo>
                <a:lnTo>
                  <a:pt x="3523942" y="3199440"/>
                </a:lnTo>
                <a:cubicBezTo>
                  <a:pt x="3523942" y="3287240"/>
                  <a:pt x="3558078" y="3369673"/>
                  <a:pt x="3620164" y="3431759"/>
                </a:cubicBezTo>
                <a:lnTo>
                  <a:pt x="3969349" y="3780944"/>
                </a:lnTo>
                <a:lnTo>
                  <a:pt x="4019505" y="3822171"/>
                </a:lnTo>
                <a:cubicBezTo>
                  <a:pt x="4073015" y="3857965"/>
                  <a:pt x="4135874" y="3877166"/>
                  <a:pt x="4201669" y="3877166"/>
                </a:cubicBezTo>
                <a:lnTo>
                  <a:pt x="4695447" y="3877166"/>
                </a:lnTo>
                <a:cubicBezTo>
                  <a:pt x="4783247" y="3877166"/>
                  <a:pt x="4865680" y="3843030"/>
                  <a:pt x="4927766" y="3780944"/>
                </a:cubicBezTo>
                <a:lnTo>
                  <a:pt x="5276953" y="3431758"/>
                </a:lnTo>
                <a:cubicBezTo>
                  <a:pt x="5339038" y="3369672"/>
                  <a:pt x="5373174" y="3287165"/>
                  <a:pt x="5373174" y="3199439"/>
                </a:cubicBezTo>
                <a:lnTo>
                  <a:pt x="5373174" y="2705659"/>
                </a:lnTo>
                <a:cubicBezTo>
                  <a:pt x="5373174" y="2639810"/>
                  <a:pt x="5353973" y="2576978"/>
                  <a:pt x="5318180" y="2523486"/>
                </a:cubicBezTo>
                <a:lnTo>
                  <a:pt x="5276953" y="2473341"/>
                </a:lnTo>
                <a:lnTo>
                  <a:pt x="4927767" y="2124156"/>
                </a:lnTo>
                <a:cubicBezTo>
                  <a:pt x="4865681" y="2062069"/>
                  <a:pt x="4783173" y="2027934"/>
                  <a:pt x="4695448" y="2027934"/>
                </a:cubicBezTo>
                <a:close/>
                <a:moveTo>
                  <a:pt x="0" y="0"/>
                </a:moveTo>
                <a:lnTo>
                  <a:pt x="12188952" y="0"/>
                </a:lnTo>
                <a:lnTo>
                  <a:pt x="12188952" y="6729984"/>
                </a:lnTo>
                <a:lnTo>
                  <a:pt x="0" y="6729984"/>
                </a:lnTo>
                <a:close/>
              </a:path>
            </a:pathLst>
          </a:custGeom>
          <a:solidFill>
            <a:schemeClr val="tx1">
              <a:alpha val="35000"/>
            </a:schemeClr>
          </a:solidFill>
          <a:ln w="9525" cap="flat">
            <a:noFill/>
            <a:prstDash val="solid"/>
            <a:miter/>
          </a:ln>
        </p:spPr>
        <p:txBody>
          <a:bodyPr wrap="square" rtlCol="0" anchor="ctr">
            <a:noAutofit/>
          </a:bodyPr>
          <a:lstStyle/>
          <a:p>
            <a:endParaRPr lang="en-US">
              <a:solidFill>
                <a:schemeClr val="tx1"/>
              </a:solidFill>
            </a:endParaRPr>
          </a:p>
        </p:txBody>
      </p:sp>
      <p:sp>
        <p:nvSpPr>
          <p:cNvPr id="62" name="03">
            <a:extLst>
              <a:ext uri="{FF2B5EF4-FFF2-40B4-BE49-F238E27FC236}">
                <a16:creationId xmlns:a16="http://schemas.microsoft.com/office/drawing/2014/main" id="{3957EDB9-0E9D-65B6-AE68-488039FC576A}"/>
              </a:ext>
            </a:extLst>
          </p:cNvPr>
          <p:cNvSpPr>
            <a:spLocks noGrp="1" noRot="1" noMove="1" noResize="1" noEditPoints="1" noAdjustHandles="1" noChangeArrowheads="1" noChangeShapeType="1"/>
          </p:cNvSpPr>
          <p:nvPr/>
        </p:nvSpPr>
        <p:spPr>
          <a:xfrm>
            <a:off x="0" y="0"/>
            <a:ext cx="12188952" cy="6729984"/>
          </a:xfrm>
          <a:custGeom>
            <a:avLst/>
            <a:gdLst>
              <a:gd name="connsiteX0" fmla="*/ 7494087 w 12188952"/>
              <a:gd name="connsiteY0" fmla="*/ 2034170 h 6729984"/>
              <a:gd name="connsiteX1" fmla="*/ 7261769 w 12188952"/>
              <a:gd name="connsiteY1" fmla="*/ 2130392 h 6729984"/>
              <a:gd name="connsiteX2" fmla="*/ 6912508 w 12188952"/>
              <a:gd name="connsiteY2" fmla="*/ 2479578 h 6729984"/>
              <a:gd name="connsiteX3" fmla="*/ 6816286 w 12188952"/>
              <a:gd name="connsiteY3" fmla="*/ 2711896 h 6729984"/>
              <a:gd name="connsiteX4" fmla="*/ 6816286 w 12188952"/>
              <a:gd name="connsiteY4" fmla="*/ 3205676 h 6729984"/>
              <a:gd name="connsiteX5" fmla="*/ 6912508 w 12188952"/>
              <a:gd name="connsiteY5" fmla="*/ 3437995 h 6729984"/>
              <a:gd name="connsiteX6" fmla="*/ 7261693 w 12188952"/>
              <a:gd name="connsiteY6" fmla="*/ 3787180 h 6729984"/>
              <a:gd name="connsiteX7" fmla="*/ 7311849 w 12188952"/>
              <a:gd name="connsiteY7" fmla="*/ 3828407 h 6729984"/>
              <a:gd name="connsiteX8" fmla="*/ 7494012 w 12188952"/>
              <a:gd name="connsiteY8" fmla="*/ 3883402 h 6729984"/>
              <a:gd name="connsiteX9" fmla="*/ 7987791 w 12188952"/>
              <a:gd name="connsiteY9" fmla="*/ 3883402 h 6729984"/>
              <a:gd name="connsiteX10" fmla="*/ 8220110 w 12188952"/>
              <a:gd name="connsiteY10" fmla="*/ 3787180 h 6729984"/>
              <a:gd name="connsiteX11" fmla="*/ 8569297 w 12188952"/>
              <a:gd name="connsiteY11" fmla="*/ 3437994 h 6729984"/>
              <a:gd name="connsiteX12" fmla="*/ 8665518 w 12188952"/>
              <a:gd name="connsiteY12" fmla="*/ 3205675 h 6729984"/>
              <a:gd name="connsiteX13" fmla="*/ 8665518 w 12188952"/>
              <a:gd name="connsiteY13" fmla="*/ 2711895 h 6729984"/>
              <a:gd name="connsiteX14" fmla="*/ 8610524 w 12188952"/>
              <a:gd name="connsiteY14" fmla="*/ 2529722 h 6729984"/>
              <a:gd name="connsiteX15" fmla="*/ 8569297 w 12188952"/>
              <a:gd name="connsiteY15" fmla="*/ 2479577 h 6729984"/>
              <a:gd name="connsiteX16" fmla="*/ 8220111 w 12188952"/>
              <a:gd name="connsiteY16" fmla="*/ 2130392 h 6729984"/>
              <a:gd name="connsiteX17" fmla="*/ 7987792 w 12188952"/>
              <a:gd name="connsiteY17" fmla="*/ 2034170 h 6729984"/>
              <a:gd name="connsiteX18" fmla="*/ 0 w 12188952"/>
              <a:gd name="connsiteY18" fmla="*/ 0 h 6729984"/>
              <a:gd name="connsiteX19" fmla="*/ 12188952 w 12188952"/>
              <a:gd name="connsiteY19" fmla="*/ 0 h 6729984"/>
              <a:gd name="connsiteX20" fmla="*/ 12188952 w 12188952"/>
              <a:gd name="connsiteY20" fmla="*/ 6729984 h 6729984"/>
              <a:gd name="connsiteX21" fmla="*/ 0 w 12188952"/>
              <a:gd name="connsiteY21" fmla="*/ 6729984 h 672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88952" h="6729984">
                <a:moveTo>
                  <a:pt x="7494087" y="2034170"/>
                </a:moveTo>
                <a:cubicBezTo>
                  <a:pt x="7406288" y="2034170"/>
                  <a:pt x="7323780" y="2068381"/>
                  <a:pt x="7261769" y="2130392"/>
                </a:cubicBezTo>
                <a:lnTo>
                  <a:pt x="6912508" y="2479578"/>
                </a:lnTo>
                <a:cubicBezTo>
                  <a:pt x="6850422" y="2541663"/>
                  <a:pt x="6816286" y="2624172"/>
                  <a:pt x="6816286" y="2711896"/>
                </a:cubicBezTo>
                <a:lnTo>
                  <a:pt x="6816286" y="3205676"/>
                </a:lnTo>
                <a:cubicBezTo>
                  <a:pt x="6816286" y="3293476"/>
                  <a:pt x="6850422" y="3375909"/>
                  <a:pt x="6912508" y="3437995"/>
                </a:cubicBezTo>
                <a:lnTo>
                  <a:pt x="7261693" y="3787180"/>
                </a:lnTo>
                <a:lnTo>
                  <a:pt x="7311849" y="3828407"/>
                </a:lnTo>
                <a:cubicBezTo>
                  <a:pt x="7365359" y="3864201"/>
                  <a:pt x="7428218" y="3883402"/>
                  <a:pt x="7494012" y="3883402"/>
                </a:cubicBezTo>
                <a:lnTo>
                  <a:pt x="7987791" y="3883402"/>
                </a:lnTo>
                <a:cubicBezTo>
                  <a:pt x="8075591" y="3883402"/>
                  <a:pt x="8158024" y="3849266"/>
                  <a:pt x="8220110" y="3787180"/>
                </a:cubicBezTo>
                <a:lnTo>
                  <a:pt x="8569297" y="3437994"/>
                </a:lnTo>
                <a:cubicBezTo>
                  <a:pt x="8631382" y="3375908"/>
                  <a:pt x="8665518" y="3293401"/>
                  <a:pt x="8665518" y="3205675"/>
                </a:cubicBezTo>
                <a:lnTo>
                  <a:pt x="8665518" y="2711895"/>
                </a:lnTo>
                <a:cubicBezTo>
                  <a:pt x="8665518" y="2646046"/>
                  <a:pt x="8646317" y="2583214"/>
                  <a:pt x="8610524" y="2529722"/>
                </a:cubicBezTo>
                <a:lnTo>
                  <a:pt x="8569297" y="2479577"/>
                </a:lnTo>
                <a:lnTo>
                  <a:pt x="8220111" y="2130392"/>
                </a:lnTo>
                <a:cubicBezTo>
                  <a:pt x="8158025" y="2068305"/>
                  <a:pt x="8075517" y="2034170"/>
                  <a:pt x="7987792" y="2034170"/>
                </a:cubicBezTo>
                <a:close/>
                <a:moveTo>
                  <a:pt x="0" y="0"/>
                </a:moveTo>
                <a:lnTo>
                  <a:pt x="12188952" y="0"/>
                </a:lnTo>
                <a:lnTo>
                  <a:pt x="12188952" y="6729984"/>
                </a:lnTo>
                <a:lnTo>
                  <a:pt x="0" y="6729984"/>
                </a:lnTo>
                <a:close/>
              </a:path>
            </a:pathLst>
          </a:custGeom>
          <a:solidFill>
            <a:schemeClr val="tx1">
              <a:alpha val="35000"/>
            </a:schemeClr>
          </a:solidFill>
          <a:ln w="9525" cap="flat">
            <a:noFill/>
            <a:prstDash val="solid"/>
            <a:miter/>
          </a:ln>
        </p:spPr>
        <p:txBody>
          <a:bodyPr wrap="square" rtlCol="0" anchor="ctr">
            <a:noAutofit/>
          </a:bodyPr>
          <a:lstStyle/>
          <a:p>
            <a:endParaRPr lang="en-US">
              <a:solidFill>
                <a:schemeClr val="tx1"/>
              </a:solidFill>
            </a:endParaRPr>
          </a:p>
        </p:txBody>
      </p:sp>
      <p:sp>
        <p:nvSpPr>
          <p:cNvPr id="201" name="04">
            <a:extLst>
              <a:ext uri="{FF2B5EF4-FFF2-40B4-BE49-F238E27FC236}">
                <a16:creationId xmlns:a16="http://schemas.microsoft.com/office/drawing/2014/main" id="{3643B9CD-A158-0A58-C3E3-D501F0BEF141}"/>
              </a:ext>
            </a:extLst>
          </p:cNvPr>
          <p:cNvSpPr>
            <a:spLocks noGrp="1" noRot="1" noMove="1" noResize="1" noEditPoints="1" noAdjustHandles="1" noChangeArrowheads="1" noChangeShapeType="1"/>
          </p:cNvSpPr>
          <p:nvPr/>
        </p:nvSpPr>
        <p:spPr>
          <a:xfrm>
            <a:off x="0" y="0"/>
            <a:ext cx="12188952" cy="6729984"/>
          </a:xfrm>
          <a:custGeom>
            <a:avLst/>
            <a:gdLst>
              <a:gd name="connsiteX0" fmla="*/ 10777812 w 12188952"/>
              <a:gd name="connsiteY0" fmla="*/ 2033529 h 6729984"/>
              <a:gd name="connsiteX1" fmla="*/ 10545494 w 12188952"/>
              <a:gd name="connsiteY1" fmla="*/ 2129751 h 6729984"/>
              <a:gd name="connsiteX2" fmla="*/ 10196233 w 12188952"/>
              <a:gd name="connsiteY2" fmla="*/ 2478937 h 6729984"/>
              <a:gd name="connsiteX3" fmla="*/ 10100011 w 12188952"/>
              <a:gd name="connsiteY3" fmla="*/ 2711255 h 6729984"/>
              <a:gd name="connsiteX4" fmla="*/ 10100011 w 12188952"/>
              <a:gd name="connsiteY4" fmla="*/ 3205035 h 6729984"/>
              <a:gd name="connsiteX5" fmla="*/ 10196233 w 12188952"/>
              <a:gd name="connsiteY5" fmla="*/ 3437354 h 6729984"/>
              <a:gd name="connsiteX6" fmla="*/ 10545418 w 12188952"/>
              <a:gd name="connsiteY6" fmla="*/ 3786539 h 6729984"/>
              <a:gd name="connsiteX7" fmla="*/ 10595574 w 12188952"/>
              <a:gd name="connsiteY7" fmla="*/ 3827766 h 6729984"/>
              <a:gd name="connsiteX8" fmla="*/ 10777737 w 12188952"/>
              <a:gd name="connsiteY8" fmla="*/ 3882761 h 6729984"/>
              <a:gd name="connsiteX9" fmla="*/ 11271516 w 12188952"/>
              <a:gd name="connsiteY9" fmla="*/ 3882761 h 6729984"/>
              <a:gd name="connsiteX10" fmla="*/ 11503835 w 12188952"/>
              <a:gd name="connsiteY10" fmla="*/ 3786539 h 6729984"/>
              <a:gd name="connsiteX11" fmla="*/ 11853022 w 12188952"/>
              <a:gd name="connsiteY11" fmla="*/ 3437353 h 6729984"/>
              <a:gd name="connsiteX12" fmla="*/ 11949243 w 12188952"/>
              <a:gd name="connsiteY12" fmla="*/ 3205034 h 6729984"/>
              <a:gd name="connsiteX13" fmla="*/ 11949243 w 12188952"/>
              <a:gd name="connsiteY13" fmla="*/ 2711254 h 6729984"/>
              <a:gd name="connsiteX14" fmla="*/ 11894249 w 12188952"/>
              <a:gd name="connsiteY14" fmla="*/ 2529081 h 6729984"/>
              <a:gd name="connsiteX15" fmla="*/ 11853022 w 12188952"/>
              <a:gd name="connsiteY15" fmla="*/ 2478936 h 6729984"/>
              <a:gd name="connsiteX16" fmla="*/ 11503836 w 12188952"/>
              <a:gd name="connsiteY16" fmla="*/ 2129751 h 6729984"/>
              <a:gd name="connsiteX17" fmla="*/ 11271517 w 12188952"/>
              <a:gd name="connsiteY17" fmla="*/ 2033529 h 6729984"/>
              <a:gd name="connsiteX18" fmla="*/ 0 w 12188952"/>
              <a:gd name="connsiteY18" fmla="*/ 0 h 6729984"/>
              <a:gd name="connsiteX19" fmla="*/ 12188952 w 12188952"/>
              <a:gd name="connsiteY19" fmla="*/ 0 h 6729984"/>
              <a:gd name="connsiteX20" fmla="*/ 12188952 w 12188952"/>
              <a:gd name="connsiteY20" fmla="*/ 6729984 h 6729984"/>
              <a:gd name="connsiteX21" fmla="*/ 0 w 12188952"/>
              <a:gd name="connsiteY21" fmla="*/ 6729984 h 672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88952" h="6729984">
                <a:moveTo>
                  <a:pt x="10777812" y="2033529"/>
                </a:moveTo>
                <a:cubicBezTo>
                  <a:pt x="10690013" y="2033529"/>
                  <a:pt x="10607505" y="2067740"/>
                  <a:pt x="10545494" y="2129751"/>
                </a:cubicBezTo>
                <a:lnTo>
                  <a:pt x="10196233" y="2478937"/>
                </a:lnTo>
                <a:cubicBezTo>
                  <a:pt x="10134147" y="2541022"/>
                  <a:pt x="10100011" y="2623531"/>
                  <a:pt x="10100011" y="2711255"/>
                </a:cubicBezTo>
                <a:lnTo>
                  <a:pt x="10100011" y="3205035"/>
                </a:lnTo>
                <a:cubicBezTo>
                  <a:pt x="10100011" y="3292835"/>
                  <a:pt x="10134147" y="3375268"/>
                  <a:pt x="10196233" y="3437354"/>
                </a:cubicBezTo>
                <a:lnTo>
                  <a:pt x="10545418" y="3786539"/>
                </a:lnTo>
                <a:lnTo>
                  <a:pt x="10595574" y="3827766"/>
                </a:lnTo>
                <a:cubicBezTo>
                  <a:pt x="10649084" y="3863560"/>
                  <a:pt x="10711943" y="3882761"/>
                  <a:pt x="10777737" y="3882761"/>
                </a:cubicBezTo>
                <a:lnTo>
                  <a:pt x="11271516" y="3882761"/>
                </a:lnTo>
                <a:cubicBezTo>
                  <a:pt x="11359316" y="3882761"/>
                  <a:pt x="11441749" y="3848625"/>
                  <a:pt x="11503835" y="3786539"/>
                </a:cubicBezTo>
                <a:lnTo>
                  <a:pt x="11853022" y="3437353"/>
                </a:lnTo>
                <a:cubicBezTo>
                  <a:pt x="11915107" y="3375267"/>
                  <a:pt x="11949243" y="3292760"/>
                  <a:pt x="11949243" y="3205034"/>
                </a:cubicBezTo>
                <a:lnTo>
                  <a:pt x="11949243" y="2711254"/>
                </a:lnTo>
                <a:cubicBezTo>
                  <a:pt x="11949243" y="2645405"/>
                  <a:pt x="11930042" y="2582573"/>
                  <a:pt x="11894249" y="2529081"/>
                </a:cubicBezTo>
                <a:lnTo>
                  <a:pt x="11853022" y="2478936"/>
                </a:lnTo>
                <a:lnTo>
                  <a:pt x="11503836" y="2129751"/>
                </a:lnTo>
                <a:cubicBezTo>
                  <a:pt x="11441750" y="2067664"/>
                  <a:pt x="11359242" y="2033529"/>
                  <a:pt x="11271517" y="2033529"/>
                </a:cubicBezTo>
                <a:close/>
                <a:moveTo>
                  <a:pt x="0" y="0"/>
                </a:moveTo>
                <a:lnTo>
                  <a:pt x="12188952" y="0"/>
                </a:lnTo>
                <a:lnTo>
                  <a:pt x="12188952" y="6729984"/>
                </a:lnTo>
                <a:lnTo>
                  <a:pt x="0" y="6729984"/>
                </a:lnTo>
                <a:close/>
              </a:path>
            </a:pathLst>
          </a:custGeom>
          <a:solidFill>
            <a:schemeClr val="tx1">
              <a:alpha val="35000"/>
            </a:schemeClr>
          </a:solidFill>
          <a:ln w="9525" cap="flat">
            <a:noFill/>
            <a:prstDash val="solid"/>
            <a:miter/>
          </a:ln>
        </p:spPr>
        <p:txBody>
          <a:bodyPr wrap="square" rtlCol="0" anchor="ctr">
            <a:noAutofit/>
          </a:bodyPr>
          <a:lstStyle/>
          <a:p>
            <a:endParaRPr lang="en-US">
              <a:solidFill>
                <a:schemeClr val="tx1"/>
              </a:solidFill>
            </a:endParaRPr>
          </a:p>
        </p:txBody>
      </p:sp>
      <p:sp>
        <p:nvSpPr>
          <p:cNvPr id="259" name="Rectangle 258">
            <a:extLst>
              <a:ext uri="{FF2B5EF4-FFF2-40B4-BE49-F238E27FC236}">
                <a16:creationId xmlns:a16="http://schemas.microsoft.com/office/drawing/2014/main" id="{5EBB4DB7-8A92-803F-BB60-B4DFB9ECCC11}"/>
              </a:ext>
            </a:extLst>
          </p:cNvPr>
          <p:cNvSpPr/>
          <p:nvPr/>
        </p:nvSpPr>
        <p:spPr>
          <a:xfrm>
            <a:off x="0" y="0"/>
            <a:ext cx="12192000" cy="731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extBox 199">
            <a:extLst>
              <a:ext uri="{FF2B5EF4-FFF2-40B4-BE49-F238E27FC236}">
                <a16:creationId xmlns:a16="http://schemas.microsoft.com/office/drawing/2014/main" id="{17657528-E9B8-0010-D1B3-0D63C0145E4E}"/>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In visuals: Why it is important to clean?</a:t>
            </a:r>
          </a:p>
        </p:txBody>
      </p:sp>
      <p:sp>
        <p:nvSpPr>
          <p:cNvPr id="6" name="01">
            <a:extLst>
              <a:ext uri="{FF2B5EF4-FFF2-40B4-BE49-F238E27FC236}">
                <a16:creationId xmlns:a16="http://schemas.microsoft.com/office/drawing/2014/main" id="{566D4AF6-1BF6-5110-871F-FCED48E8E554}"/>
              </a:ext>
            </a:extLst>
          </p:cNvPr>
          <p:cNvSpPr/>
          <p:nvPr/>
        </p:nvSpPr>
        <p:spPr>
          <a:xfrm>
            <a:off x="233244" y="2023092"/>
            <a:ext cx="1863394" cy="1863394"/>
          </a:xfrm>
          <a:custGeom>
            <a:avLst/>
            <a:gdLst>
              <a:gd name="connsiteX0" fmla="*/ 927883 w 12192000"/>
              <a:gd name="connsiteY0" fmla="*/ 2043868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3048 w 12192000"/>
              <a:gd name="connsiteY16" fmla="*/ 0 h 6726370"/>
              <a:gd name="connsiteX17" fmla="*/ 12192000 w 12192000"/>
              <a:gd name="connsiteY17" fmla="*/ 0 h 6726370"/>
              <a:gd name="connsiteX18" fmla="*/ 12192000 w 12192000"/>
              <a:gd name="connsiteY18" fmla="*/ 705304 h 6726370"/>
              <a:gd name="connsiteX19" fmla="*/ 12192000 w 12192000"/>
              <a:gd name="connsiteY19" fmla="*/ 914400 h 6726370"/>
              <a:gd name="connsiteX20" fmla="*/ 12192000 w 12192000"/>
              <a:gd name="connsiteY20" fmla="*/ 6678443 h 6726370"/>
              <a:gd name="connsiteX21" fmla="*/ 12188952 w 12192000"/>
              <a:gd name="connsiteY21" fmla="*/ 6678443 h 6726370"/>
              <a:gd name="connsiteX22" fmla="*/ 12188952 w 12192000"/>
              <a:gd name="connsiteY22" fmla="*/ 6726370 h 6726370"/>
              <a:gd name="connsiteX23" fmla="*/ 0 w 12192000"/>
              <a:gd name="connsiteY23" fmla="*/ 6726370 h 6726370"/>
              <a:gd name="connsiteX24" fmla="*/ 0 w 12192000"/>
              <a:gd name="connsiteY24" fmla="*/ 6678443 h 6726370"/>
              <a:gd name="connsiteX25" fmla="*/ 0 w 12192000"/>
              <a:gd name="connsiteY25" fmla="*/ 5811970 h 6726370"/>
              <a:gd name="connsiteX26" fmla="*/ 0 w 12192000"/>
              <a:gd name="connsiteY26" fmla="*/ 705304 h 6726370"/>
              <a:gd name="connsiteX27" fmla="*/ 3048 w 12192000"/>
              <a:gd name="connsiteY27" fmla="*/ 705304 h 6726370"/>
              <a:gd name="connsiteX0" fmla="*/ 927883 w 12192000"/>
              <a:gd name="connsiteY0" fmla="*/ 2043868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927883 w 12192000"/>
              <a:gd name="connsiteY16" fmla="*/ 2043868 h 6726370"/>
              <a:gd name="connsiteX17" fmla="*/ 3048 w 12192000"/>
              <a:gd name="connsiteY17" fmla="*/ 705304 h 6726370"/>
              <a:gd name="connsiteX18" fmla="*/ 12192000 w 12192000"/>
              <a:gd name="connsiteY18" fmla="*/ 0 h 6726370"/>
              <a:gd name="connsiteX19" fmla="*/ 12192000 w 12192000"/>
              <a:gd name="connsiteY19" fmla="*/ 705304 h 6726370"/>
              <a:gd name="connsiteX20" fmla="*/ 12192000 w 12192000"/>
              <a:gd name="connsiteY20" fmla="*/ 914400 h 6726370"/>
              <a:gd name="connsiteX21" fmla="*/ 12192000 w 12192000"/>
              <a:gd name="connsiteY21" fmla="*/ 6678443 h 6726370"/>
              <a:gd name="connsiteX22" fmla="*/ 12188952 w 12192000"/>
              <a:gd name="connsiteY22" fmla="*/ 6678443 h 6726370"/>
              <a:gd name="connsiteX23" fmla="*/ 12188952 w 12192000"/>
              <a:gd name="connsiteY23" fmla="*/ 6726370 h 6726370"/>
              <a:gd name="connsiteX24" fmla="*/ 0 w 12192000"/>
              <a:gd name="connsiteY24" fmla="*/ 6726370 h 6726370"/>
              <a:gd name="connsiteX25" fmla="*/ 0 w 12192000"/>
              <a:gd name="connsiteY25" fmla="*/ 6678443 h 6726370"/>
              <a:gd name="connsiteX26" fmla="*/ 0 w 12192000"/>
              <a:gd name="connsiteY26" fmla="*/ 5811970 h 6726370"/>
              <a:gd name="connsiteX27" fmla="*/ 0 w 12192000"/>
              <a:gd name="connsiteY27" fmla="*/ 705304 h 6726370"/>
              <a:gd name="connsiteX28" fmla="*/ 3048 w 12192000"/>
              <a:gd name="connsiteY28" fmla="*/ 705304 h 6726370"/>
              <a:gd name="connsiteX0" fmla="*/ 3048 w 12192000"/>
              <a:gd name="connsiteY0" fmla="*/ 705304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927883 w 12192000"/>
              <a:gd name="connsiteY16" fmla="*/ 2043868 h 6726370"/>
              <a:gd name="connsiteX17" fmla="*/ 3048 w 12192000"/>
              <a:gd name="connsiteY17" fmla="*/ 705304 h 6726370"/>
              <a:gd name="connsiteX18" fmla="*/ 12192000 w 12192000"/>
              <a:gd name="connsiteY18" fmla="*/ 0 h 6726370"/>
              <a:gd name="connsiteX19" fmla="*/ 12192000 w 12192000"/>
              <a:gd name="connsiteY19" fmla="*/ 705304 h 6726370"/>
              <a:gd name="connsiteX20" fmla="*/ 12192000 w 12192000"/>
              <a:gd name="connsiteY20" fmla="*/ 914400 h 6726370"/>
              <a:gd name="connsiteX21" fmla="*/ 12192000 w 12192000"/>
              <a:gd name="connsiteY21" fmla="*/ 6678443 h 6726370"/>
              <a:gd name="connsiteX22" fmla="*/ 12188952 w 12192000"/>
              <a:gd name="connsiteY22" fmla="*/ 6678443 h 6726370"/>
              <a:gd name="connsiteX23" fmla="*/ 12188952 w 12192000"/>
              <a:gd name="connsiteY23" fmla="*/ 6726370 h 6726370"/>
              <a:gd name="connsiteX24" fmla="*/ 0 w 12192000"/>
              <a:gd name="connsiteY24" fmla="*/ 6726370 h 6726370"/>
              <a:gd name="connsiteX25" fmla="*/ 0 w 12192000"/>
              <a:gd name="connsiteY25" fmla="*/ 6678443 h 6726370"/>
              <a:gd name="connsiteX26" fmla="*/ 0 w 12192000"/>
              <a:gd name="connsiteY26" fmla="*/ 5811970 h 6726370"/>
              <a:gd name="connsiteX27" fmla="*/ 0 w 12192000"/>
              <a:gd name="connsiteY27" fmla="*/ 705304 h 6726370"/>
              <a:gd name="connsiteX28" fmla="*/ 94488 w 12192000"/>
              <a:gd name="connsiteY28" fmla="*/ 796744 h 6726370"/>
              <a:gd name="connsiteX0" fmla="*/ 3048 w 12192000"/>
              <a:gd name="connsiteY0" fmla="*/ 705304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927883 w 12192000"/>
              <a:gd name="connsiteY16" fmla="*/ 2043868 h 6726370"/>
              <a:gd name="connsiteX17" fmla="*/ 3048 w 12192000"/>
              <a:gd name="connsiteY17" fmla="*/ 705304 h 6726370"/>
              <a:gd name="connsiteX18" fmla="*/ 3048 w 12192000"/>
              <a:gd name="connsiteY18" fmla="*/ 705304 h 6726370"/>
              <a:gd name="connsiteX19" fmla="*/ 12192000 w 12192000"/>
              <a:gd name="connsiteY19" fmla="*/ 0 h 6726370"/>
              <a:gd name="connsiteX20" fmla="*/ 12192000 w 12192000"/>
              <a:gd name="connsiteY20" fmla="*/ 705304 h 6726370"/>
              <a:gd name="connsiteX21" fmla="*/ 12192000 w 12192000"/>
              <a:gd name="connsiteY21" fmla="*/ 914400 h 6726370"/>
              <a:gd name="connsiteX22" fmla="*/ 12192000 w 12192000"/>
              <a:gd name="connsiteY22" fmla="*/ 6678443 h 6726370"/>
              <a:gd name="connsiteX23" fmla="*/ 12188952 w 12192000"/>
              <a:gd name="connsiteY23" fmla="*/ 6678443 h 6726370"/>
              <a:gd name="connsiteX24" fmla="*/ 12188952 w 12192000"/>
              <a:gd name="connsiteY24" fmla="*/ 6726370 h 6726370"/>
              <a:gd name="connsiteX25" fmla="*/ 0 w 12192000"/>
              <a:gd name="connsiteY25" fmla="*/ 6726370 h 6726370"/>
              <a:gd name="connsiteX26" fmla="*/ 0 w 12192000"/>
              <a:gd name="connsiteY26" fmla="*/ 6678443 h 6726370"/>
              <a:gd name="connsiteX27" fmla="*/ 0 w 12192000"/>
              <a:gd name="connsiteY27" fmla="*/ 5811970 h 6726370"/>
              <a:gd name="connsiteX28" fmla="*/ 0 w 12192000"/>
              <a:gd name="connsiteY28" fmla="*/ 705304 h 6726370"/>
              <a:gd name="connsiteX0" fmla="*/ 3048 w 12192000"/>
              <a:gd name="connsiteY0" fmla="*/ 705304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927883 w 12192000"/>
              <a:gd name="connsiteY16" fmla="*/ 2043868 h 6726370"/>
              <a:gd name="connsiteX17" fmla="*/ 3048 w 12192000"/>
              <a:gd name="connsiteY17" fmla="*/ 705304 h 6726370"/>
              <a:gd name="connsiteX18" fmla="*/ 3048 w 12192000"/>
              <a:gd name="connsiteY18" fmla="*/ 705304 h 6726370"/>
              <a:gd name="connsiteX19" fmla="*/ 12192000 w 12192000"/>
              <a:gd name="connsiteY19" fmla="*/ 0 h 6726370"/>
              <a:gd name="connsiteX20" fmla="*/ 12192000 w 12192000"/>
              <a:gd name="connsiteY20" fmla="*/ 705304 h 6726370"/>
              <a:gd name="connsiteX21" fmla="*/ 12192000 w 12192000"/>
              <a:gd name="connsiteY21" fmla="*/ 914400 h 6726370"/>
              <a:gd name="connsiteX22" fmla="*/ 12192000 w 12192000"/>
              <a:gd name="connsiteY22" fmla="*/ 6678443 h 6726370"/>
              <a:gd name="connsiteX23" fmla="*/ 12188952 w 12192000"/>
              <a:gd name="connsiteY23" fmla="*/ 6678443 h 6726370"/>
              <a:gd name="connsiteX24" fmla="*/ 12188952 w 12192000"/>
              <a:gd name="connsiteY24" fmla="*/ 6726370 h 6726370"/>
              <a:gd name="connsiteX25" fmla="*/ 0 w 12192000"/>
              <a:gd name="connsiteY25" fmla="*/ 6726370 h 6726370"/>
              <a:gd name="connsiteX26" fmla="*/ 0 w 12192000"/>
              <a:gd name="connsiteY26" fmla="*/ 6678443 h 6726370"/>
              <a:gd name="connsiteX27" fmla="*/ 0 w 12192000"/>
              <a:gd name="connsiteY27" fmla="*/ 5811970 h 6726370"/>
              <a:gd name="connsiteX0" fmla="*/ 3048 w 12192000"/>
              <a:gd name="connsiteY0" fmla="*/ 705304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927883 w 12192000"/>
              <a:gd name="connsiteY16" fmla="*/ 2043868 h 6726370"/>
              <a:gd name="connsiteX17" fmla="*/ 3048 w 12192000"/>
              <a:gd name="connsiteY17" fmla="*/ 705304 h 6726370"/>
              <a:gd name="connsiteX18" fmla="*/ 12192000 w 12192000"/>
              <a:gd name="connsiteY18" fmla="*/ 0 h 6726370"/>
              <a:gd name="connsiteX19" fmla="*/ 12192000 w 12192000"/>
              <a:gd name="connsiteY19" fmla="*/ 705304 h 6726370"/>
              <a:gd name="connsiteX20" fmla="*/ 12192000 w 12192000"/>
              <a:gd name="connsiteY20" fmla="*/ 914400 h 6726370"/>
              <a:gd name="connsiteX21" fmla="*/ 12192000 w 12192000"/>
              <a:gd name="connsiteY21" fmla="*/ 6678443 h 6726370"/>
              <a:gd name="connsiteX22" fmla="*/ 12188952 w 12192000"/>
              <a:gd name="connsiteY22" fmla="*/ 6678443 h 6726370"/>
              <a:gd name="connsiteX23" fmla="*/ 12188952 w 12192000"/>
              <a:gd name="connsiteY23" fmla="*/ 6726370 h 6726370"/>
              <a:gd name="connsiteX24" fmla="*/ 0 w 12192000"/>
              <a:gd name="connsiteY24" fmla="*/ 6726370 h 6726370"/>
              <a:gd name="connsiteX25" fmla="*/ 0 w 12192000"/>
              <a:gd name="connsiteY25" fmla="*/ 6678443 h 6726370"/>
              <a:gd name="connsiteX26" fmla="*/ 0 w 12192000"/>
              <a:gd name="connsiteY26" fmla="*/ 5811970 h 6726370"/>
              <a:gd name="connsiteX0" fmla="*/ 927883 w 12192000"/>
              <a:gd name="connsiteY0" fmla="*/ 2043868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927883 w 12192000"/>
              <a:gd name="connsiteY16" fmla="*/ 2043868 h 6726370"/>
              <a:gd name="connsiteX17" fmla="*/ 12192000 w 12192000"/>
              <a:gd name="connsiteY17" fmla="*/ 0 h 6726370"/>
              <a:gd name="connsiteX18" fmla="*/ 12192000 w 12192000"/>
              <a:gd name="connsiteY18" fmla="*/ 705304 h 6726370"/>
              <a:gd name="connsiteX19" fmla="*/ 12192000 w 12192000"/>
              <a:gd name="connsiteY19" fmla="*/ 914400 h 6726370"/>
              <a:gd name="connsiteX20" fmla="*/ 12192000 w 12192000"/>
              <a:gd name="connsiteY20" fmla="*/ 6678443 h 6726370"/>
              <a:gd name="connsiteX21" fmla="*/ 12188952 w 12192000"/>
              <a:gd name="connsiteY21" fmla="*/ 6678443 h 6726370"/>
              <a:gd name="connsiteX22" fmla="*/ 12188952 w 12192000"/>
              <a:gd name="connsiteY22" fmla="*/ 6726370 h 6726370"/>
              <a:gd name="connsiteX23" fmla="*/ 0 w 12192000"/>
              <a:gd name="connsiteY23" fmla="*/ 6726370 h 6726370"/>
              <a:gd name="connsiteX24" fmla="*/ 0 w 12192000"/>
              <a:gd name="connsiteY24" fmla="*/ 6678443 h 6726370"/>
              <a:gd name="connsiteX25" fmla="*/ 0 w 12192000"/>
              <a:gd name="connsiteY25" fmla="*/ 5811970 h 6726370"/>
              <a:gd name="connsiteX0" fmla="*/ 927883 w 12192000"/>
              <a:gd name="connsiteY0" fmla="*/ 2043868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927883 w 12192000"/>
              <a:gd name="connsiteY16" fmla="*/ 2043868 h 6726370"/>
              <a:gd name="connsiteX17" fmla="*/ 12192000 w 12192000"/>
              <a:gd name="connsiteY17" fmla="*/ 0 h 6726370"/>
              <a:gd name="connsiteX18" fmla="*/ 12192000 w 12192000"/>
              <a:gd name="connsiteY18" fmla="*/ 705304 h 6726370"/>
              <a:gd name="connsiteX19" fmla="*/ 12192000 w 12192000"/>
              <a:gd name="connsiteY19" fmla="*/ 914400 h 6726370"/>
              <a:gd name="connsiteX20" fmla="*/ 12192000 w 12192000"/>
              <a:gd name="connsiteY20" fmla="*/ 6678443 h 6726370"/>
              <a:gd name="connsiteX21" fmla="*/ 12188952 w 12192000"/>
              <a:gd name="connsiteY21" fmla="*/ 6678443 h 6726370"/>
              <a:gd name="connsiteX22" fmla="*/ 12188952 w 12192000"/>
              <a:gd name="connsiteY22" fmla="*/ 6726370 h 6726370"/>
              <a:gd name="connsiteX23" fmla="*/ 0 w 12192000"/>
              <a:gd name="connsiteY23" fmla="*/ 6726370 h 6726370"/>
              <a:gd name="connsiteX24" fmla="*/ 0 w 12192000"/>
              <a:gd name="connsiteY24" fmla="*/ 6678443 h 6726370"/>
              <a:gd name="connsiteX0" fmla="*/ 927883 w 12192000"/>
              <a:gd name="connsiteY0" fmla="*/ 2043868 h 6726370"/>
              <a:gd name="connsiteX1" fmla="*/ 690571 w 12192000"/>
              <a:gd name="connsiteY1" fmla="*/ 2142177 h 6726370"/>
              <a:gd name="connsiteX2" fmla="*/ 341385 w 12192000"/>
              <a:gd name="connsiteY2" fmla="*/ 2491289 h 6726370"/>
              <a:gd name="connsiteX3" fmla="*/ 243076 w 12192000"/>
              <a:gd name="connsiteY3" fmla="*/ 2728675 h 6726370"/>
              <a:gd name="connsiteX4" fmla="*/ 243076 w 12192000"/>
              <a:gd name="connsiteY4" fmla="*/ 3222455 h 6726370"/>
              <a:gd name="connsiteX5" fmla="*/ 341385 w 12192000"/>
              <a:gd name="connsiteY5" fmla="*/ 3459767 h 6726370"/>
              <a:gd name="connsiteX6" fmla="*/ 690571 w 12192000"/>
              <a:gd name="connsiteY6" fmla="*/ 3808954 h 6726370"/>
              <a:gd name="connsiteX7" fmla="*/ 927883 w 12192000"/>
              <a:gd name="connsiteY7" fmla="*/ 3907262 h 6726370"/>
              <a:gd name="connsiteX8" fmla="*/ 1421663 w 12192000"/>
              <a:gd name="connsiteY8" fmla="*/ 3907262 h 6726370"/>
              <a:gd name="connsiteX9" fmla="*/ 1658975 w 12192000"/>
              <a:gd name="connsiteY9" fmla="*/ 3808954 h 6726370"/>
              <a:gd name="connsiteX10" fmla="*/ 2008162 w 12192000"/>
              <a:gd name="connsiteY10" fmla="*/ 3459767 h 6726370"/>
              <a:gd name="connsiteX11" fmla="*/ 2106470 w 12192000"/>
              <a:gd name="connsiteY11" fmla="*/ 3222455 h 6726370"/>
              <a:gd name="connsiteX12" fmla="*/ 2106470 w 12192000"/>
              <a:gd name="connsiteY12" fmla="*/ 2728675 h 6726370"/>
              <a:gd name="connsiteX13" fmla="*/ 2008162 w 12192000"/>
              <a:gd name="connsiteY13" fmla="*/ 2491363 h 6726370"/>
              <a:gd name="connsiteX14" fmla="*/ 1658975 w 12192000"/>
              <a:gd name="connsiteY14" fmla="*/ 2142177 h 6726370"/>
              <a:gd name="connsiteX15" fmla="*/ 1421663 w 12192000"/>
              <a:gd name="connsiteY15" fmla="*/ 2043868 h 6726370"/>
              <a:gd name="connsiteX16" fmla="*/ 927883 w 12192000"/>
              <a:gd name="connsiteY16" fmla="*/ 2043868 h 6726370"/>
              <a:gd name="connsiteX17" fmla="*/ 12192000 w 12192000"/>
              <a:gd name="connsiteY17" fmla="*/ 0 h 6726370"/>
              <a:gd name="connsiteX18" fmla="*/ 12192000 w 12192000"/>
              <a:gd name="connsiteY18" fmla="*/ 705304 h 6726370"/>
              <a:gd name="connsiteX19" fmla="*/ 12192000 w 12192000"/>
              <a:gd name="connsiteY19" fmla="*/ 914400 h 6726370"/>
              <a:gd name="connsiteX20" fmla="*/ 12192000 w 12192000"/>
              <a:gd name="connsiteY20" fmla="*/ 6678443 h 6726370"/>
              <a:gd name="connsiteX21" fmla="*/ 12188952 w 12192000"/>
              <a:gd name="connsiteY21" fmla="*/ 6678443 h 6726370"/>
              <a:gd name="connsiteX22" fmla="*/ 12188952 w 12192000"/>
              <a:gd name="connsiteY22" fmla="*/ 6726370 h 6726370"/>
              <a:gd name="connsiteX23" fmla="*/ 0 w 12192000"/>
              <a:gd name="connsiteY23" fmla="*/ 6726370 h 6726370"/>
              <a:gd name="connsiteX0" fmla="*/ 684807 w 11948924"/>
              <a:gd name="connsiteY0" fmla="*/ 2043868 h 6726370"/>
              <a:gd name="connsiteX1" fmla="*/ 447495 w 11948924"/>
              <a:gd name="connsiteY1" fmla="*/ 2142177 h 6726370"/>
              <a:gd name="connsiteX2" fmla="*/ 98309 w 11948924"/>
              <a:gd name="connsiteY2" fmla="*/ 2491289 h 6726370"/>
              <a:gd name="connsiteX3" fmla="*/ 0 w 11948924"/>
              <a:gd name="connsiteY3" fmla="*/ 2728675 h 6726370"/>
              <a:gd name="connsiteX4" fmla="*/ 0 w 11948924"/>
              <a:gd name="connsiteY4" fmla="*/ 3222455 h 6726370"/>
              <a:gd name="connsiteX5" fmla="*/ 98309 w 11948924"/>
              <a:gd name="connsiteY5" fmla="*/ 3459767 h 6726370"/>
              <a:gd name="connsiteX6" fmla="*/ 447495 w 11948924"/>
              <a:gd name="connsiteY6" fmla="*/ 3808954 h 6726370"/>
              <a:gd name="connsiteX7" fmla="*/ 684807 w 11948924"/>
              <a:gd name="connsiteY7" fmla="*/ 3907262 h 6726370"/>
              <a:gd name="connsiteX8" fmla="*/ 1178587 w 11948924"/>
              <a:gd name="connsiteY8" fmla="*/ 3907262 h 6726370"/>
              <a:gd name="connsiteX9" fmla="*/ 1415899 w 11948924"/>
              <a:gd name="connsiteY9" fmla="*/ 3808954 h 6726370"/>
              <a:gd name="connsiteX10" fmla="*/ 1765086 w 11948924"/>
              <a:gd name="connsiteY10" fmla="*/ 3459767 h 6726370"/>
              <a:gd name="connsiteX11" fmla="*/ 1863394 w 11948924"/>
              <a:gd name="connsiteY11" fmla="*/ 3222455 h 6726370"/>
              <a:gd name="connsiteX12" fmla="*/ 1863394 w 11948924"/>
              <a:gd name="connsiteY12" fmla="*/ 2728675 h 6726370"/>
              <a:gd name="connsiteX13" fmla="*/ 1765086 w 11948924"/>
              <a:gd name="connsiteY13" fmla="*/ 2491363 h 6726370"/>
              <a:gd name="connsiteX14" fmla="*/ 1415899 w 11948924"/>
              <a:gd name="connsiteY14" fmla="*/ 2142177 h 6726370"/>
              <a:gd name="connsiteX15" fmla="*/ 1178587 w 11948924"/>
              <a:gd name="connsiteY15" fmla="*/ 2043868 h 6726370"/>
              <a:gd name="connsiteX16" fmla="*/ 684807 w 11948924"/>
              <a:gd name="connsiteY16" fmla="*/ 2043868 h 6726370"/>
              <a:gd name="connsiteX17" fmla="*/ 11948924 w 11948924"/>
              <a:gd name="connsiteY17" fmla="*/ 0 h 6726370"/>
              <a:gd name="connsiteX18" fmla="*/ 11948924 w 11948924"/>
              <a:gd name="connsiteY18" fmla="*/ 705304 h 6726370"/>
              <a:gd name="connsiteX19" fmla="*/ 11948924 w 11948924"/>
              <a:gd name="connsiteY19" fmla="*/ 914400 h 6726370"/>
              <a:gd name="connsiteX20" fmla="*/ 11948924 w 11948924"/>
              <a:gd name="connsiteY20" fmla="*/ 6678443 h 6726370"/>
              <a:gd name="connsiteX21" fmla="*/ 11945876 w 11948924"/>
              <a:gd name="connsiteY21" fmla="*/ 6678443 h 6726370"/>
              <a:gd name="connsiteX22" fmla="*/ 11945876 w 11948924"/>
              <a:gd name="connsiteY22" fmla="*/ 6726370 h 6726370"/>
              <a:gd name="connsiteX0" fmla="*/ 684807 w 11948924"/>
              <a:gd name="connsiteY0" fmla="*/ 2043868 h 6678443"/>
              <a:gd name="connsiteX1" fmla="*/ 447495 w 11948924"/>
              <a:gd name="connsiteY1" fmla="*/ 2142177 h 6678443"/>
              <a:gd name="connsiteX2" fmla="*/ 98309 w 11948924"/>
              <a:gd name="connsiteY2" fmla="*/ 2491289 h 6678443"/>
              <a:gd name="connsiteX3" fmla="*/ 0 w 11948924"/>
              <a:gd name="connsiteY3" fmla="*/ 2728675 h 6678443"/>
              <a:gd name="connsiteX4" fmla="*/ 0 w 11948924"/>
              <a:gd name="connsiteY4" fmla="*/ 3222455 h 6678443"/>
              <a:gd name="connsiteX5" fmla="*/ 98309 w 11948924"/>
              <a:gd name="connsiteY5" fmla="*/ 3459767 h 6678443"/>
              <a:gd name="connsiteX6" fmla="*/ 447495 w 11948924"/>
              <a:gd name="connsiteY6" fmla="*/ 3808954 h 6678443"/>
              <a:gd name="connsiteX7" fmla="*/ 684807 w 11948924"/>
              <a:gd name="connsiteY7" fmla="*/ 3907262 h 6678443"/>
              <a:gd name="connsiteX8" fmla="*/ 1178587 w 11948924"/>
              <a:gd name="connsiteY8" fmla="*/ 3907262 h 6678443"/>
              <a:gd name="connsiteX9" fmla="*/ 1415899 w 11948924"/>
              <a:gd name="connsiteY9" fmla="*/ 3808954 h 6678443"/>
              <a:gd name="connsiteX10" fmla="*/ 1765086 w 11948924"/>
              <a:gd name="connsiteY10" fmla="*/ 3459767 h 6678443"/>
              <a:gd name="connsiteX11" fmla="*/ 1863394 w 11948924"/>
              <a:gd name="connsiteY11" fmla="*/ 3222455 h 6678443"/>
              <a:gd name="connsiteX12" fmla="*/ 1863394 w 11948924"/>
              <a:gd name="connsiteY12" fmla="*/ 2728675 h 6678443"/>
              <a:gd name="connsiteX13" fmla="*/ 1765086 w 11948924"/>
              <a:gd name="connsiteY13" fmla="*/ 2491363 h 6678443"/>
              <a:gd name="connsiteX14" fmla="*/ 1415899 w 11948924"/>
              <a:gd name="connsiteY14" fmla="*/ 2142177 h 6678443"/>
              <a:gd name="connsiteX15" fmla="*/ 1178587 w 11948924"/>
              <a:gd name="connsiteY15" fmla="*/ 2043868 h 6678443"/>
              <a:gd name="connsiteX16" fmla="*/ 684807 w 11948924"/>
              <a:gd name="connsiteY16" fmla="*/ 2043868 h 6678443"/>
              <a:gd name="connsiteX17" fmla="*/ 11948924 w 11948924"/>
              <a:gd name="connsiteY17" fmla="*/ 0 h 6678443"/>
              <a:gd name="connsiteX18" fmla="*/ 11948924 w 11948924"/>
              <a:gd name="connsiteY18" fmla="*/ 705304 h 6678443"/>
              <a:gd name="connsiteX19" fmla="*/ 11948924 w 11948924"/>
              <a:gd name="connsiteY19" fmla="*/ 914400 h 6678443"/>
              <a:gd name="connsiteX20" fmla="*/ 11948924 w 11948924"/>
              <a:gd name="connsiteY20" fmla="*/ 6678443 h 6678443"/>
              <a:gd name="connsiteX21" fmla="*/ 11945876 w 11948924"/>
              <a:gd name="connsiteY21" fmla="*/ 6678443 h 6678443"/>
              <a:gd name="connsiteX0" fmla="*/ 684807 w 11948924"/>
              <a:gd name="connsiteY0" fmla="*/ 2043868 h 6678443"/>
              <a:gd name="connsiteX1" fmla="*/ 447495 w 11948924"/>
              <a:gd name="connsiteY1" fmla="*/ 2142177 h 6678443"/>
              <a:gd name="connsiteX2" fmla="*/ 98309 w 11948924"/>
              <a:gd name="connsiteY2" fmla="*/ 2491289 h 6678443"/>
              <a:gd name="connsiteX3" fmla="*/ 0 w 11948924"/>
              <a:gd name="connsiteY3" fmla="*/ 2728675 h 6678443"/>
              <a:gd name="connsiteX4" fmla="*/ 0 w 11948924"/>
              <a:gd name="connsiteY4" fmla="*/ 3222455 h 6678443"/>
              <a:gd name="connsiteX5" fmla="*/ 98309 w 11948924"/>
              <a:gd name="connsiteY5" fmla="*/ 3459767 h 6678443"/>
              <a:gd name="connsiteX6" fmla="*/ 447495 w 11948924"/>
              <a:gd name="connsiteY6" fmla="*/ 3808954 h 6678443"/>
              <a:gd name="connsiteX7" fmla="*/ 684807 w 11948924"/>
              <a:gd name="connsiteY7" fmla="*/ 3907262 h 6678443"/>
              <a:gd name="connsiteX8" fmla="*/ 1178587 w 11948924"/>
              <a:gd name="connsiteY8" fmla="*/ 3907262 h 6678443"/>
              <a:gd name="connsiteX9" fmla="*/ 1415899 w 11948924"/>
              <a:gd name="connsiteY9" fmla="*/ 3808954 h 6678443"/>
              <a:gd name="connsiteX10" fmla="*/ 1765086 w 11948924"/>
              <a:gd name="connsiteY10" fmla="*/ 3459767 h 6678443"/>
              <a:gd name="connsiteX11" fmla="*/ 1863394 w 11948924"/>
              <a:gd name="connsiteY11" fmla="*/ 3222455 h 6678443"/>
              <a:gd name="connsiteX12" fmla="*/ 1863394 w 11948924"/>
              <a:gd name="connsiteY12" fmla="*/ 2728675 h 6678443"/>
              <a:gd name="connsiteX13" fmla="*/ 1765086 w 11948924"/>
              <a:gd name="connsiteY13" fmla="*/ 2491363 h 6678443"/>
              <a:gd name="connsiteX14" fmla="*/ 1415899 w 11948924"/>
              <a:gd name="connsiteY14" fmla="*/ 2142177 h 6678443"/>
              <a:gd name="connsiteX15" fmla="*/ 1178587 w 11948924"/>
              <a:gd name="connsiteY15" fmla="*/ 2043868 h 6678443"/>
              <a:gd name="connsiteX16" fmla="*/ 684807 w 11948924"/>
              <a:gd name="connsiteY16" fmla="*/ 2043868 h 6678443"/>
              <a:gd name="connsiteX17" fmla="*/ 11948924 w 11948924"/>
              <a:gd name="connsiteY17" fmla="*/ 0 h 6678443"/>
              <a:gd name="connsiteX18" fmla="*/ 11948924 w 11948924"/>
              <a:gd name="connsiteY18" fmla="*/ 705304 h 6678443"/>
              <a:gd name="connsiteX19" fmla="*/ 11948924 w 11948924"/>
              <a:gd name="connsiteY19" fmla="*/ 914400 h 6678443"/>
              <a:gd name="connsiteX20" fmla="*/ 11948924 w 11948924"/>
              <a:gd name="connsiteY20" fmla="*/ 6678443 h 6678443"/>
              <a:gd name="connsiteX0" fmla="*/ 684807 w 11948924"/>
              <a:gd name="connsiteY0" fmla="*/ 2043868 h 3907262"/>
              <a:gd name="connsiteX1" fmla="*/ 447495 w 11948924"/>
              <a:gd name="connsiteY1" fmla="*/ 2142177 h 3907262"/>
              <a:gd name="connsiteX2" fmla="*/ 98309 w 11948924"/>
              <a:gd name="connsiteY2" fmla="*/ 2491289 h 3907262"/>
              <a:gd name="connsiteX3" fmla="*/ 0 w 11948924"/>
              <a:gd name="connsiteY3" fmla="*/ 2728675 h 3907262"/>
              <a:gd name="connsiteX4" fmla="*/ 0 w 11948924"/>
              <a:gd name="connsiteY4" fmla="*/ 3222455 h 3907262"/>
              <a:gd name="connsiteX5" fmla="*/ 98309 w 11948924"/>
              <a:gd name="connsiteY5" fmla="*/ 3459767 h 3907262"/>
              <a:gd name="connsiteX6" fmla="*/ 447495 w 11948924"/>
              <a:gd name="connsiteY6" fmla="*/ 3808954 h 3907262"/>
              <a:gd name="connsiteX7" fmla="*/ 684807 w 11948924"/>
              <a:gd name="connsiteY7" fmla="*/ 3907262 h 3907262"/>
              <a:gd name="connsiteX8" fmla="*/ 1178587 w 11948924"/>
              <a:gd name="connsiteY8" fmla="*/ 3907262 h 3907262"/>
              <a:gd name="connsiteX9" fmla="*/ 1415899 w 11948924"/>
              <a:gd name="connsiteY9" fmla="*/ 3808954 h 3907262"/>
              <a:gd name="connsiteX10" fmla="*/ 1765086 w 11948924"/>
              <a:gd name="connsiteY10" fmla="*/ 3459767 h 3907262"/>
              <a:gd name="connsiteX11" fmla="*/ 1863394 w 11948924"/>
              <a:gd name="connsiteY11" fmla="*/ 3222455 h 3907262"/>
              <a:gd name="connsiteX12" fmla="*/ 1863394 w 11948924"/>
              <a:gd name="connsiteY12" fmla="*/ 2728675 h 3907262"/>
              <a:gd name="connsiteX13" fmla="*/ 1765086 w 11948924"/>
              <a:gd name="connsiteY13" fmla="*/ 2491363 h 3907262"/>
              <a:gd name="connsiteX14" fmla="*/ 1415899 w 11948924"/>
              <a:gd name="connsiteY14" fmla="*/ 2142177 h 3907262"/>
              <a:gd name="connsiteX15" fmla="*/ 1178587 w 11948924"/>
              <a:gd name="connsiteY15" fmla="*/ 2043868 h 3907262"/>
              <a:gd name="connsiteX16" fmla="*/ 684807 w 11948924"/>
              <a:gd name="connsiteY16" fmla="*/ 2043868 h 3907262"/>
              <a:gd name="connsiteX17" fmla="*/ 11948924 w 11948924"/>
              <a:gd name="connsiteY17" fmla="*/ 0 h 3907262"/>
              <a:gd name="connsiteX18" fmla="*/ 11948924 w 11948924"/>
              <a:gd name="connsiteY18" fmla="*/ 705304 h 3907262"/>
              <a:gd name="connsiteX19" fmla="*/ 11948924 w 11948924"/>
              <a:gd name="connsiteY19" fmla="*/ 914400 h 3907262"/>
              <a:gd name="connsiteX0" fmla="*/ 684807 w 11948924"/>
              <a:gd name="connsiteY0" fmla="*/ 2043868 h 3907262"/>
              <a:gd name="connsiteX1" fmla="*/ 447495 w 11948924"/>
              <a:gd name="connsiteY1" fmla="*/ 2142177 h 3907262"/>
              <a:gd name="connsiteX2" fmla="*/ 98309 w 11948924"/>
              <a:gd name="connsiteY2" fmla="*/ 2491289 h 3907262"/>
              <a:gd name="connsiteX3" fmla="*/ 0 w 11948924"/>
              <a:gd name="connsiteY3" fmla="*/ 2728675 h 3907262"/>
              <a:gd name="connsiteX4" fmla="*/ 0 w 11948924"/>
              <a:gd name="connsiteY4" fmla="*/ 3222455 h 3907262"/>
              <a:gd name="connsiteX5" fmla="*/ 98309 w 11948924"/>
              <a:gd name="connsiteY5" fmla="*/ 3459767 h 3907262"/>
              <a:gd name="connsiteX6" fmla="*/ 447495 w 11948924"/>
              <a:gd name="connsiteY6" fmla="*/ 3808954 h 3907262"/>
              <a:gd name="connsiteX7" fmla="*/ 684807 w 11948924"/>
              <a:gd name="connsiteY7" fmla="*/ 3907262 h 3907262"/>
              <a:gd name="connsiteX8" fmla="*/ 1178587 w 11948924"/>
              <a:gd name="connsiteY8" fmla="*/ 3907262 h 3907262"/>
              <a:gd name="connsiteX9" fmla="*/ 1415899 w 11948924"/>
              <a:gd name="connsiteY9" fmla="*/ 3808954 h 3907262"/>
              <a:gd name="connsiteX10" fmla="*/ 1765086 w 11948924"/>
              <a:gd name="connsiteY10" fmla="*/ 3459767 h 3907262"/>
              <a:gd name="connsiteX11" fmla="*/ 1863394 w 11948924"/>
              <a:gd name="connsiteY11" fmla="*/ 3222455 h 3907262"/>
              <a:gd name="connsiteX12" fmla="*/ 1863394 w 11948924"/>
              <a:gd name="connsiteY12" fmla="*/ 2728675 h 3907262"/>
              <a:gd name="connsiteX13" fmla="*/ 1765086 w 11948924"/>
              <a:gd name="connsiteY13" fmla="*/ 2491363 h 3907262"/>
              <a:gd name="connsiteX14" fmla="*/ 1415899 w 11948924"/>
              <a:gd name="connsiteY14" fmla="*/ 2142177 h 3907262"/>
              <a:gd name="connsiteX15" fmla="*/ 1178587 w 11948924"/>
              <a:gd name="connsiteY15" fmla="*/ 2043868 h 3907262"/>
              <a:gd name="connsiteX16" fmla="*/ 684807 w 11948924"/>
              <a:gd name="connsiteY16" fmla="*/ 2043868 h 3907262"/>
              <a:gd name="connsiteX17" fmla="*/ 11948924 w 11948924"/>
              <a:gd name="connsiteY17" fmla="*/ 0 h 3907262"/>
              <a:gd name="connsiteX18" fmla="*/ 11948924 w 11948924"/>
              <a:gd name="connsiteY18" fmla="*/ 705304 h 3907262"/>
              <a:gd name="connsiteX0" fmla="*/ 684807 w 1863394"/>
              <a:gd name="connsiteY0" fmla="*/ 0 h 1863394"/>
              <a:gd name="connsiteX1" fmla="*/ 447495 w 1863394"/>
              <a:gd name="connsiteY1" fmla="*/ 98309 h 1863394"/>
              <a:gd name="connsiteX2" fmla="*/ 98309 w 1863394"/>
              <a:gd name="connsiteY2" fmla="*/ 447421 h 1863394"/>
              <a:gd name="connsiteX3" fmla="*/ 0 w 1863394"/>
              <a:gd name="connsiteY3" fmla="*/ 684807 h 1863394"/>
              <a:gd name="connsiteX4" fmla="*/ 0 w 1863394"/>
              <a:gd name="connsiteY4" fmla="*/ 1178587 h 1863394"/>
              <a:gd name="connsiteX5" fmla="*/ 98309 w 1863394"/>
              <a:gd name="connsiteY5" fmla="*/ 1415899 h 1863394"/>
              <a:gd name="connsiteX6" fmla="*/ 447495 w 1863394"/>
              <a:gd name="connsiteY6" fmla="*/ 1765086 h 1863394"/>
              <a:gd name="connsiteX7" fmla="*/ 684807 w 1863394"/>
              <a:gd name="connsiteY7" fmla="*/ 1863394 h 1863394"/>
              <a:gd name="connsiteX8" fmla="*/ 1178587 w 1863394"/>
              <a:gd name="connsiteY8" fmla="*/ 1863394 h 1863394"/>
              <a:gd name="connsiteX9" fmla="*/ 1415899 w 1863394"/>
              <a:gd name="connsiteY9" fmla="*/ 1765086 h 1863394"/>
              <a:gd name="connsiteX10" fmla="*/ 1765086 w 1863394"/>
              <a:gd name="connsiteY10" fmla="*/ 1415899 h 1863394"/>
              <a:gd name="connsiteX11" fmla="*/ 1863394 w 1863394"/>
              <a:gd name="connsiteY11" fmla="*/ 1178587 h 1863394"/>
              <a:gd name="connsiteX12" fmla="*/ 1863394 w 1863394"/>
              <a:gd name="connsiteY12" fmla="*/ 684807 h 1863394"/>
              <a:gd name="connsiteX13" fmla="*/ 1765086 w 1863394"/>
              <a:gd name="connsiteY13" fmla="*/ 447495 h 1863394"/>
              <a:gd name="connsiteX14" fmla="*/ 1415899 w 1863394"/>
              <a:gd name="connsiteY14" fmla="*/ 98309 h 1863394"/>
              <a:gd name="connsiteX15" fmla="*/ 1178587 w 1863394"/>
              <a:gd name="connsiteY15" fmla="*/ 0 h 1863394"/>
              <a:gd name="connsiteX16" fmla="*/ 684807 w 1863394"/>
              <a:gd name="connsiteY16" fmla="*/ 0 h 186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3394" h="1863394">
                <a:moveTo>
                  <a:pt x="684807" y="0"/>
                </a:moveTo>
                <a:lnTo>
                  <a:pt x="447495" y="98309"/>
                </a:lnTo>
                <a:lnTo>
                  <a:pt x="98309" y="447421"/>
                </a:lnTo>
                <a:cubicBezTo>
                  <a:pt x="35328" y="510401"/>
                  <a:pt x="0" y="595741"/>
                  <a:pt x="0" y="684807"/>
                </a:cubicBezTo>
                <a:lnTo>
                  <a:pt x="0" y="1178587"/>
                </a:lnTo>
                <a:cubicBezTo>
                  <a:pt x="0" y="1267579"/>
                  <a:pt x="35328" y="1352994"/>
                  <a:pt x="98309" y="1415899"/>
                </a:cubicBezTo>
                <a:lnTo>
                  <a:pt x="447495" y="1765086"/>
                </a:lnTo>
                <a:cubicBezTo>
                  <a:pt x="510401" y="1827992"/>
                  <a:pt x="595816" y="1863394"/>
                  <a:pt x="684807" y="1863394"/>
                </a:cubicBezTo>
                <a:lnTo>
                  <a:pt x="1178587" y="1863394"/>
                </a:lnTo>
                <a:cubicBezTo>
                  <a:pt x="1267579" y="1863394"/>
                  <a:pt x="1352994" y="1828066"/>
                  <a:pt x="1415899" y="1765086"/>
                </a:cubicBezTo>
                <a:lnTo>
                  <a:pt x="1765086" y="1415899"/>
                </a:lnTo>
                <a:cubicBezTo>
                  <a:pt x="1827992" y="1352994"/>
                  <a:pt x="1863394" y="1267579"/>
                  <a:pt x="1863394" y="1178587"/>
                </a:cubicBezTo>
                <a:lnTo>
                  <a:pt x="1863394" y="684807"/>
                </a:lnTo>
                <a:cubicBezTo>
                  <a:pt x="1863394" y="595816"/>
                  <a:pt x="1828066" y="510401"/>
                  <a:pt x="1765086" y="447495"/>
                </a:cubicBezTo>
                <a:lnTo>
                  <a:pt x="1415899" y="98309"/>
                </a:lnTo>
                <a:cubicBezTo>
                  <a:pt x="1352994" y="35403"/>
                  <a:pt x="1267579" y="0"/>
                  <a:pt x="1178587" y="0"/>
                </a:cubicBezTo>
                <a:lnTo>
                  <a:pt x="684807" y="0"/>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15" name="02">
            <a:extLst>
              <a:ext uri="{FF2B5EF4-FFF2-40B4-BE49-F238E27FC236}">
                <a16:creationId xmlns:a16="http://schemas.microsoft.com/office/drawing/2014/main" id="{9B250BA2-70F4-755C-40E1-2D100CAAF3A9}"/>
              </a:ext>
            </a:extLst>
          </p:cNvPr>
          <p:cNvSpPr/>
          <p:nvPr/>
        </p:nvSpPr>
        <p:spPr>
          <a:xfrm>
            <a:off x="3523942" y="2027934"/>
            <a:ext cx="1849232" cy="1849232"/>
          </a:xfrm>
          <a:custGeom>
            <a:avLst/>
            <a:gdLst>
              <a:gd name="connsiteX0" fmla="*/ 4201743 w 12188952"/>
              <a:gd name="connsiteY0" fmla="*/ 2027934 h 6729984"/>
              <a:gd name="connsiteX1" fmla="*/ 3969425 w 12188952"/>
              <a:gd name="connsiteY1" fmla="*/ 2124156 h 6729984"/>
              <a:gd name="connsiteX2" fmla="*/ 3620164 w 12188952"/>
              <a:gd name="connsiteY2" fmla="*/ 2473342 h 6729984"/>
              <a:gd name="connsiteX3" fmla="*/ 3523942 w 12188952"/>
              <a:gd name="connsiteY3" fmla="*/ 2705660 h 6729984"/>
              <a:gd name="connsiteX4" fmla="*/ 3523942 w 12188952"/>
              <a:gd name="connsiteY4" fmla="*/ 3199440 h 6729984"/>
              <a:gd name="connsiteX5" fmla="*/ 3620164 w 12188952"/>
              <a:gd name="connsiteY5" fmla="*/ 3431759 h 6729984"/>
              <a:gd name="connsiteX6" fmla="*/ 3969349 w 12188952"/>
              <a:gd name="connsiteY6" fmla="*/ 3780944 h 6729984"/>
              <a:gd name="connsiteX7" fmla="*/ 4019505 w 12188952"/>
              <a:gd name="connsiteY7" fmla="*/ 3822171 h 6729984"/>
              <a:gd name="connsiteX8" fmla="*/ 4201669 w 12188952"/>
              <a:gd name="connsiteY8" fmla="*/ 3877166 h 6729984"/>
              <a:gd name="connsiteX9" fmla="*/ 4695447 w 12188952"/>
              <a:gd name="connsiteY9" fmla="*/ 3877166 h 6729984"/>
              <a:gd name="connsiteX10" fmla="*/ 4927766 w 12188952"/>
              <a:gd name="connsiteY10" fmla="*/ 3780944 h 6729984"/>
              <a:gd name="connsiteX11" fmla="*/ 5276953 w 12188952"/>
              <a:gd name="connsiteY11" fmla="*/ 3431758 h 6729984"/>
              <a:gd name="connsiteX12" fmla="*/ 5373174 w 12188952"/>
              <a:gd name="connsiteY12" fmla="*/ 3199439 h 6729984"/>
              <a:gd name="connsiteX13" fmla="*/ 5373174 w 12188952"/>
              <a:gd name="connsiteY13" fmla="*/ 2705659 h 6729984"/>
              <a:gd name="connsiteX14" fmla="*/ 5318180 w 12188952"/>
              <a:gd name="connsiteY14" fmla="*/ 2523486 h 6729984"/>
              <a:gd name="connsiteX15" fmla="*/ 5276953 w 12188952"/>
              <a:gd name="connsiteY15" fmla="*/ 2473341 h 6729984"/>
              <a:gd name="connsiteX16" fmla="*/ 4927767 w 12188952"/>
              <a:gd name="connsiteY16" fmla="*/ 2124156 h 6729984"/>
              <a:gd name="connsiteX17" fmla="*/ 4695448 w 12188952"/>
              <a:gd name="connsiteY17" fmla="*/ 2027934 h 6729984"/>
              <a:gd name="connsiteX18" fmla="*/ 0 w 12188952"/>
              <a:gd name="connsiteY18" fmla="*/ 0 h 6729984"/>
              <a:gd name="connsiteX19" fmla="*/ 12188952 w 12188952"/>
              <a:gd name="connsiteY19" fmla="*/ 0 h 6729984"/>
              <a:gd name="connsiteX20" fmla="*/ 12188952 w 12188952"/>
              <a:gd name="connsiteY20" fmla="*/ 6729984 h 6729984"/>
              <a:gd name="connsiteX21" fmla="*/ 0 w 12188952"/>
              <a:gd name="connsiteY21" fmla="*/ 6729984 h 6729984"/>
              <a:gd name="connsiteX0" fmla="*/ 0 w 12188952"/>
              <a:gd name="connsiteY0" fmla="*/ 0 h 6729984"/>
              <a:gd name="connsiteX1" fmla="*/ 3969425 w 12188952"/>
              <a:gd name="connsiteY1" fmla="*/ 2124156 h 6729984"/>
              <a:gd name="connsiteX2" fmla="*/ 3620164 w 12188952"/>
              <a:gd name="connsiteY2" fmla="*/ 2473342 h 6729984"/>
              <a:gd name="connsiteX3" fmla="*/ 3523942 w 12188952"/>
              <a:gd name="connsiteY3" fmla="*/ 2705660 h 6729984"/>
              <a:gd name="connsiteX4" fmla="*/ 3523942 w 12188952"/>
              <a:gd name="connsiteY4" fmla="*/ 3199440 h 6729984"/>
              <a:gd name="connsiteX5" fmla="*/ 3620164 w 12188952"/>
              <a:gd name="connsiteY5" fmla="*/ 3431759 h 6729984"/>
              <a:gd name="connsiteX6" fmla="*/ 3969349 w 12188952"/>
              <a:gd name="connsiteY6" fmla="*/ 3780944 h 6729984"/>
              <a:gd name="connsiteX7" fmla="*/ 4019505 w 12188952"/>
              <a:gd name="connsiteY7" fmla="*/ 3822171 h 6729984"/>
              <a:gd name="connsiteX8" fmla="*/ 4201669 w 12188952"/>
              <a:gd name="connsiteY8" fmla="*/ 3877166 h 6729984"/>
              <a:gd name="connsiteX9" fmla="*/ 4695447 w 12188952"/>
              <a:gd name="connsiteY9" fmla="*/ 3877166 h 6729984"/>
              <a:gd name="connsiteX10" fmla="*/ 4927766 w 12188952"/>
              <a:gd name="connsiteY10" fmla="*/ 3780944 h 6729984"/>
              <a:gd name="connsiteX11" fmla="*/ 5276953 w 12188952"/>
              <a:gd name="connsiteY11" fmla="*/ 3431758 h 6729984"/>
              <a:gd name="connsiteX12" fmla="*/ 5373174 w 12188952"/>
              <a:gd name="connsiteY12" fmla="*/ 3199439 h 6729984"/>
              <a:gd name="connsiteX13" fmla="*/ 5373174 w 12188952"/>
              <a:gd name="connsiteY13" fmla="*/ 2705659 h 6729984"/>
              <a:gd name="connsiteX14" fmla="*/ 5318180 w 12188952"/>
              <a:gd name="connsiteY14" fmla="*/ 2523486 h 6729984"/>
              <a:gd name="connsiteX15" fmla="*/ 5276953 w 12188952"/>
              <a:gd name="connsiteY15" fmla="*/ 2473341 h 6729984"/>
              <a:gd name="connsiteX16" fmla="*/ 4927767 w 12188952"/>
              <a:gd name="connsiteY16" fmla="*/ 2124156 h 6729984"/>
              <a:gd name="connsiteX17" fmla="*/ 4695448 w 12188952"/>
              <a:gd name="connsiteY17" fmla="*/ 2027934 h 6729984"/>
              <a:gd name="connsiteX18" fmla="*/ 4201743 w 12188952"/>
              <a:gd name="connsiteY18" fmla="*/ 2027934 h 6729984"/>
              <a:gd name="connsiteX19" fmla="*/ 0 w 12188952"/>
              <a:gd name="connsiteY19" fmla="*/ 0 h 6729984"/>
              <a:gd name="connsiteX20" fmla="*/ 12188952 w 12188952"/>
              <a:gd name="connsiteY20" fmla="*/ 0 h 6729984"/>
              <a:gd name="connsiteX21" fmla="*/ 12188952 w 12188952"/>
              <a:gd name="connsiteY21" fmla="*/ 6729984 h 6729984"/>
              <a:gd name="connsiteX22" fmla="*/ 0 w 12188952"/>
              <a:gd name="connsiteY22" fmla="*/ 6729984 h 6729984"/>
              <a:gd name="connsiteX23" fmla="*/ 91440 w 12188952"/>
              <a:gd name="connsiteY23" fmla="*/ 91440 h 6729984"/>
              <a:gd name="connsiteX0" fmla="*/ 0 w 12188952"/>
              <a:gd name="connsiteY0" fmla="*/ 0 h 6729984"/>
              <a:gd name="connsiteX1" fmla="*/ 3969425 w 12188952"/>
              <a:gd name="connsiteY1" fmla="*/ 2124156 h 6729984"/>
              <a:gd name="connsiteX2" fmla="*/ 3620164 w 12188952"/>
              <a:gd name="connsiteY2" fmla="*/ 2473342 h 6729984"/>
              <a:gd name="connsiteX3" fmla="*/ 3523942 w 12188952"/>
              <a:gd name="connsiteY3" fmla="*/ 2705660 h 6729984"/>
              <a:gd name="connsiteX4" fmla="*/ 3523942 w 12188952"/>
              <a:gd name="connsiteY4" fmla="*/ 3199440 h 6729984"/>
              <a:gd name="connsiteX5" fmla="*/ 3620164 w 12188952"/>
              <a:gd name="connsiteY5" fmla="*/ 3431759 h 6729984"/>
              <a:gd name="connsiteX6" fmla="*/ 3969349 w 12188952"/>
              <a:gd name="connsiteY6" fmla="*/ 3780944 h 6729984"/>
              <a:gd name="connsiteX7" fmla="*/ 4019505 w 12188952"/>
              <a:gd name="connsiteY7" fmla="*/ 3822171 h 6729984"/>
              <a:gd name="connsiteX8" fmla="*/ 4201669 w 12188952"/>
              <a:gd name="connsiteY8" fmla="*/ 3877166 h 6729984"/>
              <a:gd name="connsiteX9" fmla="*/ 4695447 w 12188952"/>
              <a:gd name="connsiteY9" fmla="*/ 3877166 h 6729984"/>
              <a:gd name="connsiteX10" fmla="*/ 4927766 w 12188952"/>
              <a:gd name="connsiteY10" fmla="*/ 3780944 h 6729984"/>
              <a:gd name="connsiteX11" fmla="*/ 5276953 w 12188952"/>
              <a:gd name="connsiteY11" fmla="*/ 3431758 h 6729984"/>
              <a:gd name="connsiteX12" fmla="*/ 5373174 w 12188952"/>
              <a:gd name="connsiteY12" fmla="*/ 3199439 h 6729984"/>
              <a:gd name="connsiteX13" fmla="*/ 5373174 w 12188952"/>
              <a:gd name="connsiteY13" fmla="*/ 2705659 h 6729984"/>
              <a:gd name="connsiteX14" fmla="*/ 5318180 w 12188952"/>
              <a:gd name="connsiteY14" fmla="*/ 2523486 h 6729984"/>
              <a:gd name="connsiteX15" fmla="*/ 5276953 w 12188952"/>
              <a:gd name="connsiteY15" fmla="*/ 2473341 h 6729984"/>
              <a:gd name="connsiteX16" fmla="*/ 4927767 w 12188952"/>
              <a:gd name="connsiteY16" fmla="*/ 2124156 h 6729984"/>
              <a:gd name="connsiteX17" fmla="*/ 4695448 w 12188952"/>
              <a:gd name="connsiteY17" fmla="*/ 2027934 h 6729984"/>
              <a:gd name="connsiteX18" fmla="*/ 4201743 w 12188952"/>
              <a:gd name="connsiteY18" fmla="*/ 2027934 h 6729984"/>
              <a:gd name="connsiteX19" fmla="*/ 0 w 12188952"/>
              <a:gd name="connsiteY19" fmla="*/ 0 h 6729984"/>
              <a:gd name="connsiteX20" fmla="*/ 0 w 12188952"/>
              <a:gd name="connsiteY20" fmla="*/ 0 h 6729984"/>
              <a:gd name="connsiteX21" fmla="*/ 12188952 w 12188952"/>
              <a:gd name="connsiteY21" fmla="*/ 0 h 6729984"/>
              <a:gd name="connsiteX22" fmla="*/ 12188952 w 12188952"/>
              <a:gd name="connsiteY22" fmla="*/ 6729984 h 6729984"/>
              <a:gd name="connsiteX23" fmla="*/ 0 w 12188952"/>
              <a:gd name="connsiteY23" fmla="*/ 6729984 h 6729984"/>
              <a:gd name="connsiteX0" fmla="*/ 0 w 12188952"/>
              <a:gd name="connsiteY0" fmla="*/ 0 h 6729984"/>
              <a:gd name="connsiteX1" fmla="*/ 3969425 w 12188952"/>
              <a:gd name="connsiteY1" fmla="*/ 2124156 h 6729984"/>
              <a:gd name="connsiteX2" fmla="*/ 3620164 w 12188952"/>
              <a:gd name="connsiteY2" fmla="*/ 2473342 h 6729984"/>
              <a:gd name="connsiteX3" fmla="*/ 3523942 w 12188952"/>
              <a:gd name="connsiteY3" fmla="*/ 2705660 h 6729984"/>
              <a:gd name="connsiteX4" fmla="*/ 3523942 w 12188952"/>
              <a:gd name="connsiteY4" fmla="*/ 3199440 h 6729984"/>
              <a:gd name="connsiteX5" fmla="*/ 3620164 w 12188952"/>
              <a:gd name="connsiteY5" fmla="*/ 3431759 h 6729984"/>
              <a:gd name="connsiteX6" fmla="*/ 3969349 w 12188952"/>
              <a:gd name="connsiteY6" fmla="*/ 3780944 h 6729984"/>
              <a:gd name="connsiteX7" fmla="*/ 4019505 w 12188952"/>
              <a:gd name="connsiteY7" fmla="*/ 3822171 h 6729984"/>
              <a:gd name="connsiteX8" fmla="*/ 4201669 w 12188952"/>
              <a:gd name="connsiteY8" fmla="*/ 3877166 h 6729984"/>
              <a:gd name="connsiteX9" fmla="*/ 4695447 w 12188952"/>
              <a:gd name="connsiteY9" fmla="*/ 3877166 h 6729984"/>
              <a:gd name="connsiteX10" fmla="*/ 4927766 w 12188952"/>
              <a:gd name="connsiteY10" fmla="*/ 3780944 h 6729984"/>
              <a:gd name="connsiteX11" fmla="*/ 5276953 w 12188952"/>
              <a:gd name="connsiteY11" fmla="*/ 3431758 h 6729984"/>
              <a:gd name="connsiteX12" fmla="*/ 5373174 w 12188952"/>
              <a:gd name="connsiteY12" fmla="*/ 3199439 h 6729984"/>
              <a:gd name="connsiteX13" fmla="*/ 5373174 w 12188952"/>
              <a:gd name="connsiteY13" fmla="*/ 2705659 h 6729984"/>
              <a:gd name="connsiteX14" fmla="*/ 5318180 w 12188952"/>
              <a:gd name="connsiteY14" fmla="*/ 2523486 h 6729984"/>
              <a:gd name="connsiteX15" fmla="*/ 5276953 w 12188952"/>
              <a:gd name="connsiteY15" fmla="*/ 2473341 h 6729984"/>
              <a:gd name="connsiteX16" fmla="*/ 4927767 w 12188952"/>
              <a:gd name="connsiteY16" fmla="*/ 2124156 h 6729984"/>
              <a:gd name="connsiteX17" fmla="*/ 4695448 w 12188952"/>
              <a:gd name="connsiteY17" fmla="*/ 2027934 h 6729984"/>
              <a:gd name="connsiteX18" fmla="*/ 4201743 w 12188952"/>
              <a:gd name="connsiteY18" fmla="*/ 2027934 h 6729984"/>
              <a:gd name="connsiteX19" fmla="*/ 0 w 12188952"/>
              <a:gd name="connsiteY19" fmla="*/ 0 h 6729984"/>
              <a:gd name="connsiteX20" fmla="*/ 12188952 w 12188952"/>
              <a:gd name="connsiteY20" fmla="*/ 0 h 6729984"/>
              <a:gd name="connsiteX21" fmla="*/ 12188952 w 12188952"/>
              <a:gd name="connsiteY21" fmla="*/ 6729984 h 6729984"/>
              <a:gd name="connsiteX22" fmla="*/ 0 w 12188952"/>
              <a:gd name="connsiteY22" fmla="*/ 6729984 h 6729984"/>
              <a:gd name="connsiteX0" fmla="*/ 4201743 w 12188952"/>
              <a:gd name="connsiteY0" fmla="*/ 2027934 h 6729984"/>
              <a:gd name="connsiteX1" fmla="*/ 3969425 w 12188952"/>
              <a:gd name="connsiteY1" fmla="*/ 2124156 h 6729984"/>
              <a:gd name="connsiteX2" fmla="*/ 3620164 w 12188952"/>
              <a:gd name="connsiteY2" fmla="*/ 2473342 h 6729984"/>
              <a:gd name="connsiteX3" fmla="*/ 3523942 w 12188952"/>
              <a:gd name="connsiteY3" fmla="*/ 2705660 h 6729984"/>
              <a:gd name="connsiteX4" fmla="*/ 3523942 w 12188952"/>
              <a:gd name="connsiteY4" fmla="*/ 3199440 h 6729984"/>
              <a:gd name="connsiteX5" fmla="*/ 3620164 w 12188952"/>
              <a:gd name="connsiteY5" fmla="*/ 3431759 h 6729984"/>
              <a:gd name="connsiteX6" fmla="*/ 3969349 w 12188952"/>
              <a:gd name="connsiteY6" fmla="*/ 3780944 h 6729984"/>
              <a:gd name="connsiteX7" fmla="*/ 4019505 w 12188952"/>
              <a:gd name="connsiteY7" fmla="*/ 3822171 h 6729984"/>
              <a:gd name="connsiteX8" fmla="*/ 4201669 w 12188952"/>
              <a:gd name="connsiteY8" fmla="*/ 3877166 h 6729984"/>
              <a:gd name="connsiteX9" fmla="*/ 4695447 w 12188952"/>
              <a:gd name="connsiteY9" fmla="*/ 3877166 h 6729984"/>
              <a:gd name="connsiteX10" fmla="*/ 4927766 w 12188952"/>
              <a:gd name="connsiteY10" fmla="*/ 3780944 h 6729984"/>
              <a:gd name="connsiteX11" fmla="*/ 5276953 w 12188952"/>
              <a:gd name="connsiteY11" fmla="*/ 3431758 h 6729984"/>
              <a:gd name="connsiteX12" fmla="*/ 5373174 w 12188952"/>
              <a:gd name="connsiteY12" fmla="*/ 3199439 h 6729984"/>
              <a:gd name="connsiteX13" fmla="*/ 5373174 w 12188952"/>
              <a:gd name="connsiteY13" fmla="*/ 2705659 h 6729984"/>
              <a:gd name="connsiteX14" fmla="*/ 5318180 w 12188952"/>
              <a:gd name="connsiteY14" fmla="*/ 2523486 h 6729984"/>
              <a:gd name="connsiteX15" fmla="*/ 5276953 w 12188952"/>
              <a:gd name="connsiteY15" fmla="*/ 2473341 h 6729984"/>
              <a:gd name="connsiteX16" fmla="*/ 4927767 w 12188952"/>
              <a:gd name="connsiteY16" fmla="*/ 2124156 h 6729984"/>
              <a:gd name="connsiteX17" fmla="*/ 4695448 w 12188952"/>
              <a:gd name="connsiteY17" fmla="*/ 2027934 h 6729984"/>
              <a:gd name="connsiteX18" fmla="*/ 4201743 w 12188952"/>
              <a:gd name="connsiteY18" fmla="*/ 2027934 h 6729984"/>
              <a:gd name="connsiteX19" fmla="*/ 12188952 w 12188952"/>
              <a:gd name="connsiteY19" fmla="*/ 0 h 6729984"/>
              <a:gd name="connsiteX20" fmla="*/ 12188952 w 12188952"/>
              <a:gd name="connsiteY20" fmla="*/ 6729984 h 6729984"/>
              <a:gd name="connsiteX21" fmla="*/ 0 w 12188952"/>
              <a:gd name="connsiteY21" fmla="*/ 6729984 h 6729984"/>
              <a:gd name="connsiteX0" fmla="*/ 677801 w 8665010"/>
              <a:gd name="connsiteY0" fmla="*/ 2027934 h 6729984"/>
              <a:gd name="connsiteX1" fmla="*/ 445483 w 8665010"/>
              <a:gd name="connsiteY1" fmla="*/ 2124156 h 6729984"/>
              <a:gd name="connsiteX2" fmla="*/ 96222 w 8665010"/>
              <a:gd name="connsiteY2" fmla="*/ 2473342 h 6729984"/>
              <a:gd name="connsiteX3" fmla="*/ 0 w 8665010"/>
              <a:gd name="connsiteY3" fmla="*/ 2705660 h 6729984"/>
              <a:gd name="connsiteX4" fmla="*/ 0 w 8665010"/>
              <a:gd name="connsiteY4" fmla="*/ 3199440 h 6729984"/>
              <a:gd name="connsiteX5" fmla="*/ 96222 w 8665010"/>
              <a:gd name="connsiteY5" fmla="*/ 3431759 h 6729984"/>
              <a:gd name="connsiteX6" fmla="*/ 445407 w 8665010"/>
              <a:gd name="connsiteY6" fmla="*/ 3780944 h 6729984"/>
              <a:gd name="connsiteX7" fmla="*/ 495563 w 8665010"/>
              <a:gd name="connsiteY7" fmla="*/ 3822171 h 6729984"/>
              <a:gd name="connsiteX8" fmla="*/ 677727 w 8665010"/>
              <a:gd name="connsiteY8" fmla="*/ 3877166 h 6729984"/>
              <a:gd name="connsiteX9" fmla="*/ 1171505 w 8665010"/>
              <a:gd name="connsiteY9" fmla="*/ 3877166 h 6729984"/>
              <a:gd name="connsiteX10" fmla="*/ 1403824 w 8665010"/>
              <a:gd name="connsiteY10" fmla="*/ 3780944 h 6729984"/>
              <a:gd name="connsiteX11" fmla="*/ 1753011 w 8665010"/>
              <a:gd name="connsiteY11" fmla="*/ 3431758 h 6729984"/>
              <a:gd name="connsiteX12" fmla="*/ 1849232 w 8665010"/>
              <a:gd name="connsiteY12" fmla="*/ 3199439 h 6729984"/>
              <a:gd name="connsiteX13" fmla="*/ 1849232 w 8665010"/>
              <a:gd name="connsiteY13" fmla="*/ 2705659 h 6729984"/>
              <a:gd name="connsiteX14" fmla="*/ 1794238 w 8665010"/>
              <a:gd name="connsiteY14" fmla="*/ 2523486 h 6729984"/>
              <a:gd name="connsiteX15" fmla="*/ 1753011 w 8665010"/>
              <a:gd name="connsiteY15" fmla="*/ 2473341 h 6729984"/>
              <a:gd name="connsiteX16" fmla="*/ 1403825 w 8665010"/>
              <a:gd name="connsiteY16" fmla="*/ 2124156 h 6729984"/>
              <a:gd name="connsiteX17" fmla="*/ 1171506 w 8665010"/>
              <a:gd name="connsiteY17" fmla="*/ 2027934 h 6729984"/>
              <a:gd name="connsiteX18" fmla="*/ 677801 w 8665010"/>
              <a:gd name="connsiteY18" fmla="*/ 2027934 h 6729984"/>
              <a:gd name="connsiteX19" fmla="*/ 8665010 w 8665010"/>
              <a:gd name="connsiteY19" fmla="*/ 0 h 6729984"/>
              <a:gd name="connsiteX20" fmla="*/ 8665010 w 8665010"/>
              <a:gd name="connsiteY20" fmla="*/ 6729984 h 6729984"/>
              <a:gd name="connsiteX0" fmla="*/ 677801 w 1849232"/>
              <a:gd name="connsiteY0" fmla="*/ 0 h 1849232"/>
              <a:gd name="connsiteX1" fmla="*/ 445483 w 1849232"/>
              <a:gd name="connsiteY1" fmla="*/ 96222 h 1849232"/>
              <a:gd name="connsiteX2" fmla="*/ 96222 w 1849232"/>
              <a:gd name="connsiteY2" fmla="*/ 445408 h 1849232"/>
              <a:gd name="connsiteX3" fmla="*/ 0 w 1849232"/>
              <a:gd name="connsiteY3" fmla="*/ 677726 h 1849232"/>
              <a:gd name="connsiteX4" fmla="*/ 0 w 1849232"/>
              <a:gd name="connsiteY4" fmla="*/ 1171506 h 1849232"/>
              <a:gd name="connsiteX5" fmla="*/ 96222 w 1849232"/>
              <a:gd name="connsiteY5" fmla="*/ 1403825 h 1849232"/>
              <a:gd name="connsiteX6" fmla="*/ 445407 w 1849232"/>
              <a:gd name="connsiteY6" fmla="*/ 1753010 h 1849232"/>
              <a:gd name="connsiteX7" fmla="*/ 495563 w 1849232"/>
              <a:gd name="connsiteY7" fmla="*/ 1794237 h 1849232"/>
              <a:gd name="connsiteX8" fmla="*/ 677727 w 1849232"/>
              <a:gd name="connsiteY8" fmla="*/ 1849232 h 1849232"/>
              <a:gd name="connsiteX9" fmla="*/ 1171505 w 1849232"/>
              <a:gd name="connsiteY9" fmla="*/ 1849232 h 1849232"/>
              <a:gd name="connsiteX10" fmla="*/ 1403824 w 1849232"/>
              <a:gd name="connsiteY10" fmla="*/ 1753010 h 1849232"/>
              <a:gd name="connsiteX11" fmla="*/ 1753011 w 1849232"/>
              <a:gd name="connsiteY11" fmla="*/ 1403824 h 1849232"/>
              <a:gd name="connsiteX12" fmla="*/ 1849232 w 1849232"/>
              <a:gd name="connsiteY12" fmla="*/ 1171505 h 1849232"/>
              <a:gd name="connsiteX13" fmla="*/ 1849232 w 1849232"/>
              <a:gd name="connsiteY13" fmla="*/ 677725 h 1849232"/>
              <a:gd name="connsiteX14" fmla="*/ 1794238 w 1849232"/>
              <a:gd name="connsiteY14" fmla="*/ 495552 h 1849232"/>
              <a:gd name="connsiteX15" fmla="*/ 1753011 w 1849232"/>
              <a:gd name="connsiteY15" fmla="*/ 445407 h 1849232"/>
              <a:gd name="connsiteX16" fmla="*/ 1403825 w 1849232"/>
              <a:gd name="connsiteY16" fmla="*/ 96222 h 1849232"/>
              <a:gd name="connsiteX17" fmla="*/ 1171506 w 1849232"/>
              <a:gd name="connsiteY17" fmla="*/ 0 h 1849232"/>
              <a:gd name="connsiteX18" fmla="*/ 677801 w 1849232"/>
              <a:gd name="connsiteY18" fmla="*/ 0 h 184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49232" h="1849232">
                <a:moveTo>
                  <a:pt x="677801" y="0"/>
                </a:moveTo>
                <a:lnTo>
                  <a:pt x="445483" y="96222"/>
                </a:lnTo>
                <a:lnTo>
                  <a:pt x="96222" y="445408"/>
                </a:lnTo>
                <a:cubicBezTo>
                  <a:pt x="34136" y="507493"/>
                  <a:pt x="0" y="590002"/>
                  <a:pt x="0" y="677726"/>
                </a:cubicBezTo>
                <a:lnTo>
                  <a:pt x="0" y="1171506"/>
                </a:lnTo>
                <a:cubicBezTo>
                  <a:pt x="0" y="1259306"/>
                  <a:pt x="34136" y="1341739"/>
                  <a:pt x="96222" y="1403825"/>
                </a:cubicBezTo>
                <a:lnTo>
                  <a:pt x="445407" y="1753010"/>
                </a:lnTo>
                <a:lnTo>
                  <a:pt x="495563" y="1794237"/>
                </a:lnTo>
                <a:cubicBezTo>
                  <a:pt x="549073" y="1830031"/>
                  <a:pt x="611932" y="1849232"/>
                  <a:pt x="677727" y="1849232"/>
                </a:cubicBezTo>
                <a:lnTo>
                  <a:pt x="1171505" y="1849232"/>
                </a:lnTo>
                <a:cubicBezTo>
                  <a:pt x="1259305" y="1849232"/>
                  <a:pt x="1341738" y="1815096"/>
                  <a:pt x="1403824" y="1753010"/>
                </a:cubicBezTo>
                <a:lnTo>
                  <a:pt x="1753011" y="1403824"/>
                </a:lnTo>
                <a:cubicBezTo>
                  <a:pt x="1815096" y="1341738"/>
                  <a:pt x="1849232" y="1259231"/>
                  <a:pt x="1849232" y="1171505"/>
                </a:cubicBezTo>
                <a:lnTo>
                  <a:pt x="1849232" y="677725"/>
                </a:lnTo>
                <a:cubicBezTo>
                  <a:pt x="1849232" y="611876"/>
                  <a:pt x="1830031" y="549044"/>
                  <a:pt x="1794238" y="495552"/>
                </a:cubicBezTo>
                <a:lnTo>
                  <a:pt x="1753011" y="445407"/>
                </a:lnTo>
                <a:lnTo>
                  <a:pt x="1403825" y="96222"/>
                </a:lnTo>
                <a:cubicBezTo>
                  <a:pt x="1341739" y="34135"/>
                  <a:pt x="1259231" y="0"/>
                  <a:pt x="1171506" y="0"/>
                </a:cubicBezTo>
                <a:lnTo>
                  <a:pt x="677801" y="0"/>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a:p>
        </p:txBody>
      </p:sp>
      <p:sp>
        <p:nvSpPr>
          <p:cNvPr id="20" name="03">
            <a:extLst>
              <a:ext uri="{FF2B5EF4-FFF2-40B4-BE49-F238E27FC236}">
                <a16:creationId xmlns:a16="http://schemas.microsoft.com/office/drawing/2014/main" id="{038D1409-F781-4153-5D3C-92803A247C2E}"/>
              </a:ext>
            </a:extLst>
          </p:cNvPr>
          <p:cNvSpPr/>
          <p:nvPr/>
        </p:nvSpPr>
        <p:spPr>
          <a:xfrm>
            <a:off x="6816286" y="2037568"/>
            <a:ext cx="1849232" cy="1845835"/>
          </a:xfrm>
          <a:custGeom>
            <a:avLst/>
            <a:gdLst>
              <a:gd name="connsiteX0" fmla="*/ 7494087 w 12188952"/>
              <a:gd name="connsiteY0" fmla="*/ 2034170 h 6729984"/>
              <a:gd name="connsiteX1" fmla="*/ 7261769 w 12188952"/>
              <a:gd name="connsiteY1" fmla="*/ 2130392 h 6729984"/>
              <a:gd name="connsiteX2" fmla="*/ 6912508 w 12188952"/>
              <a:gd name="connsiteY2" fmla="*/ 2479578 h 6729984"/>
              <a:gd name="connsiteX3" fmla="*/ 6816286 w 12188952"/>
              <a:gd name="connsiteY3" fmla="*/ 2711896 h 6729984"/>
              <a:gd name="connsiteX4" fmla="*/ 6816286 w 12188952"/>
              <a:gd name="connsiteY4" fmla="*/ 3205676 h 6729984"/>
              <a:gd name="connsiteX5" fmla="*/ 6912508 w 12188952"/>
              <a:gd name="connsiteY5" fmla="*/ 3437995 h 6729984"/>
              <a:gd name="connsiteX6" fmla="*/ 7261693 w 12188952"/>
              <a:gd name="connsiteY6" fmla="*/ 3787180 h 6729984"/>
              <a:gd name="connsiteX7" fmla="*/ 7311849 w 12188952"/>
              <a:gd name="connsiteY7" fmla="*/ 3828407 h 6729984"/>
              <a:gd name="connsiteX8" fmla="*/ 7494012 w 12188952"/>
              <a:gd name="connsiteY8" fmla="*/ 3883402 h 6729984"/>
              <a:gd name="connsiteX9" fmla="*/ 7987791 w 12188952"/>
              <a:gd name="connsiteY9" fmla="*/ 3883402 h 6729984"/>
              <a:gd name="connsiteX10" fmla="*/ 8220110 w 12188952"/>
              <a:gd name="connsiteY10" fmla="*/ 3787180 h 6729984"/>
              <a:gd name="connsiteX11" fmla="*/ 8569297 w 12188952"/>
              <a:gd name="connsiteY11" fmla="*/ 3437994 h 6729984"/>
              <a:gd name="connsiteX12" fmla="*/ 8665518 w 12188952"/>
              <a:gd name="connsiteY12" fmla="*/ 3205675 h 6729984"/>
              <a:gd name="connsiteX13" fmla="*/ 8665518 w 12188952"/>
              <a:gd name="connsiteY13" fmla="*/ 2711895 h 6729984"/>
              <a:gd name="connsiteX14" fmla="*/ 8610524 w 12188952"/>
              <a:gd name="connsiteY14" fmla="*/ 2529722 h 6729984"/>
              <a:gd name="connsiteX15" fmla="*/ 8569297 w 12188952"/>
              <a:gd name="connsiteY15" fmla="*/ 2479577 h 6729984"/>
              <a:gd name="connsiteX16" fmla="*/ 8220111 w 12188952"/>
              <a:gd name="connsiteY16" fmla="*/ 2130392 h 6729984"/>
              <a:gd name="connsiteX17" fmla="*/ 7987792 w 12188952"/>
              <a:gd name="connsiteY17" fmla="*/ 2034170 h 6729984"/>
              <a:gd name="connsiteX18" fmla="*/ 0 w 12188952"/>
              <a:gd name="connsiteY18" fmla="*/ 0 h 6729984"/>
              <a:gd name="connsiteX19" fmla="*/ 12188952 w 12188952"/>
              <a:gd name="connsiteY19" fmla="*/ 0 h 6729984"/>
              <a:gd name="connsiteX20" fmla="*/ 12188952 w 12188952"/>
              <a:gd name="connsiteY20" fmla="*/ 6729984 h 6729984"/>
              <a:gd name="connsiteX21" fmla="*/ 0 w 12188952"/>
              <a:gd name="connsiteY21" fmla="*/ 6729984 h 6729984"/>
              <a:gd name="connsiteX0" fmla="*/ 7494087 w 12188952"/>
              <a:gd name="connsiteY0" fmla="*/ 2034170 h 6729984"/>
              <a:gd name="connsiteX1" fmla="*/ 0 w 12188952"/>
              <a:gd name="connsiteY1" fmla="*/ 0 h 6729984"/>
              <a:gd name="connsiteX2" fmla="*/ 12188952 w 12188952"/>
              <a:gd name="connsiteY2" fmla="*/ 0 h 6729984"/>
              <a:gd name="connsiteX3" fmla="*/ 12188952 w 12188952"/>
              <a:gd name="connsiteY3" fmla="*/ 6729984 h 6729984"/>
              <a:gd name="connsiteX4" fmla="*/ 0 w 12188952"/>
              <a:gd name="connsiteY4" fmla="*/ 6729984 h 6729984"/>
              <a:gd name="connsiteX5" fmla="*/ 0 w 12188952"/>
              <a:gd name="connsiteY5" fmla="*/ 0 h 6729984"/>
              <a:gd name="connsiteX6" fmla="*/ 7261769 w 12188952"/>
              <a:gd name="connsiteY6" fmla="*/ 2130392 h 6729984"/>
              <a:gd name="connsiteX7" fmla="*/ 6912508 w 12188952"/>
              <a:gd name="connsiteY7" fmla="*/ 2479578 h 6729984"/>
              <a:gd name="connsiteX8" fmla="*/ 6816286 w 12188952"/>
              <a:gd name="connsiteY8" fmla="*/ 2711896 h 6729984"/>
              <a:gd name="connsiteX9" fmla="*/ 6816286 w 12188952"/>
              <a:gd name="connsiteY9" fmla="*/ 3205676 h 6729984"/>
              <a:gd name="connsiteX10" fmla="*/ 6912508 w 12188952"/>
              <a:gd name="connsiteY10" fmla="*/ 3437995 h 6729984"/>
              <a:gd name="connsiteX11" fmla="*/ 7261693 w 12188952"/>
              <a:gd name="connsiteY11" fmla="*/ 3787180 h 6729984"/>
              <a:gd name="connsiteX12" fmla="*/ 7311849 w 12188952"/>
              <a:gd name="connsiteY12" fmla="*/ 3828407 h 6729984"/>
              <a:gd name="connsiteX13" fmla="*/ 7494012 w 12188952"/>
              <a:gd name="connsiteY13" fmla="*/ 3883402 h 6729984"/>
              <a:gd name="connsiteX14" fmla="*/ 7987791 w 12188952"/>
              <a:gd name="connsiteY14" fmla="*/ 3883402 h 6729984"/>
              <a:gd name="connsiteX15" fmla="*/ 8220110 w 12188952"/>
              <a:gd name="connsiteY15" fmla="*/ 3787180 h 6729984"/>
              <a:gd name="connsiteX16" fmla="*/ 8569297 w 12188952"/>
              <a:gd name="connsiteY16" fmla="*/ 3437994 h 6729984"/>
              <a:gd name="connsiteX17" fmla="*/ 8665518 w 12188952"/>
              <a:gd name="connsiteY17" fmla="*/ 3205675 h 6729984"/>
              <a:gd name="connsiteX18" fmla="*/ 8665518 w 12188952"/>
              <a:gd name="connsiteY18" fmla="*/ 2711895 h 6729984"/>
              <a:gd name="connsiteX19" fmla="*/ 8610524 w 12188952"/>
              <a:gd name="connsiteY19" fmla="*/ 2529722 h 6729984"/>
              <a:gd name="connsiteX20" fmla="*/ 8569297 w 12188952"/>
              <a:gd name="connsiteY20" fmla="*/ 2479577 h 6729984"/>
              <a:gd name="connsiteX21" fmla="*/ 8220111 w 12188952"/>
              <a:gd name="connsiteY21" fmla="*/ 2130392 h 6729984"/>
              <a:gd name="connsiteX22" fmla="*/ 7987792 w 12188952"/>
              <a:gd name="connsiteY22" fmla="*/ 2034170 h 6729984"/>
              <a:gd name="connsiteX23" fmla="*/ 7585527 w 12188952"/>
              <a:gd name="connsiteY23" fmla="*/ 2125610 h 6729984"/>
              <a:gd name="connsiteX0" fmla="*/ 7494087 w 12188952"/>
              <a:gd name="connsiteY0" fmla="*/ 2034170 h 6729984"/>
              <a:gd name="connsiteX1" fmla="*/ 0 w 12188952"/>
              <a:gd name="connsiteY1" fmla="*/ 0 h 6729984"/>
              <a:gd name="connsiteX2" fmla="*/ 12188952 w 12188952"/>
              <a:gd name="connsiteY2" fmla="*/ 0 h 6729984"/>
              <a:gd name="connsiteX3" fmla="*/ 12188952 w 12188952"/>
              <a:gd name="connsiteY3" fmla="*/ 6729984 h 6729984"/>
              <a:gd name="connsiteX4" fmla="*/ 0 w 12188952"/>
              <a:gd name="connsiteY4" fmla="*/ 6729984 h 6729984"/>
              <a:gd name="connsiteX5" fmla="*/ 7261769 w 12188952"/>
              <a:gd name="connsiteY5" fmla="*/ 2130392 h 6729984"/>
              <a:gd name="connsiteX6" fmla="*/ 6912508 w 12188952"/>
              <a:gd name="connsiteY6" fmla="*/ 2479578 h 6729984"/>
              <a:gd name="connsiteX7" fmla="*/ 6816286 w 12188952"/>
              <a:gd name="connsiteY7" fmla="*/ 2711896 h 6729984"/>
              <a:gd name="connsiteX8" fmla="*/ 6816286 w 12188952"/>
              <a:gd name="connsiteY8" fmla="*/ 3205676 h 6729984"/>
              <a:gd name="connsiteX9" fmla="*/ 6912508 w 12188952"/>
              <a:gd name="connsiteY9" fmla="*/ 3437995 h 6729984"/>
              <a:gd name="connsiteX10" fmla="*/ 7261693 w 12188952"/>
              <a:gd name="connsiteY10" fmla="*/ 3787180 h 6729984"/>
              <a:gd name="connsiteX11" fmla="*/ 7311849 w 12188952"/>
              <a:gd name="connsiteY11" fmla="*/ 3828407 h 6729984"/>
              <a:gd name="connsiteX12" fmla="*/ 7494012 w 12188952"/>
              <a:gd name="connsiteY12" fmla="*/ 3883402 h 6729984"/>
              <a:gd name="connsiteX13" fmla="*/ 7987791 w 12188952"/>
              <a:gd name="connsiteY13" fmla="*/ 3883402 h 6729984"/>
              <a:gd name="connsiteX14" fmla="*/ 8220110 w 12188952"/>
              <a:gd name="connsiteY14" fmla="*/ 3787180 h 6729984"/>
              <a:gd name="connsiteX15" fmla="*/ 8569297 w 12188952"/>
              <a:gd name="connsiteY15" fmla="*/ 3437994 h 6729984"/>
              <a:gd name="connsiteX16" fmla="*/ 8665518 w 12188952"/>
              <a:gd name="connsiteY16" fmla="*/ 3205675 h 6729984"/>
              <a:gd name="connsiteX17" fmla="*/ 8665518 w 12188952"/>
              <a:gd name="connsiteY17" fmla="*/ 2711895 h 6729984"/>
              <a:gd name="connsiteX18" fmla="*/ 8610524 w 12188952"/>
              <a:gd name="connsiteY18" fmla="*/ 2529722 h 6729984"/>
              <a:gd name="connsiteX19" fmla="*/ 8569297 w 12188952"/>
              <a:gd name="connsiteY19" fmla="*/ 2479577 h 6729984"/>
              <a:gd name="connsiteX20" fmla="*/ 8220111 w 12188952"/>
              <a:gd name="connsiteY20" fmla="*/ 2130392 h 6729984"/>
              <a:gd name="connsiteX21" fmla="*/ 7987792 w 12188952"/>
              <a:gd name="connsiteY21" fmla="*/ 2034170 h 6729984"/>
              <a:gd name="connsiteX22" fmla="*/ 7585527 w 12188952"/>
              <a:gd name="connsiteY22" fmla="*/ 2125610 h 6729984"/>
              <a:gd name="connsiteX0" fmla="*/ 0 w 12188952"/>
              <a:gd name="connsiteY0" fmla="*/ 0 h 6729984"/>
              <a:gd name="connsiteX1" fmla="*/ 12188952 w 12188952"/>
              <a:gd name="connsiteY1" fmla="*/ 0 h 6729984"/>
              <a:gd name="connsiteX2" fmla="*/ 12188952 w 12188952"/>
              <a:gd name="connsiteY2" fmla="*/ 6729984 h 6729984"/>
              <a:gd name="connsiteX3" fmla="*/ 0 w 12188952"/>
              <a:gd name="connsiteY3" fmla="*/ 6729984 h 6729984"/>
              <a:gd name="connsiteX4" fmla="*/ 7261769 w 12188952"/>
              <a:gd name="connsiteY4" fmla="*/ 2130392 h 6729984"/>
              <a:gd name="connsiteX5" fmla="*/ 6912508 w 12188952"/>
              <a:gd name="connsiteY5" fmla="*/ 2479578 h 6729984"/>
              <a:gd name="connsiteX6" fmla="*/ 6816286 w 12188952"/>
              <a:gd name="connsiteY6" fmla="*/ 2711896 h 6729984"/>
              <a:gd name="connsiteX7" fmla="*/ 6816286 w 12188952"/>
              <a:gd name="connsiteY7" fmla="*/ 3205676 h 6729984"/>
              <a:gd name="connsiteX8" fmla="*/ 6912508 w 12188952"/>
              <a:gd name="connsiteY8" fmla="*/ 3437995 h 6729984"/>
              <a:gd name="connsiteX9" fmla="*/ 7261693 w 12188952"/>
              <a:gd name="connsiteY9" fmla="*/ 3787180 h 6729984"/>
              <a:gd name="connsiteX10" fmla="*/ 7311849 w 12188952"/>
              <a:gd name="connsiteY10" fmla="*/ 3828407 h 6729984"/>
              <a:gd name="connsiteX11" fmla="*/ 7494012 w 12188952"/>
              <a:gd name="connsiteY11" fmla="*/ 3883402 h 6729984"/>
              <a:gd name="connsiteX12" fmla="*/ 7987791 w 12188952"/>
              <a:gd name="connsiteY12" fmla="*/ 3883402 h 6729984"/>
              <a:gd name="connsiteX13" fmla="*/ 8220110 w 12188952"/>
              <a:gd name="connsiteY13" fmla="*/ 3787180 h 6729984"/>
              <a:gd name="connsiteX14" fmla="*/ 8569297 w 12188952"/>
              <a:gd name="connsiteY14" fmla="*/ 3437994 h 6729984"/>
              <a:gd name="connsiteX15" fmla="*/ 8665518 w 12188952"/>
              <a:gd name="connsiteY15" fmla="*/ 3205675 h 6729984"/>
              <a:gd name="connsiteX16" fmla="*/ 8665518 w 12188952"/>
              <a:gd name="connsiteY16" fmla="*/ 2711895 h 6729984"/>
              <a:gd name="connsiteX17" fmla="*/ 8610524 w 12188952"/>
              <a:gd name="connsiteY17" fmla="*/ 2529722 h 6729984"/>
              <a:gd name="connsiteX18" fmla="*/ 8569297 w 12188952"/>
              <a:gd name="connsiteY18" fmla="*/ 2479577 h 6729984"/>
              <a:gd name="connsiteX19" fmla="*/ 8220111 w 12188952"/>
              <a:gd name="connsiteY19" fmla="*/ 2130392 h 6729984"/>
              <a:gd name="connsiteX20" fmla="*/ 7987792 w 12188952"/>
              <a:gd name="connsiteY20" fmla="*/ 2034170 h 6729984"/>
              <a:gd name="connsiteX21" fmla="*/ 7585527 w 12188952"/>
              <a:gd name="connsiteY21" fmla="*/ 2125610 h 6729984"/>
              <a:gd name="connsiteX0" fmla="*/ 12188952 w 12188952"/>
              <a:gd name="connsiteY0" fmla="*/ 0 h 6729984"/>
              <a:gd name="connsiteX1" fmla="*/ 12188952 w 12188952"/>
              <a:gd name="connsiteY1" fmla="*/ 6729984 h 6729984"/>
              <a:gd name="connsiteX2" fmla="*/ 0 w 12188952"/>
              <a:gd name="connsiteY2" fmla="*/ 6729984 h 6729984"/>
              <a:gd name="connsiteX3" fmla="*/ 7261769 w 12188952"/>
              <a:gd name="connsiteY3" fmla="*/ 2130392 h 6729984"/>
              <a:gd name="connsiteX4" fmla="*/ 6912508 w 12188952"/>
              <a:gd name="connsiteY4" fmla="*/ 2479578 h 6729984"/>
              <a:gd name="connsiteX5" fmla="*/ 6816286 w 12188952"/>
              <a:gd name="connsiteY5" fmla="*/ 2711896 h 6729984"/>
              <a:gd name="connsiteX6" fmla="*/ 6816286 w 12188952"/>
              <a:gd name="connsiteY6" fmla="*/ 3205676 h 6729984"/>
              <a:gd name="connsiteX7" fmla="*/ 6912508 w 12188952"/>
              <a:gd name="connsiteY7" fmla="*/ 3437995 h 6729984"/>
              <a:gd name="connsiteX8" fmla="*/ 7261693 w 12188952"/>
              <a:gd name="connsiteY8" fmla="*/ 3787180 h 6729984"/>
              <a:gd name="connsiteX9" fmla="*/ 7311849 w 12188952"/>
              <a:gd name="connsiteY9" fmla="*/ 3828407 h 6729984"/>
              <a:gd name="connsiteX10" fmla="*/ 7494012 w 12188952"/>
              <a:gd name="connsiteY10" fmla="*/ 3883402 h 6729984"/>
              <a:gd name="connsiteX11" fmla="*/ 7987791 w 12188952"/>
              <a:gd name="connsiteY11" fmla="*/ 3883402 h 6729984"/>
              <a:gd name="connsiteX12" fmla="*/ 8220110 w 12188952"/>
              <a:gd name="connsiteY12" fmla="*/ 3787180 h 6729984"/>
              <a:gd name="connsiteX13" fmla="*/ 8569297 w 12188952"/>
              <a:gd name="connsiteY13" fmla="*/ 3437994 h 6729984"/>
              <a:gd name="connsiteX14" fmla="*/ 8665518 w 12188952"/>
              <a:gd name="connsiteY14" fmla="*/ 3205675 h 6729984"/>
              <a:gd name="connsiteX15" fmla="*/ 8665518 w 12188952"/>
              <a:gd name="connsiteY15" fmla="*/ 2711895 h 6729984"/>
              <a:gd name="connsiteX16" fmla="*/ 8610524 w 12188952"/>
              <a:gd name="connsiteY16" fmla="*/ 2529722 h 6729984"/>
              <a:gd name="connsiteX17" fmla="*/ 8569297 w 12188952"/>
              <a:gd name="connsiteY17" fmla="*/ 2479577 h 6729984"/>
              <a:gd name="connsiteX18" fmla="*/ 8220111 w 12188952"/>
              <a:gd name="connsiteY18" fmla="*/ 2130392 h 6729984"/>
              <a:gd name="connsiteX19" fmla="*/ 7987792 w 12188952"/>
              <a:gd name="connsiteY19" fmla="*/ 2034170 h 6729984"/>
              <a:gd name="connsiteX20" fmla="*/ 7585527 w 12188952"/>
              <a:gd name="connsiteY20" fmla="*/ 2125610 h 6729984"/>
              <a:gd name="connsiteX0" fmla="*/ 5372666 w 5372666"/>
              <a:gd name="connsiteY0" fmla="*/ 0 h 6729984"/>
              <a:gd name="connsiteX1" fmla="*/ 5372666 w 5372666"/>
              <a:gd name="connsiteY1" fmla="*/ 6729984 h 6729984"/>
              <a:gd name="connsiteX2" fmla="*/ 445483 w 5372666"/>
              <a:gd name="connsiteY2" fmla="*/ 2130392 h 6729984"/>
              <a:gd name="connsiteX3" fmla="*/ 96222 w 5372666"/>
              <a:gd name="connsiteY3" fmla="*/ 2479578 h 6729984"/>
              <a:gd name="connsiteX4" fmla="*/ 0 w 5372666"/>
              <a:gd name="connsiteY4" fmla="*/ 2711896 h 6729984"/>
              <a:gd name="connsiteX5" fmla="*/ 0 w 5372666"/>
              <a:gd name="connsiteY5" fmla="*/ 3205676 h 6729984"/>
              <a:gd name="connsiteX6" fmla="*/ 96222 w 5372666"/>
              <a:gd name="connsiteY6" fmla="*/ 3437995 h 6729984"/>
              <a:gd name="connsiteX7" fmla="*/ 445407 w 5372666"/>
              <a:gd name="connsiteY7" fmla="*/ 3787180 h 6729984"/>
              <a:gd name="connsiteX8" fmla="*/ 495563 w 5372666"/>
              <a:gd name="connsiteY8" fmla="*/ 3828407 h 6729984"/>
              <a:gd name="connsiteX9" fmla="*/ 677726 w 5372666"/>
              <a:gd name="connsiteY9" fmla="*/ 3883402 h 6729984"/>
              <a:gd name="connsiteX10" fmla="*/ 1171505 w 5372666"/>
              <a:gd name="connsiteY10" fmla="*/ 3883402 h 6729984"/>
              <a:gd name="connsiteX11" fmla="*/ 1403824 w 5372666"/>
              <a:gd name="connsiteY11" fmla="*/ 3787180 h 6729984"/>
              <a:gd name="connsiteX12" fmla="*/ 1753011 w 5372666"/>
              <a:gd name="connsiteY12" fmla="*/ 3437994 h 6729984"/>
              <a:gd name="connsiteX13" fmla="*/ 1849232 w 5372666"/>
              <a:gd name="connsiteY13" fmla="*/ 3205675 h 6729984"/>
              <a:gd name="connsiteX14" fmla="*/ 1849232 w 5372666"/>
              <a:gd name="connsiteY14" fmla="*/ 2711895 h 6729984"/>
              <a:gd name="connsiteX15" fmla="*/ 1794238 w 5372666"/>
              <a:gd name="connsiteY15" fmla="*/ 2529722 h 6729984"/>
              <a:gd name="connsiteX16" fmla="*/ 1753011 w 5372666"/>
              <a:gd name="connsiteY16" fmla="*/ 2479577 h 6729984"/>
              <a:gd name="connsiteX17" fmla="*/ 1403825 w 5372666"/>
              <a:gd name="connsiteY17" fmla="*/ 2130392 h 6729984"/>
              <a:gd name="connsiteX18" fmla="*/ 1171506 w 5372666"/>
              <a:gd name="connsiteY18" fmla="*/ 2034170 h 6729984"/>
              <a:gd name="connsiteX19" fmla="*/ 769241 w 5372666"/>
              <a:gd name="connsiteY19" fmla="*/ 2125610 h 6729984"/>
              <a:gd name="connsiteX0" fmla="*/ 5372666 w 5372666"/>
              <a:gd name="connsiteY0" fmla="*/ 0 h 3883402"/>
              <a:gd name="connsiteX1" fmla="*/ 445483 w 5372666"/>
              <a:gd name="connsiteY1" fmla="*/ 2130392 h 3883402"/>
              <a:gd name="connsiteX2" fmla="*/ 96222 w 5372666"/>
              <a:gd name="connsiteY2" fmla="*/ 2479578 h 3883402"/>
              <a:gd name="connsiteX3" fmla="*/ 0 w 5372666"/>
              <a:gd name="connsiteY3" fmla="*/ 2711896 h 3883402"/>
              <a:gd name="connsiteX4" fmla="*/ 0 w 5372666"/>
              <a:gd name="connsiteY4" fmla="*/ 3205676 h 3883402"/>
              <a:gd name="connsiteX5" fmla="*/ 96222 w 5372666"/>
              <a:gd name="connsiteY5" fmla="*/ 3437995 h 3883402"/>
              <a:gd name="connsiteX6" fmla="*/ 445407 w 5372666"/>
              <a:gd name="connsiteY6" fmla="*/ 3787180 h 3883402"/>
              <a:gd name="connsiteX7" fmla="*/ 495563 w 5372666"/>
              <a:gd name="connsiteY7" fmla="*/ 3828407 h 3883402"/>
              <a:gd name="connsiteX8" fmla="*/ 677726 w 5372666"/>
              <a:gd name="connsiteY8" fmla="*/ 3883402 h 3883402"/>
              <a:gd name="connsiteX9" fmla="*/ 1171505 w 5372666"/>
              <a:gd name="connsiteY9" fmla="*/ 3883402 h 3883402"/>
              <a:gd name="connsiteX10" fmla="*/ 1403824 w 5372666"/>
              <a:gd name="connsiteY10" fmla="*/ 3787180 h 3883402"/>
              <a:gd name="connsiteX11" fmla="*/ 1753011 w 5372666"/>
              <a:gd name="connsiteY11" fmla="*/ 3437994 h 3883402"/>
              <a:gd name="connsiteX12" fmla="*/ 1849232 w 5372666"/>
              <a:gd name="connsiteY12" fmla="*/ 3205675 h 3883402"/>
              <a:gd name="connsiteX13" fmla="*/ 1849232 w 5372666"/>
              <a:gd name="connsiteY13" fmla="*/ 2711895 h 3883402"/>
              <a:gd name="connsiteX14" fmla="*/ 1794238 w 5372666"/>
              <a:gd name="connsiteY14" fmla="*/ 2529722 h 3883402"/>
              <a:gd name="connsiteX15" fmla="*/ 1753011 w 5372666"/>
              <a:gd name="connsiteY15" fmla="*/ 2479577 h 3883402"/>
              <a:gd name="connsiteX16" fmla="*/ 1403825 w 5372666"/>
              <a:gd name="connsiteY16" fmla="*/ 2130392 h 3883402"/>
              <a:gd name="connsiteX17" fmla="*/ 1171506 w 5372666"/>
              <a:gd name="connsiteY17" fmla="*/ 2034170 h 3883402"/>
              <a:gd name="connsiteX18" fmla="*/ 769241 w 5372666"/>
              <a:gd name="connsiteY18" fmla="*/ 2125610 h 3883402"/>
              <a:gd name="connsiteX0" fmla="*/ 445483 w 1849232"/>
              <a:gd name="connsiteY0" fmla="*/ 96222 h 1849232"/>
              <a:gd name="connsiteX1" fmla="*/ 96222 w 1849232"/>
              <a:gd name="connsiteY1" fmla="*/ 445408 h 1849232"/>
              <a:gd name="connsiteX2" fmla="*/ 0 w 1849232"/>
              <a:gd name="connsiteY2" fmla="*/ 677726 h 1849232"/>
              <a:gd name="connsiteX3" fmla="*/ 0 w 1849232"/>
              <a:gd name="connsiteY3" fmla="*/ 1171506 h 1849232"/>
              <a:gd name="connsiteX4" fmla="*/ 96222 w 1849232"/>
              <a:gd name="connsiteY4" fmla="*/ 1403825 h 1849232"/>
              <a:gd name="connsiteX5" fmla="*/ 445407 w 1849232"/>
              <a:gd name="connsiteY5" fmla="*/ 1753010 h 1849232"/>
              <a:gd name="connsiteX6" fmla="*/ 495563 w 1849232"/>
              <a:gd name="connsiteY6" fmla="*/ 1794237 h 1849232"/>
              <a:gd name="connsiteX7" fmla="*/ 677726 w 1849232"/>
              <a:gd name="connsiteY7" fmla="*/ 1849232 h 1849232"/>
              <a:gd name="connsiteX8" fmla="*/ 1171505 w 1849232"/>
              <a:gd name="connsiteY8" fmla="*/ 1849232 h 1849232"/>
              <a:gd name="connsiteX9" fmla="*/ 1403824 w 1849232"/>
              <a:gd name="connsiteY9" fmla="*/ 1753010 h 1849232"/>
              <a:gd name="connsiteX10" fmla="*/ 1753011 w 1849232"/>
              <a:gd name="connsiteY10" fmla="*/ 1403824 h 1849232"/>
              <a:gd name="connsiteX11" fmla="*/ 1849232 w 1849232"/>
              <a:gd name="connsiteY11" fmla="*/ 1171505 h 1849232"/>
              <a:gd name="connsiteX12" fmla="*/ 1849232 w 1849232"/>
              <a:gd name="connsiteY12" fmla="*/ 677725 h 1849232"/>
              <a:gd name="connsiteX13" fmla="*/ 1794238 w 1849232"/>
              <a:gd name="connsiteY13" fmla="*/ 495552 h 1849232"/>
              <a:gd name="connsiteX14" fmla="*/ 1753011 w 1849232"/>
              <a:gd name="connsiteY14" fmla="*/ 445407 h 1849232"/>
              <a:gd name="connsiteX15" fmla="*/ 1403825 w 1849232"/>
              <a:gd name="connsiteY15" fmla="*/ 96222 h 1849232"/>
              <a:gd name="connsiteX16" fmla="*/ 1171506 w 1849232"/>
              <a:gd name="connsiteY16" fmla="*/ 0 h 1849232"/>
              <a:gd name="connsiteX17" fmla="*/ 769241 w 1849232"/>
              <a:gd name="connsiteY17" fmla="*/ 91440 h 1849232"/>
              <a:gd name="connsiteX0" fmla="*/ 445483 w 1849232"/>
              <a:gd name="connsiteY0" fmla="*/ 27281 h 1780291"/>
              <a:gd name="connsiteX1" fmla="*/ 96222 w 1849232"/>
              <a:gd name="connsiteY1" fmla="*/ 376467 h 1780291"/>
              <a:gd name="connsiteX2" fmla="*/ 0 w 1849232"/>
              <a:gd name="connsiteY2" fmla="*/ 608785 h 1780291"/>
              <a:gd name="connsiteX3" fmla="*/ 0 w 1849232"/>
              <a:gd name="connsiteY3" fmla="*/ 1102565 h 1780291"/>
              <a:gd name="connsiteX4" fmla="*/ 96222 w 1849232"/>
              <a:gd name="connsiteY4" fmla="*/ 1334884 h 1780291"/>
              <a:gd name="connsiteX5" fmla="*/ 445407 w 1849232"/>
              <a:gd name="connsiteY5" fmla="*/ 1684069 h 1780291"/>
              <a:gd name="connsiteX6" fmla="*/ 495563 w 1849232"/>
              <a:gd name="connsiteY6" fmla="*/ 1725296 h 1780291"/>
              <a:gd name="connsiteX7" fmla="*/ 677726 w 1849232"/>
              <a:gd name="connsiteY7" fmla="*/ 1780291 h 1780291"/>
              <a:gd name="connsiteX8" fmla="*/ 1171505 w 1849232"/>
              <a:gd name="connsiteY8" fmla="*/ 1780291 h 1780291"/>
              <a:gd name="connsiteX9" fmla="*/ 1403824 w 1849232"/>
              <a:gd name="connsiteY9" fmla="*/ 1684069 h 1780291"/>
              <a:gd name="connsiteX10" fmla="*/ 1753011 w 1849232"/>
              <a:gd name="connsiteY10" fmla="*/ 1334883 h 1780291"/>
              <a:gd name="connsiteX11" fmla="*/ 1849232 w 1849232"/>
              <a:gd name="connsiteY11" fmla="*/ 1102564 h 1780291"/>
              <a:gd name="connsiteX12" fmla="*/ 1849232 w 1849232"/>
              <a:gd name="connsiteY12" fmla="*/ 608784 h 1780291"/>
              <a:gd name="connsiteX13" fmla="*/ 1794238 w 1849232"/>
              <a:gd name="connsiteY13" fmla="*/ 426611 h 1780291"/>
              <a:gd name="connsiteX14" fmla="*/ 1753011 w 1849232"/>
              <a:gd name="connsiteY14" fmla="*/ 376466 h 1780291"/>
              <a:gd name="connsiteX15" fmla="*/ 1403825 w 1849232"/>
              <a:gd name="connsiteY15" fmla="*/ 27281 h 1780291"/>
              <a:gd name="connsiteX16" fmla="*/ 769241 w 1849232"/>
              <a:gd name="connsiteY16" fmla="*/ 22499 h 1780291"/>
              <a:gd name="connsiteX0" fmla="*/ 445483 w 1849232"/>
              <a:gd name="connsiteY0" fmla="*/ 20906 h 1773916"/>
              <a:gd name="connsiteX1" fmla="*/ 96222 w 1849232"/>
              <a:gd name="connsiteY1" fmla="*/ 370092 h 1773916"/>
              <a:gd name="connsiteX2" fmla="*/ 0 w 1849232"/>
              <a:gd name="connsiteY2" fmla="*/ 602410 h 1773916"/>
              <a:gd name="connsiteX3" fmla="*/ 0 w 1849232"/>
              <a:gd name="connsiteY3" fmla="*/ 1096190 h 1773916"/>
              <a:gd name="connsiteX4" fmla="*/ 96222 w 1849232"/>
              <a:gd name="connsiteY4" fmla="*/ 1328509 h 1773916"/>
              <a:gd name="connsiteX5" fmla="*/ 445407 w 1849232"/>
              <a:gd name="connsiteY5" fmla="*/ 1677694 h 1773916"/>
              <a:gd name="connsiteX6" fmla="*/ 495563 w 1849232"/>
              <a:gd name="connsiteY6" fmla="*/ 1718921 h 1773916"/>
              <a:gd name="connsiteX7" fmla="*/ 677726 w 1849232"/>
              <a:gd name="connsiteY7" fmla="*/ 1773916 h 1773916"/>
              <a:gd name="connsiteX8" fmla="*/ 1171505 w 1849232"/>
              <a:gd name="connsiteY8" fmla="*/ 1773916 h 1773916"/>
              <a:gd name="connsiteX9" fmla="*/ 1403824 w 1849232"/>
              <a:gd name="connsiteY9" fmla="*/ 1677694 h 1773916"/>
              <a:gd name="connsiteX10" fmla="*/ 1753011 w 1849232"/>
              <a:gd name="connsiteY10" fmla="*/ 1328508 h 1773916"/>
              <a:gd name="connsiteX11" fmla="*/ 1849232 w 1849232"/>
              <a:gd name="connsiteY11" fmla="*/ 1096189 h 1773916"/>
              <a:gd name="connsiteX12" fmla="*/ 1849232 w 1849232"/>
              <a:gd name="connsiteY12" fmla="*/ 602409 h 1773916"/>
              <a:gd name="connsiteX13" fmla="*/ 1794238 w 1849232"/>
              <a:gd name="connsiteY13" fmla="*/ 420236 h 1773916"/>
              <a:gd name="connsiteX14" fmla="*/ 1753011 w 1849232"/>
              <a:gd name="connsiteY14" fmla="*/ 370091 h 1773916"/>
              <a:gd name="connsiteX15" fmla="*/ 1403825 w 1849232"/>
              <a:gd name="connsiteY15" fmla="*/ 20906 h 1773916"/>
              <a:gd name="connsiteX16" fmla="*/ 385783 w 1849232"/>
              <a:gd name="connsiteY16" fmla="*/ 45621 h 1773916"/>
              <a:gd name="connsiteX0" fmla="*/ 445483 w 1849232"/>
              <a:gd name="connsiteY0" fmla="*/ 20906 h 1773916"/>
              <a:gd name="connsiteX1" fmla="*/ 96222 w 1849232"/>
              <a:gd name="connsiteY1" fmla="*/ 370092 h 1773916"/>
              <a:gd name="connsiteX2" fmla="*/ 0 w 1849232"/>
              <a:gd name="connsiteY2" fmla="*/ 602410 h 1773916"/>
              <a:gd name="connsiteX3" fmla="*/ 0 w 1849232"/>
              <a:gd name="connsiteY3" fmla="*/ 1096190 h 1773916"/>
              <a:gd name="connsiteX4" fmla="*/ 96222 w 1849232"/>
              <a:gd name="connsiteY4" fmla="*/ 1328509 h 1773916"/>
              <a:gd name="connsiteX5" fmla="*/ 445407 w 1849232"/>
              <a:gd name="connsiteY5" fmla="*/ 1677694 h 1773916"/>
              <a:gd name="connsiteX6" fmla="*/ 495563 w 1849232"/>
              <a:gd name="connsiteY6" fmla="*/ 1718921 h 1773916"/>
              <a:gd name="connsiteX7" fmla="*/ 677726 w 1849232"/>
              <a:gd name="connsiteY7" fmla="*/ 1773916 h 1773916"/>
              <a:gd name="connsiteX8" fmla="*/ 1171505 w 1849232"/>
              <a:gd name="connsiteY8" fmla="*/ 1773916 h 1773916"/>
              <a:gd name="connsiteX9" fmla="*/ 1403824 w 1849232"/>
              <a:gd name="connsiteY9" fmla="*/ 1677694 h 1773916"/>
              <a:gd name="connsiteX10" fmla="*/ 1753011 w 1849232"/>
              <a:gd name="connsiteY10" fmla="*/ 1328508 h 1773916"/>
              <a:gd name="connsiteX11" fmla="*/ 1849232 w 1849232"/>
              <a:gd name="connsiteY11" fmla="*/ 1096189 h 1773916"/>
              <a:gd name="connsiteX12" fmla="*/ 1849232 w 1849232"/>
              <a:gd name="connsiteY12" fmla="*/ 602409 h 1773916"/>
              <a:gd name="connsiteX13" fmla="*/ 1794238 w 1849232"/>
              <a:gd name="connsiteY13" fmla="*/ 420236 h 1773916"/>
              <a:gd name="connsiteX14" fmla="*/ 1753011 w 1849232"/>
              <a:gd name="connsiteY14" fmla="*/ 370091 h 1773916"/>
              <a:gd name="connsiteX15" fmla="*/ 1403825 w 1849232"/>
              <a:gd name="connsiteY15" fmla="*/ 20906 h 1773916"/>
              <a:gd name="connsiteX16" fmla="*/ 385783 w 1849232"/>
              <a:gd name="connsiteY16" fmla="*/ 45621 h 1773916"/>
              <a:gd name="connsiteX17" fmla="*/ 445483 w 1849232"/>
              <a:gd name="connsiteY17" fmla="*/ 20906 h 1773916"/>
              <a:gd name="connsiteX0" fmla="*/ 445483 w 1849232"/>
              <a:gd name="connsiteY0" fmla="*/ 43648 h 1796658"/>
              <a:gd name="connsiteX1" fmla="*/ 96222 w 1849232"/>
              <a:gd name="connsiteY1" fmla="*/ 392834 h 1796658"/>
              <a:gd name="connsiteX2" fmla="*/ 0 w 1849232"/>
              <a:gd name="connsiteY2" fmla="*/ 625152 h 1796658"/>
              <a:gd name="connsiteX3" fmla="*/ 0 w 1849232"/>
              <a:gd name="connsiteY3" fmla="*/ 1118932 h 1796658"/>
              <a:gd name="connsiteX4" fmla="*/ 96222 w 1849232"/>
              <a:gd name="connsiteY4" fmla="*/ 1351251 h 1796658"/>
              <a:gd name="connsiteX5" fmla="*/ 445407 w 1849232"/>
              <a:gd name="connsiteY5" fmla="*/ 1700436 h 1796658"/>
              <a:gd name="connsiteX6" fmla="*/ 495563 w 1849232"/>
              <a:gd name="connsiteY6" fmla="*/ 1741663 h 1796658"/>
              <a:gd name="connsiteX7" fmla="*/ 677726 w 1849232"/>
              <a:gd name="connsiteY7" fmla="*/ 1796658 h 1796658"/>
              <a:gd name="connsiteX8" fmla="*/ 1171505 w 1849232"/>
              <a:gd name="connsiteY8" fmla="*/ 1796658 h 1796658"/>
              <a:gd name="connsiteX9" fmla="*/ 1403824 w 1849232"/>
              <a:gd name="connsiteY9" fmla="*/ 1700436 h 1796658"/>
              <a:gd name="connsiteX10" fmla="*/ 1753011 w 1849232"/>
              <a:gd name="connsiteY10" fmla="*/ 1351250 h 1796658"/>
              <a:gd name="connsiteX11" fmla="*/ 1849232 w 1849232"/>
              <a:gd name="connsiteY11" fmla="*/ 1118931 h 1796658"/>
              <a:gd name="connsiteX12" fmla="*/ 1849232 w 1849232"/>
              <a:gd name="connsiteY12" fmla="*/ 625151 h 1796658"/>
              <a:gd name="connsiteX13" fmla="*/ 1794238 w 1849232"/>
              <a:gd name="connsiteY13" fmla="*/ 442978 h 1796658"/>
              <a:gd name="connsiteX14" fmla="*/ 1753011 w 1849232"/>
              <a:gd name="connsiteY14" fmla="*/ 392833 h 1796658"/>
              <a:gd name="connsiteX15" fmla="*/ 1403825 w 1849232"/>
              <a:gd name="connsiteY15" fmla="*/ 43648 h 1796658"/>
              <a:gd name="connsiteX16" fmla="*/ 445483 w 1849232"/>
              <a:gd name="connsiteY16" fmla="*/ 43648 h 179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9232" h="1796658">
                <a:moveTo>
                  <a:pt x="445483" y="43648"/>
                </a:moveTo>
                <a:lnTo>
                  <a:pt x="96222" y="392834"/>
                </a:lnTo>
                <a:cubicBezTo>
                  <a:pt x="34136" y="454919"/>
                  <a:pt x="0" y="537428"/>
                  <a:pt x="0" y="625152"/>
                </a:cubicBezTo>
                <a:lnTo>
                  <a:pt x="0" y="1118932"/>
                </a:lnTo>
                <a:cubicBezTo>
                  <a:pt x="0" y="1206732"/>
                  <a:pt x="34136" y="1289165"/>
                  <a:pt x="96222" y="1351251"/>
                </a:cubicBezTo>
                <a:lnTo>
                  <a:pt x="445407" y="1700436"/>
                </a:lnTo>
                <a:lnTo>
                  <a:pt x="495563" y="1741663"/>
                </a:lnTo>
                <a:cubicBezTo>
                  <a:pt x="549073" y="1777457"/>
                  <a:pt x="611932" y="1796658"/>
                  <a:pt x="677726" y="1796658"/>
                </a:cubicBezTo>
                <a:lnTo>
                  <a:pt x="1171505" y="1796658"/>
                </a:lnTo>
                <a:cubicBezTo>
                  <a:pt x="1259305" y="1796658"/>
                  <a:pt x="1341738" y="1762522"/>
                  <a:pt x="1403824" y="1700436"/>
                </a:cubicBezTo>
                <a:lnTo>
                  <a:pt x="1753011" y="1351250"/>
                </a:lnTo>
                <a:cubicBezTo>
                  <a:pt x="1815096" y="1289164"/>
                  <a:pt x="1849232" y="1206657"/>
                  <a:pt x="1849232" y="1118931"/>
                </a:cubicBezTo>
                <a:lnTo>
                  <a:pt x="1849232" y="625151"/>
                </a:lnTo>
                <a:cubicBezTo>
                  <a:pt x="1849232" y="559302"/>
                  <a:pt x="1830031" y="496470"/>
                  <a:pt x="1794238" y="442978"/>
                </a:cubicBezTo>
                <a:lnTo>
                  <a:pt x="1753011" y="392833"/>
                </a:lnTo>
                <a:lnTo>
                  <a:pt x="1403825" y="43648"/>
                </a:lnTo>
                <a:cubicBezTo>
                  <a:pt x="1185904" y="-14550"/>
                  <a:pt x="663417" y="-14550"/>
                  <a:pt x="445483" y="43648"/>
                </a:cubicBez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a:p>
        </p:txBody>
      </p:sp>
      <p:sp>
        <p:nvSpPr>
          <p:cNvPr id="21" name="04">
            <a:extLst>
              <a:ext uri="{FF2B5EF4-FFF2-40B4-BE49-F238E27FC236}">
                <a16:creationId xmlns:a16="http://schemas.microsoft.com/office/drawing/2014/main" id="{A8D33830-2281-0D56-AA08-E1CD1BF51C8F}"/>
              </a:ext>
            </a:extLst>
          </p:cNvPr>
          <p:cNvSpPr/>
          <p:nvPr/>
        </p:nvSpPr>
        <p:spPr>
          <a:xfrm>
            <a:off x="10100011" y="2033529"/>
            <a:ext cx="1849232" cy="1849232"/>
          </a:xfrm>
          <a:custGeom>
            <a:avLst/>
            <a:gdLst>
              <a:gd name="connsiteX0" fmla="*/ 10777812 w 12188952"/>
              <a:gd name="connsiteY0" fmla="*/ 2033529 h 6729984"/>
              <a:gd name="connsiteX1" fmla="*/ 10545494 w 12188952"/>
              <a:gd name="connsiteY1" fmla="*/ 2129751 h 6729984"/>
              <a:gd name="connsiteX2" fmla="*/ 10196233 w 12188952"/>
              <a:gd name="connsiteY2" fmla="*/ 2478937 h 6729984"/>
              <a:gd name="connsiteX3" fmla="*/ 10100011 w 12188952"/>
              <a:gd name="connsiteY3" fmla="*/ 2711255 h 6729984"/>
              <a:gd name="connsiteX4" fmla="*/ 10100011 w 12188952"/>
              <a:gd name="connsiteY4" fmla="*/ 3205035 h 6729984"/>
              <a:gd name="connsiteX5" fmla="*/ 10196233 w 12188952"/>
              <a:gd name="connsiteY5" fmla="*/ 3437354 h 6729984"/>
              <a:gd name="connsiteX6" fmla="*/ 10545418 w 12188952"/>
              <a:gd name="connsiteY6" fmla="*/ 3786539 h 6729984"/>
              <a:gd name="connsiteX7" fmla="*/ 10595574 w 12188952"/>
              <a:gd name="connsiteY7" fmla="*/ 3827766 h 6729984"/>
              <a:gd name="connsiteX8" fmla="*/ 10777737 w 12188952"/>
              <a:gd name="connsiteY8" fmla="*/ 3882761 h 6729984"/>
              <a:gd name="connsiteX9" fmla="*/ 11271516 w 12188952"/>
              <a:gd name="connsiteY9" fmla="*/ 3882761 h 6729984"/>
              <a:gd name="connsiteX10" fmla="*/ 11503835 w 12188952"/>
              <a:gd name="connsiteY10" fmla="*/ 3786539 h 6729984"/>
              <a:gd name="connsiteX11" fmla="*/ 11853022 w 12188952"/>
              <a:gd name="connsiteY11" fmla="*/ 3437353 h 6729984"/>
              <a:gd name="connsiteX12" fmla="*/ 11949243 w 12188952"/>
              <a:gd name="connsiteY12" fmla="*/ 3205034 h 6729984"/>
              <a:gd name="connsiteX13" fmla="*/ 11949243 w 12188952"/>
              <a:gd name="connsiteY13" fmla="*/ 2711254 h 6729984"/>
              <a:gd name="connsiteX14" fmla="*/ 11894249 w 12188952"/>
              <a:gd name="connsiteY14" fmla="*/ 2529081 h 6729984"/>
              <a:gd name="connsiteX15" fmla="*/ 11853022 w 12188952"/>
              <a:gd name="connsiteY15" fmla="*/ 2478936 h 6729984"/>
              <a:gd name="connsiteX16" fmla="*/ 11503836 w 12188952"/>
              <a:gd name="connsiteY16" fmla="*/ 2129751 h 6729984"/>
              <a:gd name="connsiteX17" fmla="*/ 11271517 w 12188952"/>
              <a:gd name="connsiteY17" fmla="*/ 2033529 h 6729984"/>
              <a:gd name="connsiteX18" fmla="*/ 0 w 12188952"/>
              <a:gd name="connsiteY18" fmla="*/ 0 h 6729984"/>
              <a:gd name="connsiteX19" fmla="*/ 12188952 w 12188952"/>
              <a:gd name="connsiteY19" fmla="*/ 0 h 6729984"/>
              <a:gd name="connsiteX20" fmla="*/ 12188952 w 12188952"/>
              <a:gd name="connsiteY20" fmla="*/ 6729984 h 6729984"/>
              <a:gd name="connsiteX21" fmla="*/ 0 w 12188952"/>
              <a:gd name="connsiteY21" fmla="*/ 6729984 h 6729984"/>
              <a:gd name="connsiteX0" fmla="*/ 0 w 12188952"/>
              <a:gd name="connsiteY0" fmla="*/ 0 h 6729984"/>
              <a:gd name="connsiteX1" fmla="*/ 10545494 w 12188952"/>
              <a:gd name="connsiteY1" fmla="*/ 2129751 h 6729984"/>
              <a:gd name="connsiteX2" fmla="*/ 10196233 w 12188952"/>
              <a:gd name="connsiteY2" fmla="*/ 2478937 h 6729984"/>
              <a:gd name="connsiteX3" fmla="*/ 10100011 w 12188952"/>
              <a:gd name="connsiteY3" fmla="*/ 2711255 h 6729984"/>
              <a:gd name="connsiteX4" fmla="*/ 10100011 w 12188952"/>
              <a:gd name="connsiteY4" fmla="*/ 3205035 h 6729984"/>
              <a:gd name="connsiteX5" fmla="*/ 10196233 w 12188952"/>
              <a:gd name="connsiteY5" fmla="*/ 3437354 h 6729984"/>
              <a:gd name="connsiteX6" fmla="*/ 10545418 w 12188952"/>
              <a:gd name="connsiteY6" fmla="*/ 3786539 h 6729984"/>
              <a:gd name="connsiteX7" fmla="*/ 10595574 w 12188952"/>
              <a:gd name="connsiteY7" fmla="*/ 3827766 h 6729984"/>
              <a:gd name="connsiteX8" fmla="*/ 10777737 w 12188952"/>
              <a:gd name="connsiteY8" fmla="*/ 3882761 h 6729984"/>
              <a:gd name="connsiteX9" fmla="*/ 11271516 w 12188952"/>
              <a:gd name="connsiteY9" fmla="*/ 3882761 h 6729984"/>
              <a:gd name="connsiteX10" fmla="*/ 11503835 w 12188952"/>
              <a:gd name="connsiteY10" fmla="*/ 3786539 h 6729984"/>
              <a:gd name="connsiteX11" fmla="*/ 11853022 w 12188952"/>
              <a:gd name="connsiteY11" fmla="*/ 3437353 h 6729984"/>
              <a:gd name="connsiteX12" fmla="*/ 11949243 w 12188952"/>
              <a:gd name="connsiteY12" fmla="*/ 3205034 h 6729984"/>
              <a:gd name="connsiteX13" fmla="*/ 11949243 w 12188952"/>
              <a:gd name="connsiteY13" fmla="*/ 2711254 h 6729984"/>
              <a:gd name="connsiteX14" fmla="*/ 11894249 w 12188952"/>
              <a:gd name="connsiteY14" fmla="*/ 2529081 h 6729984"/>
              <a:gd name="connsiteX15" fmla="*/ 11853022 w 12188952"/>
              <a:gd name="connsiteY15" fmla="*/ 2478936 h 6729984"/>
              <a:gd name="connsiteX16" fmla="*/ 11503836 w 12188952"/>
              <a:gd name="connsiteY16" fmla="*/ 2129751 h 6729984"/>
              <a:gd name="connsiteX17" fmla="*/ 11271517 w 12188952"/>
              <a:gd name="connsiteY17" fmla="*/ 2033529 h 6729984"/>
              <a:gd name="connsiteX18" fmla="*/ 10777812 w 12188952"/>
              <a:gd name="connsiteY18" fmla="*/ 2033529 h 6729984"/>
              <a:gd name="connsiteX19" fmla="*/ 0 w 12188952"/>
              <a:gd name="connsiteY19" fmla="*/ 0 h 6729984"/>
              <a:gd name="connsiteX20" fmla="*/ 12188952 w 12188952"/>
              <a:gd name="connsiteY20" fmla="*/ 0 h 6729984"/>
              <a:gd name="connsiteX21" fmla="*/ 12188952 w 12188952"/>
              <a:gd name="connsiteY21" fmla="*/ 6729984 h 6729984"/>
              <a:gd name="connsiteX22" fmla="*/ 0 w 12188952"/>
              <a:gd name="connsiteY22" fmla="*/ 6729984 h 6729984"/>
              <a:gd name="connsiteX23" fmla="*/ 91440 w 12188952"/>
              <a:gd name="connsiteY23" fmla="*/ 91440 h 6729984"/>
              <a:gd name="connsiteX0" fmla="*/ 0 w 12188952"/>
              <a:gd name="connsiteY0" fmla="*/ 0 h 6729984"/>
              <a:gd name="connsiteX1" fmla="*/ 10545494 w 12188952"/>
              <a:gd name="connsiteY1" fmla="*/ 2129751 h 6729984"/>
              <a:gd name="connsiteX2" fmla="*/ 10196233 w 12188952"/>
              <a:gd name="connsiteY2" fmla="*/ 2478937 h 6729984"/>
              <a:gd name="connsiteX3" fmla="*/ 10100011 w 12188952"/>
              <a:gd name="connsiteY3" fmla="*/ 2711255 h 6729984"/>
              <a:gd name="connsiteX4" fmla="*/ 10100011 w 12188952"/>
              <a:gd name="connsiteY4" fmla="*/ 3205035 h 6729984"/>
              <a:gd name="connsiteX5" fmla="*/ 10196233 w 12188952"/>
              <a:gd name="connsiteY5" fmla="*/ 3437354 h 6729984"/>
              <a:gd name="connsiteX6" fmla="*/ 10545418 w 12188952"/>
              <a:gd name="connsiteY6" fmla="*/ 3786539 h 6729984"/>
              <a:gd name="connsiteX7" fmla="*/ 10595574 w 12188952"/>
              <a:gd name="connsiteY7" fmla="*/ 3827766 h 6729984"/>
              <a:gd name="connsiteX8" fmla="*/ 10777737 w 12188952"/>
              <a:gd name="connsiteY8" fmla="*/ 3882761 h 6729984"/>
              <a:gd name="connsiteX9" fmla="*/ 11271516 w 12188952"/>
              <a:gd name="connsiteY9" fmla="*/ 3882761 h 6729984"/>
              <a:gd name="connsiteX10" fmla="*/ 11503835 w 12188952"/>
              <a:gd name="connsiteY10" fmla="*/ 3786539 h 6729984"/>
              <a:gd name="connsiteX11" fmla="*/ 11853022 w 12188952"/>
              <a:gd name="connsiteY11" fmla="*/ 3437353 h 6729984"/>
              <a:gd name="connsiteX12" fmla="*/ 11949243 w 12188952"/>
              <a:gd name="connsiteY12" fmla="*/ 3205034 h 6729984"/>
              <a:gd name="connsiteX13" fmla="*/ 11949243 w 12188952"/>
              <a:gd name="connsiteY13" fmla="*/ 2711254 h 6729984"/>
              <a:gd name="connsiteX14" fmla="*/ 11894249 w 12188952"/>
              <a:gd name="connsiteY14" fmla="*/ 2529081 h 6729984"/>
              <a:gd name="connsiteX15" fmla="*/ 11853022 w 12188952"/>
              <a:gd name="connsiteY15" fmla="*/ 2478936 h 6729984"/>
              <a:gd name="connsiteX16" fmla="*/ 11503836 w 12188952"/>
              <a:gd name="connsiteY16" fmla="*/ 2129751 h 6729984"/>
              <a:gd name="connsiteX17" fmla="*/ 11271517 w 12188952"/>
              <a:gd name="connsiteY17" fmla="*/ 2033529 h 6729984"/>
              <a:gd name="connsiteX18" fmla="*/ 10777812 w 12188952"/>
              <a:gd name="connsiteY18" fmla="*/ 2033529 h 6729984"/>
              <a:gd name="connsiteX19" fmla="*/ 0 w 12188952"/>
              <a:gd name="connsiteY19" fmla="*/ 0 h 6729984"/>
              <a:gd name="connsiteX20" fmla="*/ 0 w 12188952"/>
              <a:gd name="connsiteY20" fmla="*/ 0 h 6729984"/>
              <a:gd name="connsiteX21" fmla="*/ 12188952 w 12188952"/>
              <a:gd name="connsiteY21" fmla="*/ 0 h 6729984"/>
              <a:gd name="connsiteX22" fmla="*/ 12188952 w 12188952"/>
              <a:gd name="connsiteY22" fmla="*/ 6729984 h 6729984"/>
              <a:gd name="connsiteX23" fmla="*/ 0 w 12188952"/>
              <a:gd name="connsiteY23" fmla="*/ 6729984 h 6729984"/>
              <a:gd name="connsiteX0" fmla="*/ 0 w 12188952"/>
              <a:gd name="connsiteY0" fmla="*/ 0 h 6729984"/>
              <a:gd name="connsiteX1" fmla="*/ 10545494 w 12188952"/>
              <a:gd name="connsiteY1" fmla="*/ 2129751 h 6729984"/>
              <a:gd name="connsiteX2" fmla="*/ 10196233 w 12188952"/>
              <a:gd name="connsiteY2" fmla="*/ 2478937 h 6729984"/>
              <a:gd name="connsiteX3" fmla="*/ 10100011 w 12188952"/>
              <a:gd name="connsiteY3" fmla="*/ 2711255 h 6729984"/>
              <a:gd name="connsiteX4" fmla="*/ 10100011 w 12188952"/>
              <a:gd name="connsiteY4" fmla="*/ 3205035 h 6729984"/>
              <a:gd name="connsiteX5" fmla="*/ 10196233 w 12188952"/>
              <a:gd name="connsiteY5" fmla="*/ 3437354 h 6729984"/>
              <a:gd name="connsiteX6" fmla="*/ 10545418 w 12188952"/>
              <a:gd name="connsiteY6" fmla="*/ 3786539 h 6729984"/>
              <a:gd name="connsiteX7" fmla="*/ 10595574 w 12188952"/>
              <a:gd name="connsiteY7" fmla="*/ 3827766 h 6729984"/>
              <a:gd name="connsiteX8" fmla="*/ 10777737 w 12188952"/>
              <a:gd name="connsiteY8" fmla="*/ 3882761 h 6729984"/>
              <a:gd name="connsiteX9" fmla="*/ 11271516 w 12188952"/>
              <a:gd name="connsiteY9" fmla="*/ 3882761 h 6729984"/>
              <a:gd name="connsiteX10" fmla="*/ 11503835 w 12188952"/>
              <a:gd name="connsiteY10" fmla="*/ 3786539 h 6729984"/>
              <a:gd name="connsiteX11" fmla="*/ 11853022 w 12188952"/>
              <a:gd name="connsiteY11" fmla="*/ 3437353 h 6729984"/>
              <a:gd name="connsiteX12" fmla="*/ 11949243 w 12188952"/>
              <a:gd name="connsiteY12" fmla="*/ 3205034 h 6729984"/>
              <a:gd name="connsiteX13" fmla="*/ 11949243 w 12188952"/>
              <a:gd name="connsiteY13" fmla="*/ 2711254 h 6729984"/>
              <a:gd name="connsiteX14" fmla="*/ 11894249 w 12188952"/>
              <a:gd name="connsiteY14" fmla="*/ 2529081 h 6729984"/>
              <a:gd name="connsiteX15" fmla="*/ 11853022 w 12188952"/>
              <a:gd name="connsiteY15" fmla="*/ 2478936 h 6729984"/>
              <a:gd name="connsiteX16" fmla="*/ 11503836 w 12188952"/>
              <a:gd name="connsiteY16" fmla="*/ 2129751 h 6729984"/>
              <a:gd name="connsiteX17" fmla="*/ 11271517 w 12188952"/>
              <a:gd name="connsiteY17" fmla="*/ 2033529 h 6729984"/>
              <a:gd name="connsiteX18" fmla="*/ 10777812 w 12188952"/>
              <a:gd name="connsiteY18" fmla="*/ 2033529 h 6729984"/>
              <a:gd name="connsiteX19" fmla="*/ 0 w 12188952"/>
              <a:gd name="connsiteY19" fmla="*/ 0 h 6729984"/>
              <a:gd name="connsiteX20" fmla="*/ 12188952 w 12188952"/>
              <a:gd name="connsiteY20" fmla="*/ 0 h 6729984"/>
              <a:gd name="connsiteX21" fmla="*/ 12188952 w 12188952"/>
              <a:gd name="connsiteY21" fmla="*/ 6729984 h 6729984"/>
              <a:gd name="connsiteX22" fmla="*/ 0 w 12188952"/>
              <a:gd name="connsiteY22" fmla="*/ 6729984 h 6729984"/>
              <a:gd name="connsiteX0" fmla="*/ 10777812 w 12188952"/>
              <a:gd name="connsiteY0" fmla="*/ 2033529 h 6729984"/>
              <a:gd name="connsiteX1" fmla="*/ 10545494 w 12188952"/>
              <a:gd name="connsiteY1" fmla="*/ 2129751 h 6729984"/>
              <a:gd name="connsiteX2" fmla="*/ 10196233 w 12188952"/>
              <a:gd name="connsiteY2" fmla="*/ 2478937 h 6729984"/>
              <a:gd name="connsiteX3" fmla="*/ 10100011 w 12188952"/>
              <a:gd name="connsiteY3" fmla="*/ 2711255 h 6729984"/>
              <a:gd name="connsiteX4" fmla="*/ 10100011 w 12188952"/>
              <a:gd name="connsiteY4" fmla="*/ 3205035 h 6729984"/>
              <a:gd name="connsiteX5" fmla="*/ 10196233 w 12188952"/>
              <a:gd name="connsiteY5" fmla="*/ 3437354 h 6729984"/>
              <a:gd name="connsiteX6" fmla="*/ 10545418 w 12188952"/>
              <a:gd name="connsiteY6" fmla="*/ 3786539 h 6729984"/>
              <a:gd name="connsiteX7" fmla="*/ 10595574 w 12188952"/>
              <a:gd name="connsiteY7" fmla="*/ 3827766 h 6729984"/>
              <a:gd name="connsiteX8" fmla="*/ 10777737 w 12188952"/>
              <a:gd name="connsiteY8" fmla="*/ 3882761 h 6729984"/>
              <a:gd name="connsiteX9" fmla="*/ 11271516 w 12188952"/>
              <a:gd name="connsiteY9" fmla="*/ 3882761 h 6729984"/>
              <a:gd name="connsiteX10" fmla="*/ 11503835 w 12188952"/>
              <a:gd name="connsiteY10" fmla="*/ 3786539 h 6729984"/>
              <a:gd name="connsiteX11" fmla="*/ 11853022 w 12188952"/>
              <a:gd name="connsiteY11" fmla="*/ 3437353 h 6729984"/>
              <a:gd name="connsiteX12" fmla="*/ 11949243 w 12188952"/>
              <a:gd name="connsiteY12" fmla="*/ 3205034 h 6729984"/>
              <a:gd name="connsiteX13" fmla="*/ 11949243 w 12188952"/>
              <a:gd name="connsiteY13" fmla="*/ 2711254 h 6729984"/>
              <a:gd name="connsiteX14" fmla="*/ 11894249 w 12188952"/>
              <a:gd name="connsiteY14" fmla="*/ 2529081 h 6729984"/>
              <a:gd name="connsiteX15" fmla="*/ 11853022 w 12188952"/>
              <a:gd name="connsiteY15" fmla="*/ 2478936 h 6729984"/>
              <a:gd name="connsiteX16" fmla="*/ 11503836 w 12188952"/>
              <a:gd name="connsiteY16" fmla="*/ 2129751 h 6729984"/>
              <a:gd name="connsiteX17" fmla="*/ 11271517 w 12188952"/>
              <a:gd name="connsiteY17" fmla="*/ 2033529 h 6729984"/>
              <a:gd name="connsiteX18" fmla="*/ 10777812 w 12188952"/>
              <a:gd name="connsiteY18" fmla="*/ 2033529 h 6729984"/>
              <a:gd name="connsiteX19" fmla="*/ 12188952 w 12188952"/>
              <a:gd name="connsiteY19" fmla="*/ 0 h 6729984"/>
              <a:gd name="connsiteX20" fmla="*/ 12188952 w 12188952"/>
              <a:gd name="connsiteY20" fmla="*/ 6729984 h 6729984"/>
              <a:gd name="connsiteX21" fmla="*/ 0 w 12188952"/>
              <a:gd name="connsiteY21" fmla="*/ 6729984 h 6729984"/>
              <a:gd name="connsiteX0" fmla="*/ 677801 w 2088941"/>
              <a:gd name="connsiteY0" fmla="*/ 2033529 h 6729984"/>
              <a:gd name="connsiteX1" fmla="*/ 445483 w 2088941"/>
              <a:gd name="connsiteY1" fmla="*/ 2129751 h 6729984"/>
              <a:gd name="connsiteX2" fmla="*/ 96222 w 2088941"/>
              <a:gd name="connsiteY2" fmla="*/ 2478937 h 6729984"/>
              <a:gd name="connsiteX3" fmla="*/ 0 w 2088941"/>
              <a:gd name="connsiteY3" fmla="*/ 2711255 h 6729984"/>
              <a:gd name="connsiteX4" fmla="*/ 0 w 2088941"/>
              <a:gd name="connsiteY4" fmla="*/ 3205035 h 6729984"/>
              <a:gd name="connsiteX5" fmla="*/ 96222 w 2088941"/>
              <a:gd name="connsiteY5" fmla="*/ 3437354 h 6729984"/>
              <a:gd name="connsiteX6" fmla="*/ 445407 w 2088941"/>
              <a:gd name="connsiteY6" fmla="*/ 3786539 h 6729984"/>
              <a:gd name="connsiteX7" fmla="*/ 495563 w 2088941"/>
              <a:gd name="connsiteY7" fmla="*/ 3827766 h 6729984"/>
              <a:gd name="connsiteX8" fmla="*/ 677726 w 2088941"/>
              <a:gd name="connsiteY8" fmla="*/ 3882761 h 6729984"/>
              <a:gd name="connsiteX9" fmla="*/ 1171505 w 2088941"/>
              <a:gd name="connsiteY9" fmla="*/ 3882761 h 6729984"/>
              <a:gd name="connsiteX10" fmla="*/ 1403824 w 2088941"/>
              <a:gd name="connsiteY10" fmla="*/ 3786539 h 6729984"/>
              <a:gd name="connsiteX11" fmla="*/ 1753011 w 2088941"/>
              <a:gd name="connsiteY11" fmla="*/ 3437353 h 6729984"/>
              <a:gd name="connsiteX12" fmla="*/ 1849232 w 2088941"/>
              <a:gd name="connsiteY12" fmla="*/ 3205034 h 6729984"/>
              <a:gd name="connsiteX13" fmla="*/ 1849232 w 2088941"/>
              <a:gd name="connsiteY13" fmla="*/ 2711254 h 6729984"/>
              <a:gd name="connsiteX14" fmla="*/ 1794238 w 2088941"/>
              <a:gd name="connsiteY14" fmla="*/ 2529081 h 6729984"/>
              <a:gd name="connsiteX15" fmla="*/ 1753011 w 2088941"/>
              <a:gd name="connsiteY15" fmla="*/ 2478936 h 6729984"/>
              <a:gd name="connsiteX16" fmla="*/ 1403825 w 2088941"/>
              <a:gd name="connsiteY16" fmla="*/ 2129751 h 6729984"/>
              <a:gd name="connsiteX17" fmla="*/ 1171506 w 2088941"/>
              <a:gd name="connsiteY17" fmla="*/ 2033529 h 6729984"/>
              <a:gd name="connsiteX18" fmla="*/ 677801 w 2088941"/>
              <a:gd name="connsiteY18" fmla="*/ 2033529 h 6729984"/>
              <a:gd name="connsiteX19" fmla="*/ 2088941 w 2088941"/>
              <a:gd name="connsiteY19" fmla="*/ 0 h 6729984"/>
              <a:gd name="connsiteX20" fmla="*/ 2088941 w 2088941"/>
              <a:gd name="connsiteY20" fmla="*/ 6729984 h 6729984"/>
              <a:gd name="connsiteX0" fmla="*/ 677801 w 1849232"/>
              <a:gd name="connsiteY0" fmla="*/ 0 h 1849232"/>
              <a:gd name="connsiteX1" fmla="*/ 445483 w 1849232"/>
              <a:gd name="connsiteY1" fmla="*/ 96222 h 1849232"/>
              <a:gd name="connsiteX2" fmla="*/ 96222 w 1849232"/>
              <a:gd name="connsiteY2" fmla="*/ 445408 h 1849232"/>
              <a:gd name="connsiteX3" fmla="*/ 0 w 1849232"/>
              <a:gd name="connsiteY3" fmla="*/ 677726 h 1849232"/>
              <a:gd name="connsiteX4" fmla="*/ 0 w 1849232"/>
              <a:gd name="connsiteY4" fmla="*/ 1171506 h 1849232"/>
              <a:gd name="connsiteX5" fmla="*/ 96222 w 1849232"/>
              <a:gd name="connsiteY5" fmla="*/ 1403825 h 1849232"/>
              <a:gd name="connsiteX6" fmla="*/ 445407 w 1849232"/>
              <a:gd name="connsiteY6" fmla="*/ 1753010 h 1849232"/>
              <a:gd name="connsiteX7" fmla="*/ 495563 w 1849232"/>
              <a:gd name="connsiteY7" fmla="*/ 1794237 h 1849232"/>
              <a:gd name="connsiteX8" fmla="*/ 677726 w 1849232"/>
              <a:gd name="connsiteY8" fmla="*/ 1849232 h 1849232"/>
              <a:gd name="connsiteX9" fmla="*/ 1171505 w 1849232"/>
              <a:gd name="connsiteY9" fmla="*/ 1849232 h 1849232"/>
              <a:gd name="connsiteX10" fmla="*/ 1403824 w 1849232"/>
              <a:gd name="connsiteY10" fmla="*/ 1753010 h 1849232"/>
              <a:gd name="connsiteX11" fmla="*/ 1753011 w 1849232"/>
              <a:gd name="connsiteY11" fmla="*/ 1403824 h 1849232"/>
              <a:gd name="connsiteX12" fmla="*/ 1849232 w 1849232"/>
              <a:gd name="connsiteY12" fmla="*/ 1171505 h 1849232"/>
              <a:gd name="connsiteX13" fmla="*/ 1849232 w 1849232"/>
              <a:gd name="connsiteY13" fmla="*/ 677725 h 1849232"/>
              <a:gd name="connsiteX14" fmla="*/ 1794238 w 1849232"/>
              <a:gd name="connsiteY14" fmla="*/ 495552 h 1849232"/>
              <a:gd name="connsiteX15" fmla="*/ 1753011 w 1849232"/>
              <a:gd name="connsiteY15" fmla="*/ 445407 h 1849232"/>
              <a:gd name="connsiteX16" fmla="*/ 1403825 w 1849232"/>
              <a:gd name="connsiteY16" fmla="*/ 96222 h 1849232"/>
              <a:gd name="connsiteX17" fmla="*/ 1171506 w 1849232"/>
              <a:gd name="connsiteY17" fmla="*/ 0 h 1849232"/>
              <a:gd name="connsiteX18" fmla="*/ 677801 w 1849232"/>
              <a:gd name="connsiteY18" fmla="*/ 0 h 184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49232" h="1849232">
                <a:moveTo>
                  <a:pt x="677801" y="0"/>
                </a:moveTo>
                <a:lnTo>
                  <a:pt x="445483" y="96222"/>
                </a:lnTo>
                <a:lnTo>
                  <a:pt x="96222" y="445408"/>
                </a:lnTo>
                <a:cubicBezTo>
                  <a:pt x="34136" y="507493"/>
                  <a:pt x="0" y="590002"/>
                  <a:pt x="0" y="677726"/>
                </a:cubicBezTo>
                <a:lnTo>
                  <a:pt x="0" y="1171506"/>
                </a:lnTo>
                <a:cubicBezTo>
                  <a:pt x="0" y="1259306"/>
                  <a:pt x="34136" y="1341739"/>
                  <a:pt x="96222" y="1403825"/>
                </a:cubicBezTo>
                <a:lnTo>
                  <a:pt x="445407" y="1753010"/>
                </a:lnTo>
                <a:lnTo>
                  <a:pt x="495563" y="1794237"/>
                </a:lnTo>
                <a:cubicBezTo>
                  <a:pt x="549073" y="1830031"/>
                  <a:pt x="611932" y="1849232"/>
                  <a:pt x="677726" y="1849232"/>
                </a:cubicBezTo>
                <a:lnTo>
                  <a:pt x="1171505" y="1849232"/>
                </a:lnTo>
                <a:cubicBezTo>
                  <a:pt x="1259305" y="1849232"/>
                  <a:pt x="1341738" y="1815096"/>
                  <a:pt x="1403824" y="1753010"/>
                </a:cubicBezTo>
                <a:lnTo>
                  <a:pt x="1753011" y="1403824"/>
                </a:lnTo>
                <a:cubicBezTo>
                  <a:pt x="1815096" y="1341738"/>
                  <a:pt x="1849232" y="1259231"/>
                  <a:pt x="1849232" y="1171505"/>
                </a:cubicBezTo>
                <a:lnTo>
                  <a:pt x="1849232" y="677725"/>
                </a:lnTo>
                <a:cubicBezTo>
                  <a:pt x="1849232" y="611876"/>
                  <a:pt x="1830031" y="549044"/>
                  <a:pt x="1794238" y="495552"/>
                </a:cubicBezTo>
                <a:lnTo>
                  <a:pt x="1753011" y="445407"/>
                </a:lnTo>
                <a:lnTo>
                  <a:pt x="1403825" y="96222"/>
                </a:lnTo>
                <a:cubicBezTo>
                  <a:pt x="1341739" y="34135"/>
                  <a:pt x="1259231" y="0"/>
                  <a:pt x="1171506" y="0"/>
                </a:cubicBezTo>
                <a:lnTo>
                  <a:pt x="677801" y="0"/>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p>
        </p:txBody>
      </p:sp>
      <p:sp>
        <p:nvSpPr>
          <p:cNvPr id="24" name="05">
            <a:extLst>
              <a:ext uri="{FF2B5EF4-FFF2-40B4-BE49-F238E27FC236}">
                <a16:creationId xmlns:a16="http://schemas.microsoft.com/office/drawing/2014/main" id="{CC95D22B-A1B6-6680-5151-10B493CDAFFA}"/>
              </a:ext>
            </a:extLst>
          </p:cNvPr>
          <p:cNvSpPr/>
          <p:nvPr/>
        </p:nvSpPr>
        <p:spPr>
          <a:xfrm>
            <a:off x="0" y="0"/>
            <a:ext cx="12188952" cy="6729984"/>
          </a:xfrm>
          <a:custGeom>
            <a:avLst/>
            <a:gdLst>
              <a:gd name="connsiteX0" fmla="*/ 1816265 w 12188952"/>
              <a:gd name="connsiteY0" fmla="*/ 5710177 h 6729984"/>
              <a:gd name="connsiteX1" fmla="*/ 1723713 w 12188952"/>
              <a:gd name="connsiteY1" fmla="*/ 5748508 h 6729984"/>
              <a:gd name="connsiteX2" fmla="*/ 1586132 w 12188952"/>
              <a:gd name="connsiteY2" fmla="*/ 5886089 h 6729984"/>
              <a:gd name="connsiteX3" fmla="*/ 1547801 w 12188952"/>
              <a:gd name="connsiteY3" fmla="*/ 5978612 h 6729984"/>
              <a:gd name="connsiteX4" fmla="*/ 1547801 w 12188952"/>
              <a:gd name="connsiteY4" fmla="*/ 6173204 h 6729984"/>
              <a:gd name="connsiteX5" fmla="*/ 1586132 w 12188952"/>
              <a:gd name="connsiteY5" fmla="*/ 6265727 h 6729984"/>
              <a:gd name="connsiteX6" fmla="*/ 1723742 w 12188952"/>
              <a:gd name="connsiteY6" fmla="*/ 6403337 h 6729984"/>
              <a:gd name="connsiteX7" fmla="*/ 1816265 w 12188952"/>
              <a:gd name="connsiteY7" fmla="*/ 6441668 h 6729984"/>
              <a:gd name="connsiteX8" fmla="*/ 1816265 w 12188952"/>
              <a:gd name="connsiteY8" fmla="*/ 6441697 h 6729984"/>
              <a:gd name="connsiteX9" fmla="*/ 2010857 w 12188952"/>
              <a:gd name="connsiteY9" fmla="*/ 6441697 h 6729984"/>
              <a:gd name="connsiteX10" fmla="*/ 2103381 w 12188952"/>
              <a:gd name="connsiteY10" fmla="*/ 6403366 h 6729984"/>
              <a:gd name="connsiteX11" fmla="*/ 2240990 w 12188952"/>
              <a:gd name="connsiteY11" fmla="*/ 6265757 h 6729984"/>
              <a:gd name="connsiteX12" fmla="*/ 2279321 w 12188952"/>
              <a:gd name="connsiteY12" fmla="*/ 6173233 h 6729984"/>
              <a:gd name="connsiteX13" fmla="*/ 2279321 w 12188952"/>
              <a:gd name="connsiteY13" fmla="*/ 5978641 h 6729984"/>
              <a:gd name="connsiteX14" fmla="*/ 2240990 w 12188952"/>
              <a:gd name="connsiteY14" fmla="*/ 5886118 h 6729984"/>
              <a:gd name="connsiteX15" fmla="*/ 2103381 w 12188952"/>
              <a:gd name="connsiteY15" fmla="*/ 5748508 h 6729984"/>
              <a:gd name="connsiteX16" fmla="*/ 2010857 w 12188952"/>
              <a:gd name="connsiteY16" fmla="*/ 5710177 h 6729984"/>
              <a:gd name="connsiteX17" fmla="*/ 6041942 w 12188952"/>
              <a:gd name="connsiteY17" fmla="*/ 1900892 h 6729984"/>
              <a:gd name="connsiteX18" fmla="*/ 5949419 w 12188952"/>
              <a:gd name="connsiteY18" fmla="*/ 1939223 h 6729984"/>
              <a:gd name="connsiteX19" fmla="*/ 5811809 w 12188952"/>
              <a:gd name="connsiteY19" fmla="*/ 2076833 h 6729984"/>
              <a:gd name="connsiteX20" fmla="*/ 5773478 w 12188952"/>
              <a:gd name="connsiteY20" fmla="*/ 2169356 h 6729984"/>
              <a:gd name="connsiteX21" fmla="*/ 5773478 w 12188952"/>
              <a:gd name="connsiteY21" fmla="*/ 2363948 h 6729984"/>
              <a:gd name="connsiteX22" fmla="*/ 5811809 w 12188952"/>
              <a:gd name="connsiteY22" fmla="*/ 2456472 h 6729984"/>
              <a:gd name="connsiteX23" fmla="*/ 5949419 w 12188952"/>
              <a:gd name="connsiteY23" fmla="*/ 2594081 h 6729984"/>
              <a:gd name="connsiteX24" fmla="*/ 6041942 w 12188952"/>
              <a:gd name="connsiteY24" fmla="*/ 2632412 h 6729984"/>
              <a:gd name="connsiteX25" fmla="*/ 6236534 w 12188952"/>
              <a:gd name="connsiteY25" fmla="*/ 2632412 h 6729984"/>
              <a:gd name="connsiteX26" fmla="*/ 6236534 w 12188952"/>
              <a:gd name="connsiteY26" fmla="*/ 2632383 h 6729984"/>
              <a:gd name="connsiteX27" fmla="*/ 6329057 w 12188952"/>
              <a:gd name="connsiteY27" fmla="*/ 2594052 h 6729984"/>
              <a:gd name="connsiteX28" fmla="*/ 6466667 w 12188952"/>
              <a:gd name="connsiteY28" fmla="*/ 2456442 h 6729984"/>
              <a:gd name="connsiteX29" fmla="*/ 6504998 w 12188952"/>
              <a:gd name="connsiteY29" fmla="*/ 2363919 h 6729984"/>
              <a:gd name="connsiteX30" fmla="*/ 6504998 w 12188952"/>
              <a:gd name="connsiteY30" fmla="*/ 2169327 h 6729984"/>
              <a:gd name="connsiteX31" fmla="*/ 6466667 w 12188952"/>
              <a:gd name="connsiteY31" fmla="*/ 2076804 h 6729984"/>
              <a:gd name="connsiteX32" fmla="*/ 6329087 w 12188952"/>
              <a:gd name="connsiteY32" fmla="*/ 1939223 h 6729984"/>
              <a:gd name="connsiteX33" fmla="*/ 6236534 w 12188952"/>
              <a:gd name="connsiteY33" fmla="*/ 1900892 h 6729984"/>
              <a:gd name="connsiteX34" fmla="*/ 7654508 w 12188952"/>
              <a:gd name="connsiteY34" fmla="*/ 1042534 h 6729984"/>
              <a:gd name="connsiteX35" fmla="*/ 7561985 w 12188952"/>
              <a:gd name="connsiteY35" fmla="*/ 1080865 h 6729984"/>
              <a:gd name="connsiteX36" fmla="*/ 7424375 w 12188952"/>
              <a:gd name="connsiteY36" fmla="*/ 1218475 h 6729984"/>
              <a:gd name="connsiteX37" fmla="*/ 7386044 w 12188952"/>
              <a:gd name="connsiteY37" fmla="*/ 1310998 h 6729984"/>
              <a:gd name="connsiteX38" fmla="*/ 7386044 w 12188952"/>
              <a:gd name="connsiteY38" fmla="*/ 1505590 h 6729984"/>
              <a:gd name="connsiteX39" fmla="*/ 7424375 w 12188952"/>
              <a:gd name="connsiteY39" fmla="*/ 1598114 h 6729984"/>
              <a:gd name="connsiteX40" fmla="*/ 7561985 w 12188952"/>
              <a:gd name="connsiteY40" fmla="*/ 1735723 h 6729984"/>
              <a:gd name="connsiteX41" fmla="*/ 7654508 w 12188952"/>
              <a:gd name="connsiteY41" fmla="*/ 1774054 h 6729984"/>
              <a:gd name="connsiteX42" fmla="*/ 7849100 w 12188952"/>
              <a:gd name="connsiteY42" fmla="*/ 1774054 h 6729984"/>
              <a:gd name="connsiteX43" fmla="*/ 7849100 w 12188952"/>
              <a:gd name="connsiteY43" fmla="*/ 1774025 h 6729984"/>
              <a:gd name="connsiteX44" fmla="*/ 7941623 w 12188952"/>
              <a:gd name="connsiteY44" fmla="*/ 1735694 h 6729984"/>
              <a:gd name="connsiteX45" fmla="*/ 8079233 w 12188952"/>
              <a:gd name="connsiteY45" fmla="*/ 1598084 h 6729984"/>
              <a:gd name="connsiteX46" fmla="*/ 8117564 w 12188952"/>
              <a:gd name="connsiteY46" fmla="*/ 1505561 h 6729984"/>
              <a:gd name="connsiteX47" fmla="*/ 8117564 w 12188952"/>
              <a:gd name="connsiteY47" fmla="*/ 1310969 h 6729984"/>
              <a:gd name="connsiteX48" fmla="*/ 8079233 w 12188952"/>
              <a:gd name="connsiteY48" fmla="*/ 1218446 h 6729984"/>
              <a:gd name="connsiteX49" fmla="*/ 7941653 w 12188952"/>
              <a:gd name="connsiteY49" fmla="*/ 1080865 h 6729984"/>
              <a:gd name="connsiteX50" fmla="*/ 7849100 w 12188952"/>
              <a:gd name="connsiteY50" fmla="*/ 1042534 h 6729984"/>
              <a:gd name="connsiteX51" fmla="*/ 0 w 12188952"/>
              <a:gd name="connsiteY51" fmla="*/ 0 h 6729984"/>
              <a:gd name="connsiteX52" fmla="*/ 12188952 w 12188952"/>
              <a:gd name="connsiteY52" fmla="*/ 0 h 6729984"/>
              <a:gd name="connsiteX53" fmla="*/ 12188952 w 12188952"/>
              <a:gd name="connsiteY53" fmla="*/ 6729984 h 6729984"/>
              <a:gd name="connsiteX54" fmla="*/ 0 w 12188952"/>
              <a:gd name="connsiteY54" fmla="*/ 6729984 h 672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88952" h="6729984">
                <a:moveTo>
                  <a:pt x="1816265" y="5710177"/>
                </a:moveTo>
                <a:cubicBezTo>
                  <a:pt x="1781312" y="5710177"/>
                  <a:pt x="1748444" y="5723777"/>
                  <a:pt x="1723713" y="5748508"/>
                </a:cubicBezTo>
                <a:lnTo>
                  <a:pt x="1586132" y="5886089"/>
                </a:lnTo>
                <a:cubicBezTo>
                  <a:pt x="1561401" y="5910791"/>
                  <a:pt x="1547801" y="5943659"/>
                  <a:pt x="1547801" y="5978612"/>
                </a:cubicBezTo>
                <a:lnTo>
                  <a:pt x="1547801" y="6173204"/>
                </a:lnTo>
                <a:cubicBezTo>
                  <a:pt x="1547801" y="6208187"/>
                  <a:pt x="1561401" y="6241025"/>
                  <a:pt x="1586132" y="6265727"/>
                </a:cubicBezTo>
                <a:lnTo>
                  <a:pt x="1723742" y="6403337"/>
                </a:lnTo>
                <a:cubicBezTo>
                  <a:pt x="1748444" y="6428068"/>
                  <a:pt x="1781312" y="6441668"/>
                  <a:pt x="1816265" y="6441668"/>
                </a:cubicBezTo>
                <a:lnTo>
                  <a:pt x="1816265" y="6441697"/>
                </a:lnTo>
                <a:lnTo>
                  <a:pt x="2010857" y="6441697"/>
                </a:lnTo>
                <a:cubicBezTo>
                  <a:pt x="2045811" y="6441697"/>
                  <a:pt x="2078649" y="6428098"/>
                  <a:pt x="2103381" y="6403366"/>
                </a:cubicBezTo>
                <a:lnTo>
                  <a:pt x="2240990" y="6265757"/>
                </a:lnTo>
                <a:cubicBezTo>
                  <a:pt x="2265722" y="6241054"/>
                  <a:pt x="2279321" y="6208187"/>
                  <a:pt x="2279321" y="6173233"/>
                </a:cubicBezTo>
                <a:lnTo>
                  <a:pt x="2279321" y="5978641"/>
                </a:lnTo>
                <a:cubicBezTo>
                  <a:pt x="2279321" y="5943688"/>
                  <a:pt x="2265722" y="5910850"/>
                  <a:pt x="2240990" y="5886118"/>
                </a:cubicBezTo>
                <a:lnTo>
                  <a:pt x="2103381" y="5748508"/>
                </a:lnTo>
                <a:cubicBezTo>
                  <a:pt x="2078679" y="5723777"/>
                  <a:pt x="2045811" y="5710177"/>
                  <a:pt x="2010857" y="5710177"/>
                </a:cubicBezTo>
                <a:close/>
                <a:moveTo>
                  <a:pt x="6041942" y="1900892"/>
                </a:moveTo>
                <a:cubicBezTo>
                  <a:pt x="6006989" y="1900892"/>
                  <a:pt x="5974121" y="1914492"/>
                  <a:pt x="5949419" y="1939223"/>
                </a:cubicBezTo>
                <a:lnTo>
                  <a:pt x="5811809" y="2076833"/>
                </a:lnTo>
                <a:cubicBezTo>
                  <a:pt x="5787078" y="2101565"/>
                  <a:pt x="5773478" y="2134403"/>
                  <a:pt x="5773478" y="2169356"/>
                </a:cubicBezTo>
                <a:lnTo>
                  <a:pt x="5773478" y="2363948"/>
                </a:lnTo>
                <a:cubicBezTo>
                  <a:pt x="5773478" y="2398902"/>
                  <a:pt x="5787078" y="2431769"/>
                  <a:pt x="5811809" y="2456472"/>
                </a:cubicBezTo>
                <a:lnTo>
                  <a:pt x="5949419" y="2594081"/>
                </a:lnTo>
                <a:cubicBezTo>
                  <a:pt x="5974151" y="2618813"/>
                  <a:pt x="6006989" y="2632412"/>
                  <a:pt x="6041942" y="2632412"/>
                </a:cubicBezTo>
                <a:lnTo>
                  <a:pt x="6236534" y="2632412"/>
                </a:lnTo>
                <a:lnTo>
                  <a:pt x="6236534" y="2632383"/>
                </a:lnTo>
                <a:cubicBezTo>
                  <a:pt x="6271487" y="2632383"/>
                  <a:pt x="6304355" y="2618784"/>
                  <a:pt x="6329057" y="2594052"/>
                </a:cubicBezTo>
                <a:lnTo>
                  <a:pt x="6466667" y="2456442"/>
                </a:lnTo>
                <a:cubicBezTo>
                  <a:pt x="6491399" y="2431740"/>
                  <a:pt x="6504998" y="2398902"/>
                  <a:pt x="6504998" y="2363919"/>
                </a:cubicBezTo>
                <a:lnTo>
                  <a:pt x="6504998" y="2169327"/>
                </a:lnTo>
                <a:cubicBezTo>
                  <a:pt x="6504998" y="2134374"/>
                  <a:pt x="6491399" y="2101506"/>
                  <a:pt x="6466667" y="2076804"/>
                </a:cubicBezTo>
                <a:lnTo>
                  <a:pt x="6329087" y="1939223"/>
                </a:lnTo>
                <a:cubicBezTo>
                  <a:pt x="6304355" y="1914492"/>
                  <a:pt x="6271487" y="1900892"/>
                  <a:pt x="6236534" y="1900892"/>
                </a:cubicBezTo>
                <a:close/>
                <a:moveTo>
                  <a:pt x="7654508" y="1042534"/>
                </a:moveTo>
                <a:cubicBezTo>
                  <a:pt x="7619555" y="1042534"/>
                  <a:pt x="7586687" y="1056134"/>
                  <a:pt x="7561985" y="1080865"/>
                </a:cubicBezTo>
                <a:lnTo>
                  <a:pt x="7424375" y="1218475"/>
                </a:lnTo>
                <a:cubicBezTo>
                  <a:pt x="7399643" y="1243206"/>
                  <a:pt x="7386044" y="1276045"/>
                  <a:pt x="7386044" y="1310998"/>
                </a:cubicBezTo>
                <a:lnTo>
                  <a:pt x="7386044" y="1505590"/>
                </a:lnTo>
                <a:cubicBezTo>
                  <a:pt x="7386044" y="1540544"/>
                  <a:pt x="7399643" y="1573411"/>
                  <a:pt x="7424375" y="1598114"/>
                </a:cubicBezTo>
                <a:lnTo>
                  <a:pt x="7561985" y="1735723"/>
                </a:lnTo>
                <a:cubicBezTo>
                  <a:pt x="7586717" y="1760455"/>
                  <a:pt x="7619555" y="1774054"/>
                  <a:pt x="7654508" y="1774054"/>
                </a:cubicBezTo>
                <a:lnTo>
                  <a:pt x="7849100" y="1774054"/>
                </a:lnTo>
                <a:lnTo>
                  <a:pt x="7849100" y="1774025"/>
                </a:lnTo>
                <a:cubicBezTo>
                  <a:pt x="7884053" y="1774025"/>
                  <a:pt x="7916921" y="1760425"/>
                  <a:pt x="7941623" y="1735694"/>
                </a:cubicBezTo>
                <a:lnTo>
                  <a:pt x="8079233" y="1598084"/>
                </a:lnTo>
                <a:cubicBezTo>
                  <a:pt x="8103965" y="1573382"/>
                  <a:pt x="8117564" y="1540544"/>
                  <a:pt x="8117564" y="1505561"/>
                </a:cubicBezTo>
                <a:lnTo>
                  <a:pt x="8117564" y="1310969"/>
                </a:lnTo>
                <a:cubicBezTo>
                  <a:pt x="8117564" y="1276015"/>
                  <a:pt x="8103965" y="1243148"/>
                  <a:pt x="8079233" y="1218446"/>
                </a:cubicBezTo>
                <a:lnTo>
                  <a:pt x="7941653" y="1080865"/>
                </a:lnTo>
                <a:cubicBezTo>
                  <a:pt x="7916921" y="1056134"/>
                  <a:pt x="7884053" y="1042534"/>
                  <a:pt x="7849100" y="1042534"/>
                </a:cubicBezTo>
                <a:close/>
                <a:moveTo>
                  <a:pt x="0" y="0"/>
                </a:moveTo>
                <a:lnTo>
                  <a:pt x="12188952" y="0"/>
                </a:lnTo>
                <a:lnTo>
                  <a:pt x="12188952" y="6729984"/>
                </a:lnTo>
                <a:lnTo>
                  <a:pt x="0" y="6729984"/>
                </a:lnTo>
                <a:close/>
              </a:path>
            </a:pathLst>
          </a:custGeom>
          <a:solidFill>
            <a:schemeClr val="tx1">
              <a:alpha val="35000"/>
            </a:schemeClr>
          </a:solidFill>
          <a:ln w="9525" cap="flat">
            <a:noFill/>
            <a:prstDash val="solid"/>
            <a:miter/>
          </a:ln>
        </p:spPr>
        <p:txBody>
          <a:bodyPr wrap="square" rtlCol="0" anchor="ctr">
            <a:noAutofit/>
          </a:bodyPr>
          <a:lstStyle/>
          <a:p>
            <a:endParaRPr lang="en-US">
              <a:solidFill>
                <a:schemeClr val="tx1"/>
              </a:solidFill>
            </a:endParaRPr>
          </a:p>
        </p:txBody>
      </p:sp>
      <p:sp>
        <p:nvSpPr>
          <p:cNvPr id="25" name="06">
            <a:extLst>
              <a:ext uri="{FF2B5EF4-FFF2-40B4-BE49-F238E27FC236}">
                <a16:creationId xmlns:a16="http://schemas.microsoft.com/office/drawing/2014/main" id="{119B9D8B-282D-A98D-FF1E-6C52C011998C}"/>
              </a:ext>
            </a:extLst>
          </p:cNvPr>
          <p:cNvSpPr/>
          <p:nvPr/>
        </p:nvSpPr>
        <p:spPr>
          <a:xfrm>
            <a:off x="2" y="0"/>
            <a:ext cx="12188951" cy="6729984"/>
          </a:xfrm>
          <a:custGeom>
            <a:avLst/>
            <a:gdLst>
              <a:gd name="connsiteX0" fmla="*/ 6089749 w 12188951"/>
              <a:gd name="connsiteY0" fmla="*/ 5706937 h 6729984"/>
              <a:gd name="connsiteX1" fmla="*/ 5997197 w 12188951"/>
              <a:gd name="connsiteY1" fmla="*/ 5745268 h 6729984"/>
              <a:gd name="connsiteX2" fmla="*/ 5859616 w 12188951"/>
              <a:gd name="connsiteY2" fmla="*/ 5882849 h 6729984"/>
              <a:gd name="connsiteX3" fmla="*/ 5821285 w 12188951"/>
              <a:gd name="connsiteY3" fmla="*/ 5975372 h 6729984"/>
              <a:gd name="connsiteX4" fmla="*/ 5821285 w 12188951"/>
              <a:gd name="connsiteY4" fmla="*/ 6169964 h 6729984"/>
              <a:gd name="connsiteX5" fmla="*/ 5859616 w 12188951"/>
              <a:gd name="connsiteY5" fmla="*/ 6262487 h 6729984"/>
              <a:gd name="connsiteX6" fmla="*/ 5997226 w 12188951"/>
              <a:gd name="connsiteY6" fmla="*/ 6400097 h 6729984"/>
              <a:gd name="connsiteX7" fmla="*/ 6089749 w 12188951"/>
              <a:gd name="connsiteY7" fmla="*/ 6438428 h 6729984"/>
              <a:gd name="connsiteX8" fmla="*/ 6089749 w 12188951"/>
              <a:gd name="connsiteY8" fmla="*/ 6438457 h 6729984"/>
              <a:gd name="connsiteX9" fmla="*/ 6284341 w 12188951"/>
              <a:gd name="connsiteY9" fmla="*/ 6438457 h 6729984"/>
              <a:gd name="connsiteX10" fmla="*/ 6376865 w 12188951"/>
              <a:gd name="connsiteY10" fmla="*/ 6400126 h 6729984"/>
              <a:gd name="connsiteX11" fmla="*/ 6514474 w 12188951"/>
              <a:gd name="connsiteY11" fmla="*/ 6262517 h 6729984"/>
              <a:gd name="connsiteX12" fmla="*/ 6552805 w 12188951"/>
              <a:gd name="connsiteY12" fmla="*/ 6169993 h 6729984"/>
              <a:gd name="connsiteX13" fmla="*/ 6552805 w 12188951"/>
              <a:gd name="connsiteY13" fmla="*/ 5975401 h 6729984"/>
              <a:gd name="connsiteX14" fmla="*/ 6514474 w 12188951"/>
              <a:gd name="connsiteY14" fmla="*/ 5882878 h 6729984"/>
              <a:gd name="connsiteX15" fmla="*/ 6376865 w 12188951"/>
              <a:gd name="connsiteY15" fmla="*/ 5745268 h 6729984"/>
              <a:gd name="connsiteX16" fmla="*/ 6284341 w 12188951"/>
              <a:gd name="connsiteY16" fmla="*/ 5706937 h 6729984"/>
              <a:gd name="connsiteX17" fmla="*/ 6038701 w 12188951"/>
              <a:gd name="connsiteY17" fmla="*/ 3274143 h 6729984"/>
              <a:gd name="connsiteX18" fmla="*/ 5946149 w 12188951"/>
              <a:gd name="connsiteY18" fmla="*/ 3312474 h 6729984"/>
              <a:gd name="connsiteX19" fmla="*/ 5808568 w 12188951"/>
              <a:gd name="connsiteY19" fmla="*/ 3450054 h 6729984"/>
              <a:gd name="connsiteX20" fmla="*/ 5770237 w 12188951"/>
              <a:gd name="connsiteY20" fmla="*/ 3542578 h 6729984"/>
              <a:gd name="connsiteX21" fmla="*/ 5770237 w 12188951"/>
              <a:gd name="connsiteY21" fmla="*/ 3737170 h 6729984"/>
              <a:gd name="connsiteX22" fmla="*/ 5808568 w 12188951"/>
              <a:gd name="connsiteY22" fmla="*/ 3829693 h 6729984"/>
              <a:gd name="connsiteX23" fmla="*/ 5946178 w 12188951"/>
              <a:gd name="connsiteY23" fmla="*/ 3967303 h 6729984"/>
              <a:gd name="connsiteX24" fmla="*/ 6038701 w 12188951"/>
              <a:gd name="connsiteY24" fmla="*/ 4005634 h 6729984"/>
              <a:gd name="connsiteX25" fmla="*/ 6038701 w 12188951"/>
              <a:gd name="connsiteY25" fmla="*/ 4005663 h 6729984"/>
              <a:gd name="connsiteX26" fmla="*/ 6233293 w 12188951"/>
              <a:gd name="connsiteY26" fmla="*/ 4005663 h 6729984"/>
              <a:gd name="connsiteX27" fmla="*/ 6325817 w 12188951"/>
              <a:gd name="connsiteY27" fmla="*/ 3967332 h 6729984"/>
              <a:gd name="connsiteX28" fmla="*/ 6463426 w 12188951"/>
              <a:gd name="connsiteY28" fmla="*/ 3829723 h 6729984"/>
              <a:gd name="connsiteX29" fmla="*/ 6501757 w 12188951"/>
              <a:gd name="connsiteY29" fmla="*/ 3737199 h 6729984"/>
              <a:gd name="connsiteX30" fmla="*/ 6501757 w 12188951"/>
              <a:gd name="connsiteY30" fmla="*/ 3542607 h 6729984"/>
              <a:gd name="connsiteX31" fmla="*/ 6463426 w 12188951"/>
              <a:gd name="connsiteY31" fmla="*/ 3450084 h 6729984"/>
              <a:gd name="connsiteX32" fmla="*/ 6325817 w 12188951"/>
              <a:gd name="connsiteY32" fmla="*/ 3312474 h 6729984"/>
              <a:gd name="connsiteX33" fmla="*/ 6233293 w 12188951"/>
              <a:gd name="connsiteY33" fmla="*/ 3274143 h 6729984"/>
              <a:gd name="connsiteX34" fmla="*/ 9252542 w 12188951"/>
              <a:gd name="connsiteY34" fmla="*/ 2542591 h 6729984"/>
              <a:gd name="connsiteX35" fmla="*/ 9159989 w 12188951"/>
              <a:gd name="connsiteY35" fmla="*/ 2580922 h 6729984"/>
              <a:gd name="connsiteX36" fmla="*/ 9022409 w 12188951"/>
              <a:gd name="connsiteY36" fmla="*/ 2718503 h 6729984"/>
              <a:gd name="connsiteX37" fmla="*/ 8984078 w 12188951"/>
              <a:gd name="connsiteY37" fmla="*/ 2811026 h 6729984"/>
              <a:gd name="connsiteX38" fmla="*/ 8984078 w 12188951"/>
              <a:gd name="connsiteY38" fmla="*/ 3005618 h 6729984"/>
              <a:gd name="connsiteX39" fmla="*/ 9022409 w 12188951"/>
              <a:gd name="connsiteY39" fmla="*/ 3098141 h 6729984"/>
              <a:gd name="connsiteX40" fmla="*/ 9160019 w 12188951"/>
              <a:gd name="connsiteY40" fmla="*/ 3235751 h 6729984"/>
              <a:gd name="connsiteX41" fmla="*/ 9252542 w 12188951"/>
              <a:gd name="connsiteY41" fmla="*/ 3274082 h 6729984"/>
              <a:gd name="connsiteX42" fmla="*/ 9252542 w 12188951"/>
              <a:gd name="connsiteY42" fmla="*/ 3274111 h 6729984"/>
              <a:gd name="connsiteX43" fmla="*/ 9447134 w 12188951"/>
              <a:gd name="connsiteY43" fmla="*/ 3274111 h 6729984"/>
              <a:gd name="connsiteX44" fmla="*/ 9539657 w 12188951"/>
              <a:gd name="connsiteY44" fmla="*/ 3235780 h 6729984"/>
              <a:gd name="connsiteX45" fmla="*/ 9677267 w 12188951"/>
              <a:gd name="connsiteY45" fmla="*/ 3098171 h 6729984"/>
              <a:gd name="connsiteX46" fmla="*/ 9715598 w 12188951"/>
              <a:gd name="connsiteY46" fmla="*/ 3005647 h 6729984"/>
              <a:gd name="connsiteX47" fmla="*/ 9715598 w 12188951"/>
              <a:gd name="connsiteY47" fmla="*/ 2811055 h 6729984"/>
              <a:gd name="connsiteX48" fmla="*/ 9677267 w 12188951"/>
              <a:gd name="connsiteY48" fmla="*/ 2718532 h 6729984"/>
              <a:gd name="connsiteX49" fmla="*/ 9539657 w 12188951"/>
              <a:gd name="connsiteY49" fmla="*/ 2580922 h 6729984"/>
              <a:gd name="connsiteX50" fmla="*/ 9447134 w 12188951"/>
              <a:gd name="connsiteY50" fmla="*/ 2542591 h 6729984"/>
              <a:gd name="connsiteX51" fmla="*/ 0 w 12188951"/>
              <a:gd name="connsiteY51" fmla="*/ 0 h 6729984"/>
              <a:gd name="connsiteX52" fmla="*/ 12188951 w 12188951"/>
              <a:gd name="connsiteY52" fmla="*/ 0 h 6729984"/>
              <a:gd name="connsiteX53" fmla="*/ 12188951 w 12188951"/>
              <a:gd name="connsiteY53" fmla="*/ 6729984 h 6729984"/>
              <a:gd name="connsiteX54" fmla="*/ 0 w 12188951"/>
              <a:gd name="connsiteY54" fmla="*/ 6729984 h 672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88951" h="6729984">
                <a:moveTo>
                  <a:pt x="6089749" y="5706937"/>
                </a:moveTo>
                <a:cubicBezTo>
                  <a:pt x="6054796" y="5706937"/>
                  <a:pt x="6021928" y="5720537"/>
                  <a:pt x="5997197" y="5745268"/>
                </a:cubicBezTo>
                <a:lnTo>
                  <a:pt x="5859616" y="5882849"/>
                </a:lnTo>
                <a:cubicBezTo>
                  <a:pt x="5834885" y="5907551"/>
                  <a:pt x="5821285" y="5940419"/>
                  <a:pt x="5821285" y="5975372"/>
                </a:cubicBezTo>
                <a:lnTo>
                  <a:pt x="5821285" y="6169964"/>
                </a:lnTo>
                <a:cubicBezTo>
                  <a:pt x="5821285" y="6204947"/>
                  <a:pt x="5834885" y="6237785"/>
                  <a:pt x="5859616" y="6262487"/>
                </a:cubicBezTo>
                <a:lnTo>
                  <a:pt x="5997226" y="6400097"/>
                </a:lnTo>
                <a:cubicBezTo>
                  <a:pt x="6021928" y="6424828"/>
                  <a:pt x="6054796" y="6438428"/>
                  <a:pt x="6089749" y="6438428"/>
                </a:cubicBezTo>
                <a:lnTo>
                  <a:pt x="6089749" y="6438457"/>
                </a:lnTo>
                <a:lnTo>
                  <a:pt x="6284341" y="6438457"/>
                </a:lnTo>
                <a:cubicBezTo>
                  <a:pt x="6319295" y="6438457"/>
                  <a:pt x="6352133" y="6424858"/>
                  <a:pt x="6376865" y="6400126"/>
                </a:cubicBezTo>
                <a:lnTo>
                  <a:pt x="6514474" y="6262517"/>
                </a:lnTo>
                <a:cubicBezTo>
                  <a:pt x="6539206" y="6237814"/>
                  <a:pt x="6552805" y="6204947"/>
                  <a:pt x="6552805" y="6169993"/>
                </a:cubicBezTo>
                <a:lnTo>
                  <a:pt x="6552805" y="5975401"/>
                </a:lnTo>
                <a:cubicBezTo>
                  <a:pt x="6552805" y="5940448"/>
                  <a:pt x="6539206" y="5907610"/>
                  <a:pt x="6514474" y="5882878"/>
                </a:cubicBezTo>
                <a:lnTo>
                  <a:pt x="6376865" y="5745268"/>
                </a:lnTo>
                <a:cubicBezTo>
                  <a:pt x="6352162" y="5720537"/>
                  <a:pt x="6319295" y="5706937"/>
                  <a:pt x="6284341" y="5706937"/>
                </a:cubicBezTo>
                <a:close/>
                <a:moveTo>
                  <a:pt x="6038701" y="3274143"/>
                </a:moveTo>
                <a:cubicBezTo>
                  <a:pt x="6003748" y="3274143"/>
                  <a:pt x="5970880" y="3287743"/>
                  <a:pt x="5946149" y="3312474"/>
                </a:cubicBezTo>
                <a:lnTo>
                  <a:pt x="5808568" y="3450054"/>
                </a:lnTo>
                <a:cubicBezTo>
                  <a:pt x="5783837" y="3474757"/>
                  <a:pt x="5770237" y="3507624"/>
                  <a:pt x="5770237" y="3542578"/>
                </a:cubicBezTo>
                <a:lnTo>
                  <a:pt x="5770237" y="3737170"/>
                </a:lnTo>
                <a:cubicBezTo>
                  <a:pt x="5770237" y="3772153"/>
                  <a:pt x="5783837" y="3804991"/>
                  <a:pt x="5808568" y="3829693"/>
                </a:cubicBezTo>
                <a:lnTo>
                  <a:pt x="5946178" y="3967303"/>
                </a:lnTo>
                <a:cubicBezTo>
                  <a:pt x="5970880" y="3992034"/>
                  <a:pt x="6003748" y="4005634"/>
                  <a:pt x="6038701" y="4005634"/>
                </a:cubicBezTo>
                <a:lnTo>
                  <a:pt x="6038701" y="4005663"/>
                </a:lnTo>
                <a:lnTo>
                  <a:pt x="6233293" y="4005663"/>
                </a:lnTo>
                <a:cubicBezTo>
                  <a:pt x="6268247" y="4005663"/>
                  <a:pt x="6301085" y="3992064"/>
                  <a:pt x="6325817" y="3967332"/>
                </a:cubicBezTo>
                <a:lnTo>
                  <a:pt x="6463426" y="3829723"/>
                </a:lnTo>
                <a:cubicBezTo>
                  <a:pt x="6488158" y="3805020"/>
                  <a:pt x="6501757" y="3772153"/>
                  <a:pt x="6501757" y="3737199"/>
                </a:cubicBezTo>
                <a:lnTo>
                  <a:pt x="6501757" y="3542607"/>
                </a:lnTo>
                <a:cubicBezTo>
                  <a:pt x="6501757" y="3507654"/>
                  <a:pt x="6488158" y="3474815"/>
                  <a:pt x="6463426" y="3450084"/>
                </a:cubicBezTo>
                <a:lnTo>
                  <a:pt x="6325817" y="3312474"/>
                </a:lnTo>
                <a:cubicBezTo>
                  <a:pt x="6301114" y="3287743"/>
                  <a:pt x="6268247" y="3274143"/>
                  <a:pt x="6233293" y="3274143"/>
                </a:cubicBezTo>
                <a:close/>
                <a:moveTo>
                  <a:pt x="9252542" y="2542591"/>
                </a:moveTo>
                <a:cubicBezTo>
                  <a:pt x="9217589" y="2542591"/>
                  <a:pt x="9184721" y="2556191"/>
                  <a:pt x="9159989" y="2580922"/>
                </a:cubicBezTo>
                <a:lnTo>
                  <a:pt x="9022409" y="2718503"/>
                </a:lnTo>
                <a:cubicBezTo>
                  <a:pt x="8997678" y="2743205"/>
                  <a:pt x="8984078" y="2776073"/>
                  <a:pt x="8984078" y="2811026"/>
                </a:cubicBezTo>
                <a:lnTo>
                  <a:pt x="8984078" y="3005618"/>
                </a:lnTo>
                <a:cubicBezTo>
                  <a:pt x="8984078" y="3040601"/>
                  <a:pt x="8997678" y="3073439"/>
                  <a:pt x="9022409" y="3098141"/>
                </a:cubicBezTo>
                <a:lnTo>
                  <a:pt x="9160019" y="3235751"/>
                </a:lnTo>
                <a:cubicBezTo>
                  <a:pt x="9184721" y="3260483"/>
                  <a:pt x="9217589" y="3274082"/>
                  <a:pt x="9252542" y="3274082"/>
                </a:cubicBezTo>
                <a:lnTo>
                  <a:pt x="9252542" y="3274111"/>
                </a:lnTo>
                <a:lnTo>
                  <a:pt x="9447134" y="3274111"/>
                </a:lnTo>
                <a:cubicBezTo>
                  <a:pt x="9482087" y="3274111"/>
                  <a:pt x="9514926" y="3260512"/>
                  <a:pt x="9539657" y="3235780"/>
                </a:cubicBezTo>
                <a:lnTo>
                  <a:pt x="9677267" y="3098171"/>
                </a:lnTo>
                <a:cubicBezTo>
                  <a:pt x="9701999" y="3073468"/>
                  <a:pt x="9715598" y="3040601"/>
                  <a:pt x="9715598" y="3005647"/>
                </a:cubicBezTo>
                <a:lnTo>
                  <a:pt x="9715598" y="2811055"/>
                </a:lnTo>
                <a:cubicBezTo>
                  <a:pt x="9715598" y="2776102"/>
                  <a:pt x="9701999" y="2743264"/>
                  <a:pt x="9677267" y="2718532"/>
                </a:cubicBezTo>
                <a:lnTo>
                  <a:pt x="9539657" y="2580922"/>
                </a:lnTo>
                <a:cubicBezTo>
                  <a:pt x="9514955" y="2556191"/>
                  <a:pt x="9482087" y="2542591"/>
                  <a:pt x="9447134" y="2542591"/>
                </a:cubicBezTo>
                <a:close/>
                <a:moveTo>
                  <a:pt x="0" y="0"/>
                </a:moveTo>
                <a:lnTo>
                  <a:pt x="12188951" y="0"/>
                </a:lnTo>
                <a:lnTo>
                  <a:pt x="12188951" y="6729984"/>
                </a:lnTo>
                <a:lnTo>
                  <a:pt x="0" y="6729984"/>
                </a:lnTo>
                <a:close/>
              </a:path>
            </a:pathLst>
          </a:custGeom>
          <a:solidFill>
            <a:schemeClr val="tx1">
              <a:alpha val="35000"/>
            </a:schemeClr>
          </a:solidFill>
          <a:ln w="9525" cap="flat">
            <a:noFill/>
            <a:prstDash val="solid"/>
            <a:miter/>
          </a:ln>
        </p:spPr>
        <p:txBody>
          <a:bodyPr wrap="square" rtlCol="0" anchor="ctr">
            <a:noAutofit/>
          </a:bodyPr>
          <a:lstStyle/>
          <a:p>
            <a:endParaRPr lang="en-US">
              <a:solidFill>
                <a:schemeClr val="tx1"/>
              </a:solidFill>
            </a:endParaRPr>
          </a:p>
        </p:txBody>
      </p:sp>
      <p:grpSp>
        <p:nvGrpSpPr>
          <p:cNvPr id="63" name="Group 62">
            <a:extLst>
              <a:ext uri="{FF2B5EF4-FFF2-40B4-BE49-F238E27FC236}">
                <a16:creationId xmlns:a16="http://schemas.microsoft.com/office/drawing/2014/main" id="{869C804B-3671-9344-AAED-B5CD6B51F166}"/>
              </a:ext>
            </a:extLst>
          </p:cNvPr>
          <p:cNvGrpSpPr/>
          <p:nvPr/>
        </p:nvGrpSpPr>
        <p:grpSpPr>
          <a:xfrm>
            <a:off x="3" y="2"/>
            <a:ext cx="12188950" cy="6729983"/>
            <a:chOff x="3" y="2"/>
            <a:chExt cx="12188950" cy="6729983"/>
          </a:xfrm>
        </p:grpSpPr>
        <p:sp>
          <p:nvSpPr>
            <p:cNvPr id="59" name="Freeform: Shape 58">
              <a:extLst>
                <a:ext uri="{FF2B5EF4-FFF2-40B4-BE49-F238E27FC236}">
                  <a16:creationId xmlns:a16="http://schemas.microsoft.com/office/drawing/2014/main" id="{96501671-E85A-9663-B4F2-2D9AC7062375}"/>
                </a:ext>
              </a:extLst>
            </p:cNvPr>
            <p:cNvSpPr/>
            <p:nvPr/>
          </p:nvSpPr>
          <p:spPr>
            <a:xfrm>
              <a:off x="3" y="2"/>
              <a:ext cx="12188950" cy="6729983"/>
            </a:xfrm>
            <a:custGeom>
              <a:avLst/>
              <a:gdLst>
                <a:gd name="connsiteX0" fmla="*/ 1819867 w 12188950"/>
                <a:gd name="connsiteY0" fmla="*/ 5701750 h 6729983"/>
                <a:gd name="connsiteX1" fmla="*/ 1727344 w 12188950"/>
                <a:gd name="connsiteY1" fmla="*/ 5740081 h 6729983"/>
                <a:gd name="connsiteX2" fmla="*/ 1589734 w 12188950"/>
                <a:gd name="connsiteY2" fmla="*/ 5877691 h 6729983"/>
                <a:gd name="connsiteX3" fmla="*/ 1551403 w 12188950"/>
                <a:gd name="connsiteY3" fmla="*/ 5970214 h 6729983"/>
                <a:gd name="connsiteX4" fmla="*/ 1551403 w 12188950"/>
                <a:gd name="connsiteY4" fmla="*/ 6164806 h 6729983"/>
                <a:gd name="connsiteX5" fmla="*/ 1589734 w 12188950"/>
                <a:gd name="connsiteY5" fmla="*/ 6257330 h 6729983"/>
                <a:gd name="connsiteX6" fmla="*/ 1727344 w 12188950"/>
                <a:gd name="connsiteY6" fmla="*/ 6394939 h 6729983"/>
                <a:gd name="connsiteX7" fmla="*/ 1819867 w 12188950"/>
                <a:gd name="connsiteY7" fmla="*/ 6433270 h 6729983"/>
                <a:gd name="connsiteX8" fmla="*/ 2014460 w 12188950"/>
                <a:gd name="connsiteY8" fmla="*/ 6433270 h 6729983"/>
                <a:gd name="connsiteX9" fmla="*/ 2014460 w 12188950"/>
                <a:gd name="connsiteY9" fmla="*/ 6433241 h 6729983"/>
                <a:gd name="connsiteX10" fmla="*/ 2106983 w 12188950"/>
                <a:gd name="connsiteY10" fmla="*/ 6394910 h 6729983"/>
                <a:gd name="connsiteX11" fmla="*/ 2244593 w 12188950"/>
                <a:gd name="connsiteY11" fmla="*/ 6257300 h 6729983"/>
                <a:gd name="connsiteX12" fmla="*/ 2282924 w 12188950"/>
                <a:gd name="connsiteY12" fmla="*/ 6164777 h 6729983"/>
                <a:gd name="connsiteX13" fmla="*/ 2282924 w 12188950"/>
                <a:gd name="connsiteY13" fmla="*/ 5970185 h 6729983"/>
                <a:gd name="connsiteX14" fmla="*/ 2244593 w 12188950"/>
                <a:gd name="connsiteY14" fmla="*/ 5877662 h 6729983"/>
                <a:gd name="connsiteX15" fmla="*/ 2107012 w 12188950"/>
                <a:gd name="connsiteY15" fmla="*/ 5740081 h 6729983"/>
                <a:gd name="connsiteX16" fmla="*/ 2014460 w 12188950"/>
                <a:gd name="connsiteY16" fmla="*/ 5701750 h 6729983"/>
                <a:gd name="connsiteX17" fmla="*/ 6096592 w 12188950"/>
                <a:gd name="connsiteY17" fmla="*/ 5701059 h 6729983"/>
                <a:gd name="connsiteX18" fmla="*/ 6004069 w 12188950"/>
                <a:gd name="connsiteY18" fmla="*/ 5739390 h 6729983"/>
                <a:gd name="connsiteX19" fmla="*/ 6000213 w 12188950"/>
                <a:gd name="connsiteY19" fmla="*/ 5743246 h 6729983"/>
                <a:gd name="connsiteX20" fmla="*/ 5997197 w 12188950"/>
                <a:gd name="connsiteY20" fmla="*/ 5745267 h 6729983"/>
                <a:gd name="connsiteX21" fmla="*/ 5859616 w 12188950"/>
                <a:gd name="connsiteY21" fmla="*/ 5882848 h 6729983"/>
                <a:gd name="connsiteX22" fmla="*/ 5821285 w 12188950"/>
                <a:gd name="connsiteY22" fmla="*/ 5975371 h 6729983"/>
                <a:gd name="connsiteX23" fmla="*/ 5821285 w 12188950"/>
                <a:gd name="connsiteY23" fmla="*/ 6169963 h 6729983"/>
                <a:gd name="connsiteX24" fmla="*/ 5859616 w 12188950"/>
                <a:gd name="connsiteY24" fmla="*/ 6262486 h 6729983"/>
                <a:gd name="connsiteX25" fmla="*/ 5997225 w 12188950"/>
                <a:gd name="connsiteY25" fmla="*/ 6400096 h 6729983"/>
                <a:gd name="connsiteX26" fmla="*/ 6089748 w 12188950"/>
                <a:gd name="connsiteY26" fmla="*/ 6438427 h 6729983"/>
                <a:gd name="connsiteX27" fmla="*/ 6089748 w 12188950"/>
                <a:gd name="connsiteY27" fmla="*/ 6438456 h 6729983"/>
                <a:gd name="connsiteX28" fmla="*/ 6284340 w 12188950"/>
                <a:gd name="connsiteY28" fmla="*/ 6438456 h 6729983"/>
                <a:gd name="connsiteX29" fmla="*/ 6376864 w 12188950"/>
                <a:gd name="connsiteY29" fmla="*/ 6400125 h 6729983"/>
                <a:gd name="connsiteX30" fmla="*/ 6380864 w 12188950"/>
                <a:gd name="connsiteY30" fmla="*/ 6396126 h 6729983"/>
                <a:gd name="connsiteX31" fmla="*/ 6383707 w 12188950"/>
                <a:gd name="connsiteY31" fmla="*/ 6394219 h 6729983"/>
                <a:gd name="connsiteX32" fmla="*/ 6521317 w 12188950"/>
                <a:gd name="connsiteY32" fmla="*/ 6256609 h 6729983"/>
                <a:gd name="connsiteX33" fmla="*/ 6559648 w 12188950"/>
                <a:gd name="connsiteY33" fmla="*/ 6164086 h 6729983"/>
                <a:gd name="connsiteX34" fmla="*/ 6559648 w 12188950"/>
                <a:gd name="connsiteY34" fmla="*/ 5969494 h 6729983"/>
                <a:gd name="connsiteX35" fmla="*/ 6521317 w 12188950"/>
                <a:gd name="connsiteY35" fmla="*/ 5876971 h 6729983"/>
                <a:gd name="connsiteX36" fmla="*/ 6383737 w 12188950"/>
                <a:gd name="connsiteY36" fmla="*/ 5739390 h 6729983"/>
                <a:gd name="connsiteX37" fmla="*/ 6291184 w 12188950"/>
                <a:gd name="connsiteY37" fmla="*/ 5701059 h 6729983"/>
                <a:gd name="connsiteX38" fmla="*/ 6038376 w 12188950"/>
                <a:gd name="connsiteY38" fmla="*/ 3268403 h 6729983"/>
                <a:gd name="connsiteX39" fmla="*/ 5945853 w 12188950"/>
                <a:gd name="connsiteY39" fmla="*/ 3306735 h 6729983"/>
                <a:gd name="connsiteX40" fmla="*/ 5808244 w 12188950"/>
                <a:gd name="connsiteY40" fmla="*/ 3444344 h 6729983"/>
                <a:gd name="connsiteX41" fmla="*/ 5769913 w 12188950"/>
                <a:gd name="connsiteY41" fmla="*/ 3536867 h 6729983"/>
                <a:gd name="connsiteX42" fmla="*/ 5769913 w 12188950"/>
                <a:gd name="connsiteY42" fmla="*/ 3731459 h 6729983"/>
                <a:gd name="connsiteX43" fmla="*/ 5770236 w 12188950"/>
                <a:gd name="connsiteY43" fmla="*/ 3733101 h 6729983"/>
                <a:gd name="connsiteX44" fmla="*/ 5770236 w 12188950"/>
                <a:gd name="connsiteY44" fmla="*/ 3737169 h 6729983"/>
                <a:gd name="connsiteX45" fmla="*/ 5808567 w 12188950"/>
                <a:gd name="connsiteY45" fmla="*/ 3829692 h 6729983"/>
                <a:gd name="connsiteX46" fmla="*/ 5946178 w 12188950"/>
                <a:gd name="connsiteY46" fmla="*/ 3967302 h 6729983"/>
                <a:gd name="connsiteX47" fmla="*/ 6038701 w 12188950"/>
                <a:gd name="connsiteY47" fmla="*/ 4005633 h 6729983"/>
                <a:gd name="connsiteX48" fmla="*/ 6038701 w 12188950"/>
                <a:gd name="connsiteY48" fmla="*/ 4005662 h 6729983"/>
                <a:gd name="connsiteX49" fmla="*/ 6233292 w 12188950"/>
                <a:gd name="connsiteY49" fmla="*/ 4005662 h 6729983"/>
                <a:gd name="connsiteX50" fmla="*/ 6325816 w 12188950"/>
                <a:gd name="connsiteY50" fmla="*/ 3967331 h 6729983"/>
                <a:gd name="connsiteX51" fmla="*/ 6463425 w 12188950"/>
                <a:gd name="connsiteY51" fmla="*/ 3829722 h 6729983"/>
                <a:gd name="connsiteX52" fmla="*/ 6501756 w 12188950"/>
                <a:gd name="connsiteY52" fmla="*/ 3737198 h 6729983"/>
                <a:gd name="connsiteX53" fmla="*/ 6501756 w 12188950"/>
                <a:gd name="connsiteY53" fmla="*/ 3542606 h 6729983"/>
                <a:gd name="connsiteX54" fmla="*/ 6501432 w 12188950"/>
                <a:gd name="connsiteY54" fmla="*/ 3540965 h 6729983"/>
                <a:gd name="connsiteX55" fmla="*/ 6501432 w 12188950"/>
                <a:gd name="connsiteY55" fmla="*/ 3536838 h 6729983"/>
                <a:gd name="connsiteX56" fmla="*/ 6463101 w 12188950"/>
                <a:gd name="connsiteY56" fmla="*/ 3444314 h 6729983"/>
                <a:gd name="connsiteX57" fmla="*/ 6325521 w 12188950"/>
                <a:gd name="connsiteY57" fmla="*/ 3306735 h 6729983"/>
                <a:gd name="connsiteX58" fmla="*/ 6232968 w 12188950"/>
                <a:gd name="connsiteY58" fmla="*/ 3268403 h 6729983"/>
                <a:gd name="connsiteX59" fmla="*/ 9252541 w 12188950"/>
                <a:gd name="connsiteY59" fmla="*/ 2542591 h 6729983"/>
                <a:gd name="connsiteX60" fmla="*/ 9159988 w 12188950"/>
                <a:gd name="connsiteY60" fmla="*/ 2580921 h 6729983"/>
                <a:gd name="connsiteX61" fmla="*/ 9022408 w 12188950"/>
                <a:gd name="connsiteY61" fmla="*/ 2718503 h 6729983"/>
                <a:gd name="connsiteX62" fmla="*/ 8984077 w 12188950"/>
                <a:gd name="connsiteY62" fmla="*/ 2811026 h 6729983"/>
                <a:gd name="connsiteX63" fmla="*/ 8984077 w 12188950"/>
                <a:gd name="connsiteY63" fmla="*/ 3005618 h 6729983"/>
                <a:gd name="connsiteX64" fmla="*/ 9022408 w 12188950"/>
                <a:gd name="connsiteY64" fmla="*/ 3098140 h 6729983"/>
                <a:gd name="connsiteX65" fmla="*/ 9160018 w 12188950"/>
                <a:gd name="connsiteY65" fmla="*/ 3235750 h 6729983"/>
                <a:gd name="connsiteX66" fmla="*/ 9160673 w 12188950"/>
                <a:gd name="connsiteY66" fmla="*/ 3236190 h 6729983"/>
                <a:gd name="connsiteX67" fmla="*/ 9161840 w 12188950"/>
                <a:gd name="connsiteY67" fmla="*/ 3237356 h 6729983"/>
                <a:gd name="connsiteX68" fmla="*/ 9254363 w 12188950"/>
                <a:gd name="connsiteY68" fmla="*/ 3275687 h 6729983"/>
                <a:gd name="connsiteX69" fmla="*/ 9448955 w 12188950"/>
                <a:gd name="connsiteY69" fmla="*/ 3275687 h 6729983"/>
                <a:gd name="connsiteX70" fmla="*/ 9448955 w 12188950"/>
                <a:gd name="connsiteY70" fmla="*/ 3275658 h 6729983"/>
                <a:gd name="connsiteX71" fmla="*/ 9541478 w 12188950"/>
                <a:gd name="connsiteY71" fmla="*/ 3237327 h 6729983"/>
                <a:gd name="connsiteX72" fmla="*/ 9679088 w 12188950"/>
                <a:gd name="connsiteY72" fmla="*/ 3099717 h 6729983"/>
                <a:gd name="connsiteX73" fmla="*/ 9717419 w 12188950"/>
                <a:gd name="connsiteY73" fmla="*/ 3007194 h 6729983"/>
                <a:gd name="connsiteX74" fmla="*/ 9717419 w 12188950"/>
                <a:gd name="connsiteY74" fmla="*/ 2812602 h 6729983"/>
                <a:gd name="connsiteX75" fmla="*/ 9679088 w 12188950"/>
                <a:gd name="connsiteY75" fmla="*/ 2720078 h 6729983"/>
                <a:gd name="connsiteX76" fmla="*/ 9541508 w 12188950"/>
                <a:gd name="connsiteY76" fmla="*/ 2582498 h 6729983"/>
                <a:gd name="connsiteX77" fmla="*/ 9540674 w 12188950"/>
                <a:gd name="connsiteY77" fmla="*/ 2581939 h 6729983"/>
                <a:gd name="connsiteX78" fmla="*/ 9539656 w 12188950"/>
                <a:gd name="connsiteY78" fmla="*/ 2580921 h 6729983"/>
                <a:gd name="connsiteX79" fmla="*/ 9447133 w 12188950"/>
                <a:gd name="connsiteY79" fmla="*/ 2542591 h 6729983"/>
                <a:gd name="connsiteX80" fmla="*/ 6043220 w 12188950"/>
                <a:gd name="connsiteY80" fmla="*/ 1886779 h 6729983"/>
                <a:gd name="connsiteX81" fmla="*/ 5950697 w 12188950"/>
                <a:gd name="connsiteY81" fmla="*/ 1925109 h 6729983"/>
                <a:gd name="connsiteX82" fmla="*/ 5813088 w 12188950"/>
                <a:gd name="connsiteY82" fmla="*/ 2062720 h 6729983"/>
                <a:gd name="connsiteX83" fmla="*/ 5774756 w 12188950"/>
                <a:gd name="connsiteY83" fmla="*/ 2155243 h 6729983"/>
                <a:gd name="connsiteX84" fmla="*/ 5774756 w 12188950"/>
                <a:gd name="connsiteY84" fmla="*/ 2349835 h 6729983"/>
                <a:gd name="connsiteX85" fmla="*/ 5813088 w 12188950"/>
                <a:gd name="connsiteY85" fmla="*/ 2442358 h 6729983"/>
                <a:gd name="connsiteX86" fmla="*/ 5950697 w 12188950"/>
                <a:gd name="connsiteY86" fmla="*/ 2579968 h 6729983"/>
                <a:gd name="connsiteX87" fmla="*/ 6043220 w 12188950"/>
                <a:gd name="connsiteY87" fmla="*/ 2618298 h 6729983"/>
                <a:gd name="connsiteX88" fmla="*/ 6237812 w 12188950"/>
                <a:gd name="connsiteY88" fmla="*/ 2618298 h 6729983"/>
                <a:gd name="connsiteX89" fmla="*/ 6237812 w 12188950"/>
                <a:gd name="connsiteY89" fmla="*/ 2618269 h 6729983"/>
                <a:gd name="connsiteX90" fmla="*/ 6330335 w 12188950"/>
                <a:gd name="connsiteY90" fmla="*/ 2579938 h 6729983"/>
                <a:gd name="connsiteX91" fmla="*/ 6467945 w 12188950"/>
                <a:gd name="connsiteY91" fmla="*/ 2442329 h 6729983"/>
                <a:gd name="connsiteX92" fmla="*/ 6506276 w 12188950"/>
                <a:gd name="connsiteY92" fmla="*/ 2349806 h 6729983"/>
                <a:gd name="connsiteX93" fmla="*/ 6506276 w 12188950"/>
                <a:gd name="connsiteY93" fmla="*/ 2155213 h 6729983"/>
                <a:gd name="connsiteX94" fmla="*/ 6467945 w 12188950"/>
                <a:gd name="connsiteY94" fmla="*/ 2062690 h 6729983"/>
                <a:gd name="connsiteX95" fmla="*/ 6330365 w 12188950"/>
                <a:gd name="connsiteY95" fmla="*/ 1925109 h 6729983"/>
                <a:gd name="connsiteX96" fmla="*/ 6237812 w 12188950"/>
                <a:gd name="connsiteY96" fmla="*/ 1886779 h 6729983"/>
                <a:gd name="connsiteX97" fmla="*/ 7655786 w 12188950"/>
                <a:gd name="connsiteY97" fmla="*/ 1030907 h 6729983"/>
                <a:gd name="connsiteX98" fmla="*/ 7563263 w 12188950"/>
                <a:gd name="connsiteY98" fmla="*/ 1069238 h 6729983"/>
                <a:gd name="connsiteX99" fmla="*/ 7425653 w 12188950"/>
                <a:gd name="connsiteY99" fmla="*/ 1206848 h 6729983"/>
                <a:gd name="connsiteX100" fmla="*/ 7387322 w 12188950"/>
                <a:gd name="connsiteY100" fmla="*/ 1299371 h 6729983"/>
                <a:gd name="connsiteX101" fmla="*/ 7387322 w 12188950"/>
                <a:gd name="connsiteY101" fmla="*/ 1493963 h 6729983"/>
                <a:gd name="connsiteX102" fmla="*/ 7425653 w 12188950"/>
                <a:gd name="connsiteY102" fmla="*/ 1586486 h 6729983"/>
                <a:gd name="connsiteX103" fmla="*/ 7563263 w 12188950"/>
                <a:gd name="connsiteY103" fmla="*/ 1724096 h 6729983"/>
                <a:gd name="connsiteX104" fmla="*/ 7655786 w 12188950"/>
                <a:gd name="connsiteY104" fmla="*/ 1762427 h 6729983"/>
                <a:gd name="connsiteX105" fmla="*/ 7850378 w 12188950"/>
                <a:gd name="connsiteY105" fmla="*/ 1762427 h 6729983"/>
                <a:gd name="connsiteX106" fmla="*/ 7850378 w 12188950"/>
                <a:gd name="connsiteY106" fmla="*/ 1762398 h 6729983"/>
                <a:gd name="connsiteX107" fmla="*/ 7942901 w 12188950"/>
                <a:gd name="connsiteY107" fmla="*/ 1724067 h 6729983"/>
                <a:gd name="connsiteX108" fmla="*/ 8080511 w 12188950"/>
                <a:gd name="connsiteY108" fmla="*/ 1586457 h 6729983"/>
                <a:gd name="connsiteX109" fmla="*/ 8118842 w 12188950"/>
                <a:gd name="connsiteY109" fmla="*/ 1493934 h 6729983"/>
                <a:gd name="connsiteX110" fmla="*/ 8118842 w 12188950"/>
                <a:gd name="connsiteY110" fmla="*/ 1299341 h 6729983"/>
                <a:gd name="connsiteX111" fmla="*/ 8080511 w 12188950"/>
                <a:gd name="connsiteY111" fmla="*/ 1206818 h 6729983"/>
                <a:gd name="connsiteX112" fmla="*/ 7942931 w 12188950"/>
                <a:gd name="connsiteY112" fmla="*/ 1069238 h 6729983"/>
                <a:gd name="connsiteX113" fmla="*/ 7850378 w 12188950"/>
                <a:gd name="connsiteY113" fmla="*/ 1030907 h 6729983"/>
                <a:gd name="connsiteX114" fmla="*/ 0 w 12188950"/>
                <a:gd name="connsiteY114" fmla="*/ 0 h 6729983"/>
                <a:gd name="connsiteX115" fmla="*/ 12188950 w 12188950"/>
                <a:gd name="connsiteY115" fmla="*/ 0 h 6729983"/>
                <a:gd name="connsiteX116" fmla="*/ 12188950 w 12188950"/>
                <a:gd name="connsiteY116" fmla="*/ 6729983 h 6729983"/>
                <a:gd name="connsiteX117" fmla="*/ 0 w 12188950"/>
                <a:gd name="connsiteY117" fmla="*/ 6729983 h 672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88950" h="6729983">
                  <a:moveTo>
                    <a:pt x="1819867" y="5701750"/>
                  </a:moveTo>
                  <a:cubicBezTo>
                    <a:pt x="1784914" y="5701750"/>
                    <a:pt x="1752046" y="5715350"/>
                    <a:pt x="1727344" y="5740081"/>
                  </a:cubicBezTo>
                  <a:lnTo>
                    <a:pt x="1589734" y="5877691"/>
                  </a:lnTo>
                  <a:cubicBezTo>
                    <a:pt x="1565003" y="5902423"/>
                    <a:pt x="1551403" y="5935261"/>
                    <a:pt x="1551403" y="5970214"/>
                  </a:cubicBezTo>
                  <a:lnTo>
                    <a:pt x="1551403" y="6164806"/>
                  </a:lnTo>
                  <a:cubicBezTo>
                    <a:pt x="1551403" y="6199760"/>
                    <a:pt x="1565003" y="6232627"/>
                    <a:pt x="1589734" y="6257330"/>
                  </a:cubicBezTo>
                  <a:lnTo>
                    <a:pt x="1727344" y="6394939"/>
                  </a:lnTo>
                  <a:cubicBezTo>
                    <a:pt x="1752076" y="6419671"/>
                    <a:pt x="1784914" y="6433270"/>
                    <a:pt x="1819867" y="6433270"/>
                  </a:cubicBezTo>
                  <a:lnTo>
                    <a:pt x="2014460" y="6433270"/>
                  </a:lnTo>
                  <a:lnTo>
                    <a:pt x="2014460" y="6433241"/>
                  </a:lnTo>
                  <a:cubicBezTo>
                    <a:pt x="2049413" y="6433241"/>
                    <a:pt x="2082280" y="6419641"/>
                    <a:pt x="2106983" y="6394910"/>
                  </a:cubicBezTo>
                  <a:lnTo>
                    <a:pt x="2244593" y="6257300"/>
                  </a:lnTo>
                  <a:cubicBezTo>
                    <a:pt x="2269324" y="6232598"/>
                    <a:pt x="2282924" y="6199760"/>
                    <a:pt x="2282924" y="6164777"/>
                  </a:cubicBezTo>
                  <a:lnTo>
                    <a:pt x="2282924" y="5970185"/>
                  </a:lnTo>
                  <a:cubicBezTo>
                    <a:pt x="2282924" y="5935232"/>
                    <a:pt x="2269324" y="5902364"/>
                    <a:pt x="2244593" y="5877662"/>
                  </a:cubicBezTo>
                  <a:lnTo>
                    <a:pt x="2107012" y="5740081"/>
                  </a:lnTo>
                  <a:cubicBezTo>
                    <a:pt x="2082280" y="5715350"/>
                    <a:pt x="2049413" y="5701750"/>
                    <a:pt x="2014460" y="5701750"/>
                  </a:cubicBezTo>
                  <a:close/>
                  <a:moveTo>
                    <a:pt x="6096592" y="5701059"/>
                  </a:moveTo>
                  <a:cubicBezTo>
                    <a:pt x="6061639" y="5701059"/>
                    <a:pt x="6028771" y="5714659"/>
                    <a:pt x="6004069" y="5739390"/>
                  </a:cubicBezTo>
                  <a:lnTo>
                    <a:pt x="6000213" y="5743246"/>
                  </a:lnTo>
                  <a:lnTo>
                    <a:pt x="5997197" y="5745267"/>
                  </a:lnTo>
                  <a:lnTo>
                    <a:pt x="5859616" y="5882848"/>
                  </a:lnTo>
                  <a:cubicBezTo>
                    <a:pt x="5834884" y="5907550"/>
                    <a:pt x="5821285" y="5940418"/>
                    <a:pt x="5821285" y="5975371"/>
                  </a:cubicBezTo>
                  <a:lnTo>
                    <a:pt x="5821285" y="6169963"/>
                  </a:lnTo>
                  <a:cubicBezTo>
                    <a:pt x="5821285" y="6204946"/>
                    <a:pt x="5834884" y="6237784"/>
                    <a:pt x="5859616" y="6262486"/>
                  </a:cubicBezTo>
                  <a:lnTo>
                    <a:pt x="5997225" y="6400096"/>
                  </a:lnTo>
                  <a:cubicBezTo>
                    <a:pt x="6021927" y="6424827"/>
                    <a:pt x="6054796" y="6438427"/>
                    <a:pt x="6089748" y="6438427"/>
                  </a:cubicBezTo>
                  <a:lnTo>
                    <a:pt x="6089748" y="6438456"/>
                  </a:lnTo>
                  <a:lnTo>
                    <a:pt x="6284340" y="6438456"/>
                  </a:lnTo>
                  <a:cubicBezTo>
                    <a:pt x="6319294" y="6438456"/>
                    <a:pt x="6352132" y="6424857"/>
                    <a:pt x="6376864" y="6400125"/>
                  </a:cubicBezTo>
                  <a:lnTo>
                    <a:pt x="6380864" y="6396126"/>
                  </a:lnTo>
                  <a:lnTo>
                    <a:pt x="6383707" y="6394219"/>
                  </a:lnTo>
                  <a:lnTo>
                    <a:pt x="6521317" y="6256609"/>
                  </a:lnTo>
                  <a:cubicBezTo>
                    <a:pt x="6546049" y="6231907"/>
                    <a:pt x="6559648" y="6199069"/>
                    <a:pt x="6559648" y="6164086"/>
                  </a:cubicBezTo>
                  <a:lnTo>
                    <a:pt x="6559648" y="5969494"/>
                  </a:lnTo>
                  <a:cubicBezTo>
                    <a:pt x="6559648" y="5934541"/>
                    <a:pt x="6546049" y="5901673"/>
                    <a:pt x="6521317" y="5876971"/>
                  </a:cubicBezTo>
                  <a:lnTo>
                    <a:pt x="6383737" y="5739390"/>
                  </a:lnTo>
                  <a:cubicBezTo>
                    <a:pt x="6359005" y="5714659"/>
                    <a:pt x="6326137" y="5701059"/>
                    <a:pt x="6291184" y="5701059"/>
                  </a:cubicBezTo>
                  <a:close/>
                  <a:moveTo>
                    <a:pt x="6038376" y="3268403"/>
                  </a:moveTo>
                  <a:cubicBezTo>
                    <a:pt x="6003423" y="3268403"/>
                    <a:pt x="5970555" y="3282003"/>
                    <a:pt x="5945853" y="3306735"/>
                  </a:cubicBezTo>
                  <a:lnTo>
                    <a:pt x="5808244" y="3444344"/>
                  </a:lnTo>
                  <a:cubicBezTo>
                    <a:pt x="5783511" y="3469075"/>
                    <a:pt x="5769913" y="3501914"/>
                    <a:pt x="5769913" y="3536867"/>
                  </a:cubicBezTo>
                  <a:lnTo>
                    <a:pt x="5769913" y="3731459"/>
                  </a:lnTo>
                  <a:lnTo>
                    <a:pt x="5770236" y="3733101"/>
                  </a:lnTo>
                  <a:lnTo>
                    <a:pt x="5770236" y="3737169"/>
                  </a:lnTo>
                  <a:cubicBezTo>
                    <a:pt x="5770236" y="3772152"/>
                    <a:pt x="5783837" y="3804990"/>
                    <a:pt x="5808567" y="3829692"/>
                  </a:cubicBezTo>
                  <a:lnTo>
                    <a:pt x="5946178" y="3967302"/>
                  </a:lnTo>
                  <a:cubicBezTo>
                    <a:pt x="5970879" y="3992033"/>
                    <a:pt x="6003747" y="4005633"/>
                    <a:pt x="6038701" y="4005633"/>
                  </a:cubicBezTo>
                  <a:lnTo>
                    <a:pt x="6038701" y="4005662"/>
                  </a:lnTo>
                  <a:lnTo>
                    <a:pt x="6233292" y="4005662"/>
                  </a:lnTo>
                  <a:cubicBezTo>
                    <a:pt x="6268246" y="4005662"/>
                    <a:pt x="6301084" y="3992063"/>
                    <a:pt x="6325816" y="3967331"/>
                  </a:cubicBezTo>
                  <a:lnTo>
                    <a:pt x="6463425" y="3829722"/>
                  </a:lnTo>
                  <a:cubicBezTo>
                    <a:pt x="6488157" y="3805019"/>
                    <a:pt x="6501756" y="3772152"/>
                    <a:pt x="6501756" y="3737198"/>
                  </a:cubicBezTo>
                  <a:lnTo>
                    <a:pt x="6501756" y="3542606"/>
                  </a:lnTo>
                  <a:lnTo>
                    <a:pt x="6501432" y="3540965"/>
                  </a:lnTo>
                  <a:lnTo>
                    <a:pt x="6501432" y="3536838"/>
                  </a:lnTo>
                  <a:cubicBezTo>
                    <a:pt x="6501432" y="3501884"/>
                    <a:pt x="6487833" y="3469017"/>
                    <a:pt x="6463101" y="3444314"/>
                  </a:cubicBezTo>
                  <a:lnTo>
                    <a:pt x="6325521" y="3306735"/>
                  </a:lnTo>
                  <a:cubicBezTo>
                    <a:pt x="6300789" y="3282003"/>
                    <a:pt x="6267921" y="3268403"/>
                    <a:pt x="6232968" y="3268403"/>
                  </a:cubicBezTo>
                  <a:close/>
                  <a:moveTo>
                    <a:pt x="9252541" y="2542591"/>
                  </a:moveTo>
                  <a:cubicBezTo>
                    <a:pt x="9217588" y="2542591"/>
                    <a:pt x="9184720" y="2556191"/>
                    <a:pt x="9159988" y="2580921"/>
                  </a:cubicBezTo>
                  <a:lnTo>
                    <a:pt x="9022408" y="2718503"/>
                  </a:lnTo>
                  <a:cubicBezTo>
                    <a:pt x="8997677" y="2743205"/>
                    <a:pt x="8984077" y="2776073"/>
                    <a:pt x="8984077" y="2811026"/>
                  </a:cubicBezTo>
                  <a:lnTo>
                    <a:pt x="8984077" y="3005618"/>
                  </a:lnTo>
                  <a:cubicBezTo>
                    <a:pt x="8984077" y="3040601"/>
                    <a:pt x="8997677" y="3073439"/>
                    <a:pt x="9022408" y="3098140"/>
                  </a:cubicBezTo>
                  <a:lnTo>
                    <a:pt x="9160018" y="3235750"/>
                  </a:lnTo>
                  <a:lnTo>
                    <a:pt x="9160673" y="3236190"/>
                  </a:lnTo>
                  <a:lnTo>
                    <a:pt x="9161840" y="3237356"/>
                  </a:lnTo>
                  <a:cubicBezTo>
                    <a:pt x="9186571" y="3262088"/>
                    <a:pt x="9219410" y="3275687"/>
                    <a:pt x="9254363" y="3275687"/>
                  </a:cubicBezTo>
                  <a:lnTo>
                    <a:pt x="9448955" y="3275687"/>
                  </a:lnTo>
                  <a:lnTo>
                    <a:pt x="9448955" y="3275658"/>
                  </a:lnTo>
                  <a:cubicBezTo>
                    <a:pt x="9483908" y="3275658"/>
                    <a:pt x="9516776" y="3262058"/>
                    <a:pt x="9541478" y="3237327"/>
                  </a:cubicBezTo>
                  <a:lnTo>
                    <a:pt x="9679088" y="3099717"/>
                  </a:lnTo>
                  <a:cubicBezTo>
                    <a:pt x="9703819" y="3075015"/>
                    <a:pt x="9717419" y="3042177"/>
                    <a:pt x="9717419" y="3007194"/>
                  </a:cubicBezTo>
                  <a:lnTo>
                    <a:pt x="9717419" y="2812602"/>
                  </a:lnTo>
                  <a:cubicBezTo>
                    <a:pt x="9717419" y="2777649"/>
                    <a:pt x="9703819" y="2744781"/>
                    <a:pt x="9679088" y="2720078"/>
                  </a:cubicBezTo>
                  <a:lnTo>
                    <a:pt x="9541508" y="2582498"/>
                  </a:lnTo>
                  <a:lnTo>
                    <a:pt x="9540674" y="2581939"/>
                  </a:lnTo>
                  <a:lnTo>
                    <a:pt x="9539656" y="2580921"/>
                  </a:lnTo>
                  <a:cubicBezTo>
                    <a:pt x="9514954" y="2556191"/>
                    <a:pt x="9482086" y="2542591"/>
                    <a:pt x="9447133" y="2542591"/>
                  </a:cubicBezTo>
                  <a:close/>
                  <a:moveTo>
                    <a:pt x="6043220" y="1886779"/>
                  </a:moveTo>
                  <a:cubicBezTo>
                    <a:pt x="6008267" y="1886779"/>
                    <a:pt x="5975399" y="1900378"/>
                    <a:pt x="5950697" y="1925109"/>
                  </a:cubicBezTo>
                  <a:lnTo>
                    <a:pt x="5813088" y="2062720"/>
                  </a:lnTo>
                  <a:cubicBezTo>
                    <a:pt x="5788355" y="2087451"/>
                    <a:pt x="5774756" y="2120290"/>
                    <a:pt x="5774756" y="2155243"/>
                  </a:cubicBezTo>
                  <a:lnTo>
                    <a:pt x="5774756" y="2349835"/>
                  </a:lnTo>
                  <a:cubicBezTo>
                    <a:pt x="5774756" y="2384788"/>
                    <a:pt x="5788355" y="2417656"/>
                    <a:pt x="5813088" y="2442358"/>
                  </a:cubicBezTo>
                  <a:lnTo>
                    <a:pt x="5950697" y="2579968"/>
                  </a:lnTo>
                  <a:cubicBezTo>
                    <a:pt x="5975429" y="2604699"/>
                    <a:pt x="6008267" y="2618298"/>
                    <a:pt x="6043220" y="2618298"/>
                  </a:cubicBezTo>
                  <a:lnTo>
                    <a:pt x="6237812" y="2618298"/>
                  </a:lnTo>
                  <a:lnTo>
                    <a:pt x="6237812" y="2618269"/>
                  </a:lnTo>
                  <a:cubicBezTo>
                    <a:pt x="6272765" y="2618269"/>
                    <a:pt x="6305633" y="2604670"/>
                    <a:pt x="6330335" y="2579938"/>
                  </a:cubicBezTo>
                  <a:lnTo>
                    <a:pt x="6467945" y="2442329"/>
                  </a:lnTo>
                  <a:cubicBezTo>
                    <a:pt x="6492677" y="2417626"/>
                    <a:pt x="6506276" y="2384788"/>
                    <a:pt x="6506276" y="2349806"/>
                  </a:cubicBezTo>
                  <a:lnTo>
                    <a:pt x="6506276" y="2155213"/>
                  </a:lnTo>
                  <a:cubicBezTo>
                    <a:pt x="6506276" y="2120260"/>
                    <a:pt x="6492677" y="2087392"/>
                    <a:pt x="6467945" y="2062690"/>
                  </a:cubicBezTo>
                  <a:lnTo>
                    <a:pt x="6330365" y="1925109"/>
                  </a:lnTo>
                  <a:cubicBezTo>
                    <a:pt x="6305633" y="1900378"/>
                    <a:pt x="6272765" y="1886779"/>
                    <a:pt x="6237812" y="1886779"/>
                  </a:cubicBezTo>
                  <a:close/>
                  <a:moveTo>
                    <a:pt x="7655786" y="1030907"/>
                  </a:moveTo>
                  <a:cubicBezTo>
                    <a:pt x="7620833" y="1030907"/>
                    <a:pt x="7587965" y="1044506"/>
                    <a:pt x="7563263" y="1069238"/>
                  </a:cubicBezTo>
                  <a:lnTo>
                    <a:pt x="7425653" y="1206848"/>
                  </a:lnTo>
                  <a:cubicBezTo>
                    <a:pt x="7400921" y="1231579"/>
                    <a:pt x="7387322" y="1264418"/>
                    <a:pt x="7387322" y="1299371"/>
                  </a:cubicBezTo>
                  <a:lnTo>
                    <a:pt x="7387322" y="1493963"/>
                  </a:lnTo>
                  <a:cubicBezTo>
                    <a:pt x="7387322" y="1528916"/>
                    <a:pt x="7400921" y="1561784"/>
                    <a:pt x="7425653" y="1586486"/>
                  </a:cubicBezTo>
                  <a:lnTo>
                    <a:pt x="7563263" y="1724096"/>
                  </a:lnTo>
                  <a:cubicBezTo>
                    <a:pt x="7587995" y="1748828"/>
                    <a:pt x="7620833" y="1762427"/>
                    <a:pt x="7655786" y="1762427"/>
                  </a:cubicBezTo>
                  <a:lnTo>
                    <a:pt x="7850378" y="1762427"/>
                  </a:lnTo>
                  <a:lnTo>
                    <a:pt x="7850378" y="1762398"/>
                  </a:lnTo>
                  <a:cubicBezTo>
                    <a:pt x="7885331" y="1762398"/>
                    <a:pt x="7918199" y="1748798"/>
                    <a:pt x="7942901" y="1724067"/>
                  </a:cubicBezTo>
                  <a:lnTo>
                    <a:pt x="8080511" y="1586457"/>
                  </a:lnTo>
                  <a:cubicBezTo>
                    <a:pt x="8105243" y="1561754"/>
                    <a:pt x="8118842" y="1528916"/>
                    <a:pt x="8118842" y="1493934"/>
                  </a:cubicBezTo>
                  <a:lnTo>
                    <a:pt x="8118842" y="1299341"/>
                  </a:lnTo>
                  <a:cubicBezTo>
                    <a:pt x="8118842" y="1264388"/>
                    <a:pt x="8105243" y="1231520"/>
                    <a:pt x="8080511" y="1206818"/>
                  </a:cubicBezTo>
                  <a:lnTo>
                    <a:pt x="7942931" y="1069238"/>
                  </a:lnTo>
                  <a:cubicBezTo>
                    <a:pt x="7918199" y="1044506"/>
                    <a:pt x="7885331" y="1030907"/>
                    <a:pt x="7850378" y="1030907"/>
                  </a:cubicBezTo>
                  <a:close/>
                  <a:moveTo>
                    <a:pt x="0" y="0"/>
                  </a:moveTo>
                  <a:lnTo>
                    <a:pt x="12188950" y="0"/>
                  </a:lnTo>
                  <a:lnTo>
                    <a:pt x="12188950" y="6729983"/>
                  </a:lnTo>
                  <a:lnTo>
                    <a:pt x="0" y="6729983"/>
                  </a:lnTo>
                  <a:close/>
                </a:path>
              </a:pathLst>
            </a:custGeom>
            <a:solidFill>
              <a:schemeClr val="tx1">
                <a:alpha val="35000"/>
              </a:schemeClr>
            </a:solidFill>
            <a:ln w="9525" cap="flat">
              <a:noFill/>
              <a:prstDash val="solid"/>
              <a:miter/>
            </a:ln>
          </p:spPr>
          <p:txBody>
            <a:bodyPr wrap="square" rtlCol="0" anchor="ctr">
              <a:noAutofit/>
            </a:bodyPr>
            <a:lstStyle/>
            <a:p>
              <a:endParaRPr lang="en-US">
                <a:solidFill>
                  <a:schemeClr val="tx1"/>
                </a:solidFill>
              </a:endParaRPr>
            </a:p>
          </p:txBody>
        </p:sp>
        <p:grpSp>
          <p:nvGrpSpPr>
            <p:cNvPr id="22" name="Group 21">
              <a:extLst>
                <a:ext uri="{FF2B5EF4-FFF2-40B4-BE49-F238E27FC236}">
                  <a16:creationId xmlns:a16="http://schemas.microsoft.com/office/drawing/2014/main" id="{30F0A9CA-03F1-9E66-B8D0-A6D4A6A7BB8B}"/>
                </a:ext>
              </a:extLst>
            </p:cNvPr>
            <p:cNvGrpSpPr/>
            <p:nvPr/>
          </p:nvGrpSpPr>
          <p:grpSpPr>
            <a:xfrm>
              <a:off x="1551406" y="1030907"/>
              <a:ext cx="8166016" cy="5402364"/>
              <a:chOff x="1551406" y="1030907"/>
              <a:chExt cx="8166016" cy="5402364"/>
            </a:xfrm>
          </p:grpSpPr>
          <p:sp>
            <p:nvSpPr>
              <p:cNvPr id="34" name="Freeform: Shape 33">
                <a:extLst>
                  <a:ext uri="{FF2B5EF4-FFF2-40B4-BE49-F238E27FC236}">
                    <a16:creationId xmlns:a16="http://schemas.microsoft.com/office/drawing/2014/main" id="{3B54E075-280A-DA9B-2749-4A6A2EEC04CF}"/>
                  </a:ext>
                </a:extLst>
              </p:cNvPr>
              <p:cNvSpPr/>
              <p:nvPr/>
            </p:nvSpPr>
            <p:spPr>
              <a:xfrm flipH="1">
                <a:off x="7387325" y="1030907"/>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36" name="Freeform: Shape 35">
                <a:extLst>
                  <a:ext uri="{FF2B5EF4-FFF2-40B4-BE49-F238E27FC236}">
                    <a16:creationId xmlns:a16="http://schemas.microsoft.com/office/drawing/2014/main" id="{A5B9ED16-1F21-A8D9-97A9-AEBD6446D56B}"/>
                  </a:ext>
                </a:extLst>
              </p:cNvPr>
              <p:cNvSpPr/>
              <p:nvPr/>
            </p:nvSpPr>
            <p:spPr>
              <a:xfrm flipH="1">
                <a:off x="5774759" y="1886779"/>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38" name="Freeform: Shape 37">
                <a:extLst>
                  <a:ext uri="{FF2B5EF4-FFF2-40B4-BE49-F238E27FC236}">
                    <a16:creationId xmlns:a16="http://schemas.microsoft.com/office/drawing/2014/main" id="{E8E6162E-F386-9AEB-C45C-8B6880AEF767}"/>
                  </a:ext>
                </a:extLst>
              </p:cNvPr>
              <p:cNvSpPr/>
              <p:nvPr/>
            </p:nvSpPr>
            <p:spPr>
              <a:xfrm flipH="1">
                <a:off x="5769915" y="3268404"/>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42" name="Freeform: Shape 41">
                <a:extLst>
                  <a:ext uri="{FF2B5EF4-FFF2-40B4-BE49-F238E27FC236}">
                    <a16:creationId xmlns:a16="http://schemas.microsoft.com/office/drawing/2014/main" id="{550CAA3E-6E06-254B-ABAD-48BBF5AFA538}"/>
                  </a:ext>
                </a:extLst>
              </p:cNvPr>
              <p:cNvSpPr/>
              <p:nvPr/>
            </p:nvSpPr>
            <p:spPr>
              <a:xfrm flipH="1">
                <a:off x="5828131" y="5701060"/>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43" name="Freeform: Shape 42">
                <a:extLst>
                  <a:ext uri="{FF2B5EF4-FFF2-40B4-BE49-F238E27FC236}">
                    <a16:creationId xmlns:a16="http://schemas.microsoft.com/office/drawing/2014/main" id="{E81FBA37-2D8C-46FB-14FE-1FECD80A5C69}"/>
                  </a:ext>
                </a:extLst>
              </p:cNvPr>
              <p:cNvSpPr/>
              <p:nvPr/>
            </p:nvSpPr>
            <p:spPr>
              <a:xfrm flipH="1">
                <a:off x="8985902" y="2544168"/>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45" name="Freeform: Shape 44">
                <a:extLst>
                  <a:ext uri="{FF2B5EF4-FFF2-40B4-BE49-F238E27FC236}">
                    <a16:creationId xmlns:a16="http://schemas.microsoft.com/office/drawing/2014/main" id="{38762391-E2A5-4B97-69EE-599783F93F72}"/>
                  </a:ext>
                </a:extLst>
              </p:cNvPr>
              <p:cNvSpPr/>
              <p:nvPr/>
            </p:nvSpPr>
            <p:spPr>
              <a:xfrm flipH="1">
                <a:off x="1551406" y="5701751"/>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grpSp>
      </p:grpSp>
      <p:grpSp>
        <p:nvGrpSpPr>
          <p:cNvPr id="241" name="Group 240">
            <a:extLst>
              <a:ext uri="{FF2B5EF4-FFF2-40B4-BE49-F238E27FC236}">
                <a16:creationId xmlns:a16="http://schemas.microsoft.com/office/drawing/2014/main" id="{85F3940A-9A8D-F394-92D5-97BE6460AACF}"/>
              </a:ext>
            </a:extLst>
          </p:cNvPr>
          <p:cNvGrpSpPr/>
          <p:nvPr/>
        </p:nvGrpSpPr>
        <p:grpSpPr>
          <a:xfrm>
            <a:off x="5764664" y="2538914"/>
            <a:ext cx="3947507" cy="3888412"/>
            <a:chOff x="5764664" y="2538914"/>
            <a:chExt cx="3947507" cy="3888412"/>
          </a:xfrm>
        </p:grpSpPr>
        <p:sp>
          <p:nvSpPr>
            <p:cNvPr id="205" name="Freeform: Shape 204">
              <a:extLst>
                <a:ext uri="{FF2B5EF4-FFF2-40B4-BE49-F238E27FC236}">
                  <a16:creationId xmlns:a16="http://schemas.microsoft.com/office/drawing/2014/main" id="{9BD2CED2-8B54-9DD6-B385-6420E944A64C}"/>
                </a:ext>
              </a:extLst>
            </p:cNvPr>
            <p:cNvSpPr/>
            <p:nvPr/>
          </p:nvSpPr>
          <p:spPr>
            <a:xfrm flipH="1">
              <a:off x="5764664" y="3263150"/>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218" name="Freeform: Shape 217">
              <a:extLst>
                <a:ext uri="{FF2B5EF4-FFF2-40B4-BE49-F238E27FC236}">
                  <a16:creationId xmlns:a16="http://schemas.microsoft.com/office/drawing/2014/main" id="{16AC712E-7F42-F07E-6A23-EEB800EE82A0}"/>
                </a:ext>
              </a:extLst>
            </p:cNvPr>
            <p:cNvSpPr/>
            <p:nvPr/>
          </p:nvSpPr>
          <p:spPr>
            <a:xfrm flipH="1">
              <a:off x="5822880" y="5695806"/>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219" name="Freeform: Shape 218">
              <a:extLst>
                <a:ext uri="{FF2B5EF4-FFF2-40B4-BE49-F238E27FC236}">
                  <a16:creationId xmlns:a16="http://schemas.microsoft.com/office/drawing/2014/main" id="{1210B7C7-AE12-C939-A76B-30D2550DEA5F}"/>
                </a:ext>
              </a:extLst>
            </p:cNvPr>
            <p:cNvSpPr/>
            <p:nvPr/>
          </p:nvSpPr>
          <p:spPr>
            <a:xfrm flipH="1">
              <a:off x="8980651" y="2538914"/>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grpSp>
      <p:grpSp>
        <p:nvGrpSpPr>
          <p:cNvPr id="240" name="Group 239">
            <a:extLst>
              <a:ext uri="{FF2B5EF4-FFF2-40B4-BE49-F238E27FC236}">
                <a16:creationId xmlns:a16="http://schemas.microsoft.com/office/drawing/2014/main" id="{36236EE6-4E8E-B648-0894-A0ED769B48CD}"/>
              </a:ext>
            </a:extLst>
          </p:cNvPr>
          <p:cNvGrpSpPr/>
          <p:nvPr/>
        </p:nvGrpSpPr>
        <p:grpSpPr>
          <a:xfrm>
            <a:off x="1546155" y="1025653"/>
            <a:ext cx="6567439" cy="5402364"/>
            <a:chOff x="1546155" y="1025653"/>
            <a:chExt cx="6567439" cy="5402364"/>
          </a:xfrm>
        </p:grpSpPr>
        <p:sp>
          <p:nvSpPr>
            <p:cNvPr id="202" name="Freeform: Shape 201">
              <a:extLst>
                <a:ext uri="{FF2B5EF4-FFF2-40B4-BE49-F238E27FC236}">
                  <a16:creationId xmlns:a16="http://schemas.microsoft.com/office/drawing/2014/main" id="{01DF0979-A60A-1D52-6FCF-34B989456B9D}"/>
                </a:ext>
              </a:extLst>
            </p:cNvPr>
            <p:cNvSpPr/>
            <p:nvPr/>
          </p:nvSpPr>
          <p:spPr>
            <a:xfrm flipH="1">
              <a:off x="7382074" y="1025653"/>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204" name="Freeform: Shape 203">
              <a:extLst>
                <a:ext uri="{FF2B5EF4-FFF2-40B4-BE49-F238E27FC236}">
                  <a16:creationId xmlns:a16="http://schemas.microsoft.com/office/drawing/2014/main" id="{4126F686-62A1-7153-34F2-BFD57158A494}"/>
                </a:ext>
              </a:extLst>
            </p:cNvPr>
            <p:cNvSpPr/>
            <p:nvPr/>
          </p:nvSpPr>
          <p:spPr>
            <a:xfrm flipH="1">
              <a:off x="5769508" y="1881525"/>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sp>
          <p:nvSpPr>
            <p:cNvPr id="239" name="Freeform: Shape 238">
              <a:extLst>
                <a:ext uri="{FF2B5EF4-FFF2-40B4-BE49-F238E27FC236}">
                  <a16:creationId xmlns:a16="http://schemas.microsoft.com/office/drawing/2014/main" id="{683D74C9-1009-EA41-E640-5B975497B5A5}"/>
                </a:ext>
              </a:extLst>
            </p:cNvPr>
            <p:cNvSpPr/>
            <p:nvPr/>
          </p:nvSpPr>
          <p:spPr>
            <a:xfrm flipH="1">
              <a:off x="1546155" y="5696497"/>
              <a:ext cx="731520" cy="731520"/>
            </a:xfrm>
            <a:custGeom>
              <a:avLst/>
              <a:gdLst>
                <a:gd name="connsiteX0" fmla="*/ 870585 w 2372201"/>
                <a:gd name="connsiteY0" fmla="*/ 2372106 h 2372201"/>
                <a:gd name="connsiteX1" fmla="*/ 570548 w 2372201"/>
                <a:gd name="connsiteY1" fmla="*/ 2247805 h 2372201"/>
                <a:gd name="connsiteX2" fmla="*/ 124301 w 2372201"/>
                <a:gd name="connsiteY2" fmla="*/ 1801559 h 2372201"/>
                <a:gd name="connsiteX3" fmla="*/ 0 w 2372201"/>
                <a:gd name="connsiteY3" fmla="*/ 1501521 h 2372201"/>
                <a:gd name="connsiteX4" fmla="*/ 0 w 2372201"/>
                <a:gd name="connsiteY4" fmla="*/ 870490 h 2372201"/>
                <a:gd name="connsiteX5" fmla="*/ 124301 w 2372201"/>
                <a:gd name="connsiteY5" fmla="*/ 570452 h 2372201"/>
                <a:gd name="connsiteX6" fmla="*/ 570452 w 2372201"/>
                <a:gd name="connsiteY6" fmla="*/ 124301 h 2372201"/>
                <a:gd name="connsiteX7" fmla="*/ 870585 w 2372201"/>
                <a:gd name="connsiteY7" fmla="*/ 0 h 2372201"/>
                <a:gd name="connsiteX8" fmla="*/ 1501616 w 2372201"/>
                <a:gd name="connsiteY8" fmla="*/ 0 h 2372201"/>
                <a:gd name="connsiteX9" fmla="*/ 1801654 w 2372201"/>
                <a:gd name="connsiteY9" fmla="*/ 124301 h 2372201"/>
                <a:gd name="connsiteX10" fmla="*/ 2247900 w 2372201"/>
                <a:gd name="connsiteY10" fmla="*/ 570548 h 2372201"/>
                <a:gd name="connsiteX11" fmla="*/ 2372201 w 2372201"/>
                <a:gd name="connsiteY11" fmla="*/ 870585 h 2372201"/>
                <a:gd name="connsiteX12" fmla="*/ 2372201 w 2372201"/>
                <a:gd name="connsiteY12" fmla="*/ 1501616 h 2372201"/>
                <a:gd name="connsiteX13" fmla="*/ 2247900 w 2372201"/>
                <a:gd name="connsiteY13" fmla="*/ 1801654 h 2372201"/>
                <a:gd name="connsiteX14" fmla="*/ 1801654 w 2372201"/>
                <a:gd name="connsiteY14" fmla="*/ 2247900 h 2372201"/>
                <a:gd name="connsiteX15" fmla="*/ 1501616 w 2372201"/>
                <a:gd name="connsiteY15" fmla="*/ 2372201 h 2372201"/>
                <a:gd name="connsiteX16" fmla="*/ 870585 w 2372201"/>
                <a:gd name="connsiteY16" fmla="*/ 2372201 h 237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2201" h="2372201">
                  <a:moveTo>
                    <a:pt x="870585" y="2372106"/>
                  </a:moveTo>
                  <a:cubicBezTo>
                    <a:pt x="757238" y="2372106"/>
                    <a:pt x="650653" y="2328005"/>
                    <a:pt x="570548" y="2247805"/>
                  </a:cubicBezTo>
                  <a:lnTo>
                    <a:pt x="124301" y="1801559"/>
                  </a:lnTo>
                  <a:cubicBezTo>
                    <a:pt x="44101" y="1721453"/>
                    <a:pt x="0" y="1614964"/>
                    <a:pt x="0" y="1501521"/>
                  </a:cubicBezTo>
                  <a:lnTo>
                    <a:pt x="0" y="870490"/>
                  </a:lnTo>
                  <a:cubicBezTo>
                    <a:pt x="0" y="757142"/>
                    <a:pt x="44101" y="650558"/>
                    <a:pt x="124301" y="570452"/>
                  </a:cubicBezTo>
                  <a:lnTo>
                    <a:pt x="570452" y="124301"/>
                  </a:lnTo>
                  <a:cubicBezTo>
                    <a:pt x="650653" y="44101"/>
                    <a:pt x="757238" y="0"/>
                    <a:pt x="870585" y="0"/>
                  </a:cubicBezTo>
                  <a:lnTo>
                    <a:pt x="1501616" y="0"/>
                  </a:lnTo>
                  <a:cubicBezTo>
                    <a:pt x="1614964" y="0"/>
                    <a:pt x="1721549" y="44101"/>
                    <a:pt x="1801654" y="124301"/>
                  </a:cubicBezTo>
                  <a:lnTo>
                    <a:pt x="2247900" y="570548"/>
                  </a:lnTo>
                  <a:cubicBezTo>
                    <a:pt x="2328101" y="650748"/>
                    <a:pt x="2372201" y="757238"/>
                    <a:pt x="2372201" y="870585"/>
                  </a:cubicBezTo>
                  <a:lnTo>
                    <a:pt x="2372201" y="1501616"/>
                  </a:lnTo>
                  <a:cubicBezTo>
                    <a:pt x="2372201" y="1614964"/>
                    <a:pt x="2328101" y="1721549"/>
                    <a:pt x="2247900" y="1801654"/>
                  </a:cubicBezTo>
                  <a:lnTo>
                    <a:pt x="1801654" y="2247900"/>
                  </a:lnTo>
                  <a:cubicBezTo>
                    <a:pt x="1721453" y="2328101"/>
                    <a:pt x="1614964" y="2372201"/>
                    <a:pt x="1501616" y="2372201"/>
                  </a:cubicBezTo>
                  <a:lnTo>
                    <a:pt x="870585" y="2372201"/>
                  </a:lnTo>
                  <a:close/>
                </a:path>
              </a:pathLst>
            </a:custGeom>
            <a:noFill/>
            <a:ln w="25400" cap="flat">
              <a:solidFill>
                <a:srgbClr val="EF414A"/>
              </a:solidFill>
              <a:prstDash val="solid"/>
              <a:miter/>
            </a:ln>
            <a:effectLst>
              <a:glow rad="63500">
                <a:schemeClr val="accent2">
                  <a:satMod val="175000"/>
                  <a:alpha val="40000"/>
                </a:schemeClr>
              </a:glow>
            </a:effectLst>
          </p:spPr>
          <p:txBody>
            <a:bodyPr wrap="square" rtlCol="0" anchor="ctr">
              <a:noAutofit/>
            </a:bodyPr>
            <a:lstStyle/>
            <a:p>
              <a:endParaRPr lang="en-US" dirty="0">
                <a:solidFill>
                  <a:schemeClr val="tx1"/>
                </a:solidFill>
              </a:endParaRPr>
            </a:p>
          </p:txBody>
        </p:sp>
      </p:grpSp>
    </p:spTree>
    <p:extLst>
      <p:ext uri="{BB962C8B-B14F-4D97-AF65-F5344CB8AC3E}">
        <p14:creationId xmlns:p14="http://schemas.microsoft.com/office/powerpoint/2010/main" val="3382977451"/>
      </p:ext>
    </p:extLst>
  </p:cSld>
  <p:clrMapOvr>
    <a:masterClrMapping/>
  </p:clrMapOvr>
  <mc:AlternateContent xmlns:mc="http://schemas.openxmlformats.org/markup-compatibility/2006" xmlns:p14="http://schemas.microsoft.com/office/powerpoint/2010/main">
    <mc:Choice Requires="p14">
      <p:transition spd="slow" p14:dur="2000" advClick="0" advTm="29230"/>
    </mc:Choice>
    <mc:Fallback xmlns="">
      <p:transition spd="slow" advClick="0" advTm="29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32" fill="hold"/>
                                        <p:tgtEl>
                                          <p:spTgt spid="19"/>
                                        </p:tgtEl>
                                      </p:cBhvr>
                                    </p:cmd>
                                  </p:childTnLst>
                                </p:cTn>
                              </p:par>
                              <p:par>
                                <p:cTn id="7" presetID="2" presetClass="entr" presetSubtype="8" fill="hold" grpId="0" nodeType="withEffect">
                                  <p:stCondLst>
                                    <p:cond delay="0"/>
                                  </p:stCondLst>
                                  <p:childTnLst>
                                    <p:set>
                                      <p:cBhvr>
                                        <p:cTn id="8" dur="1" fill="hold">
                                          <p:stCondLst>
                                            <p:cond delay="0"/>
                                          </p:stCondLst>
                                        </p:cTn>
                                        <p:tgtEl>
                                          <p:spTgt spid="200"/>
                                        </p:tgtEl>
                                        <p:attrNameLst>
                                          <p:attrName>style.visibility</p:attrName>
                                        </p:attrNameLst>
                                      </p:cBhvr>
                                      <p:to>
                                        <p:strVal val="visible"/>
                                      </p:to>
                                    </p:set>
                                    <p:anim calcmode="lin" valueType="num">
                                      <p:cBhvr additive="base">
                                        <p:cTn id="9" dur="500" fill="hold"/>
                                        <p:tgtEl>
                                          <p:spTgt spid="200"/>
                                        </p:tgtEl>
                                        <p:attrNameLst>
                                          <p:attrName>ppt_x</p:attrName>
                                        </p:attrNameLst>
                                      </p:cBhvr>
                                      <p:tavLst>
                                        <p:tav tm="0">
                                          <p:val>
                                            <p:strVal val="0-#ppt_w/2"/>
                                          </p:val>
                                        </p:tav>
                                        <p:tav tm="100000">
                                          <p:val>
                                            <p:strVal val="#ppt_x"/>
                                          </p:val>
                                        </p:tav>
                                      </p:tavLst>
                                    </p:anim>
                                    <p:anim calcmode="lin" valueType="num">
                                      <p:cBhvr additive="base">
                                        <p:cTn id="10" dur="500" fill="hold"/>
                                        <p:tgtEl>
                                          <p:spTgt spid="200"/>
                                        </p:tgtEl>
                                        <p:attrNameLst>
                                          <p:attrName>ppt_y</p:attrName>
                                        </p:attrNameLst>
                                      </p:cBhvr>
                                      <p:tavLst>
                                        <p:tav tm="0">
                                          <p:val>
                                            <p:strVal val="#ppt_y"/>
                                          </p:val>
                                        </p:tav>
                                        <p:tav tm="100000">
                                          <p:val>
                                            <p:strVal val="#ppt_y"/>
                                          </p:val>
                                        </p:tav>
                                      </p:tavLst>
                                    </p:anim>
                                  </p:childTnLst>
                                </p:cTn>
                              </p:par>
                              <p:par>
                                <p:cTn id="11" presetID="53" presetClass="entr" presetSubtype="16" fill="hold" nodeType="withEffect">
                                  <p:stCondLst>
                                    <p:cond delay="500"/>
                                  </p:stCondLst>
                                  <p:childTnLst>
                                    <p:set>
                                      <p:cBhvr>
                                        <p:cTn id="12" dur="1" fill="hold">
                                          <p:stCondLst>
                                            <p:cond delay="0"/>
                                          </p:stCondLst>
                                        </p:cTn>
                                        <p:tgtEl>
                                          <p:spTgt spid="262"/>
                                        </p:tgtEl>
                                        <p:attrNameLst>
                                          <p:attrName>style.visibility</p:attrName>
                                        </p:attrNameLst>
                                      </p:cBhvr>
                                      <p:to>
                                        <p:strVal val="visible"/>
                                      </p:to>
                                    </p:set>
                                    <p:anim calcmode="lin" valueType="num">
                                      <p:cBhvr>
                                        <p:cTn id="13" dur="500" fill="hold"/>
                                        <p:tgtEl>
                                          <p:spTgt spid="262"/>
                                        </p:tgtEl>
                                        <p:attrNameLst>
                                          <p:attrName>ppt_w</p:attrName>
                                        </p:attrNameLst>
                                      </p:cBhvr>
                                      <p:tavLst>
                                        <p:tav tm="0">
                                          <p:val>
                                            <p:fltVal val="0"/>
                                          </p:val>
                                        </p:tav>
                                        <p:tav tm="100000">
                                          <p:val>
                                            <p:strVal val="#ppt_w"/>
                                          </p:val>
                                        </p:tav>
                                      </p:tavLst>
                                    </p:anim>
                                    <p:anim calcmode="lin" valueType="num">
                                      <p:cBhvr>
                                        <p:cTn id="14" dur="500" fill="hold"/>
                                        <p:tgtEl>
                                          <p:spTgt spid="262"/>
                                        </p:tgtEl>
                                        <p:attrNameLst>
                                          <p:attrName>ppt_h</p:attrName>
                                        </p:attrNameLst>
                                      </p:cBhvr>
                                      <p:tavLst>
                                        <p:tav tm="0">
                                          <p:val>
                                            <p:fltVal val="0"/>
                                          </p:val>
                                        </p:tav>
                                        <p:tav tm="100000">
                                          <p:val>
                                            <p:strVal val="#ppt_h"/>
                                          </p:val>
                                        </p:tav>
                                      </p:tavLst>
                                    </p:anim>
                                    <p:animEffect transition="in" filter="fade">
                                      <p:cBhvr>
                                        <p:cTn id="15" dur="500"/>
                                        <p:tgtEl>
                                          <p:spTgt spid="262"/>
                                        </p:tgtEl>
                                      </p:cBhvr>
                                    </p:animEffect>
                                  </p:childTnLst>
                                </p:cTn>
                              </p:par>
                              <p:par>
                                <p:cTn id="16" presetID="22" presetClass="entr" presetSubtype="8" fill="hold" nodeType="withEffect">
                                  <p:stCondLst>
                                    <p:cond delay="750"/>
                                  </p:stCondLst>
                                  <p:childTnLst>
                                    <p:set>
                                      <p:cBhvr>
                                        <p:cTn id="17" dur="1" fill="hold">
                                          <p:stCondLst>
                                            <p:cond delay="0"/>
                                          </p:stCondLst>
                                        </p:cTn>
                                        <p:tgtEl>
                                          <p:spTgt spid="61"/>
                                        </p:tgtEl>
                                        <p:attrNameLst>
                                          <p:attrName>style.visibility</p:attrName>
                                        </p:attrNameLst>
                                      </p:cBhvr>
                                      <p:to>
                                        <p:strVal val="visible"/>
                                      </p:to>
                                    </p:set>
                                    <p:animEffect transition="in" filter="wipe(left)">
                                      <p:cBhvr>
                                        <p:cTn id="18" dur="500"/>
                                        <p:tgtEl>
                                          <p:spTgt spid="61"/>
                                        </p:tgtEl>
                                      </p:cBhvr>
                                    </p:animEffect>
                                  </p:childTnLst>
                                </p:cTn>
                              </p:par>
                              <p:par>
                                <p:cTn id="19" presetID="53" presetClass="entr" presetSubtype="16" fill="hold" nodeType="withEffect">
                                  <p:stCondLst>
                                    <p:cond delay="1000"/>
                                  </p:stCondLst>
                                  <p:childTnLst>
                                    <p:set>
                                      <p:cBhvr>
                                        <p:cTn id="20" dur="1" fill="hold">
                                          <p:stCondLst>
                                            <p:cond delay="0"/>
                                          </p:stCondLst>
                                        </p:cTn>
                                        <p:tgtEl>
                                          <p:spTgt spid="263"/>
                                        </p:tgtEl>
                                        <p:attrNameLst>
                                          <p:attrName>style.visibility</p:attrName>
                                        </p:attrNameLst>
                                      </p:cBhvr>
                                      <p:to>
                                        <p:strVal val="visible"/>
                                      </p:to>
                                    </p:set>
                                    <p:anim calcmode="lin" valueType="num">
                                      <p:cBhvr>
                                        <p:cTn id="21" dur="500" fill="hold"/>
                                        <p:tgtEl>
                                          <p:spTgt spid="263"/>
                                        </p:tgtEl>
                                        <p:attrNameLst>
                                          <p:attrName>ppt_w</p:attrName>
                                        </p:attrNameLst>
                                      </p:cBhvr>
                                      <p:tavLst>
                                        <p:tav tm="0">
                                          <p:val>
                                            <p:fltVal val="0"/>
                                          </p:val>
                                        </p:tav>
                                        <p:tav tm="100000">
                                          <p:val>
                                            <p:strVal val="#ppt_w"/>
                                          </p:val>
                                        </p:tav>
                                      </p:tavLst>
                                    </p:anim>
                                    <p:anim calcmode="lin" valueType="num">
                                      <p:cBhvr>
                                        <p:cTn id="22" dur="500" fill="hold"/>
                                        <p:tgtEl>
                                          <p:spTgt spid="263"/>
                                        </p:tgtEl>
                                        <p:attrNameLst>
                                          <p:attrName>ppt_h</p:attrName>
                                        </p:attrNameLst>
                                      </p:cBhvr>
                                      <p:tavLst>
                                        <p:tav tm="0">
                                          <p:val>
                                            <p:fltVal val="0"/>
                                          </p:val>
                                        </p:tav>
                                        <p:tav tm="100000">
                                          <p:val>
                                            <p:strVal val="#ppt_h"/>
                                          </p:val>
                                        </p:tav>
                                      </p:tavLst>
                                    </p:anim>
                                    <p:animEffect transition="in" filter="fade">
                                      <p:cBhvr>
                                        <p:cTn id="23" dur="500"/>
                                        <p:tgtEl>
                                          <p:spTgt spid="263"/>
                                        </p:tgtEl>
                                      </p:cBhvr>
                                    </p:animEffect>
                                  </p:childTnLst>
                                </p:cTn>
                              </p:par>
                              <p:par>
                                <p:cTn id="24" presetID="22" presetClass="entr" presetSubtype="8" fill="hold" nodeType="withEffect">
                                  <p:stCondLst>
                                    <p:cond delay="125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53" presetClass="entr" presetSubtype="16" fill="hold" nodeType="withEffect">
                                  <p:stCondLst>
                                    <p:cond delay="1500"/>
                                  </p:stCondLst>
                                  <p:childTnLst>
                                    <p:set>
                                      <p:cBhvr>
                                        <p:cTn id="28" dur="1" fill="hold">
                                          <p:stCondLst>
                                            <p:cond delay="0"/>
                                          </p:stCondLst>
                                        </p:cTn>
                                        <p:tgtEl>
                                          <p:spTgt spid="264"/>
                                        </p:tgtEl>
                                        <p:attrNameLst>
                                          <p:attrName>style.visibility</p:attrName>
                                        </p:attrNameLst>
                                      </p:cBhvr>
                                      <p:to>
                                        <p:strVal val="visible"/>
                                      </p:to>
                                    </p:set>
                                    <p:anim calcmode="lin" valueType="num">
                                      <p:cBhvr>
                                        <p:cTn id="29" dur="500" fill="hold"/>
                                        <p:tgtEl>
                                          <p:spTgt spid="264"/>
                                        </p:tgtEl>
                                        <p:attrNameLst>
                                          <p:attrName>ppt_w</p:attrName>
                                        </p:attrNameLst>
                                      </p:cBhvr>
                                      <p:tavLst>
                                        <p:tav tm="0">
                                          <p:val>
                                            <p:fltVal val="0"/>
                                          </p:val>
                                        </p:tav>
                                        <p:tav tm="100000">
                                          <p:val>
                                            <p:strVal val="#ppt_w"/>
                                          </p:val>
                                        </p:tav>
                                      </p:tavLst>
                                    </p:anim>
                                    <p:anim calcmode="lin" valueType="num">
                                      <p:cBhvr>
                                        <p:cTn id="30" dur="500" fill="hold"/>
                                        <p:tgtEl>
                                          <p:spTgt spid="264"/>
                                        </p:tgtEl>
                                        <p:attrNameLst>
                                          <p:attrName>ppt_h</p:attrName>
                                        </p:attrNameLst>
                                      </p:cBhvr>
                                      <p:tavLst>
                                        <p:tav tm="0">
                                          <p:val>
                                            <p:fltVal val="0"/>
                                          </p:val>
                                        </p:tav>
                                        <p:tav tm="100000">
                                          <p:val>
                                            <p:strVal val="#ppt_h"/>
                                          </p:val>
                                        </p:tav>
                                      </p:tavLst>
                                    </p:anim>
                                    <p:animEffect transition="in" filter="fade">
                                      <p:cBhvr>
                                        <p:cTn id="31" dur="500"/>
                                        <p:tgtEl>
                                          <p:spTgt spid="264"/>
                                        </p:tgtEl>
                                      </p:cBhvr>
                                    </p:animEffect>
                                  </p:childTnLst>
                                </p:cTn>
                              </p:par>
                              <p:par>
                                <p:cTn id="32" presetID="22" presetClass="entr" presetSubtype="2" fill="hold" nodeType="withEffect">
                                  <p:stCondLst>
                                    <p:cond delay="175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par>
                                <p:cTn id="35" presetID="22" presetClass="entr" presetSubtype="8" fill="hold" nodeType="withEffect">
                                  <p:stCondLst>
                                    <p:cond delay="200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53" presetClass="entr" presetSubtype="16" fill="hold" nodeType="withEffect">
                                  <p:stCondLst>
                                    <p:cond delay="2250"/>
                                  </p:stCondLst>
                                  <p:childTnLst>
                                    <p:set>
                                      <p:cBhvr>
                                        <p:cTn id="39" dur="1" fill="hold">
                                          <p:stCondLst>
                                            <p:cond delay="0"/>
                                          </p:stCondLst>
                                        </p:cTn>
                                        <p:tgtEl>
                                          <p:spTgt spid="265"/>
                                        </p:tgtEl>
                                        <p:attrNameLst>
                                          <p:attrName>style.visibility</p:attrName>
                                        </p:attrNameLst>
                                      </p:cBhvr>
                                      <p:to>
                                        <p:strVal val="visible"/>
                                      </p:to>
                                    </p:set>
                                    <p:anim calcmode="lin" valueType="num">
                                      <p:cBhvr>
                                        <p:cTn id="40" dur="500" fill="hold"/>
                                        <p:tgtEl>
                                          <p:spTgt spid="265"/>
                                        </p:tgtEl>
                                        <p:attrNameLst>
                                          <p:attrName>ppt_w</p:attrName>
                                        </p:attrNameLst>
                                      </p:cBhvr>
                                      <p:tavLst>
                                        <p:tav tm="0">
                                          <p:val>
                                            <p:fltVal val="0"/>
                                          </p:val>
                                        </p:tav>
                                        <p:tav tm="100000">
                                          <p:val>
                                            <p:strVal val="#ppt_w"/>
                                          </p:val>
                                        </p:tav>
                                      </p:tavLst>
                                    </p:anim>
                                    <p:anim calcmode="lin" valueType="num">
                                      <p:cBhvr>
                                        <p:cTn id="41" dur="500" fill="hold"/>
                                        <p:tgtEl>
                                          <p:spTgt spid="265"/>
                                        </p:tgtEl>
                                        <p:attrNameLst>
                                          <p:attrName>ppt_h</p:attrName>
                                        </p:attrNameLst>
                                      </p:cBhvr>
                                      <p:tavLst>
                                        <p:tav tm="0">
                                          <p:val>
                                            <p:fltVal val="0"/>
                                          </p:val>
                                        </p:tav>
                                        <p:tav tm="100000">
                                          <p:val>
                                            <p:strVal val="#ppt_h"/>
                                          </p:val>
                                        </p:tav>
                                      </p:tavLst>
                                    </p:anim>
                                    <p:animEffect transition="in" filter="fade">
                                      <p:cBhvr>
                                        <p:cTn id="42" dur="500"/>
                                        <p:tgtEl>
                                          <p:spTgt spid="265"/>
                                        </p:tgtEl>
                                      </p:cBhvr>
                                    </p:animEffect>
                                  </p:childTnLst>
                                </p:cTn>
                              </p:par>
                              <p:par>
                                <p:cTn id="43" presetID="22" presetClass="entr" presetSubtype="8" fill="hold" nodeType="withEffect">
                                  <p:stCondLst>
                                    <p:cond delay="250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par>
                                <p:cTn id="46" presetID="22" presetClass="entr" presetSubtype="8" fill="hold" nodeType="withEffect">
                                  <p:stCondLst>
                                    <p:cond delay="2750"/>
                                  </p:stCondLst>
                                  <p:childTnLst>
                                    <p:set>
                                      <p:cBhvr>
                                        <p:cTn id="47" dur="1" fill="hold">
                                          <p:stCondLst>
                                            <p:cond delay="0"/>
                                          </p:stCondLst>
                                        </p:cTn>
                                        <p:tgtEl>
                                          <p:spTgt spid="266"/>
                                        </p:tgtEl>
                                        <p:attrNameLst>
                                          <p:attrName>style.visibility</p:attrName>
                                        </p:attrNameLst>
                                      </p:cBhvr>
                                      <p:to>
                                        <p:strVal val="visible"/>
                                      </p:to>
                                    </p:set>
                                    <p:animEffect transition="in" filter="wipe(left)">
                                      <p:cBhvr>
                                        <p:cTn id="48" dur="500"/>
                                        <p:tgtEl>
                                          <p:spTgt spid="266"/>
                                        </p:tgtEl>
                                      </p:cBhvr>
                                    </p:animEffect>
                                  </p:childTnLst>
                                </p:cTn>
                              </p:par>
                              <p:par>
                                <p:cTn id="49" presetID="10" presetClass="entr" presetSubtype="0" fill="hold" grpId="0" nodeType="withEffect">
                                  <p:stCondLst>
                                    <p:cond delay="350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xit" presetSubtype="0" fill="hold" grpId="1" nodeType="withEffect">
                                  <p:stCondLst>
                                    <p:cond delay="7500"/>
                                  </p:stCondLst>
                                  <p:childTnLst>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par>
                                <p:cTn id="55" presetID="10" presetClass="entr" presetSubtype="0" fill="hold" grpId="0" nodeType="withEffect">
                                  <p:stCondLst>
                                    <p:cond delay="750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par>
                                <p:cTn id="58" presetID="10" presetClass="exit" presetSubtype="0" fill="hold" grpId="1" nodeType="withEffect">
                                  <p:stCondLst>
                                    <p:cond delay="10000"/>
                                  </p:stCondLst>
                                  <p:childTnLst>
                                    <p:animEffect transition="out" filter="fade">
                                      <p:cBhvr>
                                        <p:cTn id="59" dur="500"/>
                                        <p:tgtEl>
                                          <p:spTgt spid="60"/>
                                        </p:tgtEl>
                                      </p:cBhvr>
                                    </p:animEffect>
                                    <p:set>
                                      <p:cBhvr>
                                        <p:cTn id="60" dur="1" fill="hold">
                                          <p:stCondLst>
                                            <p:cond delay="499"/>
                                          </p:stCondLst>
                                        </p:cTn>
                                        <p:tgtEl>
                                          <p:spTgt spid="60"/>
                                        </p:tgtEl>
                                        <p:attrNameLst>
                                          <p:attrName>style.visibility</p:attrName>
                                        </p:attrNameLst>
                                      </p:cBhvr>
                                      <p:to>
                                        <p:strVal val="hidden"/>
                                      </p:to>
                                    </p:set>
                                  </p:childTnLst>
                                </p:cTn>
                              </p:par>
                              <p:par>
                                <p:cTn id="61" presetID="10" presetClass="entr" presetSubtype="0" fill="hold" grpId="0" nodeType="withEffect">
                                  <p:stCondLst>
                                    <p:cond delay="1650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par>
                                <p:cTn id="64" presetID="10" presetClass="exit" presetSubtype="0" fill="hold" grpId="1" nodeType="withEffect">
                                  <p:stCondLst>
                                    <p:cond delay="18000"/>
                                  </p:stCondLst>
                                  <p:childTnLst>
                                    <p:animEffect transition="out" filter="fade">
                                      <p:cBhvr>
                                        <p:cTn id="65" dur="500"/>
                                        <p:tgtEl>
                                          <p:spTgt spid="62"/>
                                        </p:tgtEl>
                                      </p:cBhvr>
                                    </p:animEffect>
                                    <p:set>
                                      <p:cBhvr>
                                        <p:cTn id="66" dur="1" fill="hold">
                                          <p:stCondLst>
                                            <p:cond delay="499"/>
                                          </p:stCondLst>
                                        </p:cTn>
                                        <p:tgtEl>
                                          <p:spTgt spid="62"/>
                                        </p:tgtEl>
                                        <p:attrNameLst>
                                          <p:attrName>style.visibility</p:attrName>
                                        </p:attrNameLst>
                                      </p:cBhvr>
                                      <p:to>
                                        <p:strVal val="hidden"/>
                                      </p:to>
                                    </p:set>
                                  </p:childTnLst>
                                </p:cTn>
                              </p:par>
                              <p:par>
                                <p:cTn id="67" presetID="10" presetClass="entr" presetSubtype="0" fill="hold" grpId="0" nodeType="withEffect">
                                  <p:stCondLst>
                                    <p:cond delay="18000"/>
                                  </p:stCondLst>
                                  <p:childTnLst>
                                    <p:set>
                                      <p:cBhvr>
                                        <p:cTn id="68" dur="1" fill="hold">
                                          <p:stCondLst>
                                            <p:cond delay="0"/>
                                          </p:stCondLst>
                                        </p:cTn>
                                        <p:tgtEl>
                                          <p:spTgt spid="201"/>
                                        </p:tgtEl>
                                        <p:attrNameLst>
                                          <p:attrName>style.visibility</p:attrName>
                                        </p:attrNameLst>
                                      </p:cBhvr>
                                      <p:to>
                                        <p:strVal val="visible"/>
                                      </p:to>
                                    </p:set>
                                    <p:animEffect transition="in" filter="fade">
                                      <p:cBhvr>
                                        <p:cTn id="69" dur="500"/>
                                        <p:tgtEl>
                                          <p:spTgt spid="201"/>
                                        </p:tgtEl>
                                      </p:cBhvr>
                                    </p:animEffect>
                                  </p:childTnLst>
                                </p:cTn>
                              </p:par>
                              <p:par>
                                <p:cTn id="70" presetID="10" presetClass="exit" presetSubtype="0" fill="hold" grpId="1" nodeType="withEffect">
                                  <p:stCondLst>
                                    <p:cond delay="20500"/>
                                  </p:stCondLst>
                                  <p:childTnLst>
                                    <p:animEffect transition="out" filter="fade">
                                      <p:cBhvr>
                                        <p:cTn id="71" dur="500"/>
                                        <p:tgtEl>
                                          <p:spTgt spid="201"/>
                                        </p:tgtEl>
                                      </p:cBhvr>
                                    </p:animEffect>
                                    <p:set>
                                      <p:cBhvr>
                                        <p:cTn id="72" dur="1" fill="hold">
                                          <p:stCondLst>
                                            <p:cond delay="499"/>
                                          </p:stCondLst>
                                        </p:cTn>
                                        <p:tgtEl>
                                          <p:spTgt spid="201"/>
                                        </p:tgtEl>
                                        <p:attrNameLst>
                                          <p:attrName>style.visibility</p:attrName>
                                        </p:attrNameLst>
                                      </p:cBhvr>
                                      <p:to>
                                        <p:strVal val="hidden"/>
                                      </p:to>
                                    </p:set>
                                  </p:childTnLst>
                                </p:cTn>
                              </p:par>
                              <p:par>
                                <p:cTn id="73" presetID="10" presetClass="entr" presetSubtype="0" fill="hold" nodeType="withEffect">
                                  <p:stCondLst>
                                    <p:cond delay="2150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par>
                                <p:cTn id="76" presetID="10" presetClass="exit" presetSubtype="0" fill="hold" nodeType="withEffect">
                                  <p:stCondLst>
                                    <p:cond delay="24750"/>
                                  </p:stCondLst>
                                  <p:childTnLst>
                                    <p:animEffect transition="out" filter="fade">
                                      <p:cBhvr>
                                        <p:cTn id="77" dur="500"/>
                                        <p:tgtEl>
                                          <p:spTgt spid="63"/>
                                        </p:tgtEl>
                                      </p:cBhvr>
                                    </p:animEffect>
                                    <p:set>
                                      <p:cBhvr>
                                        <p:cTn id="78" dur="1" fill="hold">
                                          <p:stCondLst>
                                            <p:cond delay="499"/>
                                          </p:stCondLst>
                                        </p:cTn>
                                        <p:tgtEl>
                                          <p:spTgt spid="63"/>
                                        </p:tgtEl>
                                        <p:attrNameLst>
                                          <p:attrName>style.visibility</p:attrName>
                                        </p:attrNameLst>
                                      </p:cBhvr>
                                      <p:to>
                                        <p:strVal val="hidden"/>
                                      </p:to>
                                    </p:set>
                                  </p:childTnLst>
                                </p:cTn>
                              </p:par>
                              <p:par>
                                <p:cTn id="79" presetID="10" presetClass="entr" presetSubtype="0" fill="hold" grpId="0" nodeType="withEffect">
                                  <p:stCondLst>
                                    <p:cond delay="2525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nodeType="withEffect">
                                  <p:stCondLst>
                                    <p:cond delay="25250"/>
                                  </p:stCondLst>
                                  <p:childTnLst>
                                    <p:set>
                                      <p:cBhvr>
                                        <p:cTn id="83" dur="1" fill="hold">
                                          <p:stCondLst>
                                            <p:cond delay="0"/>
                                          </p:stCondLst>
                                        </p:cTn>
                                        <p:tgtEl>
                                          <p:spTgt spid="240"/>
                                        </p:tgtEl>
                                        <p:attrNameLst>
                                          <p:attrName>style.visibility</p:attrName>
                                        </p:attrNameLst>
                                      </p:cBhvr>
                                      <p:to>
                                        <p:strVal val="visible"/>
                                      </p:to>
                                    </p:set>
                                    <p:animEffect transition="in" filter="fade">
                                      <p:cBhvr>
                                        <p:cTn id="84" dur="500"/>
                                        <p:tgtEl>
                                          <p:spTgt spid="240"/>
                                        </p:tgtEl>
                                      </p:cBhvr>
                                    </p:animEffect>
                                  </p:childTnLst>
                                </p:cTn>
                              </p:par>
                              <p:par>
                                <p:cTn id="85" presetID="10" presetClass="exit" presetSubtype="0" fill="hold" nodeType="withEffect">
                                  <p:stCondLst>
                                    <p:cond delay="26500"/>
                                  </p:stCondLst>
                                  <p:childTnLst>
                                    <p:animEffect transition="out" filter="fade">
                                      <p:cBhvr>
                                        <p:cTn id="86" dur="500"/>
                                        <p:tgtEl>
                                          <p:spTgt spid="240"/>
                                        </p:tgtEl>
                                      </p:cBhvr>
                                    </p:animEffect>
                                    <p:set>
                                      <p:cBhvr>
                                        <p:cTn id="87" dur="1" fill="hold">
                                          <p:stCondLst>
                                            <p:cond delay="499"/>
                                          </p:stCondLst>
                                        </p:cTn>
                                        <p:tgtEl>
                                          <p:spTgt spid="240"/>
                                        </p:tgtEl>
                                        <p:attrNameLst>
                                          <p:attrName>style.visibility</p:attrName>
                                        </p:attrNameLst>
                                      </p:cBhvr>
                                      <p:to>
                                        <p:strVal val="hidden"/>
                                      </p:to>
                                    </p:set>
                                  </p:childTnLst>
                                </p:cTn>
                              </p:par>
                              <p:par>
                                <p:cTn id="88" presetID="10" presetClass="exit" presetSubtype="0" fill="hold" grpId="1" nodeType="withEffect">
                                  <p:stCondLst>
                                    <p:cond delay="26500"/>
                                  </p:stCondLst>
                                  <p:childTnLst>
                                    <p:animEffect transition="out" filter="fade">
                                      <p:cBhvr>
                                        <p:cTn id="89" dur="500"/>
                                        <p:tgtEl>
                                          <p:spTgt spid="24"/>
                                        </p:tgtEl>
                                      </p:cBhvr>
                                    </p:animEffect>
                                    <p:set>
                                      <p:cBhvr>
                                        <p:cTn id="90" dur="1" fill="hold">
                                          <p:stCondLst>
                                            <p:cond delay="499"/>
                                          </p:stCondLst>
                                        </p:cTn>
                                        <p:tgtEl>
                                          <p:spTgt spid="24"/>
                                        </p:tgtEl>
                                        <p:attrNameLst>
                                          <p:attrName>style.visibility</p:attrName>
                                        </p:attrNameLst>
                                      </p:cBhvr>
                                      <p:to>
                                        <p:strVal val="hidden"/>
                                      </p:to>
                                    </p:set>
                                  </p:childTnLst>
                                </p:cTn>
                              </p:par>
                              <p:par>
                                <p:cTn id="91" presetID="10" presetClass="entr" presetSubtype="0" fill="hold" grpId="0" nodeType="withEffect">
                                  <p:stCondLst>
                                    <p:cond delay="2725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500"/>
                                        <p:tgtEl>
                                          <p:spTgt spid="25"/>
                                        </p:tgtEl>
                                      </p:cBhvr>
                                    </p:animEffect>
                                  </p:childTnLst>
                                </p:cTn>
                              </p:par>
                              <p:par>
                                <p:cTn id="94" presetID="10" presetClass="entr" presetSubtype="0" fill="hold" nodeType="withEffect">
                                  <p:stCondLst>
                                    <p:cond delay="27250"/>
                                  </p:stCondLst>
                                  <p:childTnLst>
                                    <p:set>
                                      <p:cBhvr>
                                        <p:cTn id="95" dur="1" fill="hold">
                                          <p:stCondLst>
                                            <p:cond delay="0"/>
                                          </p:stCondLst>
                                        </p:cTn>
                                        <p:tgtEl>
                                          <p:spTgt spid="241"/>
                                        </p:tgtEl>
                                        <p:attrNameLst>
                                          <p:attrName>style.visibility</p:attrName>
                                        </p:attrNameLst>
                                      </p:cBhvr>
                                      <p:to>
                                        <p:strVal val="visible"/>
                                      </p:to>
                                    </p:set>
                                    <p:animEffect transition="in" filter="fade">
                                      <p:cBhvr>
                                        <p:cTn id="96" dur="500"/>
                                        <p:tgtEl>
                                          <p:spTgt spid="241"/>
                                        </p:tgtEl>
                                      </p:cBhvr>
                                    </p:animEffect>
                                  </p:childTnLst>
                                </p:cTn>
                              </p:par>
                              <p:par>
                                <p:cTn id="97" presetID="10" presetClass="exit" presetSubtype="0" fill="hold" nodeType="withEffect">
                                  <p:stCondLst>
                                    <p:cond delay="29500"/>
                                  </p:stCondLst>
                                  <p:childTnLst>
                                    <p:animEffect transition="out" filter="fade">
                                      <p:cBhvr>
                                        <p:cTn id="98" dur="500"/>
                                        <p:tgtEl>
                                          <p:spTgt spid="241"/>
                                        </p:tgtEl>
                                      </p:cBhvr>
                                    </p:animEffect>
                                    <p:set>
                                      <p:cBhvr>
                                        <p:cTn id="99" dur="1" fill="hold">
                                          <p:stCondLst>
                                            <p:cond delay="499"/>
                                          </p:stCondLst>
                                        </p:cTn>
                                        <p:tgtEl>
                                          <p:spTgt spid="241"/>
                                        </p:tgtEl>
                                        <p:attrNameLst>
                                          <p:attrName>style.visibility</p:attrName>
                                        </p:attrNameLst>
                                      </p:cBhvr>
                                      <p:to>
                                        <p:strVal val="hidden"/>
                                      </p:to>
                                    </p:set>
                                  </p:childTnLst>
                                </p:cTn>
                              </p:par>
                              <p:par>
                                <p:cTn id="100" presetID="10" presetClass="exit" presetSubtype="0" fill="hold" grpId="1" nodeType="withEffect">
                                  <p:stCondLst>
                                    <p:cond delay="2950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2" presetClass="exit" presetSubtype="2" fill="hold" nodeType="withEffect">
                                  <p:stCondLst>
                                    <p:cond delay="30500"/>
                                  </p:stCondLst>
                                  <p:childTnLst>
                                    <p:anim calcmode="lin" valueType="num">
                                      <p:cBhvr additive="base">
                                        <p:cTn id="104" dur="500"/>
                                        <p:tgtEl>
                                          <p:spTgt spid="262"/>
                                        </p:tgtEl>
                                        <p:attrNameLst>
                                          <p:attrName>ppt_x</p:attrName>
                                        </p:attrNameLst>
                                      </p:cBhvr>
                                      <p:tavLst>
                                        <p:tav tm="0">
                                          <p:val>
                                            <p:strVal val="ppt_x"/>
                                          </p:val>
                                        </p:tav>
                                        <p:tav tm="100000">
                                          <p:val>
                                            <p:strVal val="1+ppt_w/2"/>
                                          </p:val>
                                        </p:tav>
                                      </p:tavLst>
                                    </p:anim>
                                    <p:anim calcmode="lin" valueType="num">
                                      <p:cBhvr additive="base">
                                        <p:cTn id="105" dur="500"/>
                                        <p:tgtEl>
                                          <p:spTgt spid="262"/>
                                        </p:tgtEl>
                                        <p:attrNameLst>
                                          <p:attrName>ppt_y</p:attrName>
                                        </p:attrNameLst>
                                      </p:cBhvr>
                                      <p:tavLst>
                                        <p:tav tm="0">
                                          <p:val>
                                            <p:strVal val="ppt_y"/>
                                          </p:val>
                                        </p:tav>
                                        <p:tav tm="100000">
                                          <p:val>
                                            <p:strVal val="ppt_y"/>
                                          </p:val>
                                        </p:tav>
                                      </p:tavLst>
                                    </p:anim>
                                    <p:set>
                                      <p:cBhvr>
                                        <p:cTn id="106" dur="1" fill="hold">
                                          <p:stCondLst>
                                            <p:cond delay="499"/>
                                          </p:stCondLst>
                                        </p:cTn>
                                        <p:tgtEl>
                                          <p:spTgt spid="262"/>
                                        </p:tgtEl>
                                        <p:attrNameLst>
                                          <p:attrName>style.visibility</p:attrName>
                                        </p:attrNameLst>
                                      </p:cBhvr>
                                      <p:to>
                                        <p:strVal val="hidden"/>
                                      </p:to>
                                    </p:set>
                                  </p:childTnLst>
                                </p:cTn>
                              </p:par>
                              <p:par>
                                <p:cTn id="107" presetID="2" presetClass="exit" presetSubtype="2" fill="hold" nodeType="withEffect">
                                  <p:stCondLst>
                                    <p:cond delay="30500"/>
                                  </p:stCondLst>
                                  <p:childTnLst>
                                    <p:anim calcmode="lin" valueType="num">
                                      <p:cBhvr additive="base">
                                        <p:cTn id="108" dur="500"/>
                                        <p:tgtEl>
                                          <p:spTgt spid="61"/>
                                        </p:tgtEl>
                                        <p:attrNameLst>
                                          <p:attrName>ppt_x</p:attrName>
                                        </p:attrNameLst>
                                      </p:cBhvr>
                                      <p:tavLst>
                                        <p:tav tm="0">
                                          <p:val>
                                            <p:strVal val="ppt_x"/>
                                          </p:val>
                                        </p:tav>
                                        <p:tav tm="100000">
                                          <p:val>
                                            <p:strVal val="1+ppt_w/2"/>
                                          </p:val>
                                        </p:tav>
                                      </p:tavLst>
                                    </p:anim>
                                    <p:anim calcmode="lin" valueType="num">
                                      <p:cBhvr additive="base">
                                        <p:cTn id="109" dur="500"/>
                                        <p:tgtEl>
                                          <p:spTgt spid="61"/>
                                        </p:tgtEl>
                                        <p:attrNameLst>
                                          <p:attrName>ppt_y</p:attrName>
                                        </p:attrNameLst>
                                      </p:cBhvr>
                                      <p:tavLst>
                                        <p:tav tm="0">
                                          <p:val>
                                            <p:strVal val="ppt_y"/>
                                          </p:val>
                                        </p:tav>
                                        <p:tav tm="100000">
                                          <p:val>
                                            <p:strVal val="ppt_y"/>
                                          </p:val>
                                        </p:tav>
                                      </p:tavLst>
                                    </p:anim>
                                    <p:set>
                                      <p:cBhvr>
                                        <p:cTn id="110" dur="1" fill="hold">
                                          <p:stCondLst>
                                            <p:cond delay="499"/>
                                          </p:stCondLst>
                                        </p:cTn>
                                        <p:tgtEl>
                                          <p:spTgt spid="61"/>
                                        </p:tgtEl>
                                        <p:attrNameLst>
                                          <p:attrName>style.visibility</p:attrName>
                                        </p:attrNameLst>
                                      </p:cBhvr>
                                      <p:to>
                                        <p:strVal val="hidden"/>
                                      </p:to>
                                    </p:set>
                                  </p:childTnLst>
                                </p:cTn>
                              </p:par>
                              <p:par>
                                <p:cTn id="111" presetID="2" presetClass="exit" presetSubtype="2" fill="hold" nodeType="withEffect">
                                  <p:stCondLst>
                                    <p:cond delay="30500"/>
                                  </p:stCondLst>
                                  <p:childTnLst>
                                    <p:anim calcmode="lin" valueType="num">
                                      <p:cBhvr additive="base">
                                        <p:cTn id="112" dur="500"/>
                                        <p:tgtEl>
                                          <p:spTgt spid="263"/>
                                        </p:tgtEl>
                                        <p:attrNameLst>
                                          <p:attrName>ppt_x</p:attrName>
                                        </p:attrNameLst>
                                      </p:cBhvr>
                                      <p:tavLst>
                                        <p:tav tm="0">
                                          <p:val>
                                            <p:strVal val="ppt_x"/>
                                          </p:val>
                                        </p:tav>
                                        <p:tav tm="100000">
                                          <p:val>
                                            <p:strVal val="1+ppt_w/2"/>
                                          </p:val>
                                        </p:tav>
                                      </p:tavLst>
                                    </p:anim>
                                    <p:anim calcmode="lin" valueType="num">
                                      <p:cBhvr additive="base">
                                        <p:cTn id="113" dur="500"/>
                                        <p:tgtEl>
                                          <p:spTgt spid="263"/>
                                        </p:tgtEl>
                                        <p:attrNameLst>
                                          <p:attrName>ppt_y</p:attrName>
                                        </p:attrNameLst>
                                      </p:cBhvr>
                                      <p:tavLst>
                                        <p:tav tm="0">
                                          <p:val>
                                            <p:strVal val="ppt_y"/>
                                          </p:val>
                                        </p:tav>
                                        <p:tav tm="100000">
                                          <p:val>
                                            <p:strVal val="ppt_y"/>
                                          </p:val>
                                        </p:tav>
                                      </p:tavLst>
                                    </p:anim>
                                    <p:set>
                                      <p:cBhvr>
                                        <p:cTn id="114" dur="1" fill="hold">
                                          <p:stCondLst>
                                            <p:cond delay="499"/>
                                          </p:stCondLst>
                                        </p:cTn>
                                        <p:tgtEl>
                                          <p:spTgt spid="263"/>
                                        </p:tgtEl>
                                        <p:attrNameLst>
                                          <p:attrName>style.visibility</p:attrName>
                                        </p:attrNameLst>
                                      </p:cBhvr>
                                      <p:to>
                                        <p:strVal val="hidden"/>
                                      </p:to>
                                    </p:set>
                                  </p:childTnLst>
                                </p:cTn>
                              </p:par>
                              <p:par>
                                <p:cTn id="115" presetID="2" presetClass="exit" presetSubtype="2" fill="hold" nodeType="withEffect">
                                  <p:stCondLst>
                                    <p:cond delay="30500"/>
                                  </p:stCondLst>
                                  <p:childTnLst>
                                    <p:anim calcmode="lin" valueType="num">
                                      <p:cBhvr additive="base">
                                        <p:cTn id="116" dur="500"/>
                                        <p:tgtEl>
                                          <p:spTgt spid="13"/>
                                        </p:tgtEl>
                                        <p:attrNameLst>
                                          <p:attrName>ppt_x</p:attrName>
                                        </p:attrNameLst>
                                      </p:cBhvr>
                                      <p:tavLst>
                                        <p:tav tm="0">
                                          <p:val>
                                            <p:strVal val="ppt_x"/>
                                          </p:val>
                                        </p:tav>
                                        <p:tav tm="100000">
                                          <p:val>
                                            <p:strVal val="1+ppt_w/2"/>
                                          </p:val>
                                        </p:tav>
                                      </p:tavLst>
                                    </p:anim>
                                    <p:anim calcmode="lin" valueType="num">
                                      <p:cBhvr additive="base">
                                        <p:cTn id="117" dur="500"/>
                                        <p:tgtEl>
                                          <p:spTgt spid="13"/>
                                        </p:tgtEl>
                                        <p:attrNameLst>
                                          <p:attrName>ppt_y</p:attrName>
                                        </p:attrNameLst>
                                      </p:cBhvr>
                                      <p:tavLst>
                                        <p:tav tm="0">
                                          <p:val>
                                            <p:strVal val="ppt_y"/>
                                          </p:val>
                                        </p:tav>
                                        <p:tav tm="100000">
                                          <p:val>
                                            <p:strVal val="ppt_y"/>
                                          </p:val>
                                        </p:tav>
                                      </p:tavLst>
                                    </p:anim>
                                    <p:set>
                                      <p:cBhvr>
                                        <p:cTn id="118" dur="1" fill="hold">
                                          <p:stCondLst>
                                            <p:cond delay="499"/>
                                          </p:stCondLst>
                                        </p:cTn>
                                        <p:tgtEl>
                                          <p:spTgt spid="13"/>
                                        </p:tgtEl>
                                        <p:attrNameLst>
                                          <p:attrName>style.visibility</p:attrName>
                                        </p:attrNameLst>
                                      </p:cBhvr>
                                      <p:to>
                                        <p:strVal val="hidden"/>
                                      </p:to>
                                    </p:set>
                                  </p:childTnLst>
                                </p:cTn>
                              </p:par>
                              <p:par>
                                <p:cTn id="119" presetID="2" presetClass="exit" presetSubtype="2" fill="hold" nodeType="withEffect">
                                  <p:stCondLst>
                                    <p:cond delay="30000"/>
                                  </p:stCondLst>
                                  <p:childTnLst>
                                    <p:anim calcmode="lin" valueType="num">
                                      <p:cBhvr additive="base">
                                        <p:cTn id="120" dur="500"/>
                                        <p:tgtEl>
                                          <p:spTgt spid="264"/>
                                        </p:tgtEl>
                                        <p:attrNameLst>
                                          <p:attrName>ppt_x</p:attrName>
                                        </p:attrNameLst>
                                      </p:cBhvr>
                                      <p:tavLst>
                                        <p:tav tm="0">
                                          <p:val>
                                            <p:strVal val="ppt_x"/>
                                          </p:val>
                                        </p:tav>
                                        <p:tav tm="100000">
                                          <p:val>
                                            <p:strVal val="1+ppt_w/2"/>
                                          </p:val>
                                        </p:tav>
                                      </p:tavLst>
                                    </p:anim>
                                    <p:anim calcmode="lin" valueType="num">
                                      <p:cBhvr additive="base">
                                        <p:cTn id="121" dur="500"/>
                                        <p:tgtEl>
                                          <p:spTgt spid="264"/>
                                        </p:tgtEl>
                                        <p:attrNameLst>
                                          <p:attrName>ppt_y</p:attrName>
                                        </p:attrNameLst>
                                      </p:cBhvr>
                                      <p:tavLst>
                                        <p:tav tm="0">
                                          <p:val>
                                            <p:strVal val="ppt_y"/>
                                          </p:val>
                                        </p:tav>
                                        <p:tav tm="100000">
                                          <p:val>
                                            <p:strVal val="ppt_y"/>
                                          </p:val>
                                        </p:tav>
                                      </p:tavLst>
                                    </p:anim>
                                    <p:set>
                                      <p:cBhvr>
                                        <p:cTn id="122" dur="1" fill="hold">
                                          <p:stCondLst>
                                            <p:cond delay="499"/>
                                          </p:stCondLst>
                                        </p:cTn>
                                        <p:tgtEl>
                                          <p:spTgt spid="264"/>
                                        </p:tgtEl>
                                        <p:attrNameLst>
                                          <p:attrName>style.visibility</p:attrName>
                                        </p:attrNameLst>
                                      </p:cBhvr>
                                      <p:to>
                                        <p:strVal val="hidden"/>
                                      </p:to>
                                    </p:set>
                                  </p:childTnLst>
                                </p:cTn>
                              </p:par>
                              <p:par>
                                <p:cTn id="123" presetID="2" presetClass="exit" presetSubtype="2" fill="hold" nodeType="withEffect">
                                  <p:stCondLst>
                                    <p:cond delay="30000"/>
                                  </p:stCondLst>
                                  <p:childTnLst>
                                    <p:anim calcmode="lin" valueType="num">
                                      <p:cBhvr additive="base">
                                        <p:cTn id="124" dur="500"/>
                                        <p:tgtEl>
                                          <p:spTgt spid="14"/>
                                        </p:tgtEl>
                                        <p:attrNameLst>
                                          <p:attrName>ppt_x</p:attrName>
                                        </p:attrNameLst>
                                      </p:cBhvr>
                                      <p:tavLst>
                                        <p:tav tm="0">
                                          <p:val>
                                            <p:strVal val="ppt_x"/>
                                          </p:val>
                                        </p:tav>
                                        <p:tav tm="100000">
                                          <p:val>
                                            <p:strVal val="1+ppt_w/2"/>
                                          </p:val>
                                        </p:tav>
                                      </p:tavLst>
                                    </p:anim>
                                    <p:anim calcmode="lin" valueType="num">
                                      <p:cBhvr additive="base">
                                        <p:cTn id="125" dur="500"/>
                                        <p:tgtEl>
                                          <p:spTgt spid="14"/>
                                        </p:tgtEl>
                                        <p:attrNameLst>
                                          <p:attrName>ppt_y</p:attrName>
                                        </p:attrNameLst>
                                      </p:cBhvr>
                                      <p:tavLst>
                                        <p:tav tm="0">
                                          <p:val>
                                            <p:strVal val="ppt_y"/>
                                          </p:val>
                                        </p:tav>
                                        <p:tav tm="100000">
                                          <p:val>
                                            <p:strVal val="ppt_y"/>
                                          </p:val>
                                        </p:tav>
                                      </p:tavLst>
                                    </p:anim>
                                    <p:set>
                                      <p:cBhvr>
                                        <p:cTn id="126" dur="1" fill="hold">
                                          <p:stCondLst>
                                            <p:cond delay="499"/>
                                          </p:stCondLst>
                                        </p:cTn>
                                        <p:tgtEl>
                                          <p:spTgt spid="14"/>
                                        </p:tgtEl>
                                        <p:attrNameLst>
                                          <p:attrName>style.visibility</p:attrName>
                                        </p:attrNameLst>
                                      </p:cBhvr>
                                      <p:to>
                                        <p:strVal val="hidden"/>
                                      </p:to>
                                    </p:set>
                                  </p:childTnLst>
                                </p:cTn>
                              </p:par>
                              <p:par>
                                <p:cTn id="127" presetID="2" presetClass="exit" presetSubtype="2" fill="hold" nodeType="withEffect">
                                  <p:stCondLst>
                                    <p:cond delay="30000"/>
                                  </p:stCondLst>
                                  <p:childTnLst>
                                    <p:anim calcmode="lin" valueType="num">
                                      <p:cBhvr additive="base">
                                        <p:cTn id="128" dur="500"/>
                                        <p:tgtEl>
                                          <p:spTgt spid="16"/>
                                        </p:tgtEl>
                                        <p:attrNameLst>
                                          <p:attrName>ppt_x</p:attrName>
                                        </p:attrNameLst>
                                      </p:cBhvr>
                                      <p:tavLst>
                                        <p:tav tm="0">
                                          <p:val>
                                            <p:strVal val="ppt_x"/>
                                          </p:val>
                                        </p:tav>
                                        <p:tav tm="100000">
                                          <p:val>
                                            <p:strVal val="1+ppt_w/2"/>
                                          </p:val>
                                        </p:tav>
                                      </p:tavLst>
                                    </p:anim>
                                    <p:anim calcmode="lin" valueType="num">
                                      <p:cBhvr additive="base">
                                        <p:cTn id="129" dur="500"/>
                                        <p:tgtEl>
                                          <p:spTgt spid="16"/>
                                        </p:tgtEl>
                                        <p:attrNameLst>
                                          <p:attrName>ppt_y</p:attrName>
                                        </p:attrNameLst>
                                      </p:cBhvr>
                                      <p:tavLst>
                                        <p:tav tm="0">
                                          <p:val>
                                            <p:strVal val="ppt_y"/>
                                          </p:val>
                                        </p:tav>
                                        <p:tav tm="100000">
                                          <p:val>
                                            <p:strVal val="ppt_y"/>
                                          </p:val>
                                        </p:tav>
                                      </p:tavLst>
                                    </p:anim>
                                    <p:set>
                                      <p:cBhvr>
                                        <p:cTn id="130" dur="1" fill="hold">
                                          <p:stCondLst>
                                            <p:cond delay="499"/>
                                          </p:stCondLst>
                                        </p:cTn>
                                        <p:tgtEl>
                                          <p:spTgt spid="16"/>
                                        </p:tgtEl>
                                        <p:attrNameLst>
                                          <p:attrName>style.visibility</p:attrName>
                                        </p:attrNameLst>
                                      </p:cBhvr>
                                      <p:to>
                                        <p:strVal val="hidden"/>
                                      </p:to>
                                    </p:set>
                                  </p:childTnLst>
                                </p:cTn>
                              </p:par>
                              <p:par>
                                <p:cTn id="131" presetID="2" presetClass="exit" presetSubtype="2" fill="hold" nodeType="withEffect">
                                  <p:stCondLst>
                                    <p:cond delay="30000"/>
                                  </p:stCondLst>
                                  <p:childTnLst>
                                    <p:anim calcmode="lin" valueType="num">
                                      <p:cBhvr additive="base">
                                        <p:cTn id="132" dur="500"/>
                                        <p:tgtEl>
                                          <p:spTgt spid="265"/>
                                        </p:tgtEl>
                                        <p:attrNameLst>
                                          <p:attrName>ppt_x</p:attrName>
                                        </p:attrNameLst>
                                      </p:cBhvr>
                                      <p:tavLst>
                                        <p:tav tm="0">
                                          <p:val>
                                            <p:strVal val="ppt_x"/>
                                          </p:val>
                                        </p:tav>
                                        <p:tav tm="100000">
                                          <p:val>
                                            <p:strVal val="1+ppt_w/2"/>
                                          </p:val>
                                        </p:tav>
                                      </p:tavLst>
                                    </p:anim>
                                    <p:anim calcmode="lin" valueType="num">
                                      <p:cBhvr additive="base">
                                        <p:cTn id="133" dur="500"/>
                                        <p:tgtEl>
                                          <p:spTgt spid="265"/>
                                        </p:tgtEl>
                                        <p:attrNameLst>
                                          <p:attrName>ppt_y</p:attrName>
                                        </p:attrNameLst>
                                      </p:cBhvr>
                                      <p:tavLst>
                                        <p:tav tm="0">
                                          <p:val>
                                            <p:strVal val="ppt_y"/>
                                          </p:val>
                                        </p:tav>
                                        <p:tav tm="100000">
                                          <p:val>
                                            <p:strVal val="ppt_y"/>
                                          </p:val>
                                        </p:tav>
                                      </p:tavLst>
                                    </p:anim>
                                    <p:set>
                                      <p:cBhvr>
                                        <p:cTn id="134" dur="1" fill="hold">
                                          <p:stCondLst>
                                            <p:cond delay="499"/>
                                          </p:stCondLst>
                                        </p:cTn>
                                        <p:tgtEl>
                                          <p:spTgt spid="265"/>
                                        </p:tgtEl>
                                        <p:attrNameLst>
                                          <p:attrName>style.visibility</p:attrName>
                                        </p:attrNameLst>
                                      </p:cBhvr>
                                      <p:to>
                                        <p:strVal val="hidden"/>
                                      </p:to>
                                    </p:set>
                                  </p:childTnLst>
                                </p:cTn>
                              </p:par>
                              <p:par>
                                <p:cTn id="135" presetID="2" presetClass="exit" presetSubtype="2" fill="hold" nodeType="withEffect">
                                  <p:stCondLst>
                                    <p:cond delay="30000"/>
                                  </p:stCondLst>
                                  <p:childTnLst>
                                    <p:anim calcmode="lin" valueType="num">
                                      <p:cBhvr additive="base">
                                        <p:cTn id="136" dur="500"/>
                                        <p:tgtEl>
                                          <p:spTgt spid="18"/>
                                        </p:tgtEl>
                                        <p:attrNameLst>
                                          <p:attrName>ppt_x</p:attrName>
                                        </p:attrNameLst>
                                      </p:cBhvr>
                                      <p:tavLst>
                                        <p:tav tm="0">
                                          <p:val>
                                            <p:strVal val="ppt_x"/>
                                          </p:val>
                                        </p:tav>
                                        <p:tav tm="100000">
                                          <p:val>
                                            <p:strVal val="1+ppt_w/2"/>
                                          </p:val>
                                        </p:tav>
                                      </p:tavLst>
                                    </p:anim>
                                    <p:anim calcmode="lin" valueType="num">
                                      <p:cBhvr additive="base">
                                        <p:cTn id="137" dur="500"/>
                                        <p:tgtEl>
                                          <p:spTgt spid="18"/>
                                        </p:tgtEl>
                                        <p:attrNameLst>
                                          <p:attrName>ppt_y</p:attrName>
                                        </p:attrNameLst>
                                      </p:cBhvr>
                                      <p:tavLst>
                                        <p:tav tm="0">
                                          <p:val>
                                            <p:strVal val="ppt_y"/>
                                          </p:val>
                                        </p:tav>
                                        <p:tav tm="100000">
                                          <p:val>
                                            <p:strVal val="ppt_y"/>
                                          </p:val>
                                        </p:tav>
                                      </p:tavLst>
                                    </p:anim>
                                    <p:set>
                                      <p:cBhvr>
                                        <p:cTn id="138" dur="1" fill="hold">
                                          <p:stCondLst>
                                            <p:cond delay="499"/>
                                          </p:stCondLst>
                                        </p:cTn>
                                        <p:tgtEl>
                                          <p:spTgt spid="18"/>
                                        </p:tgtEl>
                                        <p:attrNameLst>
                                          <p:attrName>style.visibility</p:attrName>
                                        </p:attrNameLst>
                                      </p:cBhvr>
                                      <p:to>
                                        <p:strVal val="hidden"/>
                                      </p:to>
                                    </p:set>
                                  </p:childTnLst>
                                </p:cTn>
                              </p:par>
                              <p:par>
                                <p:cTn id="139" presetID="2" presetClass="exit" presetSubtype="2" fill="hold" nodeType="withEffect">
                                  <p:stCondLst>
                                    <p:cond delay="30000"/>
                                  </p:stCondLst>
                                  <p:childTnLst>
                                    <p:anim calcmode="lin" valueType="num">
                                      <p:cBhvr additive="base">
                                        <p:cTn id="140" dur="500"/>
                                        <p:tgtEl>
                                          <p:spTgt spid="266"/>
                                        </p:tgtEl>
                                        <p:attrNameLst>
                                          <p:attrName>ppt_x</p:attrName>
                                        </p:attrNameLst>
                                      </p:cBhvr>
                                      <p:tavLst>
                                        <p:tav tm="0">
                                          <p:val>
                                            <p:strVal val="ppt_x"/>
                                          </p:val>
                                        </p:tav>
                                        <p:tav tm="100000">
                                          <p:val>
                                            <p:strVal val="1+ppt_w/2"/>
                                          </p:val>
                                        </p:tav>
                                      </p:tavLst>
                                    </p:anim>
                                    <p:anim calcmode="lin" valueType="num">
                                      <p:cBhvr additive="base">
                                        <p:cTn id="141" dur="500"/>
                                        <p:tgtEl>
                                          <p:spTgt spid="266"/>
                                        </p:tgtEl>
                                        <p:attrNameLst>
                                          <p:attrName>ppt_y</p:attrName>
                                        </p:attrNameLst>
                                      </p:cBhvr>
                                      <p:tavLst>
                                        <p:tav tm="0">
                                          <p:val>
                                            <p:strVal val="ppt_y"/>
                                          </p:val>
                                        </p:tav>
                                        <p:tav tm="100000">
                                          <p:val>
                                            <p:strVal val="ppt_y"/>
                                          </p:val>
                                        </p:tav>
                                      </p:tavLst>
                                    </p:anim>
                                    <p:set>
                                      <p:cBhvr>
                                        <p:cTn id="142" dur="1" fill="hold">
                                          <p:stCondLst>
                                            <p:cond delay="499"/>
                                          </p:stCondLst>
                                        </p:cTn>
                                        <p:tgtEl>
                                          <p:spTgt spid="266"/>
                                        </p:tgtEl>
                                        <p:attrNameLst>
                                          <p:attrName>style.visibility</p:attrName>
                                        </p:attrNameLst>
                                      </p:cBhvr>
                                      <p:to>
                                        <p:strVal val="hidden"/>
                                      </p:to>
                                    </p:set>
                                  </p:childTnLst>
                                </p:cTn>
                              </p:par>
                              <p:par>
                                <p:cTn id="143" presetID="2" presetClass="exit" presetSubtype="8" fill="hold" grpId="1" nodeType="withEffect">
                                  <p:stCondLst>
                                    <p:cond delay="30000"/>
                                  </p:stCondLst>
                                  <p:childTnLst>
                                    <p:anim calcmode="lin" valueType="num">
                                      <p:cBhvr additive="base">
                                        <p:cTn id="144" dur="500"/>
                                        <p:tgtEl>
                                          <p:spTgt spid="200"/>
                                        </p:tgtEl>
                                        <p:attrNameLst>
                                          <p:attrName>ppt_x</p:attrName>
                                        </p:attrNameLst>
                                      </p:cBhvr>
                                      <p:tavLst>
                                        <p:tav tm="0">
                                          <p:val>
                                            <p:strVal val="ppt_x"/>
                                          </p:val>
                                        </p:tav>
                                        <p:tav tm="100000">
                                          <p:val>
                                            <p:strVal val="0-ppt_w/2"/>
                                          </p:val>
                                        </p:tav>
                                      </p:tavLst>
                                    </p:anim>
                                    <p:anim calcmode="lin" valueType="num">
                                      <p:cBhvr additive="base">
                                        <p:cTn id="145" dur="500"/>
                                        <p:tgtEl>
                                          <p:spTgt spid="200"/>
                                        </p:tgtEl>
                                        <p:attrNameLst>
                                          <p:attrName>ppt_y</p:attrName>
                                        </p:attrNameLst>
                                      </p:cBhvr>
                                      <p:tavLst>
                                        <p:tav tm="0">
                                          <p:val>
                                            <p:strVal val="ppt_y"/>
                                          </p:val>
                                        </p:tav>
                                        <p:tav tm="100000">
                                          <p:val>
                                            <p:strVal val="ppt_y"/>
                                          </p:val>
                                        </p:tav>
                                      </p:tavLst>
                                    </p:anim>
                                    <p:set>
                                      <p:cBhvr>
                                        <p:cTn id="146" dur="1" fill="hold">
                                          <p:stCondLst>
                                            <p:cond delay="499"/>
                                          </p:stCondLst>
                                        </p:cTn>
                                        <p:tgtEl>
                                          <p:spTgt spid="200"/>
                                        </p:tgtEl>
                                        <p:attrNameLst>
                                          <p:attrName>style.visibility</p:attrName>
                                        </p:attrNameLst>
                                      </p:cBhvr>
                                      <p:to>
                                        <p:strVal val="hidden"/>
                                      </p:to>
                                    </p:set>
                                  </p:childTnLst>
                                </p:cTn>
                              </p:par>
                              <p:par>
                                <p:cTn id="147" presetID="10" presetClass="entr" presetSubtype="0" fill="hold" grpId="0" nodeType="withEffect">
                                  <p:stCondLst>
                                    <p:cond delay="3500"/>
                                  </p:stCondLst>
                                  <p:childTnLst>
                                    <p:set>
                                      <p:cBhvr>
                                        <p:cTn id="148" dur="1" fill="hold">
                                          <p:stCondLst>
                                            <p:cond delay="0"/>
                                          </p:stCondLst>
                                        </p:cTn>
                                        <p:tgtEl>
                                          <p:spTgt spid="6"/>
                                        </p:tgtEl>
                                        <p:attrNameLst>
                                          <p:attrName>style.visibility</p:attrName>
                                        </p:attrNameLst>
                                      </p:cBhvr>
                                      <p:to>
                                        <p:strVal val="visible"/>
                                      </p:to>
                                    </p:set>
                                    <p:animEffect transition="in" filter="fade">
                                      <p:cBhvr>
                                        <p:cTn id="149" dur="500"/>
                                        <p:tgtEl>
                                          <p:spTgt spid="6"/>
                                        </p:tgtEl>
                                      </p:cBhvr>
                                    </p:animEffect>
                                  </p:childTnLst>
                                </p:cTn>
                              </p:par>
                              <p:par>
                                <p:cTn id="150" presetID="10" presetClass="exit" presetSubtype="0" fill="hold" grpId="1" nodeType="withEffect">
                                  <p:stCondLst>
                                    <p:cond delay="7500"/>
                                  </p:stCondLst>
                                  <p:childTnLst>
                                    <p:animEffect transition="out" filter="fade">
                                      <p:cBhvr>
                                        <p:cTn id="151" dur="500"/>
                                        <p:tgtEl>
                                          <p:spTgt spid="6"/>
                                        </p:tgtEl>
                                      </p:cBhvr>
                                    </p:animEffect>
                                    <p:set>
                                      <p:cBhvr>
                                        <p:cTn id="152" dur="1" fill="hold">
                                          <p:stCondLst>
                                            <p:cond delay="499"/>
                                          </p:stCondLst>
                                        </p:cTn>
                                        <p:tgtEl>
                                          <p:spTgt spid="6"/>
                                        </p:tgtEl>
                                        <p:attrNameLst>
                                          <p:attrName>style.visibility</p:attrName>
                                        </p:attrNameLst>
                                      </p:cBhvr>
                                      <p:to>
                                        <p:strVal val="hidden"/>
                                      </p:to>
                                    </p:set>
                                  </p:childTnLst>
                                </p:cTn>
                              </p:par>
                              <p:par>
                                <p:cTn id="153" presetID="10" presetClass="entr" presetSubtype="0" fill="hold" grpId="0" nodeType="withEffect">
                                  <p:stCondLst>
                                    <p:cond delay="7500"/>
                                  </p:stCondLst>
                                  <p:childTnLst>
                                    <p:set>
                                      <p:cBhvr>
                                        <p:cTn id="154" dur="1" fill="hold">
                                          <p:stCondLst>
                                            <p:cond delay="0"/>
                                          </p:stCondLst>
                                        </p:cTn>
                                        <p:tgtEl>
                                          <p:spTgt spid="15"/>
                                        </p:tgtEl>
                                        <p:attrNameLst>
                                          <p:attrName>style.visibility</p:attrName>
                                        </p:attrNameLst>
                                      </p:cBhvr>
                                      <p:to>
                                        <p:strVal val="visible"/>
                                      </p:to>
                                    </p:set>
                                    <p:animEffect transition="in" filter="fade">
                                      <p:cBhvr>
                                        <p:cTn id="155" dur="500"/>
                                        <p:tgtEl>
                                          <p:spTgt spid="15"/>
                                        </p:tgtEl>
                                      </p:cBhvr>
                                    </p:animEffect>
                                  </p:childTnLst>
                                </p:cTn>
                              </p:par>
                              <p:par>
                                <p:cTn id="156" presetID="10" presetClass="exit" presetSubtype="0" fill="hold" grpId="1" nodeType="withEffect">
                                  <p:stCondLst>
                                    <p:cond delay="10000"/>
                                  </p:stCondLst>
                                  <p:childTnLst>
                                    <p:animEffect transition="out" filter="fade">
                                      <p:cBhvr>
                                        <p:cTn id="157" dur="500"/>
                                        <p:tgtEl>
                                          <p:spTgt spid="15"/>
                                        </p:tgtEl>
                                      </p:cBhvr>
                                    </p:animEffect>
                                    <p:set>
                                      <p:cBhvr>
                                        <p:cTn id="158" dur="1" fill="hold">
                                          <p:stCondLst>
                                            <p:cond delay="499"/>
                                          </p:stCondLst>
                                        </p:cTn>
                                        <p:tgtEl>
                                          <p:spTgt spid="15"/>
                                        </p:tgtEl>
                                        <p:attrNameLst>
                                          <p:attrName>style.visibility</p:attrName>
                                        </p:attrNameLst>
                                      </p:cBhvr>
                                      <p:to>
                                        <p:strVal val="hidden"/>
                                      </p:to>
                                    </p:set>
                                  </p:childTnLst>
                                </p:cTn>
                              </p:par>
                              <p:par>
                                <p:cTn id="159" presetID="10" presetClass="entr" presetSubtype="0" fill="hold" grpId="0" nodeType="withEffect">
                                  <p:stCondLst>
                                    <p:cond delay="16500"/>
                                  </p:stCondLst>
                                  <p:childTnLst>
                                    <p:set>
                                      <p:cBhvr>
                                        <p:cTn id="160" dur="1" fill="hold">
                                          <p:stCondLst>
                                            <p:cond delay="0"/>
                                          </p:stCondLst>
                                        </p:cTn>
                                        <p:tgtEl>
                                          <p:spTgt spid="20"/>
                                        </p:tgtEl>
                                        <p:attrNameLst>
                                          <p:attrName>style.visibility</p:attrName>
                                        </p:attrNameLst>
                                      </p:cBhvr>
                                      <p:to>
                                        <p:strVal val="visible"/>
                                      </p:to>
                                    </p:set>
                                    <p:animEffect transition="in" filter="fade">
                                      <p:cBhvr>
                                        <p:cTn id="161" dur="500"/>
                                        <p:tgtEl>
                                          <p:spTgt spid="20"/>
                                        </p:tgtEl>
                                      </p:cBhvr>
                                    </p:animEffect>
                                  </p:childTnLst>
                                </p:cTn>
                              </p:par>
                              <p:par>
                                <p:cTn id="162" presetID="10" presetClass="exit" presetSubtype="0" fill="hold" grpId="1" nodeType="withEffect">
                                  <p:stCondLst>
                                    <p:cond delay="18000"/>
                                  </p:stCondLst>
                                  <p:childTnLst>
                                    <p:animEffect transition="out" filter="fade">
                                      <p:cBhvr>
                                        <p:cTn id="163" dur="500"/>
                                        <p:tgtEl>
                                          <p:spTgt spid="20"/>
                                        </p:tgtEl>
                                      </p:cBhvr>
                                    </p:animEffect>
                                    <p:set>
                                      <p:cBhvr>
                                        <p:cTn id="164" dur="1" fill="hold">
                                          <p:stCondLst>
                                            <p:cond delay="499"/>
                                          </p:stCondLst>
                                        </p:cTn>
                                        <p:tgtEl>
                                          <p:spTgt spid="20"/>
                                        </p:tgtEl>
                                        <p:attrNameLst>
                                          <p:attrName>style.visibility</p:attrName>
                                        </p:attrNameLst>
                                      </p:cBhvr>
                                      <p:to>
                                        <p:strVal val="hidden"/>
                                      </p:to>
                                    </p:set>
                                  </p:childTnLst>
                                </p:cTn>
                              </p:par>
                              <p:par>
                                <p:cTn id="165" presetID="10" presetClass="entr" presetSubtype="0" fill="hold" grpId="0" nodeType="withEffect">
                                  <p:stCondLst>
                                    <p:cond delay="18000"/>
                                  </p:stCondLst>
                                  <p:childTnLst>
                                    <p:set>
                                      <p:cBhvr>
                                        <p:cTn id="166" dur="1" fill="hold">
                                          <p:stCondLst>
                                            <p:cond delay="0"/>
                                          </p:stCondLst>
                                        </p:cTn>
                                        <p:tgtEl>
                                          <p:spTgt spid="21"/>
                                        </p:tgtEl>
                                        <p:attrNameLst>
                                          <p:attrName>style.visibility</p:attrName>
                                        </p:attrNameLst>
                                      </p:cBhvr>
                                      <p:to>
                                        <p:strVal val="visible"/>
                                      </p:to>
                                    </p:set>
                                    <p:animEffect transition="in" filter="fade">
                                      <p:cBhvr>
                                        <p:cTn id="167" dur="500"/>
                                        <p:tgtEl>
                                          <p:spTgt spid="21"/>
                                        </p:tgtEl>
                                      </p:cBhvr>
                                    </p:animEffect>
                                  </p:childTnLst>
                                </p:cTn>
                              </p:par>
                              <p:par>
                                <p:cTn id="168" presetID="10" presetClass="exit" presetSubtype="0" fill="hold" grpId="1" nodeType="withEffect">
                                  <p:stCondLst>
                                    <p:cond delay="20500"/>
                                  </p:stCondLst>
                                  <p:childTnLst>
                                    <p:animEffect transition="out" filter="fade">
                                      <p:cBhvr>
                                        <p:cTn id="169" dur="500"/>
                                        <p:tgtEl>
                                          <p:spTgt spid="21"/>
                                        </p:tgtEl>
                                      </p:cBhvr>
                                    </p:animEffect>
                                    <p:set>
                                      <p:cBhvr>
                                        <p:cTn id="17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1" fill="hold" display="0">
                  <p:stCondLst>
                    <p:cond delay="indefinite"/>
                  </p:stCondLst>
                  <p:endCondLst>
                    <p:cond evt="onStopAudio" delay="0">
                      <p:tgtEl>
                        <p:sldTgt/>
                      </p:tgtEl>
                    </p:cond>
                  </p:endCondLst>
                </p:cTn>
                <p:tgtEl>
                  <p:spTgt spid="19"/>
                </p:tgtEl>
              </p:cMediaNode>
            </p:audio>
          </p:childTnLst>
        </p:cTn>
      </p:par>
    </p:tnLst>
    <p:bldLst>
      <p:bldP spid="23" grpId="0" animBg="1"/>
      <p:bldP spid="23" grpId="1" animBg="1"/>
      <p:bldP spid="60" grpId="0" animBg="1"/>
      <p:bldP spid="60" grpId="1" animBg="1"/>
      <p:bldP spid="62" grpId="0" animBg="1"/>
      <p:bldP spid="62" grpId="1" animBg="1"/>
      <p:bldP spid="201" grpId="0" animBg="1"/>
      <p:bldP spid="201" grpId="1" animBg="1"/>
      <p:bldP spid="200" grpId="0"/>
      <p:bldP spid="200" grpId="1"/>
      <p:bldP spid="6" grpId="0" animBg="1"/>
      <p:bldP spid="6" grpId="1" animBg="1"/>
      <p:bldP spid="15" grpId="0" animBg="1"/>
      <p:bldP spid="15" grpId="1" animBg="1"/>
      <p:bldP spid="20" grpId="0" animBg="1"/>
      <p:bldP spid="20" grpId="1" animBg="1"/>
      <p:bldP spid="21" grpId="0" animBg="1"/>
      <p:bldP spid="21" grpId="1" animBg="1"/>
      <p:bldP spid="24" grpId="0" animBg="1"/>
      <p:bldP spid="24" grpId="1" animBg="1"/>
      <p:bldP spid="25"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extBox 199">
            <a:extLst>
              <a:ext uri="{FF2B5EF4-FFF2-40B4-BE49-F238E27FC236}">
                <a16:creationId xmlns:a16="http://schemas.microsoft.com/office/drawing/2014/main" id="{17657528-E9B8-0010-D1B3-0D63C0145E4E}"/>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US" dirty="0"/>
              <a:t>The action of cleaning - a definition:</a:t>
            </a:r>
            <a:endParaRPr lang="en-GB" dirty="0"/>
          </a:p>
        </p:txBody>
      </p:sp>
      <p:grpSp>
        <p:nvGrpSpPr>
          <p:cNvPr id="2" name="Group 1">
            <a:extLst>
              <a:ext uri="{FF2B5EF4-FFF2-40B4-BE49-F238E27FC236}">
                <a16:creationId xmlns:a16="http://schemas.microsoft.com/office/drawing/2014/main" id="{A3DD5131-C2AF-CB2B-3A03-F95F813A1BEB}"/>
              </a:ext>
            </a:extLst>
          </p:cNvPr>
          <p:cNvGrpSpPr/>
          <p:nvPr/>
        </p:nvGrpSpPr>
        <p:grpSpPr>
          <a:xfrm>
            <a:off x="241040" y="962025"/>
            <a:ext cx="2811854" cy="5322938"/>
            <a:chOff x="241040" y="962025"/>
            <a:chExt cx="2811854" cy="5322938"/>
          </a:xfrm>
        </p:grpSpPr>
        <p:sp>
          <p:nvSpPr>
            <p:cNvPr id="201" name="Freeform: Shape 200">
              <a:extLst>
                <a:ext uri="{FF2B5EF4-FFF2-40B4-BE49-F238E27FC236}">
                  <a16:creationId xmlns:a16="http://schemas.microsoft.com/office/drawing/2014/main" id="{484E8B04-E642-3891-E4F9-85E80A1214E1}"/>
                </a:ext>
              </a:extLst>
            </p:cNvPr>
            <p:cNvSpPr/>
            <p:nvPr/>
          </p:nvSpPr>
          <p:spPr>
            <a:xfrm>
              <a:off x="241040" y="2378025"/>
              <a:ext cx="2811854" cy="3906938"/>
            </a:xfrm>
            <a:custGeom>
              <a:avLst/>
              <a:gdLst>
                <a:gd name="connsiteX0" fmla="*/ 0 w 2811854"/>
                <a:gd name="connsiteY0" fmla="*/ 0 h 3906938"/>
                <a:gd name="connsiteX1" fmla="*/ 2811854 w 2811854"/>
                <a:gd name="connsiteY1" fmla="*/ 0 h 3906938"/>
                <a:gd name="connsiteX2" fmla="*/ 2811854 w 2811854"/>
                <a:gd name="connsiteY2" fmla="*/ 3548314 h 3906938"/>
                <a:gd name="connsiteX3" fmla="*/ 2453230 w 2811854"/>
                <a:gd name="connsiteY3" fmla="*/ 3906938 h 3906938"/>
                <a:gd name="connsiteX4" fmla="*/ 358624 w 2811854"/>
                <a:gd name="connsiteY4" fmla="*/ 3906938 h 3906938"/>
                <a:gd name="connsiteX5" fmla="*/ 0 w 2811854"/>
                <a:gd name="connsiteY5" fmla="*/ 3548314 h 390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854" h="3906938">
                  <a:moveTo>
                    <a:pt x="0" y="0"/>
                  </a:moveTo>
                  <a:lnTo>
                    <a:pt x="2811854" y="0"/>
                  </a:lnTo>
                  <a:lnTo>
                    <a:pt x="2811854" y="3548314"/>
                  </a:lnTo>
                  <a:cubicBezTo>
                    <a:pt x="2811854" y="3746377"/>
                    <a:pt x="2651293" y="3906938"/>
                    <a:pt x="2453230" y="3906938"/>
                  </a:cubicBezTo>
                  <a:lnTo>
                    <a:pt x="358624" y="3906938"/>
                  </a:lnTo>
                  <a:cubicBezTo>
                    <a:pt x="160561" y="3906938"/>
                    <a:pt x="0" y="3746377"/>
                    <a:pt x="0" y="3548314"/>
                  </a:cubicBezTo>
                  <a:close/>
                </a:path>
              </a:pathLst>
            </a:custGeom>
            <a:solidFill>
              <a:srgbClr val="FED02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D787380D-0451-FA9C-9440-38EC76BBB096}"/>
                </a:ext>
              </a:extLst>
            </p:cNvPr>
            <p:cNvSpPr txBox="1"/>
            <p:nvPr/>
          </p:nvSpPr>
          <p:spPr>
            <a:xfrm>
              <a:off x="433968" y="2543175"/>
              <a:ext cx="2425999" cy="2862322"/>
            </a:xfrm>
            <a:prstGeom prst="rect">
              <a:avLst/>
            </a:prstGeom>
            <a:noFill/>
          </p:spPr>
          <p:txBody>
            <a:bodyPr wrap="square" rtlCol="0">
              <a:spAutoFit/>
            </a:bodyPr>
            <a:lstStyle/>
            <a:p>
              <a:pPr indent="-342900" algn="ctr"/>
              <a:r>
                <a:rPr lang="en-US" sz="2000" dirty="0">
                  <a:latin typeface="Atkinson Hyperlegible" pitchFamily="2" charset="0"/>
                  <a:cs typeface="Arial"/>
                </a:rPr>
                <a:t>The </a:t>
              </a:r>
              <a:r>
                <a:rPr lang="en-US" sz="2000" b="1" dirty="0">
                  <a:latin typeface="Atkinson Hyperlegible" pitchFamily="2" charset="0"/>
                  <a:cs typeface="Arial"/>
                </a:rPr>
                <a:t>physical removal </a:t>
              </a:r>
              <a:r>
                <a:rPr lang="en-US" sz="2000" dirty="0">
                  <a:latin typeface="Atkinson Hyperlegible" pitchFamily="2" charset="0"/>
                  <a:cs typeface="Arial"/>
                </a:rPr>
                <a:t>of </a:t>
              </a:r>
              <a:r>
                <a:rPr lang="en-US" sz="2000" b="1" dirty="0">
                  <a:latin typeface="Atkinson Hyperlegible" pitchFamily="2" charset="0"/>
                  <a:cs typeface="Arial"/>
                </a:rPr>
                <a:t>foreign</a:t>
              </a:r>
              <a:r>
                <a:rPr lang="en-US" sz="2000" dirty="0">
                  <a:latin typeface="Atkinson Hyperlegible" pitchFamily="2" charset="0"/>
                  <a:cs typeface="Arial"/>
                </a:rPr>
                <a:t> material (e.g., dust, soil) and </a:t>
              </a:r>
              <a:r>
                <a:rPr lang="en-US" sz="2000" b="1" dirty="0">
                  <a:latin typeface="Atkinson Hyperlegible" pitchFamily="2" charset="0"/>
                  <a:cs typeface="Arial"/>
                </a:rPr>
                <a:t>organic</a:t>
              </a:r>
              <a:r>
                <a:rPr lang="en-US" sz="2000" dirty="0">
                  <a:latin typeface="Atkinson Hyperlegible" pitchFamily="2" charset="0"/>
                  <a:cs typeface="Arial"/>
                </a:rPr>
                <a:t> material (e.g., blood, secretions, excretions, microorganisms) from surfaces.</a:t>
              </a:r>
            </a:p>
          </p:txBody>
        </p:sp>
        <p:sp>
          <p:nvSpPr>
            <p:cNvPr id="5" name="Rectangle: Rounded Corners 4">
              <a:extLst>
                <a:ext uri="{FF2B5EF4-FFF2-40B4-BE49-F238E27FC236}">
                  <a16:creationId xmlns:a16="http://schemas.microsoft.com/office/drawing/2014/main" id="{FA179225-C5B7-CF4F-3656-455BF9F3068C}"/>
                </a:ext>
              </a:extLst>
            </p:cNvPr>
            <p:cNvSpPr/>
            <p:nvPr/>
          </p:nvSpPr>
          <p:spPr>
            <a:xfrm>
              <a:off x="335634" y="962025"/>
              <a:ext cx="2622667" cy="5214938"/>
            </a:xfrm>
            <a:prstGeom prst="roundRect">
              <a:avLst>
                <a:gd name="adj" fmla="val 10301"/>
              </a:avLst>
            </a:prstGeom>
            <a:no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04B8C46B-7970-52A0-C3A3-26D6E4A12235}"/>
                </a:ext>
              </a:extLst>
            </p:cNvPr>
            <p:cNvSpPr/>
            <p:nvPr/>
          </p:nvSpPr>
          <p:spPr>
            <a:xfrm>
              <a:off x="1486757" y="2228017"/>
              <a:ext cx="320421" cy="155922"/>
            </a:xfrm>
            <a:prstGeom prst="triangle">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5" name="Group 254">
              <a:extLst>
                <a:ext uri="{FF2B5EF4-FFF2-40B4-BE49-F238E27FC236}">
                  <a16:creationId xmlns:a16="http://schemas.microsoft.com/office/drawing/2014/main" id="{AF355BF8-7F11-AB79-C4F4-3EF04F6D13CE}"/>
                </a:ext>
              </a:extLst>
            </p:cNvPr>
            <p:cNvGrpSpPr/>
            <p:nvPr/>
          </p:nvGrpSpPr>
          <p:grpSpPr>
            <a:xfrm>
              <a:off x="1238141" y="1208784"/>
              <a:ext cx="817653" cy="843046"/>
              <a:chOff x="1238141" y="1381126"/>
              <a:chExt cx="817653" cy="843046"/>
            </a:xfrm>
          </p:grpSpPr>
          <p:sp>
            <p:nvSpPr>
              <p:cNvPr id="244" name="Freeform: Shape 243">
                <a:extLst>
                  <a:ext uri="{FF2B5EF4-FFF2-40B4-BE49-F238E27FC236}">
                    <a16:creationId xmlns:a16="http://schemas.microsoft.com/office/drawing/2014/main" id="{47C3DB2B-EF58-F835-5672-B99F381F2487}"/>
                  </a:ext>
                </a:extLst>
              </p:cNvPr>
              <p:cNvSpPr/>
              <p:nvPr/>
            </p:nvSpPr>
            <p:spPr>
              <a:xfrm rot="182473">
                <a:off x="1238141" y="1381126"/>
                <a:ext cx="817653" cy="843046"/>
              </a:xfrm>
              <a:custGeom>
                <a:avLst/>
                <a:gdLst>
                  <a:gd name="connsiteX0" fmla="*/ 999646 w 1086330"/>
                  <a:gd name="connsiteY0" fmla="*/ 532170 h 1086648"/>
                  <a:gd name="connsiteX1" fmla="*/ 1086330 w 1086330"/>
                  <a:gd name="connsiteY1" fmla="*/ 502225 h 1086648"/>
                  <a:gd name="connsiteX2" fmla="*/ 1071632 w 1086330"/>
                  <a:gd name="connsiteY2" fmla="*/ 410940 h 1086648"/>
                  <a:gd name="connsiteX3" fmla="*/ 979856 w 1086330"/>
                  <a:gd name="connsiteY3" fmla="*/ 409710 h 1086648"/>
                  <a:gd name="connsiteX4" fmla="*/ 955986 w 1086330"/>
                  <a:gd name="connsiteY4" fmla="*/ 347619 h 1086648"/>
                  <a:gd name="connsiteX5" fmla="*/ 1022923 w 1086330"/>
                  <a:gd name="connsiteY5" fmla="*/ 285051 h 1086648"/>
                  <a:gd name="connsiteX6" fmla="*/ 972362 w 1086330"/>
                  <a:gd name="connsiteY6" fmla="*/ 207640 h 1086648"/>
                  <a:gd name="connsiteX7" fmla="*/ 888079 w 1086330"/>
                  <a:gd name="connsiteY7" fmla="*/ 243821 h 1086648"/>
                  <a:gd name="connsiteX8" fmla="*/ 841092 w 1086330"/>
                  <a:gd name="connsiteY8" fmla="*/ 196515 h 1086648"/>
                  <a:gd name="connsiteX9" fmla="*/ 876665 w 1086330"/>
                  <a:gd name="connsiteY9" fmla="*/ 112435 h 1086648"/>
                  <a:gd name="connsiteX10" fmla="*/ 798994 w 1086330"/>
                  <a:gd name="connsiteY10" fmla="*/ 62279 h 1086648"/>
                  <a:gd name="connsiteX11" fmla="*/ 736874 w 1086330"/>
                  <a:gd name="connsiteY11" fmla="*/ 129448 h 1086648"/>
                  <a:gd name="connsiteX12" fmla="*/ 674551 w 1086330"/>
                  <a:gd name="connsiteY12" fmla="*/ 105939 h 1086648"/>
                  <a:gd name="connsiteX13" fmla="*/ 672844 w 1086330"/>
                  <a:gd name="connsiteY13" fmla="*/ 14235 h 1086648"/>
                  <a:gd name="connsiteX14" fmla="*/ 581502 w 1086330"/>
                  <a:gd name="connsiteY14" fmla="*/ 0 h 1086648"/>
                  <a:gd name="connsiteX15" fmla="*/ 552062 w 1086330"/>
                  <a:gd name="connsiteY15" fmla="*/ 86641 h 1086648"/>
                  <a:gd name="connsiteX16" fmla="*/ 485588 w 1086330"/>
                  <a:gd name="connsiteY16" fmla="*/ 90518 h 1086648"/>
                  <a:gd name="connsiteX17" fmla="*/ 446730 w 1086330"/>
                  <a:gd name="connsiteY17" fmla="*/ 7421 h 1086648"/>
                  <a:gd name="connsiteX18" fmla="*/ 357486 w 1086330"/>
                  <a:gd name="connsiteY18" fmla="*/ 31581 h 1086648"/>
                  <a:gd name="connsiteX19" fmla="*/ 365847 w 1086330"/>
                  <a:gd name="connsiteY19" fmla="*/ 122938 h 1086648"/>
                  <a:gd name="connsiteX20" fmla="*/ 306491 w 1086330"/>
                  <a:gd name="connsiteY20" fmla="*/ 153130 h 1086648"/>
                  <a:gd name="connsiteX21" fmla="*/ 237369 w 1086330"/>
                  <a:gd name="connsiteY21" fmla="*/ 93180 h 1086648"/>
                  <a:gd name="connsiteX22" fmla="*/ 165658 w 1086330"/>
                  <a:gd name="connsiteY22" fmla="*/ 151553 h 1086648"/>
                  <a:gd name="connsiteX23" fmla="*/ 210446 w 1086330"/>
                  <a:gd name="connsiteY23" fmla="*/ 231597 h 1086648"/>
                  <a:gd name="connsiteX24" fmla="*/ 168493 w 1086330"/>
                  <a:gd name="connsiteY24" fmla="*/ 283330 h 1086648"/>
                  <a:gd name="connsiteX25" fmla="*/ 80970 w 1086330"/>
                  <a:gd name="connsiteY25" fmla="*/ 256682 h 1086648"/>
                  <a:gd name="connsiteX26" fmla="*/ 39205 w 1086330"/>
                  <a:gd name="connsiteY26" fmla="*/ 339171 h 1086648"/>
                  <a:gd name="connsiteX27" fmla="*/ 112334 w 1086330"/>
                  <a:gd name="connsiteY27" fmla="*/ 393811 h 1086648"/>
                  <a:gd name="connsiteX28" fmla="*/ 95625 w 1086330"/>
                  <a:gd name="connsiteY28" fmla="*/ 458362 h 1086648"/>
                  <a:gd name="connsiteX29" fmla="*/ 4600 w 1086330"/>
                  <a:gd name="connsiteY29" fmla="*/ 469646 h 1086648"/>
                  <a:gd name="connsiteX30" fmla="*/ 0 w 1086330"/>
                  <a:gd name="connsiteY30" fmla="*/ 562001 h 1086648"/>
                  <a:gd name="connsiteX31" fmla="*/ 89361 w 1086330"/>
                  <a:gd name="connsiteY31" fmla="*/ 582254 h 1086648"/>
                  <a:gd name="connsiteX32" fmla="*/ 100080 w 1086330"/>
                  <a:gd name="connsiteY32" fmla="*/ 647904 h 1086648"/>
                  <a:gd name="connsiteX33" fmla="*/ 21454 w 1086330"/>
                  <a:gd name="connsiteY33" fmla="*/ 695268 h 1086648"/>
                  <a:gd name="connsiteX34" fmla="*/ 54814 w 1086330"/>
                  <a:gd name="connsiteY34" fmla="*/ 781503 h 1086648"/>
                  <a:gd name="connsiteX35" fmla="*/ 144768 w 1086330"/>
                  <a:gd name="connsiteY35" fmla="*/ 763637 h 1086648"/>
                  <a:gd name="connsiteX36" fmla="*/ 180963 w 1086330"/>
                  <a:gd name="connsiteY36" fmla="*/ 819594 h 1086648"/>
                  <a:gd name="connsiteX37" fmla="*/ 128623 w 1086330"/>
                  <a:gd name="connsiteY37" fmla="*/ 894517 h 1086648"/>
                  <a:gd name="connsiteX38" fmla="*/ 194171 w 1086330"/>
                  <a:gd name="connsiteY38" fmla="*/ 959733 h 1086648"/>
                  <a:gd name="connsiteX39" fmla="*/ 269080 w 1086330"/>
                  <a:gd name="connsiteY39" fmla="*/ 906828 h 1086648"/>
                  <a:gd name="connsiteX40" fmla="*/ 324950 w 1086330"/>
                  <a:gd name="connsiteY40" fmla="*/ 942995 h 1086648"/>
                  <a:gd name="connsiteX41" fmla="*/ 307561 w 1086330"/>
                  <a:gd name="connsiteY41" fmla="*/ 1032963 h 1086648"/>
                  <a:gd name="connsiteX42" fmla="*/ 393971 w 1086330"/>
                  <a:gd name="connsiteY42" fmla="*/ 1065875 h 1086648"/>
                  <a:gd name="connsiteX43" fmla="*/ 440654 w 1086330"/>
                  <a:gd name="connsiteY43" fmla="*/ 987451 h 1086648"/>
                  <a:gd name="connsiteX44" fmla="*/ 506608 w 1086330"/>
                  <a:gd name="connsiteY44" fmla="*/ 997317 h 1086648"/>
                  <a:gd name="connsiteX45" fmla="*/ 527339 w 1086330"/>
                  <a:gd name="connsiteY45" fmla="*/ 1086649 h 1086648"/>
                  <a:gd name="connsiteX46" fmla="*/ 619665 w 1086330"/>
                  <a:gd name="connsiteY46" fmla="*/ 1081571 h 1086648"/>
                  <a:gd name="connsiteX47" fmla="*/ 630471 w 1086330"/>
                  <a:gd name="connsiteY47" fmla="*/ 990460 h 1086648"/>
                  <a:gd name="connsiteX48" fmla="*/ 663007 w 1086330"/>
                  <a:gd name="connsiteY48" fmla="*/ 983386 h 1086648"/>
                  <a:gd name="connsiteX49" fmla="*/ 694660 w 1086330"/>
                  <a:gd name="connsiteY49" fmla="*/ 973085 h 1086648"/>
                  <a:gd name="connsiteX50" fmla="*/ 749952 w 1086330"/>
                  <a:gd name="connsiteY50" fmla="*/ 1046301 h 1086648"/>
                  <a:gd name="connsiteX51" fmla="*/ 832223 w 1086330"/>
                  <a:gd name="connsiteY51" fmla="*/ 1004116 h 1086648"/>
                  <a:gd name="connsiteX52" fmla="*/ 805055 w 1086330"/>
                  <a:gd name="connsiteY52" fmla="*/ 916535 h 1086648"/>
                  <a:gd name="connsiteX53" fmla="*/ 857034 w 1086330"/>
                  <a:gd name="connsiteY53" fmla="*/ 874741 h 1086648"/>
                  <a:gd name="connsiteX54" fmla="*/ 936904 w 1086330"/>
                  <a:gd name="connsiteY54" fmla="*/ 918893 h 1086648"/>
                  <a:gd name="connsiteX55" fmla="*/ 994901 w 1086330"/>
                  <a:gd name="connsiteY55" fmla="*/ 846878 h 1086648"/>
                  <a:gd name="connsiteX56" fmla="*/ 934503 w 1086330"/>
                  <a:gd name="connsiteY56" fmla="*/ 777974 h 1086648"/>
                  <a:gd name="connsiteX57" fmla="*/ 964507 w 1086330"/>
                  <a:gd name="connsiteY57" fmla="*/ 718559 h 1086648"/>
                  <a:gd name="connsiteX58" fmla="*/ 1055864 w 1086330"/>
                  <a:gd name="connsiteY58" fmla="*/ 726443 h 1086648"/>
                  <a:gd name="connsiteX59" fmla="*/ 1079560 w 1086330"/>
                  <a:gd name="connsiteY59" fmla="*/ 637068 h 1086648"/>
                  <a:gd name="connsiteX60" fmla="*/ 996579 w 1086330"/>
                  <a:gd name="connsiteY60" fmla="*/ 598789 h 1086648"/>
                  <a:gd name="connsiteX61" fmla="*/ 999588 w 1086330"/>
                  <a:gd name="connsiteY61" fmla="*/ 532214 h 1086648"/>
                  <a:gd name="connsiteX62" fmla="*/ 583310 w 1086330"/>
                  <a:gd name="connsiteY62" fmla="*/ 925403 h 1086648"/>
                  <a:gd name="connsiteX63" fmla="*/ 160971 w 1086330"/>
                  <a:gd name="connsiteY63" fmla="*/ 585090 h 1086648"/>
                  <a:gd name="connsiteX64" fmla="*/ 501284 w 1086330"/>
                  <a:gd name="connsiteY64" fmla="*/ 162750 h 1086648"/>
                  <a:gd name="connsiteX65" fmla="*/ 923624 w 1086330"/>
                  <a:gd name="connsiteY65" fmla="*/ 503064 h 1086648"/>
                  <a:gd name="connsiteX66" fmla="*/ 583310 w 1086330"/>
                  <a:gd name="connsiteY66" fmla="*/ 925403 h 108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86330" h="1086648">
                    <a:moveTo>
                      <a:pt x="999646" y="532170"/>
                    </a:moveTo>
                    <a:lnTo>
                      <a:pt x="1086330" y="502225"/>
                    </a:lnTo>
                    <a:lnTo>
                      <a:pt x="1071632" y="410940"/>
                    </a:lnTo>
                    <a:lnTo>
                      <a:pt x="979856" y="409710"/>
                    </a:lnTo>
                    <a:cubicBezTo>
                      <a:pt x="973288" y="388169"/>
                      <a:pt x="965346" y="367439"/>
                      <a:pt x="955986" y="347619"/>
                    </a:cubicBezTo>
                    <a:lnTo>
                      <a:pt x="1022923" y="285051"/>
                    </a:lnTo>
                    <a:lnTo>
                      <a:pt x="972362" y="207640"/>
                    </a:lnTo>
                    <a:lnTo>
                      <a:pt x="888079" y="243821"/>
                    </a:lnTo>
                    <a:cubicBezTo>
                      <a:pt x="873424" y="226967"/>
                      <a:pt x="857916" y="210953"/>
                      <a:pt x="841092" y="196515"/>
                    </a:cubicBezTo>
                    <a:lnTo>
                      <a:pt x="876665" y="112435"/>
                    </a:lnTo>
                    <a:lnTo>
                      <a:pt x="798994" y="62279"/>
                    </a:lnTo>
                    <a:lnTo>
                      <a:pt x="736874" y="129448"/>
                    </a:lnTo>
                    <a:cubicBezTo>
                      <a:pt x="716765" y="120044"/>
                      <a:pt x="695904" y="112363"/>
                      <a:pt x="674551" y="105939"/>
                    </a:cubicBezTo>
                    <a:lnTo>
                      <a:pt x="672844" y="14235"/>
                    </a:lnTo>
                    <a:lnTo>
                      <a:pt x="581502" y="0"/>
                    </a:lnTo>
                    <a:lnTo>
                      <a:pt x="552062" y="86641"/>
                    </a:lnTo>
                    <a:cubicBezTo>
                      <a:pt x="530073" y="86250"/>
                      <a:pt x="507881" y="87625"/>
                      <a:pt x="485588" y="90518"/>
                    </a:cubicBezTo>
                    <a:lnTo>
                      <a:pt x="446730" y="7421"/>
                    </a:lnTo>
                    <a:lnTo>
                      <a:pt x="357486" y="31581"/>
                    </a:lnTo>
                    <a:lnTo>
                      <a:pt x="365847" y="122938"/>
                    </a:lnTo>
                    <a:cubicBezTo>
                      <a:pt x="345146" y="131690"/>
                      <a:pt x="325283" y="141701"/>
                      <a:pt x="306491" y="153130"/>
                    </a:cubicBezTo>
                    <a:lnTo>
                      <a:pt x="237369" y="93180"/>
                    </a:lnTo>
                    <a:lnTo>
                      <a:pt x="165658" y="151553"/>
                    </a:lnTo>
                    <a:lnTo>
                      <a:pt x="210446" y="231597"/>
                    </a:lnTo>
                    <a:cubicBezTo>
                      <a:pt x="195256" y="247901"/>
                      <a:pt x="181108" y="265058"/>
                      <a:pt x="168493" y="283330"/>
                    </a:cubicBezTo>
                    <a:lnTo>
                      <a:pt x="80970" y="256682"/>
                    </a:lnTo>
                    <a:lnTo>
                      <a:pt x="39205" y="339171"/>
                    </a:lnTo>
                    <a:lnTo>
                      <a:pt x="112334" y="393811"/>
                    </a:lnTo>
                    <a:cubicBezTo>
                      <a:pt x="105071" y="414759"/>
                      <a:pt x="99777" y="436401"/>
                      <a:pt x="95625" y="458362"/>
                    </a:cubicBezTo>
                    <a:lnTo>
                      <a:pt x="4600" y="469646"/>
                    </a:lnTo>
                    <a:lnTo>
                      <a:pt x="0" y="562001"/>
                    </a:lnTo>
                    <a:lnTo>
                      <a:pt x="89361" y="582254"/>
                    </a:lnTo>
                    <a:cubicBezTo>
                      <a:pt x="91285" y="604084"/>
                      <a:pt x="94887" y="626001"/>
                      <a:pt x="100080" y="647904"/>
                    </a:cubicBezTo>
                    <a:lnTo>
                      <a:pt x="21454" y="695268"/>
                    </a:lnTo>
                    <a:lnTo>
                      <a:pt x="54814" y="781503"/>
                    </a:lnTo>
                    <a:lnTo>
                      <a:pt x="144768" y="763637"/>
                    </a:lnTo>
                    <a:cubicBezTo>
                      <a:pt x="155618" y="783268"/>
                      <a:pt x="167567" y="802060"/>
                      <a:pt x="180963" y="819594"/>
                    </a:cubicBezTo>
                    <a:lnTo>
                      <a:pt x="128623" y="894517"/>
                    </a:lnTo>
                    <a:lnTo>
                      <a:pt x="194171" y="959733"/>
                    </a:lnTo>
                    <a:lnTo>
                      <a:pt x="269080" y="906828"/>
                    </a:lnTo>
                    <a:cubicBezTo>
                      <a:pt x="286845" y="920210"/>
                      <a:pt x="305463" y="932333"/>
                      <a:pt x="324950" y="942995"/>
                    </a:cubicBezTo>
                    <a:lnTo>
                      <a:pt x="307561" y="1032963"/>
                    </a:lnTo>
                    <a:lnTo>
                      <a:pt x="393971" y="1065875"/>
                    </a:lnTo>
                    <a:lnTo>
                      <a:pt x="440654" y="987451"/>
                    </a:lnTo>
                    <a:cubicBezTo>
                      <a:pt x="462210" y="992471"/>
                      <a:pt x="484300" y="995494"/>
                      <a:pt x="506608" y="997317"/>
                    </a:cubicBezTo>
                    <a:lnTo>
                      <a:pt x="527339" y="1086649"/>
                    </a:lnTo>
                    <a:lnTo>
                      <a:pt x="619665" y="1081571"/>
                    </a:lnTo>
                    <a:lnTo>
                      <a:pt x="630471" y="990460"/>
                    </a:lnTo>
                    <a:cubicBezTo>
                      <a:pt x="641321" y="988348"/>
                      <a:pt x="652171" y="986322"/>
                      <a:pt x="663007" y="983386"/>
                    </a:cubicBezTo>
                    <a:cubicBezTo>
                      <a:pt x="673842" y="980449"/>
                      <a:pt x="684230" y="976731"/>
                      <a:pt x="694660" y="973085"/>
                    </a:cubicBezTo>
                    <a:lnTo>
                      <a:pt x="749952" y="1046301"/>
                    </a:lnTo>
                    <a:lnTo>
                      <a:pt x="832223" y="1004116"/>
                    </a:lnTo>
                    <a:lnTo>
                      <a:pt x="805055" y="916535"/>
                    </a:lnTo>
                    <a:cubicBezTo>
                      <a:pt x="823399" y="903703"/>
                      <a:pt x="840947" y="889945"/>
                      <a:pt x="857034" y="874741"/>
                    </a:cubicBezTo>
                    <a:lnTo>
                      <a:pt x="936904" y="918893"/>
                    </a:lnTo>
                    <a:lnTo>
                      <a:pt x="994901" y="846878"/>
                    </a:lnTo>
                    <a:lnTo>
                      <a:pt x="934503" y="777974"/>
                    </a:lnTo>
                    <a:cubicBezTo>
                      <a:pt x="945960" y="758935"/>
                      <a:pt x="955913" y="739087"/>
                      <a:pt x="964507" y="718559"/>
                    </a:cubicBezTo>
                    <a:lnTo>
                      <a:pt x="1055864" y="726443"/>
                    </a:lnTo>
                    <a:lnTo>
                      <a:pt x="1079560" y="637068"/>
                    </a:lnTo>
                    <a:lnTo>
                      <a:pt x="996579" y="598789"/>
                    </a:lnTo>
                    <a:cubicBezTo>
                      <a:pt x="999299" y="576887"/>
                      <a:pt x="1000138" y="554637"/>
                      <a:pt x="999588" y="532214"/>
                    </a:cubicBezTo>
                    <a:close/>
                    <a:moveTo>
                      <a:pt x="583310" y="925403"/>
                    </a:moveTo>
                    <a:cubicBezTo>
                      <a:pt x="372705" y="948058"/>
                      <a:pt x="183625" y="795695"/>
                      <a:pt x="160971" y="585090"/>
                    </a:cubicBezTo>
                    <a:cubicBezTo>
                      <a:pt x="138316" y="374484"/>
                      <a:pt x="290679" y="185405"/>
                      <a:pt x="501284" y="162750"/>
                    </a:cubicBezTo>
                    <a:cubicBezTo>
                      <a:pt x="711890" y="140095"/>
                      <a:pt x="900969" y="292458"/>
                      <a:pt x="923624" y="503064"/>
                    </a:cubicBezTo>
                    <a:cubicBezTo>
                      <a:pt x="946279" y="713669"/>
                      <a:pt x="793916" y="902748"/>
                      <a:pt x="583310" y="925403"/>
                    </a:cubicBezTo>
                    <a:close/>
                  </a:path>
                </a:pathLst>
              </a:custGeom>
              <a:solidFill>
                <a:srgbClr val="FED02F"/>
              </a:solidFill>
              <a:ln w="0" cap="flat">
                <a:noFill/>
                <a:prstDash val="solid"/>
                <a:miter/>
              </a:ln>
            </p:spPr>
            <p:txBody>
              <a:bodyPr rtlCol="0" anchor="ctr"/>
              <a:lstStyle/>
              <a:p>
                <a:endParaRPr lang="en-US"/>
              </a:p>
            </p:txBody>
          </p:sp>
          <p:pic>
            <p:nvPicPr>
              <p:cNvPr id="247" name="Picture 246">
                <a:extLst>
                  <a:ext uri="{FF2B5EF4-FFF2-40B4-BE49-F238E27FC236}">
                    <a16:creationId xmlns:a16="http://schemas.microsoft.com/office/drawing/2014/main" id="{B6E160C7-0998-996B-276D-0ED7A52FD5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9276" y="1604958"/>
                <a:ext cx="395383" cy="395383"/>
              </a:xfrm>
              <a:prstGeom prst="rect">
                <a:avLst/>
              </a:prstGeom>
            </p:spPr>
          </p:pic>
        </p:grpSp>
      </p:grpSp>
      <p:grpSp>
        <p:nvGrpSpPr>
          <p:cNvPr id="4" name="Group 3">
            <a:extLst>
              <a:ext uri="{FF2B5EF4-FFF2-40B4-BE49-F238E27FC236}">
                <a16:creationId xmlns:a16="http://schemas.microsoft.com/office/drawing/2014/main" id="{35219D15-2B66-AFEB-22B4-F1F00E954304}"/>
              </a:ext>
            </a:extLst>
          </p:cNvPr>
          <p:cNvGrpSpPr/>
          <p:nvPr/>
        </p:nvGrpSpPr>
        <p:grpSpPr>
          <a:xfrm>
            <a:off x="3210237" y="962025"/>
            <a:ext cx="2811854" cy="5322938"/>
            <a:chOff x="3210237" y="962025"/>
            <a:chExt cx="2811854" cy="5322938"/>
          </a:xfrm>
        </p:grpSpPr>
        <p:sp>
          <p:nvSpPr>
            <p:cNvPr id="202" name="Freeform: Shape 201">
              <a:extLst>
                <a:ext uri="{FF2B5EF4-FFF2-40B4-BE49-F238E27FC236}">
                  <a16:creationId xmlns:a16="http://schemas.microsoft.com/office/drawing/2014/main" id="{84390473-E6CB-E082-A55B-F1FD1DAF7474}"/>
                </a:ext>
              </a:extLst>
            </p:cNvPr>
            <p:cNvSpPr/>
            <p:nvPr/>
          </p:nvSpPr>
          <p:spPr>
            <a:xfrm>
              <a:off x="3210237" y="2378025"/>
              <a:ext cx="2811854" cy="3906938"/>
            </a:xfrm>
            <a:custGeom>
              <a:avLst/>
              <a:gdLst>
                <a:gd name="connsiteX0" fmla="*/ 0 w 2811854"/>
                <a:gd name="connsiteY0" fmla="*/ 0 h 3906938"/>
                <a:gd name="connsiteX1" fmla="*/ 2811854 w 2811854"/>
                <a:gd name="connsiteY1" fmla="*/ 0 h 3906938"/>
                <a:gd name="connsiteX2" fmla="*/ 2811854 w 2811854"/>
                <a:gd name="connsiteY2" fmla="*/ 3548314 h 3906938"/>
                <a:gd name="connsiteX3" fmla="*/ 2453230 w 2811854"/>
                <a:gd name="connsiteY3" fmla="*/ 3906938 h 3906938"/>
                <a:gd name="connsiteX4" fmla="*/ 358624 w 2811854"/>
                <a:gd name="connsiteY4" fmla="*/ 3906938 h 3906938"/>
                <a:gd name="connsiteX5" fmla="*/ 0 w 2811854"/>
                <a:gd name="connsiteY5" fmla="*/ 3548314 h 390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854" h="3906938">
                  <a:moveTo>
                    <a:pt x="0" y="0"/>
                  </a:moveTo>
                  <a:lnTo>
                    <a:pt x="2811854" y="0"/>
                  </a:lnTo>
                  <a:lnTo>
                    <a:pt x="2811854" y="3548314"/>
                  </a:lnTo>
                  <a:cubicBezTo>
                    <a:pt x="2811854" y="3746377"/>
                    <a:pt x="2651293" y="3906938"/>
                    <a:pt x="2453230" y="3906938"/>
                  </a:cubicBezTo>
                  <a:lnTo>
                    <a:pt x="358624" y="3906938"/>
                  </a:lnTo>
                  <a:cubicBezTo>
                    <a:pt x="160561" y="3906938"/>
                    <a:pt x="0" y="3746377"/>
                    <a:pt x="0" y="3548314"/>
                  </a:cubicBezTo>
                  <a:close/>
                </a:path>
              </a:pathLst>
            </a:custGeom>
            <a:solidFill>
              <a:srgbClr val="EF414A">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Rounded Corners 30">
              <a:extLst>
                <a:ext uri="{FF2B5EF4-FFF2-40B4-BE49-F238E27FC236}">
                  <a16:creationId xmlns:a16="http://schemas.microsoft.com/office/drawing/2014/main" id="{7D8D61BB-2087-FABE-19BA-B20F83BD22FA}"/>
                </a:ext>
              </a:extLst>
            </p:cNvPr>
            <p:cNvSpPr/>
            <p:nvPr/>
          </p:nvSpPr>
          <p:spPr>
            <a:xfrm>
              <a:off x="3304831" y="962025"/>
              <a:ext cx="2622667" cy="5214938"/>
            </a:xfrm>
            <a:prstGeom prst="roundRect">
              <a:avLst>
                <a:gd name="adj" fmla="val 10301"/>
              </a:avLst>
            </a:prstGeom>
            <a:no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8638A515-097E-FD60-4B67-E5CDE3DB7A94}"/>
                </a:ext>
              </a:extLst>
            </p:cNvPr>
            <p:cNvSpPr/>
            <p:nvPr/>
          </p:nvSpPr>
          <p:spPr>
            <a:xfrm>
              <a:off x="4455954" y="2228017"/>
              <a:ext cx="320421" cy="155922"/>
            </a:xfrm>
            <a:prstGeom prst="triangle">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9" name="TextBox 218">
              <a:extLst>
                <a:ext uri="{FF2B5EF4-FFF2-40B4-BE49-F238E27FC236}">
                  <a16:creationId xmlns:a16="http://schemas.microsoft.com/office/drawing/2014/main" id="{64ED5B82-DF55-830F-B219-AE7CFE4A1220}"/>
                </a:ext>
              </a:extLst>
            </p:cNvPr>
            <p:cNvSpPr txBox="1"/>
            <p:nvPr/>
          </p:nvSpPr>
          <p:spPr>
            <a:xfrm>
              <a:off x="3403165" y="3620393"/>
              <a:ext cx="2425999" cy="1323439"/>
            </a:xfrm>
            <a:prstGeom prst="rect">
              <a:avLst/>
            </a:prstGeom>
            <a:noFill/>
          </p:spPr>
          <p:txBody>
            <a:bodyPr wrap="square" rtlCol="0">
              <a:spAutoFit/>
            </a:bodyPr>
            <a:lstStyle/>
            <a:p>
              <a:pPr algn="ctr"/>
              <a:r>
                <a:rPr lang="en-US" sz="2000" b="1" dirty="0">
                  <a:latin typeface="Atkinson Hyperlegible" pitchFamily="2" charset="0"/>
                </a:rPr>
                <a:t>Physically removes </a:t>
              </a:r>
              <a:r>
                <a:rPr lang="en-US" sz="2000" dirty="0">
                  <a:latin typeface="Atkinson Hyperlegible" pitchFamily="2" charset="0"/>
                </a:rPr>
                <a:t>rather than kills microorganisms. </a:t>
              </a:r>
            </a:p>
          </p:txBody>
        </p:sp>
        <p:grpSp>
          <p:nvGrpSpPr>
            <p:cNvPr id="256" name="Group 255">
              <a:extLst>
                <a:ext uri="{FF2B5EF4-FFF2-40B4-BE49-F238E27FC236}">
                  <a16:creationId xmlns:a16="http://schemas.microsoft.com/office/drawing/2014/main" id="{22DDD79E-E904-1D1B-777A-B35869443E80}"/>
                </a:ext>
              </a:extLst>
            </p:cNvPr>
            <p:cNvGrpSpPr/>
            <p:nvPr/>
          </p:nvGrpSpPr>
          <p:grpSpPr>
            <a:xfrm>
              <a:off x="4207336" y="1208784"/>
              <a:ext cx="817653" cy="843046"/>
              <a:chOff x="4207336" y="1439525"/>
              <a:chExt cx="817653" cy="843046"/>
            </a:xfrm>
          </p:grpSpPr>
          <p:sp>
            <p:nvSpPr>
              <p:cNvPr id="248" name="Freeform: Shape 247">
                <a:extLst>
                  <a:ext uri="{FF2B5EF4-FFF2-40B4-BE49-F238E27FC236}">
                    <a16:creationId xmlns:a16="http://schemas.microsoft.com/office/drawing/2014/main" id="{33FF1CFE-AD3F-BF1A-1EB0-BE22C21C9D6B}"/>
                  </a:ext>
                </a:extLst>
              </p:cNvPr>
              <p:cNvSpPr/>
              <p:nvPr/>
            </p:nvSpPr>
            <p:spPr>
              <a:xfrm rot="182473">
                <a:off x="4207336" y="1439525"/>
                <a:ext cx="817653" cy="843046"/>
              </a:xfrm>
              <a:custGeom>
                <a:avLst/>
                <a:gdLst>
                  <a:gd name="connsiteX0" fmla="*/ 999646 w 1086330"/>
                  <a:gd name="connsiteY0" fmla="*/ 532170 h 1086648"/>
                  <a:gd name="connsiteX1" fmla="*/ 1086330 w 1086330"/>
                  <a:gd name="connsiteY1" fmla="*/ 502225 h 1086648"/>
                  <a:gd name="connsiteX2" fmla="*/ 1071632 w 1086330"/>
                  <a:gd name="connsiteY2" fmla="*/ 410940 h 1086648"/>
                  <a:gd name="connsiteX3" fmla="*/ 979856 w 1086330"/>
                  <a:gd name="connsiteY3" fmla="*/ 409710 h 1086648"/>
                  <a:gd name="connsiteX4" fmla="*/ 955986 w 1086330"/>
                  <a:gd name="connsiteY4" fmla="*/ 347619 h 1086648"/>
                  <a:gd name="connsiteX5" fmla="*/ 1022923 w 1086330"/>
                  <a:gd name="connsiteY5" fmla="*/ 285051 h 1086648"/>
                  <a:gd name="connsiteX6" fmla="*/ 972362 w 1086330"/>
                  <a:gd name="connsiteY6" fmla="*/ 207640 h 1086648"/>
                  <a:gd name="connsiteX7" fmla="*/ 888079 w 1086330"/>
                  <a:gd name="connsiteY7" fmla="*/ 243821 h 1086648"/>
                  <a:gd name="connsiteX8" fmla="*/ 841092 w 1086330"/>
                  <a:gd name="connsiteY8" fmla="*/ 196515 h 1086648"/>
                  <a:gd name="connsiteX9" fmla="*/ 876665 w 1086330"/>
                  <a:gd name="connsiteY9" fmla="*/ 112435 h 1086648"/>
                  <a:gd name="connsiteX10" fmla="*/ 798994 w 1086330"/>
                  <a:gd name="connsiteY10" fmla="*/ 62279 h 1086648"/>
                  <a:gd name="connsiteX11" fmla="*/ 736874 w 1086330"/>
                  <a:gd name="connsiteY11" fmla="*/ 129448 h 1086648"/>
                  <a:gd name="connsiteX12" fmla="*/ 674551 w 1086330"/>
                  <a:gd name="connsiteY12" fmla="*/ 105939 h 1086648"/>
                  <a:gd name="connsiteX13" fmla="*/ 672844 w 1086330"/>
                  <a:gd name="connsiteY13" fmla="*/ 14235 h 1086648"/>
                  <a:gd name="connsiteX14" fmla="*/ 581502 w 1086330"/>
                  <a:gd name="connsiteY14" fmla="*/ 0 h 1086648"/>
                  <a:gd name="connsiteX15" fmla="*/ 552062 w 1086330"/>
                  <a:gd name="connsiteY15" fmla="*/ 86641 h 1086648"/>
                  <a:gd name="connsiteX16" fmla="*/ 485588 w 1086330"/>
                  <a:gd name="connsiteY16" fmla="*/ 90518 h 1086648"/>
                  <a:gd name="connsiteX17" fmla="*/ 446730 w 1086330"/>
                  <a:gd name="connsiteY17" fmla="*/ 7421 h 1086648"/>
                  <a:gd name="connsiteX18" fmla="*/ 357486 w 1086330"/>
                  <a:gd name="connsiteY18" fmla="*/ 31581 h 1086648"/>
                  <a:gd name="connsiteX19" fmla="*/ 365847 w 1086330"/>
                  <a:gd name="connsiteY19" fmla="*/ 122938 h 1086648"/>
                  <a:gd name="connsiteX20" fmla="*/ 306491 w 1086330"/>
                  <a:gd name="connsiteY20" fmla="*/ 153130 h 1086648"/>
                  <a:gd name="connsiteX21" fmla="*/ 237369 w 1086330"/>
                  <a:gd name="connsiteY21" fmla="*/ 93180 h 1086648"/>
                  <a:gd name="connsiteX22" fmla="*/ 165658 w 1086330"/>
                  <a:gd name="connsiteY22" fmla="*/ 151553 h 1086648"/>
                  <a:gd name="connsiteX23" fmla="*/ 210446 w 1086330"/>
                  <a:gd name="connsiteY23" fmla="*/ 231597 h 1086648"/>
                  <a:gd name="connsiteX24" fmla="*/ 168493 w 1086330"/>
                  <a:gd name="connsiteY24" fmla="*/ 283330 h 1086648"/>
                  <a:gd name="connsiteX25" fmla="*/ 80970 w 1086330"/>
                  <a:gd name="connsiteY25" fmla="*/ 256682 h 1086648"/>
                  <a:gd name="connsiteX26" fmla="*/ 39205 w 1086330"/>
                  <a:gd name="connsiteY26" fmla="*/ 339171 h 1086648"/>
                  <a:gd name="connsiteX27" fmla="*/ 112334 w 1086330"/>
                  <a:gd name="connsiteY27" fmla="*/ 393811 h 1086648"/>
                  <a:gd name="connsiteX28" fmla="*/ 95625 w 1086330"/>
                  <a:gd name="connsiteY28" fmla="*/ 458362 h 1086648"/>
                  <a:gd name="connsiteX29" fmla="*/ 4600 w 1086330"/>
                  <a:gd name="connsiteY29" fmla="*/ 469646 h 1086648"/>
                  <a:gd name="connsiteX30" fmla="*/ 0 w 1086330"/>
                  <a:gd name="connsiteY30" fmla="*/ 562001 h 1086648"/>
                  <a:gd name="connsiteX31" fmla="*/ 89361 w 1086330"/>
                  <a:gd name="connsiteY31" fmla="*/ 582254 h 1086648"/>
                  <a:gd name="connsiteX32" fmla="*/ 100080 w 1086330"/>
                  <a:gd name="connsiteY32" fmla="*/ 647904 h 1086648"/>
                  <a:gd name="connsiteX33" fmla="*/ 21454 w 1086330"/>
                  <a:gd name="connsiteY33" fmla="*/ 695268 h 1086648"/>
                  <a:gd name="connsiteX34" fmla="*/ 54814 w 1086330"/>
                  <a:gd name="connsiteY34" fmla="*/ 781503 h 1086648"/>
                  <a:gd name="connsiteX35" fmla="*/ 144768 w 1086330"/>
                  <a:gd name="connsiteY35" fmla="*/ 763637 h 1086648"/>
                  <a:gd name="connsiteX36" fmla="*/ 180963 w 1086330"/>
                  <a:gd name="connsiteY36" fmla="*/ 819594 h 1086648"/>
                  <a:gd name="connsiteX37" fmla="*/ 128623 w 1086330"/>
                  <a:gd name="connsiteY37" fmla="*/ 894517 h 1086648"/>
                  <a:gd name="connsiteX38" fmla="*/ 194171 w 1086330"/>
                  <a:gd name="connsiteY38" fmla="*/ 959733 h 1086648"/>
                  <a:gd name="connsiteX39" fmla="*/ 269080 w 1086330"/>
                  <a:gd name="connsiteY39" fmla="*/ 906828 h 1086648"/>
                  <a:gd name="connsiteX40" fmla="*/ 324950 w 1086330"/>
                  <a:gd name="connsiteY40" fmla="*/ 942995 h 1086648"/>
                  <a:gd name="connsiteX41" fmla="*/ 307561 w 1086330"/>
                  <a:gd name="connsiteY41" fmla="*/ 1032963 h 1086648"/>
                  <a:gd name="connsiteX42" fmla="*/ 393971 w 1086330"/>
                  <a:gd name="connsiteY42" fmla="*/ 1065875 h 1086648"/>
                  <a:gd name="connsiteX43" fmla="*/ 440654 w 1086330"/>
                  <a:gd name="connsiteY43" fmla="*/ 987451 h 1086648"/>
                  <a:gd name="connsiteX44" fmla="*/ 506608 w 1086330"/>
                  <a:gd name="connsiteY44" fmla="*/ 997317 h 1086648"/>
                  <a:gd name="connsiteX45" fmla="*/ 527339 w 1086330"/>
                  <a:gd name="connsiteY45" fmla="*/ 1086649 h 1086648"/>
                  <a:gd name="connsiteX46" fmla="*/ 619665 w 1086330"/>
                  <a:gd name="connsiteY46" fmla="*/ 1081571 h 1086648"/>
                  <a:gd name="connsiteX47" fmla="*/ 630471 w 1086330"/>
                  <a:gd name="connsiteY47" fmla="*/ 990460 h 1086648"/>
                  <a:gd name="connsiteX48" fmla="*/ 663007 w 1086330"/>
                  <a:gd name="connsiteY48" fmla="*/ 983386 h 1086648"/>
                  <a:gd name="connsiteX49" fmla="*/ 694660 w 1086330"/>
                  <a:gd name="connsiteY49" fmla="*/ 973085 h 1086648"/>
                  <a:gd name="connsiteX50" fmla="*/ 749952 w 1086330"/>
                  <a:gd name="connsiteY50" fmla="*/ 1046301 h 1086648"/>
                  <a:gd name="connsiteX51" fmla="*/ 832223 w 1086330"/>
                  <a:gd name="connsiteY51" fmla="*/ 1004116 h 1086648"/>
                  <a:gd name="connsiteX52" fmla="*/ 805055 w 1086330"/>
                  <a:gd name="connsiteY52" fmla="*/ 916535 h 1086648"/>
                  <a:gd name="connsiteX53" fmla="*/ 857034 w 1086330"/>
                  <a:gd name="connsiteY53" fmla="*/ 874741 h 1086648"/>
                  <a:gd name="connsiteX54" fmla="*/ 936904 w 1086330"/>
                  <a:gd name="connsiteY54" fmla="*/ 918893 h 1086648"/>
                  <a:gd name="connsiteX55" fmla="*/ 994901 w 1086330"/>
                  <a:gd name="connsiteY55" fmla="*/ 846878 h 1086648"/>
                  <a:gd name="connsiteX56" fmla="*/ 934503 w 1086330"/>
                  <a:gd name="connsiteY56" fmla="*/ 777974 h 1086648"/>
                  <a:gd name="connsiteX57" fmla="*/ 964507 w 1086330"/>
                  <a:gd name="connsiteY57" fmla="*/ 718559 h 1086648"/>
                  <a:gd name="connsiteX58" fmla="*/ 1055864 w 1086330"/>
                  <a:gd name="connsiteY58" fmla="*/ 726443 h 1086648"/>
                  <a:gd name="connsiteX59" fmla="*/ 1079560 w 1086330"/>
                  <a:gd name="connsiteY59" fmla="*/ 637068 h 1086648"/>
                  <a:gd name="connsiteX60" fmla="*/ 996579 w 1086330"/>
                  <a:gd name="connsiteY60" fmla="*/ 598789 h 1086648"/>
                  <a:gd name="connsiteX61" fmla="*/ 999588 w 1086330"/>
                  <a:gd name="connsiteY61" fmla="*/ 532214 h 1086648"/>
                  <a:gd name="connsiteX62" fmla="*/ 583310 w 1086330"/>
                  <a:gd name="connsiteY62" fmla="*/ 925403 h 1086648"/>
                  <a:gd name="connsiteX63" fmla="*/ 160971 w 1086330"/>
                  <a:gd name="connsiteY63" fmla="*/ 585090 h 1086648"/>
                  <a:gd name="connsiteX64" fmla="*/ 501284 w 1086330"/>
                  <a:gd name="connsiteY64" fmla="*/ 162750 h 1086648"/>
                  <a:gd name="connsiteX65" fmla="*/ 923624 w 1086330"/>
                  <a:gd name="connsiteY65" fmla="*/ 503064 h 1086648"/>
                  <a:gd name="connsiteX66" fmla="*/ 583310 w 1086330"/>
                  <a:gd name="connsiteY66" fmla="*/ 925403 h 108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86330" h="1086648">
                    <a:moveTo>
                      <a:pt x="999646" y="532170"/>
                    </a:moveTo>
                    <a:lnTo>
                      <a:pt x="1086330" y="502225"/>
                    </a:lnTo>
                    <a:lnTo>
                      <a:pt x="1071632" y="410940"/>
                    </a:lnTo>
                    <a:lnTo>
                      <a:pt x="979856" y="409710"/>
                    </a:lnTo>
                    <a:cubicBezTo>
                      <a:pt x="973288" y="388169"/>
                      <a:pt x="965346" y="367439"/>
                      <a:pt x="955986" y="347619"/>
                    </a:cubicBezTo>
                    <a:lnTo>
                      <a:pt x="1022923" y="285051"/>
                    </a:lnTo>
                    <a:lnTo>
                      <a:pt x="972362" y="207640"/>
                    </a:lnTo>
                    <a:lnTo>
                      <a:pt x="888079" y="243821"/>
                    </a:lnTo>
                    <a:cubicBezTo>
                      <a:pt x="873424" y="226967"/>
                      <a:pt x="857916" y="210953"/>
                      <a:pt x="841092" y="196515"/>
                    </a:cubicBezTo>
                    <a:lnTo>
                      <a:pt x="876665" y="112435"/>
                    </a:lnTo>
                    <a:lnTo>
                      <a:pt x="798994" y="62279"/>
                    </a:lnTo>
                    <a:lnTo>
                      <a:pt x="736874" y="129448"/>
                    </a:lnTo>
                    <a:cubicBezTo>
                      <a:pt x="716765" y="120044"/>
                      <a:pt x="695904" y="112363"/>
                      <a:pt x="674551" y="105939"/>
                    </a:cubicBezTo>
                    <a:lnTo>
                      <a:pt x="672844" y="14235"/>
                    </a:lnTo>
                    <a:lnTo>
                      <a:pt x="581502" y="0"/>
                    </a:lnTo>
                    <a:lnTo>
                      <a:pt x="552062" y="86641"/>
                    </a:lnTo>
                    <a:cubicBezTo>
                      <a:pt x="530073" y="86250"/>
                      <a:pt x="507881" y="87625"/>
                      <a:pt x="485588" y="90518"/>
                    </a:cubicBezTo>
                    <a:lnTo>
                      <a:pt x="446730" y="7421"/>
                    </a:lnTo>
                    <a:lnTo>
                      <a:pt x="357486" y="31581"/>
                    </a:lnTo>
                    <a:lnTo>
                      <a:pt x="365847" y="122938"/>
                    </a:lnTo>
                    <a:cubicBezTo>
                      <a:pt x="345146" y="131690"/>
                      <a:pt x="325283" y="141701"/>
                      <a:pt x="306491" y="153130"/>
                    </a:cubicBezTo>
                    <a:lnTo>
                      <a:pt x="237369" y="93180"/>
                    </a:lnTo>
                    <a:lnTo>
                      <a:pt x="165658" y="151553"/>
                    </a:lnTo>
                    <a:lnTo>
                      <a:pt x="210446" y="231597"/>
                    </a:lnTo>
                    <a:cubicBezTo>
                      <a:pt x="195256" y="247901"/>
                      <a:pt x="181108" y="265058"/>
                      <a:pt x="168493" y="283330"/>
                    </a:cubicBezTo>
                    <a:lnTo>
                      <a:pt x="80970" y="256682"/>
                    </a:lnTo>
                    <a:lnTo>
                      <a:pt x="39205" y="339171"/>
                    </a:lnTo>
                    <a:lnTo>
                      <a:pt x="112334" y="393811"/>
                    </a:lnTo>
                    <a:cubicBezTo>
                      <a:pt x="105071" y="414759"/>
                      <a:pt x="99777" y="436401"/>
                      <a:pt x="95625" y="458362"/>
                    </a:cubicBezTo>
                    <a:lnTo>
                      <a:pt x="4600" y="469646"/>
                    </a:lnTo>
                    <a:lnTo>
                      <a:pt x="0" y="562001"/>
                    </a:lnTo>
                    <a:lnTo>
                      <a:pt x="89361" y="582254"/>
                    </a:lnTo>
                    <a:cubicBezTo>
                      <a:pt x="91285" y="604084"/>
                      <a:pt x="94887" y="626001"/>
                      <a:pt x="100080" y="647904"/>
                    </a:cubicBezTo>
                    <a:lnTo>
                      <a:pt x="21454" y="695268"/>
                    </a:lnTo>
                    <a:lnTo>
                      <a:pt x="54814" y="781503"/>
                    </a:lnTo>
                    <a:lnTo>
                      <a:pt x="144768" y="763637"/>
                    </a:lnTo>
                    <a:cubicBezTo>
                      <a:pt x="155618" y="783268"/>
                      <a:pt x="167567" y="802060"/>
                      <a:pt x="180963" y="819594"/>
                    </a:cubicBezTo>
                    <a:lnTo>
                      <a:pt x="128623" y="894517"/>
                    </a:lnTo>
                    <a:lnTo>
                      <a:pt x="194171" y="959733"/>
                    </a:lnTo>
                    <a:lnTo>
                      <a:pt x="269080" y="906828"/>
                    </a:lnTo>
                    <a:cubicBezTo>
                      <a:pt x="286845" y="920210"/>
                      <a:pt x="305463" y="932333"/>
                      <a:pt x="324950" y="942995"/>
                    </a:cubicBezTo>
                    <a:lnTo>
                      <a:pt x="307561" y="1032963"/>
                    </a:lnTo>
                    <a:lnTo>
                      <a:pt x="393971" y="1065875"/>
                    </a:lnTo>
                    <a:lnTo>
                      <a:pt x="440654" y="987451"/>
                    </a:lnTo>
                    <a:cubicBezTo>
                      <a:pt x="462210" y="992471"/>
                      <a:pt x="484300" y="995494"/>
                      <a:pt x="506608" y="997317"/>
                    </a:cubicBezTo>
                    <a:lnTo>
                      <a:pt x="527339" y="1086649"/>
                    </a:lnTo>
                    <a:lnTo>
                      <a:pt x="619665" y="1081571"/>
                    </a:lnTo>
                    <a:lnTo>
                      <a:pt x="630471" y="990460"/>
                    </a:lnTo>
                    <a:cubicBezTo>
                      <a:pt x="641321" y="988348"/>
                      <a:pt x="652171" y="986322"/>
                      <a:pt x="663007" y="983386"/>
                    </a:cubicBezTo>
                    <a:cubicBezTo>
                      <a:pt x="673842" y="980449"/>
                      <a:pt x="684230" y="976731"/>
                      <a:pt x="694660" y="973085"/>
                    </a:cubicBezTo>
                    <a:lnTo>
                      <a:pt x="749952" y="1046301"/>
                    </a:lnTo>
                    <a:lnTo>
                      <a:pt x="832223" y="1004116"/>
                    </a:lnTo>
                    <a:lnTo>
                      <a:pt x="805055" y="916535"/>
                    </a:lnTo>
                    <a:cubicBezTo>
                      <a:pt x="823399" y="903703"/>
                      <a:pt x="840947" y="889945"/>
                      <a:pt x="857034" y="874741"/>
                    </a:cubicBezTo>
                    <a:lnTo>
                      <a:pt x="936904" y="918893"/>
                    </a:lnTo>
                    <a:lnTo>
                      <a:pt x="994901" y="846878"/>
                    </a:lnTo>
                    <a:lnTo>
                      <a:pt x="934503" y="777974"/>
                    </a:lnTo>
                    <a:cubicBezTo>
                      <a:pt x="945960" y="758935"/>
                      <a:pt x="955913" y="739087"/>
                      <a:pt x="964507" y="718559"/>
                    </a:cubicBezTo>
                    <a:lnTo>
                      <a:pt x="1055864" y="726443"/>
                    </a:lnTo>
                    <a:lnTo>
                      <a:pt x="1079560" y="637068"/>
                    </a:lnTo>
                    <a:lnTo>
                      <a:pt x="996579" y="598789"/>
                    </a:lnTo>
                    <a:cubicBezTo>
                      <a:pt x="999299" y="576887"/>
                      <a:pt x="1000138" y="554637"/>
                      <a:pt x="999588" y="532214"/>
                    </a:cubicBezTo>
                    <a:close/>
                    <a:moveTo>
                      <a:pt x="583310" y="925403"/>
                    </a:moveTo>
                    <a:cubicBezTo>
                      <a:pt x="372705" y="948058"/>
                      <a:pt x="183625" y="795695"/>
                      <a:pt x="160971" y="585090"/>
                    </a:cubicBezTo>
                    <a:cubicBezTo>
                      <a:pt x="138316" y="374484"/>
                      <a:pt x="290679" y="185405"/>
                      <a:pt x="501284" y="162750"/>
                    </a:cubicBezTo>
                    <a:cubicBezTo>
                      <a:pt x="711890" y="140095"/>
                      <a:pt x="900969" y="292458"/>
                      <a:pt x="923624" y="503064"/>
                    </a:cubicBezTo>
                    <a:cubicBezTo>
                      <a:pt x="946279" y="713669"/>
                      <a:pt x="793916" y="902748"/>
                      <a:pt x="583310" y="925403"/>
                    </a:cubicBezTo>
                    <a:close/>
                  </a:path>
                </a:pathLst>
              </a:custGeom>
              <a:solidFill>
                <a:srgbClr val="EF414A"/>
              </a:solidFill>
              <a:ln w="0" cap="flat">
                <a:noFill/>
                <a:prstDash val="solid"/>
                <a:miter/>
              </a:ln>
            </p:spPr>
            <p:txBody>
              <a:bodyPr rtlCol="0" anchor="ctr"/>
              <a:lstStyle/>
              <a:p>
                <a:endParaRPr lang="en-US"/>
              </a:p>
            </p:txBody>
          </p:sp>
          <p:pic>
            <p:nvPicPr>
              <p:cNvPr id="249" name="Picture 248">
                <a:extLst>
                  <a:ext uri="{FF2B5EF4-FFF2-40B4-BE49-F238E27FC236}">
                    <a16:creationId xmlns:a16="http://schemas.microsoft.com/office/drawing/2014/main" id="{1AE3F283-7693-12C0-E511-395EE8F9381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18471" y="1663357"/>
                <a:ext cx="395383" cy="395383"/>
              </a:xfrm>
              <a:prstGeom prst="rect">
                <a:avLst/>
              </a:prstGeom>
            </p:spPr>
          </p:pic>
        </p:grpSp>
      </p:grpSp>
      <p:grpSp>
        <p:nvGrpSpPr>
          <p:cNvPr id="6" name="Group 5">
            <a:extLst>
              <a:ext uri="{FF2B5EF4-FFF2-40B4-BE49-F238E27FC236}">
                <a16:creationId xmlns:a16="http://schemas.microsoft.com/office/drawing/2014/main" id="{00843F63-8A20-974B-CB7C-4D505B491F92}"/>
              </a:ext>
            </a:extLst>
          </p:cNvPr>
          <p:cNvGrpSpPr/>
          <p:nvPr/>
        </p:nvGrpSpPr>
        <p:grpSpPr>
          <a:xfrm>
            <a:off x="6179434" y="962025"/>
            <a:ext cx="2811854" cy="5322938"/>
            <a:chOff x="6179434" y="962025"/>
            <a:chExt cx="2811854" cy="5322938"/>
          </a:xfrm>
        </p:grpSpPr>
        <p:sp>
          <p:nvSpPr>
            <p:cNvPr id="204" name="Freeform: Shape 203">
              <a:extLst>
                <a:ext uri="{FF2B5EF4-FFF2-40B4-BE49-F238E27FC236}">
                  <a16:creationId xmlns:a16="http://schemas.microsoft.com/office/drawing/2014/main" id="{14CD709B-16F7-9CE8-9FC2-380CAB7F41C6}"/>
                </a:ext>
              </a:extLst>
            </p:cNvPr>
            <p:cNvSpPr/>
            <p:nvPr/>
          </p:nvSpPr>
          <p:spPr>
            <a:xfrm>
              <a:off x="6179434" y="2378025"/>
              <a:ext cx="2811854" cy="3906938"/>
            </a:xfrm>
            <a:custGeom>
              <a:avLst/>
              <a:gdLst>
                <a:gd name="connsiteX0" fmla="*/ 0 w 2811854"/>
                <a:gd name="connsiteY0" fmla="*/ 0 h 3906938"/>
                <a:gd name="connsiteX1" fmla="*/ 2811854 w 2811854"/>
                <a:gd name="connsiteY1" fmla="*/ 0 h 3906938"/>
                <a:gd name="connsiteX2" fmla="*/ 2811854 w 2811854"/>
                <a:gd name="connsiteY2" fmla="*/ 3548314 h 3906938"/>
                <a:gd name="connsiteX3" fmla="*/ 2453230 w 2811854"/>
                <a:gd name="connsiteY3" fmla="*/ 3906938 h 3906938"/>
                <a:gd name="connsiteX4" fmla="*/ 358624 w 2811854"/>
                <a:gd name="connsiteY4" fmla="*/ 3906938 h 3906938"/>
                <a:gd name="connsiteX5" fmla="*/ 0 w 2811854"/>
                <a:gd name="connsiteY5" fmla="*/ 3548314 h 390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854" h="3906938">
                  <a:moveTo>
                    <a:pt x="0" y="0"/>
                  </a:moveTo>
                  <a:lnTo>
                    <a:pt x="2811854" y="0"/>
                  </a:lnTo>
                  <a:lnTo>
                    <a:pt x="2811854" y="3548314"/>
                  </a:lnTo>
                  <a:cubicBezTo>
                    <a:pt x="2811854" y="3746377"/>
                    <a:pt x="2651293" y="3906938"/>
                    <a:pt x="2453230" y="3906938"/>
                  </a:cubicBezTo>
                  <a:lnTo>
                    <a:pt x="358624" y="3906938"/>
                  </a:lnTo>
                  <a:cubicBezTo>
                    <a:pt x="160561" y="3906938"/>
                    <a:pt x="0" y="3746377"/>
                    <a:pt x="0" y="3548314"/>
                  </a:cubicBezTo>
                  <a:close/>
                </a:path>
              </a:pathLst>
            </a:custGeom>
            <a:solidFill>
              <a:srgbClr val="80BC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extBox 35">
              <a:extLst>
                <a:ext uri="{FF2B5EF4-FFF2-40B4-BE49-F238E27FC236}">
                  <a16:creationId xmlns:a16="http://schemas.microsoft.com/office/drawing/2014/main" id="{D9B17A2A-6839-62CC-1EFF-2E64CC60BFA3}"/>
                </a:ext>
              </a:extLst>
            </p:cNvPr>
            <p:cNvSpPr txBox="1"/>
            <p:nvPr/>
          </p:nvSpPr>
          <p:spPr>
            <a:xfrm>
              <a:off x="6323195" y="3312616"/>
              <a:ext cx="2524333" cy="1631216"/>
            </a:xfrm>
            <a:prstGeom prst="rect">
              <a:avLst/>
            </a:prstGeom>
            <a:noFill/>
          </p:spPr>
          <p:txBody>
            <a:bodyPr wrap="square" rtlCol="0">
              <a:spAutoFit/>
            </a:bodyPr>
            <a:lstStyle/>
            <a:p>
              <a:pPr algn="ctr"/>
              <a:r>
                <a:rPr lang="en-US" sz="2000" dirty="0">
                  <a:latin typeface="Atkinson Hyperlegible" pitchFamily="2" charset="0"/>
                </a:rPr>
                <a:t>Achieved with water, detergents and </a:t>
              </a:r>
              <a:r>
                <a:rPr lang="en-US" sz="2000" b="1" dirty="0">
                  <a:latin typeface="Atkinson Hyperlegible" pitchFamily="2" charset="0"/>
                </a:rPr>
                <a:t>mechanical action </a:t>
              </a:r>
              <a:r>
                <a:rPr lang="en-US" sz="2000" dirty="0">
                  <a:latin typeface="Atkinson Hyperlegible" pitchFamily="2" charset="0"/>
                </a:rPr>
                <a:t>(e.g., friction, scrubbing).</a:t>
              </a:r>
            </a:p>
          </p:txBody>
        </p:sp>
        <p:sp>
          <p:nvSpPr>
            <p:cNvPr id="38" name="Rectangle: Rounded Corners 37">
              <a:extLst>
                <a:ext uri="{FF2B5EF4-FFF2-40B4-BE49-F238E27FC236}">
                  <a16:creationId xmlns:a16="http://schemas.microsoft.com/office/drawing/2014/main" id="{66724B51-3963-A86A-4490-AA39D58AD072}"/>
                </a:ext>
              </a:extLst>
            </p:cNvPr>
            <p:cNvSpPr/>
            <p:nvPr/>
          </p:nvSpPr>
          <p:spPr>
            <a:xfrm>
              <a:off x="6274028" y="962025"/>
              <a:ext cx="2622667" cy="5214938"/>
            </a:xfrm>
            <a:prstGeom prst="roundRect">
              <a:avLst>
                <a:gd name="adj" fmla="val 10301"/>
              </a:avLst>
            </a:pr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4AA7E1DB-592A-66BF-FC74-CAF37DCC1ED4}"/>
                </a:ext>
              </a:extLst>
            </p:cNvPr>
            <p:cNvSpPr/>
            <p:nvPr/>
          </p:nvSpPr>
          <p:spPr>
            <a:xfrm>
              <a:off x="7434676" y="2228017"/>
              <a:ext cx="320421" cy="155922"/>
            </a:xfrm>
            <a:prstGeom prst="triangle">
              <a:avLst/>
            </a:prstGeom>
            <a:solidFill>
              <a:srgbClr val="80BC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7" name="Group 256">
              <a:extLst>
                <a:ext uri="{FF2B5EF4-FFF2-40B4-BE49-F238E27FC236}">
                  <a16:creationId xmlns:a16="http://schemas.microsoft.com/office/drawing/2014/main" id="{41485545-9090-41DC-7566-0FCA46CC0176}"/>
                </a:ext>
              </a:extLst>
            </p:cNvPr>
            <p:cNvGrpSpPr/>
            <p:nvPr/>
          </p:nvGrpSpPr>
          <p:grpSpPr>
            <a:xfrm>
              <a:off x="7176534" y="1208784"/>
              <a:ext cx="817653" cy="843046"/>
              <a:chOff x="7176534" y="1493643"/>
              <a:chExt cx="817653" cy="843046"/>
            </a:xfrm>
          </p:grpSpPr>
          <p:sp>
            <p:nvSpPr>
              <p:cNvPr id="250" name="Freeform: Shape 249">
                <a:extLst>
                  <a:ext uri="{FF2B5EF4-FFF2-40B4-BE49-F238E27FC236}">
                    <a16:creationId xmlns:a16="http://schemas.microsoft.com/office/drawing/2014/main" id="{F953FDFA-E9C2-758A-9B12-565E9E0DA559}"/>
                  </a:ext>
                </a:extLst>
              </p:cNvPr>
              <p:cNvSpPr/>
              <p:nvPr/>
            </p:nvSpPr>
            <p:spPr>
              <a:xfrm rot="182473">
                <a:off x="7176534" y="1493643"/>
                <a:ext cx="817653" cy="843046"/>
              </a:xfrm>
              <a:custGeom>
                <a:avLst/>
                <a:gdLst>
                  <a:gd name="connsiteX0" fmla="*/ 999646 w 1086330"/>
                  <a:gd name="connsiteY0" fmla="*/ 532170 h 1086648"/>
                  <a:gd name="connsiteX1" fmla="*/ 1086330 w 1086330"/>
                  <a:gd name="connsiteY1" fmla="*/ 502225 h 1086648"/>
                  <a:gd name="connsiteX2" fmla="*/ 1071632 w 1086330"/>
                  <a:gd name="connsiteY2" fmla="*/ 410940 h 1086648"/>
                  <a:gd name="connsiteX3" fmla="*/ 979856 w 1086330"/>
                  <a:gd name="connsiteY3" fmla="*/ 409710 h 1086648"/>
                  <a:gd name="connsiteX4" fmla="*/ 955986 w 1086330"/>
                  <a:gd name="connsiteY4" fmla="*/ 347619 h 1086648"/>
                  <a:gd name="connsiteX5" fmla="*/ 1022923 w 1086330"/>
                  <a:gd name="connsiteY5" fmla="*/ 285051 h 1086648"/>
                  <a:gd name="connsiteX6" fmla="*/ 972362 w 1086330"/>
                  <a:gd name="connsiteY6" fmla="*/ 207640 h 1086648"/>
                  <a:gd name="connsiteX7" fmla="*/ 888079 w 1086330"/>
                  <a:gd name="connsiteY7" fmla="*/ 243821 h 1086648"/>
                  <a:gd name="connsiteX8" fmla="*/ 841092 w 1086330"/>
                  <a:gd name="connsiteY8" fmla="*/ 196515 h 1086648"/>
                  <a:gd name="connsiteX9" fmla="*/ 876665 w 1086330"/>
                  <a:gd name="connsiteY9" fmla="*/ 112435 h 1086648"/>
                  <a:gd name="connsiteX10" fmla="*/ 798994 w 1086330"/>
                  <a:gd name="connsiteY10" fmla="*/ 62279 h 1086648"/>
                  <a:gd name="connsiteX11" fmla="*/ 736874 w 1086330"/>
                  <a:gd name="connsiteY11" fmla="*/ 129448 h 1086648"/>
                  <a:gd name="connsiteX12" fmla="*/ 674551 w 1086330"/>
                  <a:gd name="connsiteY12" fmla="*/ 105939 h 1086648"/>
                  <a:gd name="connsiteX13" fmla="*/ 672844 w 1086330"/>
                  <a:gd name="connsiteY13" fmla="*/ 14235 h 1086648"/>
                  <a:gd name="connsiteX14" fmla="*/ 581502 w 1086330"/>
                  <a:gd name="connsiteY14" fmla="*/ 0 h 1086648"/>
                  <a:gd name="connsiteX15" fmla="*/ 552062 w 1086330"/>
                  <a:gd name="connsiteY15" fmla="*/ 86641 h 1086648"/>
                  <a:gd name="connsiteX16" fmla="*/ 485588 w 1086330"/>
                  <a:gd name="connsiteY16" fmla="*/ 90518 h 1086648"/>
                  <a:gd name="connsiteX17" fmla="*/ 446730 w 1086330"/>
                  <a:gd name="connsiteY17" fmla="*/ 7421 h 1086648"/>
                  <a:gd name="connsiteX18" fmla="*/ 357486 w 1086330"/>
                  <a:gd name="connsiteY18" fmla="*/ 31581 h 1086648"/>
                  <a:gd name="connsiteX19" fmla="*/ 365847 w 1086330"/>
                  <a:gd name="connsiteY19" fmla="*/ 122938 h 1086648"/>
                  <a:gd name="connsiteX20" fmla="*/ 306491 w 1086330"/>
                  <a:gd name="connsiteY20" fmla="*/ 153130 h 1086648"/>
                  <a:gd name="connsiteX21" fmla="*/ 237369 w 1086330"/>
                  <a:gd name="connsiteY21" fmla="*/ 93180 h 1086648"/>
                  <a:gd name="connsiteX22" fmla="*/ 165658 w 1086330"/>
                  <a:gd name="connsiteY22" fmla="*/ 151553 h 1086648"/>
                  <a:gd name="connsiteX23" fmla="*/ 210446 w 1086330"/>
                  <a:gd name="connsiteY23" fmla="*/ 231597 h 1086648"/>
                  <a:gd name="connsiteX24" fmla="*/ 168493 w 1086330"/>
                  <a:gd name="connsiteY24" fmla="*/ 283330 h 1086648"/>
                  <a:gd name="connsiteX25" fmla="*/ 80970 w 1086330"/>
                  <a:gd name="connsiteY25" fmla="*/ 256682 h 1086648"/>
                  <a:gd name="connsiteX26" fmla="*/ 39205 w 1086330"/>
                  <a:gd name="connsiteY26" fmla="*/ 339171 h 1086648"/>
                  <a:gd name="connsiteX27" fmla="*/ 112334 w 1086330"/>
                  <a:gd name="connsiteY27" fmla="*/ 393811 h 1086648"/>
                  <a:gd name="connsiteX28" fmla="*/ 95625 w 1086330"/>
                  <a:gd name="connsiteY28" fmla="*/ 458362 h 1086648"/>
                  <a:gd name="connsiteX29" fmla="*/ 4600 w 1086330"/>
                  <a:gd name="connsiteY29" fmla="*/ 469646 h 1086648"/>
                  <a:gd name="connsiteX30" fmla="*/ 0 w 1086330"/>
                  <a:gd name="connsiteY30" fmla="*/ 562001 h 1086648"/>
                  <a:gd name="connsiteX31" fmla="*/ 89361 w 1086330"/>
                  <a:gd name="connsiteY31" fmla="*/ 582254 h 1086648"/>
                  <a:gd name="connsiteX32" fmla="*/ 100080 w 1086330"/>
                  <a:gd name="connsiteY32" fmla="*/ 647904 h 1086648"/>
                  <a:gd name="connsiteX33" fmla="*/ 21454 w 1086330"/>
                  <a:gd name="connsiteY33" fmla="*/ 695268 h 1086648"/>
                  <a:gd name="connsiteX34" fmla="*/ 54814 w 1086330"/>
                  <a:gd name="connsiteY34" fmla="*/ 781503 h 1086648"/>
                  <a:gd name="connsiteX35" fmla="*/ 144768 w 1086330"/>
                  <a:gd name="connsiteY35" fmla="*/ 763637 h 1086648"/>
                  <a:gd name="connsiteX36" fmla="*/ 180963 w 1086330"/>
                  <a:gd name="connsiteY36" fmla="*/ 819594 h 1086648"/>
                  <a:gd name="connsiteX37" fmla="*/ 128623 w 1086330"/>
                  <a:gd name="connsiteY37" fmla="*/ 894517 h 1086648"/>
                  <a:gd name="connsiteX38" fmla="*/ 194171 w 1086330"/>
                  <a:gd name="connsiteY38" fmla="*/ 959733 h 1086648"/>
                  <a:gd name="connsiteX39" fmla="*/ 269080 w 1086330"/>
                  <a:gd name="connsiteY39" fmla="*/ 906828 h 1086648"/>
                  <a:gd name="connsiteX40" fmla="*/ 324950 w 1086330"/>
                  <a:gd name="connsiteY40" fmla="*/ 942995 h 1086648"/>
                  <a:gd name="connsiteX41" fmla="*/ 307561 w 1086330"/>
                  <a:gd name="connsiteY41" fmla="*/ 1032963 h 1086648"/>
                  <a:gd name="connsiteX42" fmla="*/ 393971 w 1086330"/>
                  <a:gd name="connsiteY42" fmla="*/ 1065875 h 1086648"/>
                  <a:gd name="connsiteX43" fmla="*/ 440654 w 1086330"/>
                  <a:gd name="connsiteY43" fmla="*/ 987451 h 1086648"/>
                  <a:gd name="connsiteX44" fmla="*/ 506608 w 1086330"/>
                  <a:gd name="connsiteY44" fmla="*/ 997317 h 1086648"/>
                  <a:gd name="connsiteX45" fmla="*/ 527339 w 1086330"/>
                  <a:gd name="connsiteY45" fmla="*/ 1086649 h 1086648"/>
                  <a:gd name="connsiteX46" fmla="*/ 619665 w 1086330"/>
                  <a:gd name="connsiteY46" fmla="*/ 1081571 h 1086648"/>
                  <a:gd name="connsiteX47" fmla="*/ 630471 w 1086330"/>
                  <a:gd name="connsiteY47" fmla="*/ 990460 h 1086648"/>
                  <a:gd name="connsiteX48" fmla="*/ 663007 w 1086330"/>
                  <a:gd name="connsiteY48" fmla="*/ 983386 h 1086648"/>
                  <a:gd name="connsiteX49" fmla="*/ 694660 w 1086330"/>
                  <a:gd name="connsiteY49" fmla="*/ 973085 h 1086648"/>
                  <a:gd name="connsiteX50" fmla="*/ 749952 w 1086330"/>
                  <a:gd name="connsiteY50" fmla="*/ 1046301 h 1086648"/>
                  <a:gd name="connsiteX51" fmla="*/ 832223 w 1086330"/>
                  <a:gd name="connsiteY51" fmla="*/ 1004116 h 1086648"/>
                  <a:gd name="connsiteX52" fmla="*/ 805055 w 1086330"/>
                  <a:gd name="connsiteY52" fmla="*/ 916535 h 1086648"/>
                  <a:gd name="connsiteX53" fmla="*/ 857034 w 1086330"/>
                  <a:gd name="connsiteY53" fmla="*/ 874741 h 1086648"/>
                  <a:gd name="connsiteX54" fmla="*/ 936904 w 1086330"/>
                  <a:gd name="connsiteY54" fmla="*/ 918893 h 1086648"/>
                  <a:gd name="connsiteX55" fmla="*/ 994901 w 1086330"/>
                  <a:gd name="connsiteY55" fmla="*/ 846878 h 1086648"/>
                  <a:gd name="connsiteX56" fmla="*/ 934503 w 1086330"/>
                  <a:gd name="connsiteY56" fmla="*/ 777974 h 1086648"/>
                  <a:gd name="connsiteX57" fmla="*/ 964507 w 1086330"/>
                  <a:gd name="connsiteY57" fmla="*/ 718559 h 1086648"/>
                  <a:gd name="connsiteX58" fmla="*/ 1055864 w 1086330"/>
                  <a:gd name="connsiteY58" fmla="*/ 726443 h 1086648"/>
                  <a:gd name="connsiteX59" fmla="*/ 1079560 w 1086330"/>
                  <a:gd name="connsiteY59" fmla="*/ 637068 h 1086648"/>
                  <a:gd name="connsiteX60" fmla="*/ 996579 w 1086330"/>
                  <a:gd name="connsiteY60" fmla="*/ 598789 h 1086648"/>
                  <a:gd name="connsiteX61" fmla="*/ 999588 w 1086330"/>
                  <a:gd name="connsiteY61" fmla="*/ 532214 h 1086648"/>
                  <a:gd name="connsiteX62" fmla="*/ 583310 w 1086330"/>
                  <a:gd name="connsiteY62" fmla="*/ 925403 h 1086648"/>
                  <a:gd name="connsiteX63" fmla="*/ 160971 w 1086330"/>
                  <a:gd name="connsiteY63" fmla="*/ 585090 h 1086648"/>
                  <a:gd name="connsiteX64" fmla="*/ 501284 w 1086330"/>
                  <a:gd name="connsiteY64" fmla="*/ 162750 h 1086648"/>
                  <a:gd name="connsiteX65" fmla="*/ 923624 w 1086330"/>
                  <a:gd name="connsiteY65" fmla="*/ 503064 h 1086648"/>
                  <a:gd name="connsiteX66" fmla="*/ 583310 w 1086330"/>
                  <a:gd name="connsiteY66" fmla="*/ 925403 h 108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86330" h="1086648">
                    <a:moveTo>
                      <a:pt x="999646" y="532170"/>
                    </a:moveTo>
                    <a:lnTo>
                      <a:pt x="1086330" y="502225"/>
                    </a:lnTo>
                    <a:lnTo>
                      <a:pt x="1071632" y="410940"/>
                    </a:lnTo>
                    <a:lnTo>
                      <a:pt x="979856" y="409710"/>
                    </a:lnTo>
                    <a:cubicBezTo>
                      <a:pt x="973288" y="388169"/>
                      <a:pt x="965346" y="367439"/>
                      <a:pt x="955986" y="347619"/>
                    </a:cubicBezTo>
                    <a:lnTo>
                      <a:pt x="1022923" y="285051"/>
                    </a:lnTo>
                    <a:lnTo>
                      <a:pt x="972362" y="207640"/>
                    </a:lnTo>
                    <a:lnTo>
                      <a:pt x="888079" y="243821"/>
                    </a:lnTo>
                    <a:cubicBezTo>
                      <a:pt x="873424" y="226967"/>
                      <a:pt x="857916" y="210953"/>
                      <a:pt x="841092" y="196515"/>
                    </a:cubicBezTo>
                    <a:lnTo>
                      <a:pt x="876665" y="112435"/>
                    </a:lnTo>
                    <a:lnTo>
                      <a:pt x="798994" y="62279"/>
                    </a:lnTo>
                    <a:lnTo>
                      <a:pt x="736874" y="129448"/>
                    </a:lnTo>
                    <a:cubicBezTo>
                      <a:pt x="716765" y="120044"/>
                      <a:pt x="695904" y="112363"/>
                      <a:pt x="674551" y="105939"/>
                    </a:cubicBezTo>
                    <a:lnTo>
                      <a:pt x="672844" y="14235"/>
                    </a:lnTo>
                    <a:lnTo>
                      <a:pt x="581502" y="0"/>
                    </a:lnTo>
                    <a:lnTo>
                      <a:pt x="552062" y="86641"/>
                    </a:lnTo>
                    <a:cubicBezTo>
                      <a:pt x="530073" y="86250"/>
                      <a:pt x="507881" y="87625"/>
                      <a:pt x="485588" y="90518"/>
                    </a:cubicBezTo>
                    <a:lnTo>
                      <a:pt x="446730" y="7421"/>
                    </a:lnTo>
                    <a:lnTo>
                      <a:pt x="357486" y="31581"/>
                    </a:lnTo>
                    <a:lnTo>
                      <a:pt x="365847" y="122938"/>
                    </a:lnTo>
                    <a:cubicBezTo>
                      <a:pt x="345146" y="131690"/>
                      <a:pt x="325283" y="141701"/>
                      <a:pt x="306491" y="153130"/>
                    </a:cubicBezTo>
                    <a:lnTo>
                      <a:pt x="237369" y="93180"/>
                    </a:lnTo>
                    <a:lnTo>
                      <a:pt x="165658" y="151553"/>
                    </a:lnTo>
                    <a:lnTo>
                      <a:pt x="210446" y="231597"/>
                    </a:lnTo>
                    <a:cubicBezTo>
                      <a:pt x="195256" y="247901"/>
                      <a:pt x="181108" y="265058"/>
                      <a:pt x="168493" y="283330"/>
                    </a:cubicBezTo>
                    <a:lnTo>
                      <a:pt x="80970" y="256682"/>
                    </a:lnTo>
                    <a:lnTo>
                      <a:pt x="39205" y="339171"/>
                    </a:lnTo>
                    <a:lnTo>
                      <a:pt x="112334" y="393811"/>
                    </a:lnTo>
                    <a:cubicBezTo>
                      <a:pt x="105071" y="414759"/>
                      <a:pt x="99777" y="436401"/>
                      <a:pt x="95625" y="458362"/>
                    </a:cubicBezTo>
                    <a:lnTo>
                      <a:pt x="4600" y="469646"/>
                    </a:lnTo>
                    <a:lnTo>
                      <a:pt x="0" y="562001"/>
                    </a:lnTo>
                    <a:lnTo>
                      <a:pt x="89361" y="582254"/>
                    </a:lnTo>
                    <a:cubicBezTo>
                      <a:pt x="91285" y="604084"/>
                      <a:pt x="94887" y="626001"/>
                      <a:pt x="100080" y="647904"/>
                    </a:cubicBezTo>
                    <a:lnTo>
                      <a:pt x="21454" y="695268"/>
                    </a:lnTo>
                    <a:lnTo>
                      <a:pt x="54814" y="781503"/>
                    </a:lnTo>
                    <a:lnTo>
                      <a:pt x="144768" y="763637"/>
                    </a:lnTo>
                    <a:cubicBezTo>
                      <a:pt x="155618" y="783268"/>
                      <a:pt x="167567" y="802060"/>
                      <a:pt x="180963" y="819594"/>
                    </a:cubicBezTo>
                    <a:lnTo>
                      <a:pt x="128623" y="894517"/>
                    </a:lnTo>
                    <a:lnTo>
                      <a:pt x="194171" y="959733"/>
                    </a:lnTo>
                    <a:lnTo>
                      <a:pt x="269080" y="906828"/>
                    </a:lnTo>
                    <a:cubicBezTo>
                      <a:pt x="286845" y="920210"/>
                      <a:pt x="305463" y="932333"/>
                      <a:pt x="324950" y="942995"/>
                    </a:cubicBezTo>
                    <a:lnTo>
                      <a:pt x="307561" y="1032963"/>
                    </a:lnTo>
                    <a:lnTo>
                      <a:pt x="393971" y="1065875"/>
                    </a:lnTo>
                    <a:lnTo>
                      <a:pt x="440654" y="987451"/>
                    </a:lnTo>
                    <a:cubicBezTo>
                      <a:pt x="462210" y="992471"/>
                      <a:pt x="484300" y="995494"/>
                      <a:pt x="506608" y="997317"/>
                    </a:cubicBezTo>
                    <a:lnTo>
                      <a:pt x="527339" y="1086649"/>
                    </a:lnTo>
                    <a:lnTo>
                      <a:pt x="619665" y="1081571"/>
                    </a:lnTo>
                    <a:lnTo>
                      <a:pt x="630471" y="990460"/>
                    </a:lnTo>
                    <a:cubicBezTo>
                      <a:pt x="641321" y="988348"/>
                      <a:pt x="652171" y="986322"/>
                      <a:pt x="663007" y="983386"/>
                    </a:cubicBezTo>
                    <a:cubicBezTo>
                      <a:pt x="673842" y="980449"/>
                      <a:pt x="684230" y="976731"/>
                      <a:pt x="694660" y="973085"/>
                    </a:cubicBezTo>
                    <a:lnTo>
                      <a:pt x="749952" y="1046301"/>
                    </a:lnTo>
                    <a:lnTo>
                      <a:pt x="832223" y="1004116"/>
                    </a:lnTo>
                    <a:lnTo>
                      <a:pt x="805055" y="916535"/>
                    </a:lnTo>
                    <a:cubicBezTo>
                      <a:pt x="823399" y="903703"/>
                      <a:pt x="840947" y="889945"/>
                      <a:pt x="857034" y="874741"/>
                    </a:cubicBezTo>
                    <a:lnTo>
                      <a:pt x="936904" y="918893"/>
                    </a:lnTo>
                    <a:lnTo>
                      <a:pt x="994901" y="846878"/>
                    </a:lnTo>
                    <a:lnTo>
                      <a:pt x="934503" y="777974"/>
                    </a:lnTo>
                    <a:cubicBezTo>
                      <a:pt x="945960" y="758935"/>
                      <a:pt x="955913" y="739087"/>
                      <a:pt x="964507" y="718559"/>
                    </a:cubicBezTo>
                    <a:lnTo>
                      <a:pt x="1055864" y="726443"/>
                    </a:lnTo>
                    <a:lnTo>
                      <a:pt x="1079560" y="637068"/>
                    </a:lnTo>
                    <a:lnTo>
                      <a:pt x="996579" y="598789"/>
                    </a:lnTo>
                    <a:cubicBezTo>
                      <a:pt x="999299" y="576887"/>
                      <a:pt x="1000138" y="554637"/>
                      <a:pt x="999588" y="532214"/>
                    </a:cubicBezTo>
                    <a:close/>
                    <a:moveTo>
                      <a:pt x="583310" y="925403"/>
                    </a:moveTo>
                    <a:cubicBezTo>
                      <a:pt x="372705" y="948058"/>
                      <a:pt x="183625" y="795695"/>
                      <a:pt x="160971" y="585090"/>
                    </a:cubicBezTo>
                    <a:cubicBezTo>
                      <a:pt x="138316" y="374484"/>
                      <a:pt x="290679" y="185405"/>
                      <a:pt x="501284" y="162750"/>
                    </a:cubicBezTo>
                    <a:cubicBezTo>
                      <a:pt x="711890" y="140095"/>
                      <a:pt x="900969" y="292458"/>
                      <a:pt x="923624" y="503064"/>
                    </a:cubicBezTo>
                    <a:cubicBezTo>
                      <a:pt x="946279" y="713669"/>
                      <a:pt x="793916" y="902748"/>
                      <a:pt x="583310" y="925403"/>
                    </a:cubicBezTo>
                    <a:close/>
                  </a:path>
                </a:pathLst>
              </a:custGeom>
              <a:solidFill>
                <a:srgbClr val="80BC00"/>
              </a:solidFill>
              <a:ln w="0" cap="flat">
                <a:noFill/>
                <a:prstDash val="solid"/>
                <a:miter/>
              </a:ln>
            </p:spPr>
            <p:txBody>
              <a:bodyPr rtlCol="0" anchor="ctr"/>
              <a:lstStyle/>
              <a:p>
                <a:endParaRPr lang="en-US"/>
              </a:p>
            </p:txBody>
          </p:sp>
          <p:pic>
            <p:nvPicPr>
              <p:cNvPr id="251" name="Picture 250">
                <a:extLst>
                  <a:ext uri="{FF2B5EF4-FFF2-40B4-BE49-F238E27FC236}">
                    <a16:creationId xmlns:a16="http://schemas.microsoft.com/office/drawing/2014/main" id="{D5568751-FCC6-D3D5-D411-C8FBA02575E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387669" y="1717475"/>
                <a:ext cx="395383" cy="395383"/>
              </a:xfrm>
              <a:prstGeom prst="rect">
                <a:avLst/>
              </a:prstGeom>
            </p:spPr>
          </p:pic>
        </p:grpSp>
      </p:grpSp>
      <p:grpSp>
        <p:nvGrpSpPr>
          <p:cNvPr id="7" name="Group 6">
            <a:extLst>
              <a:ext uri="{FF2B5EF4-FFF2-40B4-BE49-F238E27FC236}">
                <a16:creationId xmlns:a16="http://schemas.microsoft.com/office/drawing/2014/main" id="{E2528F8F-B532-41F3-E73B-6AF83BD913B1}"/>
              </a:ext>
            </a:extLst>
          </p:cNvPr>
          <p:cNvGrpSpPr/>
          <p:nvPr/>
        </p:nvGrpSpPr>
        <p:grpSpPr>
          <a:xfrm>
            <a:off x="9148631" y="962025"/>
            <a:ext cx="2811854" cy="5322938"/>
            <a:chOff x="9148631" y="962025"/>
            <a:chExt cx="2811854" cy="5322938"/>
          </a:xfrm>
        </p:grpSpPr>
        <p:sp>
          <p:nvSpPr>
            <p:cNvPr id="205" name="Freeform: Shape 204">
              <a:extLst>
                <a:ext uri="{FF2B5EF4-FFF2-40B4-BE49-F238E27FC236}">
                  <a16:creationId xmlns:a16="http://schemas.microsoft.com/office/drawing/2014/main" id="{B48579D9-6B8C-9431-1A71-B990A7BA61E3}"/>
                </a:ext>
              </a:extLst>
            </p:cNvPr>
            <p:cNvSpPr/>
            <p:nvPr/>
          </p:nvSpPr>
          <p:spPr>
            <a:xfrm>
              <a:off x="9148631" y="2378025"/>
              <a:ext cx="2811854" cy="3906938"/>
            </a:xfrm>
            <a:custGeom>
              <a:avLst/>
              <a:gdLst>
                <a:gd name="connsiteX0" fmla="*/ 0 w 2811854"/>
                <a:gd name="connsiteY0" fmla="*/ 0 h 3906938"/>
                <a:gd name="connsiteX1" fmla="*/ 2811854 w 2811854"/>
                <a:gd name="connsiteY1" fmla="*/ 0 h 3906938"/>
                <a:gd name="connsiteX2" fmla="*/ 2811854 w 2811854"/>
                <a:gd name="connsiteY2" fmla="*/ 3548314 h 3906938"/>
                <a:gd name="connsiteX3" fmla="*/ 2453230 w 2811854"/>
                <a:gd name="connsiteY3" fmla="*/ 3906938 h 3906938"/>
                <a:gd name="connsiteX4" fmla="*/ 358624 w 2811854"/>
                <a:gd name="connsiteY4" fmla="*/ 3906938 h 3906938"/>
                <a:gd name="connsiteX5" fmla="*/ 0 w 2811854"/>
                <a:gd name="connsiteY5" fmla="*/ 3548314 h 390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854" h="3906938">
                  <a:moveTo>
                    <a:pt x="0" y="0"/>
                  </a:moveTo>
                  <a:lnTo>
                    <a:pt x="2811854" y="0"/>
                  </a:lnTo>
                  <a:lnTo>
                    <a:pt x="2811854" y="3548314"/>
                  </a:lnTo>
                  <a:cubicBezTo>
                    <a:pt x="2811854" y="3746377"/>
                    <a:pt x="2651293" y="3906938"/>
                    <a:pt x="2453230" y="3906938"/>
                  </a:cubicBezTo>
                  <a:lnTo>
                    <a:pt x="358624" y="3906938"/>
                  </a:lnTo>
                  <a:cubicBezTo>
                    <a:pt x="160561" y="3906938"/>
                    <a:pt x="0" y="3746377"/>
                    <a:pt x="0" y="3548314"/>
                  </a:cubicBezTo>
                  <a:close/>
                </a:path>
              </a:pathLst>
            </a:custGeom>
            <a:solidFill>
              <a:srgbClr val="5B2C8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TextBox 44">
              <a:extLst>
                <a:ext uri="{FF2B5EF4-FFF2-40B4-BE49-F238E27FC236}">
                  <a16:creationId xmlns:a16="http://schemas.microsoft.com/office/drawing/2014/main" id="{20C5930C-F7B4-F03B-8AB9-5EA20CBF8AA6}"/>
                </a:ext>
              </a:extLst>
            </p:cNvPr>
            <p:cNvSpPr txBox="1"/>
            <p:nvPr/>
          </p:nvSpPr>
          <p:spPr>
            <a:xfrm>
              <a:off x="9341559" y="3620393"/>
              <a:ext cx="2425999" cy="1323439"/>
            </a:xfrm>
            <a:prstGeom prst="rect">
              <a:avLst/>
            </a:prstGeom>
            <a:noFill/>
          </p:spPr>
          <p:txBody>
            <a:bodyPr wrap="square" rtlCol="0">
              <a:spAutoFit/>
            </a:bodyPr>
            <a:lstStyle/>
            <a:p>
              <a:pPr algn="ctr"/>
              <a:r>
                <a:rPr lang="en-US" sz="2000" dirty="0">
                  <a:latin typeface="Atkinson Hyperlegible" pitchFamily="2" charset="0"/>
                </a:rPr>
                <a:t>Always the </a:t>
              </a:r>
              <a:r>
                <a:rPr lang="en-US" sz="2000" b="1" dirty="0">
                  <a:latin typeface="Atkinson Hyperlegible" pitchFamily="2" charset="0"/>
                </a:rPr>
                <a:t>first step </a:t>
              </a:r>
              <a:r>
                <a:rPr lang="en-US" sz="2000" dirty="0">
                  <a:latin typeface="Atkinson Hyperlegible" pitchFamily="2" charset="0"/>
                </a:rPr>
                <a:t>in any environmental cleaning process.</a:t>
              </a:r>
            </a:p>
          </p:txBody>
        </p:sp>
        <p:sp>
          <p:nvSpPr>
            <p:cNvPr id="48" name="Rectangle: Rounded Corners 47">
              <a:extLst>
                <a:ext uri="{FF2B5EF4-FFF2-40B4-BE49-F238E27FC236}">
                  <a16:creationId xmlns:a16="http://schemas.microsoft.com/office/drawing/2014/main" id="{8779910B-9D18-CD42-6147-9290DA7803E5}"/>
                </a:ext>
              </a:extLst>
            </p:cNvPr>
            <p:cNvSpPr/>
            <p:nvPr/>
          </p:nvSpPr>
          <p:spPr>
            <a:xfrm>
              <a:off x="9243225" y="962025"/>
              <a:ext cx="2622667" cy="5214938"/>
            </a:xfrm>
            <a:prstGeom prst="roundRect">
              <a:avLst>
                <a:gd name="adj" fmla="val 10301"/>
              </a:avLst>
            </a:prstGeom>
            <a:noFill/>
            <a:ln>
              <a:solidFill>
                <a:srgbClr val="5B2C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6C25545B-225F-BB5D-F0B6-8AF4B7475C9E}"/>
                </a:ext>
              </a:extLst>
            </p:cNvPr>
            <p:cNvSpPr/>
            <p:nvPr/>
          </p:nvSpPr>
          <p:spPr>
            <a:xfrm>
              <a:off x="10394348" y="2228017"/>
              <a:ext cx="320421" cy="155922"/>
            </a:xfrm>
            <a:prstGeom prst="triangle">
              <a:avLst/>
            </a:prstGeom>
            <a:solidFill>
              <a:srgbClr val="5B2C8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8" name="Group 257">
              <a:extLst>
                <a:ext uri="{FF2B5EF4-FFF2-40B4-BE49-F238E27FC236}">
                  <a16:creationId xmlns:a16="http://schemas.microsoft.com/office/drawing/2014/main" id="{78B4E800-B83A-1D54-E0D3-140BCC7D4F4B}"/>
                </a:ext>
              </a:extLst>
            </p:cNvPr>
            <p:cNvGrpSpPr/>
            <p:nvPr/>
          </p:nvGrpSpPr>
          <p:grpSpPr>
            <a:xfrm>
              <a:off x="10136206" y="1208784"/>
              <a:ext cx="817653" cy="843046"/>
              <a:chOff x="10136206" y="1493643"/>
              <a:chExt cx="817653" cy="843046"/>
            </a:xfrm>
          </p:grpSpPr>
          <p:sp>
            <p:nvSpPr>
              <p:cNvPr id="252" name="Freeform: Shape 251">
                <a:extLst>
                  <a:ext uri="{FF2B5EF4-FFF2-40B4-BE49-F238E27FC236}">
                    <a16:creationId xmlns:a16="http://schemas.microsoft.com/office/drawing/2014/main" id="{11A3BFD4-2022-E45A-6B9D-2F551F219B90}"/>
                  </a:ext>
                </a:extLst>
              </p:cNvPr>
              <p:cNvSpPr/>
              <p:nvPr/>
            </p:nvSpPr>
            <p:spPr>
              <a:xfrm rot="182473">
                <a:off x="10136206" y="1493643"/>
                <a:ext cx="817653" cy="843046"/>
              </a:xfrm>
              <a:custGeom>
                <a:avLst/>
                <a:gdLst>
                  <a:gd name="connsiteX0" fmla="*/ 999646 w 1086330"/>
                  <a:gd name="connsiteY0" fmla="*/ 532170 h 1086648"/>
                  <a:gd name="connsiteX1" fmla="*/ 1086330 w 1086330"/>
                  <a:gd name="connsiteY1" fmla="*/ 502225 h 1086648"/>
                  <a:gd name="connsiteX2" fmla="*/ 1071632 w 1086330"/>
                  <a:gd name="connsiteY2" fmla="*/ 410940 h 1086648"/>
                  <a:gd name="connsiteX3" fmla="*/ 979856 w 1086330"/>
                  <a:gd name="connsiteY3" fmla="*/ 409710 h 1086648"/>
                  <a:gd name="connsiteX4" fmla="*/ 955986 w 1086330"/>
                  <a:gd name="connsiteY4" fmla="*/ 347619 h 1086648"/>
                  <a:gd name="connsiteX5" fmla="*/ 1022923 w 1086330"/>
                  <a:gd name="connsiteY5" fmla="*/ 285051 h 1086648"/>
                  <a:gd name="connsiteX6" fmla="*/ 972362 w 1086330"/>
                  <a:gd name="connsiteY6" fmla="*/ 207640 h 1086648"/>
                  <a:gd name="connsiteX7" fmla="*/ 888079 w 1086330"/>
                  <a:gd name="connsiteY7" fmla="*/ 243821 h 1086648"/>
                  <a:gd name="connsiteX8" fmla="*/ 841092 w 1086330"/>
                  <a:gd name="connsiteY8" fmla="*/ 196515 h 1086648"/>
                  <a:gd name="connsiteX9" fmla="*/ 876665 w 1086330"/>
                  <a:gd name="connsiteY9" fmla="*/ 112435 h 1086648"/>
                  <a:gd name="connsiteX10" fmla="*/ 798994 w 1086330"/>
                  <a:gd name="connsiteY10" fmla="*/ 62279 h 1086648"/>
                  <a:gd name="connsiteX11" fmla="*/ 736874 w 1086330"/>
                  <a:gd name="connsiteY11" fmla="*/ 129448 h 1086648"/>
                  <a:gd name="connsiteX12" fmla="*/ 674551 w 1086330"/>
                  <a:gd name="connsiteY12" fmla="*/ 105939 h 1086648"/>
                  <a:gd name="connsiteX13" fmla="*/ 672844 w 1086330"/>
                  <a:gd name="connsiteY13" fmla="*/ 14235 h 1086648"/>
                  <a:gd name="connsiteX14" fmla="*/ 581502 w 1086330"/>
                  <a:gd name="connsiteY14" fmla="*/ 0 h 1086648"/>
                  <a:gd name="connsiteX15" fmla="*/ 552062 w 1086330"/>
                  <a:gd name="connsiteY15" fmla="*/ 86641 h 1086648"/>
                  <a:gd name="connsiteX16" fmla="*/ 485588 w 1086330"/>
                  <a:gd name="connsiteY16" fmla="*/ 90518 h 1086648"/>
                  <a:gd name="connsiteX17" fmla="*/ 446730 w 1086330"/>
                  <a:gd name="connsiteY17" fmla="*/ 7421 h 1086648"/>
                  <a:gd name="connsiteX18" fmla="*/ 357486 w 1086330"/>
                  <a:gd name="connsiteY18" fmla="*/ 31581 h 1086648"/>
                  <a:gd name="connsiteX19" fmla="*/ 365847 w 1086330"/>
                  <a:gd name="connsiteY19" fmla="*/ 122938 h 1086648"/>
                  <a:gd name="connsiteX20" fmla="*/ 306491 w 1086330"/>
                  <a:gd name="connsiteY20" fmla="*/ 153130 h 1086648"/>
                  <a:gd name="connsiteX21" fmla="*/ 237369 w 1086330"/>
                  <a:gd name="connsiteY21" fmla="*/ 93180 h 1086648"/>
                  <a:gd name="connsiteX22" fmla="*/ 165658 w 1086330"/>
                  <a:gd name="connsiteY22" fmla="*/ 151553 h 1086648"/>
                  <a:gd name="connsiteX23" fmla="*/ 210446 w 1086330"/>
                  <a:gd name="connsiteY23" fmla="*/ 231597 h 1086648"/>
                  <a:gd name="connsiteX24" fmla="*/ 168493 w 1086330"/>
                  <a:gd name="connsiteY24" fmla="*/ 283330 h 1086648"/>
                  <a:gd name="connsiteX25" fmla="*/ 80970 w 1086330"/>
                  <a:gd name="connsiteY25" fmla="*/ 256682 h 1086648"/>
                  <a:gd name="connsiteX26" fmla="*/ 39205 w 1086330"/>
                  <a:gd name="connsiteY26" fmla="*/ 339171 h 1086648"/>
                  <a:gd name="connsiteX27" fmla="*/ 112334 w 1086330"/>
                  <a:gd name="connsiteY27" fmla="*/ 393811 h 1086648"/>
                  <a:gd name="connsiteX28" fmla="*/ 95625 w 1086330"/>
                  <a:gd name="connsiteY28" fmla="*/ 458362 h 1086648"/>
                  <a:gd name="connsiteX29" fmla="*/ 4600 w 1086330"/>
                  <a:gd name="connsiteY29" fmla="*/ 469646 h 1086648"/>
                  <a:gd name="connsiteX30" fmla="*/ 0 w 1086330"/>
                  <a:gd name="connsiteY30" fmla="*/ 562001 h 1086648"/>
                  <a:gd name="connsiteX31" fmla="*/ 89361 w 1086330"/>
                  <a:gd name="connsiteY31" fmla="*/ 582254 h 1086648"/>
                  <a:gd name="connsiteX32" fmla="*/ 100080 w 1086330"/>
                  <a:gd name="connsiteY32" fmla="*/ 647904 h 1086648"/>
                  <a:gd name="connsiteX33" fmla="*/ 21454 w 1086330"/>
                  <a:gd name="connsiteY33" fmla="*/ 695268 h 1086648"/>
                  <a:gd name="connsiteX34" fmla="*/ 54814 w 1086330"/>
                  <a:gd name="connsiteY34" fmla="*/ 781503 h 1086648"/>
                  <a:gd name="connsiteX35" fmla="*/ 144768 w 1086330"/>
                  <a:gd name="connsiteY35" fmla="*/ 763637 h 1086648"/>
                  <a:gd name="connsiteX36" fmla="*/ 180963 w 1086330"/>
                  <a:gd name="connsiteY36" fmla="*/ 819594 h 1086648"/>
                  <a:gd name="connsiteX37" fmla="*/ 128623 w 1086330"/>
                  <a:gd name="connsiteY37" fmla="*/ 894517 h 1086648"/>
                  <a:gd name="connsiteX38" fmla="*/ 194171 w 1086330"/>
                  <a:gd name="connsiteY38" fmla="*/ 959733 h 1086648"/>
                  <a:gd name="connsiteX39" fmla="*/ 269080 w 1086330"/>
                  <a:gd name="connsiteY39" fmla="*/ 906828 h 1086648"/>
                  <a:gd name="connsiteX40" fmla="*/ 324950 w 1086330"/>
                  <a:gd name="connsiteY40" fmla="*/ 942995 h 1086648"/>
                  <a:gd name="connsiteX41" fmla="*/ 307561 w 1086330"/>
                  <a:gd name="connsiteY41" fmla="*/ 1032963 h 1086648"/>
                  <a:gd name="connsiteX42" fmla="*/ 393971 w 1086330"/>
                  <a:gd name="connsiteY42" fmla="*/ 1065875 h 1086648"/>
                  <a:gd name="connsiteX43" fmla="*/ 440654 w 1086330"/>
                  <a:gd name="connsiteY43" fmla="*/ 987451 h 1086648"/>
                  <a:gd name="connsiteX44" fmla="*/ 506608 w 1086330"/>
                  <a:gd name="connsiteY44" fmla="*/ 997317 h 1086648"/>
                  <a:gd name="connsiteX45" fmla="*/ 527339 w 1086330"/>
                  <a:gd name="connsiteY45" fmla="*/ 1086649 h 1086648"/>
                  <a:gd name="connsiteX46" fmla="*/ 619665 w 1086330"/>
                  <a:gd name="connsiteY46" fmla="*/ 1081571 h 1086648"/>
                  <a:gd name="connsiteX47" fmla="*/ 630471 w 1086330"/>
                  <a:gd name="connsiteY47" fmla="*/ 990460 h 1086648"/>
                  <a:gd name="connsiteX48" fmla="*/ 663007 w 1086330"/>
                  <a:gd name="connsiteY48" fmla="*/ 983386 h 1086648"/>
                  <a:gd name="connsiteX49" fmla="*/ 694660 w 1086330"/>
                  <a:gd name="connsiteY49" fmla="*/ 973085 h 1086648"/>
                  <a:gd name="connsiteX50" fmla="*/ 749952 w 1086330"/>
                  <a:gd name="connsiteY50" fmla="*/ 1046301 h 1086648"/>
                  <a:gd name="connsiteX51" fmla="*/ 832223 w 1086330"/>
                  <a:gd name="connsiteY51" fmla="*/ 1004116 h 1086648"/>
                  <a:gd name="connsiteX52" fmla="*/ 805055 w 1086330"/>
                  <a:gd name="connsiteY52" fmla="*/ 916535 h 1086648"/>
                  <a:gd name="connsiteX53" fmla="*/ 857034 w 1086330"/>
                  <a:gd name="connsiteY53" fmla="*/ 874741 h 1086648"/>
                  <a:gd name="connsiteX54" fmla="*/ 936904 w 1086330"/>
                  <a:gd name="connsiteY54" fmla="*/ 918893 h 1086648"/>
                  <a:gd name="connsiteX55" fmla="*/ 994901 w 1086330"/>
                  <a:gd name="connsiteY55" fmla="*/ 846878 h 1086648"/>
                  <a:gd name="connsiteX56" fmla="*/ 934503 w 1086330"/>
                  <a:gd name="connsiteY56" fmla="*/ 777974 h 1086648"/>
                  <a:gd name="connsiteX57" fmla="*/ 964507 w 1086330"/>
                  <a:gd name="connsiteY57" fmla="*/ 718559 h 1086648"/>
                  <a:gd name="connsiteX58" fmla="*/ 1055864 w 1086330"/>
                  <a:gd name="connsiteY58" fmla="*/ 726443 h 1086648"/>
                  <a:gd name="connsiteX59" fmla="*/ 1079560 w 1086330"/>
                  <a:gd name="connsiteY59" fmla="*/ 637068 h 1086648"/>
                  <a:gd name="connsiteX60" fmla="*/ 996579 w 1086330"/>
                  <a:gd name="connsiteY60" fmla="*/ 598789 h 1086648"/>
                  <a:gd name="connsiteX61" fmla="*/ 999588 w 1086330"/>
                  <a:gd name="connsiteY61" fmla="*/ 532214 h 1086648"/>
                  <a:gd name="connsiteX62" fmla="*/ 583310 w 1086330"/>
                  <a:gd name="connsiteY62" fmla="*/ 925403 h 1086648"/>
                  <a:gd name="connsiteX63" fmla="*/ 160971 w 1086330"/>
                  <a:gd name="connsiteY63" fmla="*/ 585090 h 1086648"/>
                  <a:gd name="connsiteX64" fmla="*/ 501284 w 1086330"/>
                  <a:gd name="connsiteY64" fmla="*/ 162750 h 1086648"/>
                  <a:gd name="connsiteX65" fmla="*/ 923624 w 1086330"/>
                  <a:gd name="connsiteY65" fmla="*/ 503064 h 1086648"/>
                  <a:gd name="connsiteX66" fmla="*/ 583310 w 1086330"/>
                  <a:gd name="connsiteY66" fmla="*/ 925403 h 108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86330" h="1086648">
                    <a:moveTo>
                      <a:pt x="999646" y="532170"/>
                    </a:moveTo>
                    <a:lnTo>
                      <a:pt x="1086330" y="502225"/>
                    </a:lnTo>
                    <a:lnTo>
                      <a:pt x="1071632" y="410940"/>
                    </a:lnTo>
                    <a:lnTo>
                      <a:pt x="979856" y="409710"/>
                    </a:lnTo>
                    <a:cubicBezTo>
                      <a:pt x="973288" y="388169"/>
                      <a:pt x="965346" y="367439"/>
                      <a:pt x="955986" y="347619"/>
                    </a:cubicBezTo>
                    <a:lnTo>
                      <a:pt x="1022923" y="285051"/>
                    </a:lnTo>
                    <a:lnTo>
                      <a:pt x="972362" y="207640"/>
                    </a:lnTo>
                    <a:lnTo>
                      <a:pt x="888079" y="243821"/>
                    </a:lnTo>
                    <a:cubicBezTo>
                      <a:pt x="873424" y="226967"/>
                      <a:pt x="857916" y="210953"/>
                      <a:pt x="841092" y="196515"/>
                    </a:cubicBezTo>
                    <a:lnTo>
                      <a:pt x="876665" y="112435"/>
                    </a:lnTo>
                    <a:lnTo>
                      <a:pt x="798994" y="62279"/>
                    </a:lnTo>
                    <a:lnTo>
                      <a:pt x="736874" y="129448"/>
                    </a:lnTo>
                    <a:cubicBezTo>
                      <a:pt x="716765" y="120044"/>
                      <a:pt x="695904" y="112363"/>
                      <a:pt x="674551" y="105939"/>
                    </a:cubicBezTo>
                    <a:lnTo>
                      <a:pt x="672844" y="14235"/>
                    </a:lnTo>
                    <a:lnTo>
                      <a:pt x="581502" y="0"/>
                    </a:lnTo>
                    <a:lnTo>
                      <a:pt x="552062" y="86641"/>
                    </a:lnTo>
                    <a:cubicBezTo>
                      <a:pt x="530073" y="86250"/>
                      <a:pt x="507881" y="87625"/>
                      <a:pt x="485588" y="90518"/>
                    </a:cubicBezTo>
                    <a:lnTo>
                      <a:pt x="446730" y="7421"/>
                    </a:lnTo>
                    <a:lnTo>
                      <a:pt x="357486" y="31581"/>
                    </a:lnTo>
                    <a:lnTo>
                      <a:pt x="365847" y="122938"/>
                    </a:lnTo>
                    <a:cubicBezTo>
                      <a:pt x="345146" y="131690"/>
                      <a:pt x="325283" y="141701"/>
                      <a:pt x="306491" y="153130"/>
                    </a:cubicBezTo>
                    <a:lnTo>
                      <a:pt x="237369" y="93180"/>
                    </a:lnTo>
                    <a:lnTo>
                      <a:pt x="165658" y="151553"/>
                    </a:lnTo>
                    <a:lnTo>
                      <a:pt x="210446" y="231597"/>
                    </a:lnTo>
                    <a:cubicBezTo>
                      <a:pt x="195256" y="247901"/>
                      <a:pt x="181108" y="265058"/>
                      <a:pt x="168493" y="283330"/>
                    </a:cubicBezTo>
                    <a:lnTo>
                      <a:pt x="80970" y="256682"/>
                    </a:lnTo>
                    <a:lnTo>
                      <a:pt x="39205" y="339171"/>
                    </a:lnTo>
                    <a:lnTo>
                      <a:pt x="112334" y="393811"/>
                    </a:lnTo>
                    <a:cubicBezTo>
                      <a:pt x="105071" y="414759"/>
                      <a:pt x="99777" y="436401"/>
                      <a:pt x="95625" y="458362"/>
                    </a:cubicBezTo>
                    <a:lnTo>
                      <a:pt x="4600" y="469646"/>
                    </a:lnTo>
                    <a:lnTo>
                      <a:pt x="0" y="562001"/>
                    </a:lnTo>
                    <a:lnTo>
                      <a:pt x="89361" y="582254"/>
                    </a:lnTo>
                    <a:cubicBezTo>
                      <a:pt x="91285" y="604084"/>
                      <a:pt x="94887" y="626001"/>
                      <a:pt x="100080" y="647904"/>
                    </a:cubicBezTo>
                    <a:lnTo>
                      <a:pt x="21454" y="695268"/>
                    </a:lnTo>
                    <a:lnTo>
                      <a:pt x="54814" y="781503"/>
                    </a:lnTo>
                    <a:lnTo>
                      <a:pt x="144768" y="763637"/>
                    </a:lnTo>
                    <a:cubicBezTo>
                      <a:pt x="155618" y="783268"/>
                      <a:pt x="167567" y="802060"/>
                      <a:pt x="180963" y="819594"/>
                    </a:cubicBezTo>
                    <a:lnTo>
                      <a:pt x="128623" y="894517"/>
                    </a:lnTo>
                    <a:lnTo>
                      <a:pt x="194171" y="959733"/>
                    </a:lnTo>
                    <a:lnTo>
                      <a:pt x="269080" y="906828"/>
                    </a:lnTo>
                    <a:cubicBezTo>
                      <a:pt x="286845" y="920210"/>
                      <a:pt x="305463" y="932333"/>
                      <a:pt x="324950" y="942995"/>
                    </a:cubicBezTo>
                    <a:lnTo>
                      <a:pt x="307561" y="1032963"/>
                    </a:lnTo>
                    <a:lnTo>
                      <a:pt x="393971" y="1065875"/>
                    </a:lnTo>
                    <a:lnTo>
                      <a:pt x="440654" y="987451"/>
                    </a:lnTo>
                    <a:cubicBezTo>
                      <a:pt x="462210" y="992471"/>
                      <a:pt x="484300" y="995494"/>
                      <a:pt x="506608" y="997317"/>
                    </a:cubicBezTo>
                    <a:lnTo>
                      <a:pt x="527339" y="1086649"/>
                    </a:lnTo>
                    <a:lnTo>
                      <a:pt x="619665" y="1081571"/>
                    </a:lnTo>
                    <a:lnTo>
                      <a:pt x="630471" y="990460"/>
                    </a:lnTo>
                    <a:cubicBezTo>
                      <a:pt x="641321" y="988348"/>
                      <a:pt x="652171" y="986322"/>
                      <a:pt x="663007" y="983386"/>
                    </a:cubicBezTo>
                    <a:cubicBezTo>
                      <a:pt x="673842" y="980449"/>
                      <a:pt x="684230" y="976731"/>
                      <a:pt x="694660" y="973085"/>
                    </a:cubicBezTo>
                    <a:lnTo>
                      <a:pt x="749952" y="1046301"/>
                    </a:lnTo>
                    <a:lnTo>
                      <a:pt x="832223" y="1004116"/>
                    </a:lnTo>
                    <a:lnTo>
                      <a:pt x="805055" y="916535"/>
                    </a:lnTo>
                    <a:cubicBezTo>
                      <a:pt x="823399" y="903703"/>
                      <a:pt x="840947" y="889945"/>
                      <a:pt x="857034" y="874741"/>
                    </a:cubicBezTo>
                    <a:lnTo>
                      <a:pt x="936904" y="918893"/>
                    </a:lnTo>
                    <a:lnTo>
                      <a:pt x="994901" y="846878"/>
                    </a:lnTo>
                    <a:lnTo>
                      <a:pt x="934503" y="777974"/>
                    </a:lnTo>
                    <a:cubicBezTo>
                      <a:pt x="945960" y="758935"/>
                      <a:pt x="955913" y="739087"/>
                      <a:pt x="964507" y="718559"/>
                    </a:cubicBezTo>
                    <a:lnTo>
                      <a:pt x="1055864" y="726443"/>
                    </a:lnTo>
                    <a:lnTo>
                      <a:pt x="1079560" y="637068"/>
                    </a:lnTo>
                    <a:lnTo>
                      <a:pt x="996579" y="598789"/>
                    </a:lnTo>
                    <a:cubicBezTo>
                      <a:pt x="999299" y="576887"/>
                      <a:pt x="1000138" y="554637"/>
                      <a:pt x="999588" y="532214"/>
                    </a:cubicBezTo>
                    <a:close/>
                    <a:moveTo>
                      <a:pt x="583310" y="925403"/>
                    </a:moveTo>
                    <a:cubicBezTo>
                      <a:pt x="372705" y="948058"/>
                      <a:pt x="183625" y="795695"/>
                      <a:pt x="160971" y="585090"/>
                    </a:cubicBezTo>
                    <a:cubicBezTo>
                      <a:pt x="138316" y="374484"/>
                      <a:pt x="290679" y="185405"/>
                      <a:pt x="501284" y="162750"/>
                    </a:cubicBezTo>
                    <a:cubicBezTo>
                      <a:pt x="711890" y="140095"/>
                      <a:pt x="900969" y="292458"/>
                      <a:pt x="923624" y="503064"/>
                    </a:cubicBezTo>
                    <a:cubicBezTo>
                      <a:pt x="946279" y="713669"/>
                      <a:pt x="793916" y="902748"/>
                      <a:pt x="583310" y="925403"/>
                    </a:cubicBezTo>
                    <a:close/>
                  </a:path>
                </a:pathLst>
              </a:custGeom>
              <a:solidFill>
                <a:srgbClr val="5B2C86"/>
              </a:solidFill>
              <a:ln w="0" cap="flat">
                <a:noFill/>
                <a:prstDash val="solid"/>
                <a:miter/>
              </a:ln>
            </p:spPr>
            <p:txBody>
              <a:bodyPr rtlCol="0" anchor="ctr"/>
              <a:lstStyle/>
              <a:p>
                <a:endParaRPr lang="en-US"/>
              </a:p>
            </p:txBody>
          </p:sp>
          <p:pic>
            <p:nvPicPr>
              <p:cNvPr id="254" name="Picture 253">
                <a:extLst>
                  <a:ext uri="{FF2B5EF4-FFF2-40B4-BE49-F238E27FC236}">
                    <a16:creationId xmlns:a16="http://schemas.microsoft.com/office/drawing/2014/main" id="{CCF79464-FC68-1679-7A71-262C3D40D5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18766" y="1688900"/>
                <a:ext cx="452532" cy="452532"/>
              </a:xfrm>
              <a:prstGeom prst="rect">
                <a:avLst/>
              </a:prstGeom>
            </p:spPr>
          </p:pic>
        </p:grpSp>
      </p:grpSp>
      <p:pic>
        <p:nvPicPr>
          <p:cNvPr id="10" name="06">
            <a:hlinkClick r:id="" action="ppaction://media"/>
            <a:extLst>
              <a:ext uri="{FF2B5EF4-FFF2-40B4-BE49-F238E27FC236}">
                <a16:creationId xmlns:a16="http://schemas.microsoft.com/office/drawing/2014/main" id="{FF7DA33E-F60E-C31B-EA06-FD4DD8EEB5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247" y="6858000"/>
            <a:ext cx="609600" cy="609600"/>
          </a:xfrm>
          <a:prstGeom prst="rect">
            <a:avLst/>
          </a:prstGeom>
        </p:spPr>
      </p:pic>
    </p:spTree>
    <p:extLst>
      <p:ext uri="{BB962C8B-B14F-4D97-AF65-F5344CB8AC3E}">
        <p14:creationId xmlns:p14="http://schemas.microsoft.com/office/powerpoint/2010/main" val="2271005646"/>
      </p:ext>
    </p:extLst>
  </p:cSld>
  <p:clrMapOvr>
    <a:masterClrMapping/>
  </p:clrMapOvr>
  <mc:AlternateContent xmlns:mc="http://schemas.openxmlformats.org/markup-compatibility/2006" xmlns:p14="http://schemas.microsoft.com/office/powerpoint/2010/main">
    <mc:Choice Requires="p14">
      <p:transition spd="slow" p14:dur="2000" advClick="0" advTm="27260"/>
    </mc:Choice>
    <mc:Fallback xmlns="">
      <p:transition spd="slow" advClick="0" advTm="27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264" fill="hold"/>
                                        <p:tgtEl>
                                          <p:spTgt spid="10"/>
                                        </p:tgtEl>
                                      </p:cBhvr>
                                    </p:cmd>
                                  </p:childTnLst>
                                </p:cTn>
                              </p:par>
                              <p:par>
                                <p:cTn id="7" presetID="2" presetClass="entr" presetSubtype="8" fill="hold" grpId="0" nodeType="withEffect">
                                  <p:stCondLst>
                                    <p:cond delay="0"/>
                                  </p:stCondLst>
                                  <p:childTnLst>
                                    <p:set>
                                      <p:cBhvr>
                                        <p:cTn id="8" dur="1" fill="hold">
                                          <p:stCondLst>
                                            <p:cond delay="0"/>
                                          </p:stCondLst>
                                        </p:cTn>
                                        <p:tgtEl>
                                          <p:spTgt spid="200"/>
                                        </p:tgtEl>
                                        <p:attrNameLst>
                                          <p:attrName>style.visibility</p:attrName>
                                        </p:attrNameLst>
                                      </p:cBhvr>
                                      <p:to>
                                        <p:strVal val="visible"/>
                                      </p:to>
                                    </p:set>
                                    <p:anim calcmode="lin" valueType="num">
                                      <p:cBhvr additive="base">
                                        <p:cTn id="9" dur="500" fill="hold"/>
                                        <p:tgtEl>
                                          <p:spTgt spid="200"/>
                                        </p:tgtEl>
                                        <p:attrNameLst>
                                          <p:attrName>ppt_x</p:attrName>
                                        </p:attrNameLst>
                                      </p:cBhvr>
                                      <p:tavLst>
                                        <p:tav tm="0">
                                          <p:val>
                                            <p:strVal val="0-#ppt_w/2"/>
                                          </p:val>
                                        </p:tav>
                                        <p:tav tm="100000">
                                          <p:val>
                                            <p:strVal val="#ppt_x"/>
                                          </p:val>
                                        </p:tav>
                                      </p:tavLst>
                                    </p:anim>
                                    <p:anim calcmode="lin" valueType="num">
                                      <p:cBhvr additive="base">
                                        <p:cTn id="10" dur="500" fill="hold"/>
                                        <p:tgtEl>
                                          <p:spTgt spid="200"/>
                                        </p:tgtEl>
                                        <p:attrNameLst>
                                          <p:attrName>ppt_y</p:attrName>
                                        </p:attrNameLst>
                                      </p:cBhvr>
                                      <p:tavLst>
                                        <p:tav tm="0">
                                          <p:val>
                                            <p:strVal val="#ppt_y"/>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7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230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par>
                                <p:cTn id="31" presetID="2" presetClass="exit" presetSubtype="8" fill="hold" grpId="1" nodeType="withEffect">
                                  <p:stCondLst>
                                    <p:cond delay="27260"/>
                                  </p:stCondLst>
                                  <p:childTnLst>
                                    <p:anim calcmode="lin" valueType="num">
                                      <p:cBhvr additive="base">
                                        <p:cTn id="32" dur="500"/>
                                        <p:tgtEl>
                                          <p:spTgt spid="200"/>
                                        </p:tgtEl>
                                        <p:attrNameLst>
                                          <p:attrName>ppt_x</p:attrName>
                                        </p:attrNameLst>
                                      </p:cBhvr>
                                      <p:tavLst>
                                        <p:tav tm="0">
                                          <p:val>
                                            <p:strVal val="ppt_x"/>
                                          </p:val>
                                        </p:tav>
                                        <p:tav tm="100000">
                                          <p:val>
                                            <p:strVal val="0-ppt_w/2"/>
                                          </p:val>
                                        </p:tav>
                                      </p:tavLst>
                                    </p:anim>
                                    <p:anim calcmode="lin" valueType="num">
                                      <p:cBhvr additive="base">
                                        <p:cTn id="33" dur="500"/>
                                        <p:tgtEl>
                                          <p:spTgt spid="200"/>
                                        </p:tgtEl>
                                        <p:attrNameLst>
                                          <p:attrName>ppt_y</p:attrName>
                                        </p:attrNameLst>
                                      </p:cBhvr>
                                      <p:tavLst>
                                        <p:tav tm="0">
                                          <p:val>
                                            <p:strVal val="ppt_y"/>
                                          </p:val>
                                        </p:tav>
                                        <p:tav tm="100000">
                                          <p:val>
                                            <p:strVal val="ppt_y"/>
                                          </p:val>
                                        </p:tav>
                                      </p:tavLst>
                                    </p:anim>
                                    <p:set>
                                      <p:cBhvr>
                                        <p:cTn id="34" dur="1" fill="hold">
                                          <p:stCondLst>
                                            <p:cond delay="499"/>
                                          </p:stCondLst>
                                        </p:cTn>
                                        <p:tgtEl>
                                          <p:spTgt spid="200"/>
                                        </p:tgtEl>
                                        <p:attrNameLst>
                                          <p:attrName>style.visibility</p:attrName>
                                        </p:attrNameLst>
                                      </p:cBhvr>
                                      <p:to>
                                        <p:strVal val="hidden"/>
                                      </p:to>
                                    </p:set>
                                  </p:childTnLst>
                                </p:cTn>
                              </p:par>
                              <p:par>
                                <p:cTn id="35" presetID="42" presetClass="exit" presetSubtype="0" fill="hold" nodeType="withEffect">
                                  <p:stCondLst>
                                    <p:cond delay="27260"/>
                                  </p:stCondLst>
                                  <p:childTnLst>
                                    <p:animEffect transition="out" filter="fade">
                                      <p:cBhvr>
                                        <p:cTn id="36" dur="500"/>
                                        <p:tgtEl>
                                          <p:spTgt spid="2"/>
                                        </p:tgtEl>
                                      </p:cBhvr>
                                    </p:animEffect>
                                    <p:anim calcmode="lin" valueType="num">
                                      <p:cBhvr>
                                        <p:cTn id="37" dur="500"/>
                                        <p:tgtEl>
                                          <p:spTgt spid="2"/>
                                        </p:tgtEl>
                                        <p:attrNameLst>
                                          <p:attrName>ppt_x</p:attrName>
                                        </p:attrNameLst>
                                      </p:cBhvr>
                                      <p:tavLst>
                                        <p:tav tm="0">
                                          <p:val>
                                            <p:strVal val="ppt_x"/>
                                          </p:val>
                                        </p:tav>
                                        <p:tav tm="100000">
                                          <p:val>
                                            <p:strVal val="ppt_x"/>
                                          </p:val>
                                        </p:tav>
                                      </p:tavLst>
                                    </p:anim>
                                    <p:anim calcmode="lin" valueType="num">
                                      <p:cBhvr>
                                        <p:cTn id="38" dur="500"/>
                                        <p:tgtEl>
                                          <p:spTgt spid="2"/>
                                        </p:tgtEl>
                                        <p:attrNameLst>
                                          <p:attrName>ppt_y</p:attrName>
                                        </p:attrNameLst>
                                      </p:cBhvr>
                                      <p:tavLst>
                                        <p:tav tm="0">
                                          <p:val>
                                            <p:strVal val="ppt_y"/>
                                          </p:val>
                                        </p:tav>
                                        <p:tav tm="100000">
                                          <p:val>
                                            <p:strVal val="ppt_y+.1"/>
                                          </p:val>
                                        </p:tav>
                                      </p:tavLst>
                                    </p:anim>
                                    <p:set>
                                      <p:cBhvr>
                                        <p:cTn id="39" dur="1" fill="hold">
                                          <p:stCondLst>
                                            <p:cond delay="499"/>
                                          </p:stCondLst>
                                        </p:cTn>
                                        <p:tgtEl>
                                          <p:spTgt spid="2"/>
                                        </p:tgtEl>
                                        <p:attrNameLst>
                                          <p:attrName>style.visibility</p:attrName>
                                        </p:attrNameLst>
                                      </p:cBhvr>
                                      <p:to>
                                        <p:strVal val="hidden"/>
                                      </p:to>
                                    </p:set>
                                  </p:childTnLst>
                                </p:cTn>
                              </p:par>
                              <p:par>
                                <p:cTn id="40" presetID="42" presetClass="exit" presetSubtype="0" fill="hold" nodeType="withEffect">
                                  <p:stCondLst>
                                    <p:cond delay="27260"/>
                                  </p:stCondLst>
                                  <p:childTnLst>
                                    <p:animEffect transition="out" filter="fade">
                                      <p:cBhvr>
                                        <p:cTn id="41" dur="500"/>
                                        <p:tgtEl>
                                          <p:spTgt spid="4"/>
                                        </p:tgtEl>
                                      </p:cBhvr>
                                    </p:animEffect>
                                    <p:anim calcmode="lin" valueType="num">
                                      <p:cBhvr>
                                        <p:cTn id="42" dur="500"/>
                                        <p:tgtEl>
                                          <p:spTgt spid="4"/>
                                        </p:tgtEl>
                                        <p:attrNameLst>
                                          <p:attrName>ppt_x</p:attrName>
                                        </p:attrNameLst>
                                      </p:cBhvr>
                                      <p:tavLst>
                                        <p:tav tm="0">
                                          <p:val>
                                            <p:strVal val="ppt_x"/>
                                          </p:val>
                                        </p:tav>
                                        <p:tav tm="100000">
                                          <p:val>
                                            <p:strVal val="ppt_x"/>
                                          </p:val>
                                        </p:tav>
                                      </p:tavLst>
                                    </p:anim>
                                    <p:anim calcmode="lin" valueType="num">
                                      <p:cBhvr>
                                        <p:cTn id="43" dur="500"/>
                                        <p:tgtEl>
                                          <p:spTgt spid="4"/>
                                        </p:tgtEl>
                                        <p:attrNameLst>
                                          <p:attrName>ppt_y</p:attrName>
                                        </p:attrNameLst>
                                      </p:cBhvr>
                                      <p:tavLst>
                                        <p:tav tm="0">
                                          <p:val>
                                            <p:strVal val="ppt_y"/>
                                          </p:val>
                                        </p:tav>
                                        <p:tav tm="100000">
                                          <p:val>
                                            <p:strVal val="ppt_y+.1"/>
                                          </p:val>
                                        </p:tav>
                                      </p:tavLst>
                                    </p:anim>
                                    <p:set>
                                      <p:cBhvr>
                                        <p:cTn id="44" dur="1" fill="hold">
                                          <p:stCondLst>
                                            <p:cond delay="499"/>
                                          </p:stCondLst>
                                        </p:cTn>
                                        <p:tgtEl>
                                          <p:spTgt spid="4"/>
                                        </p:tgtEl>
                                        <p:attrNameLst>
                                          <p:attrName>style.visibility</p:attrName>
                                        </p:attrNameLst>
                                      </p:cBhvr>
                                      <p:to>
                                        <p:strVal val="hidden"/>
                                      </p:to>
                                    </p:set>
                                  </p:childTnLst>
                                </p:cTn>
                              </p:par>
                              <p:par>
                                <p:cTn id="45" presetID="42" presetClass="exit" presetSubtype="0" fill="hold" nodeType="withEffect">
                                  <p:stCondLst>
                                    <p:cond delay="27260"/>
                                  </p:stCondLst>
                                  <p:childTnLst>
                                    <p:animEffect transition="out" filter="fade">
                                      <p:cBhvr>
                                        <p:cTn id="46" dur="500"/>
                                        <p:tgtEl>
                                          <p:spTgt spid="6"/>
                                        </p:tgtEl>
                                      </p:cBhvr>
                                    </p:animEffect>
                                    <p:anim calcmode="lin" valueType="num">
                                      <p:cBhvr>
                                        <p:cTn id="47" dur="500"/>
                                        <p:tgtEl>
                                          <p:spTgt spid="6"/>
                                        </p:tgtEl>
                                        <p:attrNameLst>
                                          <p:attrName>ppt_x</p:attrName>
                                        </p:attrNameLst>
                                      </p:cBhvr>
                                      <p:tavLst>
                                        <p:tav tm="0">
                                          <p:val>
                                            <p:strVal val="ppt_x"/>
                                          </p:val>
                                        </p:tav>
                                        <p:tav tm="100000">
                                          <p:val>
                                            <p:strVal val="ppt_x"/>
                                          </p:val>
                                        </p:tav>
                                      </p:tavLst>
                                    </p:anim>
                                    <p:anim calcmode="lin" valueType="num">
                                      <p:cBhvr>
                                        <p:cTn id="48" dur="500"/>
                                        <p:tgtEl>
                                          <p:spTgt spid="6"/>
                                        </p:tgtEl>
                                        <p:attrNameLst>
                                          <p:attrName>ppt_y</p:attrName>
                                        </p:attrNameLst>
                                      </p:cBhvr>
                                      <p:tavLst>
                                        <p:tav tm="0">
                                          <p:val>
                                            <p:strVal val="ppt_y"/>
                                          </p:val>
                                        </p:tav>
                                        <p:tav tm="100000">
                                          <p:val>
                                            <p:strVal val="ppt_y+.1"/>
                                          </p:val>
                                        </p:tav>
                                      </p:tavLst>
                                    </p:anim>
                                    <p:set>
                                      <p:cBhvr>
                                        <p:cTn id="49" dur="1" fill="hold">
                                          <p:stCondLst>
                                            <p:cond delay="499"/>
                                          </p:stCondLst>
                                        </p:cTn>
                                        <p:tgtEl>
                                          <p:spTgt spid="6"/>
                                        </p:tgtEl>
                                        <p:attrNameLst>
                                          <p:attrName>style.visibility</p:attrName>
                                        </p:attrNameLst>
                                      </p:cBhvr>
                                      <p:to>
                                        <p:strVal val="hidden"/>
                                      </p:to>
                                    </p:set>
                                  </p:childTnLst>
                                </p:cTn>
                              </p:par>
                              <p:par>
                                <p:cTn id="50" presetID="42" presetClass="exit" presetSubtype="0" fill="hold" nodeType="withEffect">
                                  <p:stCondLst>
                                    <p:cond delay="27260"/>
                                  </p:stCondLst>
                                  <p:childTnLst>
                                    <p:animEffect transition="out" filter="fade">
                                      <p:cBhvr>
                                        <p:cTn id="51" dur="500"/>
                                        <p:tgtEl>
                                          <p:spTgt spid="7"/>
                                        </p:tgtEl>
                                      </p:cBhvr>
                                    </p:animEffect>
                                    <p:anim calcmode="lin" valueType="num">
                                      <p:cBhvr>
                                        <p:cTn id="52" dur="500"/>
                                        <p:tgtEl>
                                          <p:spTgt spid="7"/>
                                        </p:tgtEl>
                                        <p:attrNameLst>
                                          <p:attrName>ppt_x</p:attrName>
                                        </p:attrNameLst>
                                      </p:cBhvr>
                                      <p:tavLst>
                                        <p:tav tm="0">
                                          <p:val>
                                            <p:strVal val="ppt_x"/>
                                          </p:val>
                                        </p:tav>
                                        <p:tav tm="100000">
                                          <p:val>
                                            <p:strVal val="ppt_x"/>
                                          </p:val>
                                        </p:tav>
                                      </p:tavLst>
                                    </p:anim>
                                    <p:anim calcmode="lin" valueType="num">
                                      <p:cBhvr>
                                        <p:cTn id="53" dur="500"/>
                                        <p:tgtEl>
                                          <p:spTgt spid="7"/>
                                        </p:tgtEl>
                                        <p:attrNameLst>
                                          <p:attrName>ppt_y</p:attrName>
                                        </p:attrNameLst>
                                      </p:cBhvr>
                                      <p:tavLst>
                                        <p:tav tm="0">
                                          <p:val>
                                            <p:strVal val="ppt_y"/>
                                          </p:val>
                                        </p:tav>
                                        <p:tav tm="100000">
                                          <p:val>
                                            <p:strVal val="ppt_y+.1"/>
                                          </p:val>
                                        </p:tav>
                                      </p:tavLst>
                                    </p:anim>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10"/>
                </p:tgtEl>
              </p:cMediaNode>
            </p:audio>
          </p:childTnLst>
        </p:cTn>
      </p:par>
    </p:tnLst>
    <p:bldLst>
      <p:bldP spid="200" grpId="0"/>
      <p:bldP spid="20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extBox 199">
            <a:extLst>
              <a:ext uri="{FF2B5EF4-FFF2-40B4-BE49-F238E27FC236}">
                <a16:creationId xmlns:a16="http://schemas.microsoft.com/office/drawing/2014/main" id="{17657528-E9B8-0010-D1B3-0D63C0145E4E}"/>
              </a:ext>
            </a:extLst>
          </p:cNvPr>
          <p:cNvSpPr txBox="1"/>
          <p:nvPr/>
        </p:nvSpPr>
        <p:spPr>
          <a:xfrm>
            <a:off x="128016" y="96886"/>
            <a:ext cx="11771884" cy="584775"/>
          </a:xfrm>
          <a:prstGeom prst="rect">
            <a:avLst/>
          </a:prstGeom>
          <a:noFill/>
        </p:spPr>
        <p:txBody>
          <a:bodyPr wrap="square" rtlCol="0">
            <a:spAutoFit/>
          </a:bodyPr>
          <a:lstStyle>
            <a:defPPr>
              <a:defRPr lang="en-US"/>
            </a:defPPr>
            <a:lvl1pPr>
              <a:defRPr sz="3200" b="1">
                <a:solidFill>
                  <a:srgbClr val="EF59A1"/>
                </a:solidFill>
                <a:latin typeface="Atkinson Hyperlegible" pitchFamily="2" charset="0"/>
              </a:defRPr>
            </a:lvl1pPr>
          </a:lstStyle>
          <a:p>
            <a:r>
              <a:rPr lang="en-GB" dirty="0"/>
              <a:t>A structured approach to cleaning involves six elements</a:t>
            </a:r>
          </a:p>
        </p:txBody>
      </p:sp>
      <p:grpSp>
        <p:nvGrpSpPr>
          <p:cNvPr id="2" name="Group 1">
            <a:extLst>
              <a:ext uri="{FF2B5EF4-FFF2-40B4-BE49-F238E27FC236}">
                <a16:creationId xmlns:a16="http://schemas.microsoft.com/office/drawing/2014/main" id="{97FE609E-C4A5-7BF2-BECA-6D4436519E6E}"/>
              </a:ext>
            </a:extLst>
          </p:cNvPr>
          <p:cNvGrpSpPr/>
          <p:nvPr/>
        </p:nvGrpSpPr>
        <p:grpSpPr>
          <a:xfrm>
            <a:off x="234898" y="1310225"/>
            <a:ext cx="5679626" cy="1369200"/>
            <a:chOff x="234898" y="1310225"/>
            <a:chExt cx="5679626" cy="1369200"/>
          </a:xfrm>
        </p:grpSpPr>
        <p:sp>
          <p:nvSpPr>
            <p:cNvPr id="6" name="Rectangle: Rounded Corners 5">
              <a:extLst>
                <a:ext uri="{FF2B5EF4-FFF2-40B4-BE49-F238E27FC236}">
                  <a16:creationId xmlns:a16="http://schemas.microsoft.com/office/drawing/2014/main" id="{C8E1E7ED-D2A0-8EC2-9B26-BFF4EC0EF8AE}"/>
                </a:ext>
              </a:extLst>
            </p:cNvPr>
            <p:cNvSpPr/>
            <p:nvPr/>
          </p:nvSpPr>
          <p:spPr>
            <a:xfrm>
              <a:off x="968556" y="1310225"/>
              <a:ext cx="4945968" cy="1369200"/>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A3DADE-1527-07D1-14C0-AC76C3C31D20}"/>
                </a:ext>
              </a:extLst>
            </p:cNvPr>
            <p:cNvSpPr txBox="1"/>
            <p:nvPr/>
          </p:nvSpPr>
          <p:spPr>
            <a:xfrm>
              <a:off x="1216206" y="1440827"/>
              <a:ext cx="3818795" cy="1107996"/>
            </a:xfrm>
            <a:prstGeom prst="rect">
              <a:avLst/>
            </a:prstGeom>
            <a:noFill/>
          </p:spPr>
          <p:txBody>
            <a:bodyPr wrap="square" rtlCol="0">
              <a:spAutoFit/>
            </a:bodyPr>
            <a:lstStyle/>
            <a:p>
              <a:pPr>
                <a:spcAft>
                  <a:spcPts val="3000"/>
                </a:spcAft>
                <a:buClr>
                  <a:schemeClr val="tx2"/>
                </a:buClr>
                <a:buSzPct val="110000"/>
              </a:pPr>
              <a:r>
                <a:rPr lang="en-US" sz="2200" dirty="0">
                  <a:latin typeface="Atkinson Hyperlegible" pitchFamily="2" charset="0"/>
                  <a:ea typeface="+mn-lt"/>
                  <a:cs typeface="+mn-lt"/>
                </a:rPr>
                <a:t>Organizational cleaning structure with admin support, integration and supervision.</a:t>
              </a:r>
              <a:endParaRPr lang="en-US" sz="2200" dirty="0">
                <a:latin typeface="Atkinson Hyperlegible" pitchFamily="2" charset="0"/>
              </a:endParaRPr>
            </a:p>
          </p:txBody>
        </p:sp>
        <p:sp>
          <p:nvSpPr>
            <p:cNvPr id="7" name="Rectangle: Rounded Corners 6">
              <a:extLst>
                <a:ext uri="{FF2B5EF4-FFF2-40B4-BE49-F238E27FC236}">
                  <a16:creationId xmlns:a16="http://schemas.microsoft.com/office/drawing/2014/main" id="{FE3D85FB-F81A-99B9-DA22-99132C0C94AB}"/>
                </a:ext>
              </a:extLst>
            </p:cNvPr>
            <p:cNvSpPr/>
            <p:nvPr/>
          </p:nvSpPr>
          <p:spPr>
            <a:xfrm>
              <a:off x="234898" y="1663409"/>
              <a:ext cx="640080" cy="640080"/>
            </a:xfrm>
            <a:prstGeom prst="roundRect">
              <a:avLst>
                <a:gd name="adj" fmla="val 13889"/>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FFA9AF-D1D0-B5AE-D571-7583CE4AE349}"/>
                </a:ext>
              </a:extLst>
            </p:cNvPr>
            <p:cNvSpPr txBox="1"/>
            <p:nvPr/>
          </p:nvSpPr>
          <p:spPr>
            <a:xfrm>
              <a:off x="359211" y="1660284"/>
              <a:ext cx="391454" cy="646331"/>
            </a:xfrm>
            <a:prstGeom prst="rect">
              <a:avLst/>
            </a:prstGeom>
            <a:noFill/>
          </p:spPr>
          <p:txBody>
            <a:bodyPr wrap="none" rtlCol="0" anchor="ctr">
              <a:spAutoFit/>
            </a:bodyPr>
            <a:lstStyle/>
            <a:p>
              <a:pPr algn="ctr"/>
              <a:r>
                <a:rPr lang="en-US" sz="3600" b="1" dirty="0"/>
                <a:t>1</a:t>
              </a:r>
              <a:endParaRPr lang="en-US" sz="4400" b="1" dirty="0"/>
            </a:p>
          </p:txBody>
        </p:sp>
        <p:grpSp>
          <p:nvGrpSpPr>
            <p:cNvPr id="14" name="Group 13">
              <a:extLst>
                <a:ext uri="{FF2B5EF4-FFF2-40B4-BE49-F238E27FC236}">
                  <a16:creationId xmlns:a16="http://schemas.microsoft.com/office/drawing/2014/main" id="{69A2929B-72B8-D15C-8867-8F51118DCAC8}"/>
                </a:ext>
              </a:extLst>
            </p:cNvPr>
            <p:cNvGrpSpPr/>
            <p:nvPr/>
          </p:nvGrpSpPr>
          <p:grpSpPr>
            <a:xfrm>
              <a:off x="739955" y="1929767"/>
              <a:ext cx="369624" cy="91440"/>
              <a:chOff x="1114424" y="1564005"/>
              <a:chExt cx="369624" cy="91440"/>
            </a:xfrm>
          </p:grpSpPr>
          <p:sp>
            <p:nvSpPr>
              <p:cNvPr id="12" name="Oval 11">
                <a:extLst>
                  <a:ext uri="{FF2B5EF4-FFF2-40B4-BE49-F238E27FC236}">
                    <a16:creationId xmlns:a16="http://schemas.microsoft.com/office/drawing/2014/main" id="{2554203C-CB01-FBC1-9341-0AEAA72B4DCC}"/>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7100B-4E5F-8879-A8FB-C9F0787D4066}"/>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C4CEA12-D5F8-E38B-519F-9A7F0E255729}"/>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02561F4D-5198-7756-F4C8-827ADCDF0CC1}"/>
                </a:ext>
              </a:extLst>
            </p:cNvPr>
            <p:cNvSpPr/>
            <p:nvPr/>
          </p:nvSpPr>
          <p:spPr>
            <a:xfrm>
              <a:off x="5071956" y="1608377"/>
              <a:ext cx="772897" cy="772897"/>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Hierarchy">
              <a:extLst>
                <a:ext uri="{FF2B5EF4-FFF2-40B4-BE49-F238E27FC236}">
                  <a16:creationId xmlns:a16="http://schemas.microsoft.com/office/drawing/2014/main" id="{7064198E-7676-F522-0711-1DDE5614CE5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01762" y="1720765"/>
              <a:ext cx="513284" cy="513284"/>
            </a:xfrm>
            <a:prstGeom prst="rect">
              <a:avLst/>
            </a:prstGeom>
          </p:spPr>
        </p:pic>
      </p:grpSp>
      <p:cxnSp>
        <p:nvCxnSpPr>
          <p:cNvPr id="28" name="Straight Connector 27">
            <a:extLst>
              <a:ext uri="{FF2B5EF4-FFF2-40B4-BE49-F238E27FC236}">
                <a16:creationId xmlns:a16="http://schemas.microsoft.com/office/drawing/2014/main" id="{B37B93D6-B71A-8190-A2C0-DF5B4242D5AE}"/>
              </a:ext>
            </a:extLst>
          </p:cNvPr>
          <p:cNvCxnSpPr>
            <a:cxnSpLocks/>
          </p:cNvCxnSpPr>
          <p:nvPr/>
        </p:nvCxnSpPr>
        <p:spPr>
          <a:xfrm>
            <a:off x="6096000" y="1008318"/>
            <a:ext cx="0" cy="5120053"/>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9AAB3401-8ECF-C00D-95B1-A73C70CCB0C3}"/>
              </a:ext>
            </a:extLst>
          </p:cNvPr>
          <p:cNvGrpSpPr/>
          <p:nvPr/>
        </p:nvGrpSpPr>
        <p:grpSpPr>
          <a:xfrm>
            <a:off x="234898" y="2942227"/>
            <a:ext cx="5679626" cy="1369200"/>
            <a:chOff x="234898" y="2942227"/>
            <a:chExt cx="5679626" cy="1369200"/>
          </a:xfrm>
        </p:grpSpPr>
        <p:sp>
          <p:nvSpPr>
            <p:cNvPr id="18" name="Rectangle: Rounded Corners 17">
              <a:extLst>
                <a:ext uri="{FF2B5EF4-FFF2-40B4-BE49-F238E27FC236}">
                  <a16:creationId xmlns:a16="http://schemas.microsoft.com/office/drawing/2014/main" id="{5780EB31-BA89-9A5B-9C6C-8B40296F5D05}"/>
                </a:ext>
              </a:extLst>
            </p:cNvPr>
            <p:cNvSpPr/>
            <p:nvPr/>
          </p:nvSpPr>
          <p:spPr>
            <a:xfrm>
              <a:off x="968556" y="2942227"/>
              <a:ext cx="4945968" cy="1369200"/>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0AAC66-3A19-57B2-01B8-9E19F592D092}"/>
                </a:ext>
              </a:extLst>
            </p:cNvPr>
            <p:cNvSpPr txBox="1"/>
            <p:nvPr/>
          </p:nvSpPr>
          <p:spPr>
            <a:xfrm>
              <a:off x="1216206" y="3072829"/>
              <a:ext cx="3491941" cy="1107996"/>
            </a:xfrm>
            <a:prstGeom prst="rect">
              <a:avLst/>
            </a:prstGeom>
            <a:noFill/>
          </p:spPr>
          <p:txBody>
            <a:bodyPr wrap="square" rtlCol="0">
              <a:spAutoFit/>
            </a:bodyPr>
            <a:lstStyle/>
            <a:p>
              <a:pPr marL="0" lvl="1">
                <a:buClr>
                  <a:schemeClr val="tx2"/>
                </a:buClr>
              </a:pPr>
              <a:r>
                <a:rPr lang="en-US" sz="2200" dirty="0">
                  <a:latin typeface="Atkinson Hyperlegible" pitchFamily="2" charset="0"/>
                  <a:ea typeface="+mn-lt"/>
                  <a:cs typeface="+mn-lt"/>
                </a:rPr>
                <a:t>Staffing plan with contingencies for each patient area.</a:t>
              </a:r>
            </a:p>
          </p:txBody>
        </p:sp>
        <p:sp>
          <p:nvSpPr>
            <p:cNvPr id="20" name="Rectangle: Rounded Corners 19">
              <a:extLst>
                <a:ext uri="{FF2B5EF4-FFF2-40B4-BE49-F238E27FC236}">
                  <a16:creationId xmlns:a16="http://schemas.microsoft.com/office/drawing/2014/main" id="{B52E1CA2-EB06-6BA2-CB71-6320090226BC}"/>
                </a:ext>
              </a:extLst>
            </p:cNvPr>
            <p:cNvSpPr/>
            <p:nvPr/>
          </p:nvSpPr>
          <p:spPr>
            <a:xfrm>
              <a:off x="234898" y="3295411"/>
              <a:ext cx="640080" cy="640080"/>
            </a:xfrm>
            <a:prstGeom prst="roundRect">
              <a:avLst>
                <a:gd name="adj" fmla="val 13889"/>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0706C56-3076-E4F0-DF2E-27ABF520BAED}"/>
                </a:ext>
              </a:extLst>
            </p:cNvPr>
            <p:cNvSpPr txBox="1"/>
            <p:nvPr/>
          </p:nvSpPr>
          <p:spPr>
            <a:xfrm>
              <a:off x="327151" y="3292286"/>
              <a:ext cx="455574" cy="646331"/>
            </a:xfrm>
            <a:prstGeom prst="rect">
              <a:avLst/>
            </a:prstGeom>
            <a:noFill/>
          </p:spPr>
          <p:txBody>
            <a:bodyPr wrap="none" rtlCol="0" anchor="ctr">
              <a:spAutoFit/>
            </a:bodyPr>
            <a:lstStyle/>
            <a:p>
              <a:pPr algn="ctr"/>
              <a:r>
                <a:rPr lang="en-US" sz="3600" b="1" dirty="0">
                  <a:solidFill>
                    <a:schemeClr val="bg1"/>
                  </a:solidFill>
                </a:rPr>
                <a:t>2</a:t>
              </a:r>
              <a:endParaRPr lang="en-US" sz="4400" b="1" dirty="0">
                <a:solidFill>
                  <a:schemeClr val="bg1"/>
                </a:solidFill>
              </a:endParaRPr>
            </a:p>
          </p:txBody>
        </p:sp>
        <p:grpSp>
          <p:nvGrpSpPr>
            <p:cNvPr id="22" name="Group 21">
              <a:extLst>
                <a:ext uri="{FF2B5EF4-FFF2-40B4-BE49-F238E27FC236}">
                  <a16:creationId xmlns:a16="http://schemas.microsoft.com/office/drawing/2014/main" id="{98F2786C-E98C-51A2-726C-FFF298061446}"/>
                </a:ext>
              </a:extLst>
            </p:cNvPr>
            <p:cNvGrpSpPr/>
            <p:nvPr/>
          </p:nvGrpSpPr>
          <p:grpSpPr>
            <a:xfrm>
              <a:off x="739955" y="3561769"/>
              <a:ext cx="369624" cy="91440"/>
              <a:chOff x="1114424" y="1564005"/>
              <a:chExt cx="369624" cy="91440"/>
            </a:xfrm>
          </p:grpSpPr>
          <p:sp>
            <p:nvSpPr>
              <p:cNvPr id="23" name="Oval 22">
                <a:extLst>
                  <a:ext uri="{FF2B5EF4-FFF2-40B4-BE49-F238E27FC236}">
                    <a16:creationId xmlns:a16="http://schemas.microsoft.com/office/drawing/2014/main" id="{F502A637-1368-3114-8254-496F7851BE4E}"/>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9AA8A9A-3041-09B7-4393-CC9BC57EACBB}"/>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AC60EF2-CC59-8695-2B56-F5A227D4650F}"/>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Oval 25">
              <a:extLst>
                <a:ext uri="{FF2B5EF4-FFF2-40B4-BE49-F238E27FC236}">
                  <a16:creationId xmlns:a16="http://schemas.microsoft.com/office/drawing/2014/main" id="{D7AC9737-D62A-E24A-A68C-DFF8EF494EE4}"/>
                </a:ext>
              </a:extLst>
            </p:cNvPr>
            <p:cNvSpPr/>
            <p:nvPr/>
          </p:nvSpPr>
          <p:spPr>
            <a:xfrm>
              <a:off x="5071956" y="3240379"/>
              <a:ext cx="772897" cy="772897"/>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0" name="Graphic 209" descr="Group success">
              <a:extLst>
                <a:ext uri="{FF2B5EF4-FFF2-40B4-BE49-F238E27FC236}">
                  <a16:creationId xmlns:a16="http://schemas.microsoft.com/office/drawing/2014/main" id="{3FC70AF7-2D64-31B1-A870-E8BB4478738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01762" y="3387603"/>
              <a:ext cx="513284" cy="513284"/>
            </a:xfrm>
            <a:prstGeom prst="rect">
              <a:avLst/>
            </a:prstGeom>
          </p:spPr>
        </p:pic>
      </p:grpSp>
      <p:grpSp>
        <p:nvGrpSpPr>
          <p:cNvPr id="5" name="Group 4">
            <a:extLst>
              <a:ext uri="{FF2B5EF4-FFF2-40B4-BE49-F238E27FC236}">
                <a16:creationId xmlns:a16="http://schemas.microsoft.com/office/drawing/2014/main" id="{9B78604E-B239-8598-4A0F-75EEC1F025D5}"/>
              </a:ext>
            </a:extLst>
          </p:cNvPr>
          <p:cNvGrpSpPr/>
          <p:nvPr/>
        </p:nvGrpSpPr>
        <p:grpSpPr>
          <a:xfrm>
            <a:off x="234898" y="4574229"/>
            <a:ext cx="5679626" cy="1369200"/>
            <a:chOff x="234898" y="4574229"/>
            <a:chExt cx="5679626" cy="1369200"/>
          </a:xfrm>
        </p:grpSpPr>
        <p:sp>
          <p:nvSpPr>
            <p:cNvPr id="29" name="Rectangle: Rounded Corners 28">
              <a:extLst>
                <a:ext uri="{FF2B5EF4-FFF2-40B4-BE49-F238E27FC236}">
                  <a16:creationId xmlns:a16="http://schemas.microsoft.com/office/drawing/2014/main" id="{19FDF045-98A6-2E0B-81CE-8F5F1E3E368A}"/>
                </a:ext>
              </a:extLst>
            </p:cNvPr>
            <p:cNvSpPr/>
            <p:nvPr/>
          </p:nvSpPr>
          <p:spPr>
            <a:xfrm>
              <a:off x="968556" y="4574229"/>
              <a:ext cx="4945968" cy="1369200"/>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E36F0DD-A64D-9618-AE9E-90D39D13CA04}"/>
                </a:ext>
              </a:extLst>
            </p:cNvPr>
            <p:cNvSpPr txBox="1"/>
            <p:nvPr/>
          </p:nvSpPr>
          <p:spPr>
            <a:xfrm>
              <a:off x="1216206" y="4874109"/>
              <a:ext cx="3133798" cy="769441"/>
            </a:xfrm>
            <a:prstGeom prst="rect">
              <a:avLst/>
            </a:prstGeom>
            <a:noFill/>
          </p:spPr>
          <p:txBody>
            <a:bodyPr wrap="square" rtlCol="0">
              <a:spAutoFit/>
            </a:bodyPr>
            <a:lstStyle/>
            <a:p>
              <a:pPr marL="0" lvl="1">
                <a:buClr>
                  <a:schemeClr val="tx2"/>
                </a:buClr>
              </a:pPr>
              <a:r>
                <a:rPr lang="en-US" sz="2200" dirty="0">
                  <a:latin typeface="Atkinson Hyperlegible" pitchFamily="2" charset="0"/>
                  <a:ea typeface="+mn-lt"/>
                  <a:cs typeface="+mn-lt"/>
                </a:rPr>
                <a:t>Continuous training and education.</a:t>
              </a:r>
            </a:p>
          </p:txBody>
        </p:sp>
        <p:sp>
          <p:nvSpPr>
            <p:cNvPr id="33" name="Rectangle: Rounded Corners 32">
              <a:extLst>
                <a:ext uri="{FF2B5EF4-FFF2-40B4-BE49-F238E27FC236}">
                  <a16:creationId xmlns:a16="http://schemas.microsoft.com/office/drawing/2014/main" id="{59279A0F-F72C-EC3C-AA48-570D24276942}"/>
                </a:ext>
              </a:extLst>
            </p:cNvPr>
            <p:cNvSpPr/>
            <p:nvPr/>
          </p:nvSpPr>
          <p:spPr>
            <a:xfrm>
              <a:off x="234898" y="4927413"/>
              <a:ext cx="640080" cy="640080"/>
            </a:xfrm>
            <a:prstGeom prst="roundRect">
              <a:avLst>
                <a:gd name="adj" fmla="val 13889"/>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57761EF-7414-4FED-8BB5-8C0868D61D16}"/>
                </a:ext>
              </a:extLst>
            </p:cNvPr>
            <p:cNvSpPr txBox="1"/>
            <p:nvPr/>
          </p:nvSpPr>
          <p:spPr>
            <a:xfrm>
              <a:off x="323144" y="4924288"/>
              <a:ext cx="463589" cy="646331"/>
            </a:xfrm>
            <a:prstGeom prst="rect">
              <a:avLst/>
            </a:prstGeom>
            <a:noFill/>
          </p:spPr>
          <p:txBody>
            <a:bodyPr wrap="none" rtlCol="0" anchor="ctr">
              <a:spAutoFit/>
            </a:bodyPr>
            <a:lstStyle/>
            <a:p>
              <a:pPr algn="ctr"/>
              <a:r>
                <a:rPr lang="en-US" sz="3600" b="1" dirty="0">
                  <a:solidFill>
                    <a:schemeClr val="bg1"/>
                  </a:solidFill>
                </a:rPr>
                <a:t>3</a:t>
              </a:r>
              <a:endParaRPr lang="en-US" sz="4400" b="1" dirty="0">
                <a:solidFill>
                  <a:schemeClr val="bg1"/>
                </a:solidFill>
              </a:endParaRPr>
            </a:p>
          </p:txBody>
        </p:sp>
        <p:grpSp>
          <p:nvGrpSpPr>
            <p:cNvPr id="35" name="Group 34">
              <a:extLst>
                <a:ext uri="{FF2B5EF4-FFF2-40B4-BE49-F238E27FC236}">
                  <a16:creationId xmlns:a16="http://schemas.microsoft.com/office/drawing/2014/main" id="{EAD043E8-302A-B58C-FF70-1C5B8F5DA002}"/>
                </a:ext>
              </a:extLst>
            </p:cNvPr>
            <p:cNvGrpSpPr/>
            <p:nvPr/>
          </p:nvGrpSpPr>
          <p:grpSpPr>
            <a:xfrm>
              <a:off x="739955" y="5193771"/>
              <a:ext cx="369624" cy="91440"/>
              <a:chOff x="1114424" y="1564005"/>
              <a:chExt cx="369624" cy="91440"/>
            </a:xfrm>
          </p:grpSpPr>
          <p:sp>
            <p:nvSpPr>
              <p:cNvPr id="37" name="Oval 36">
                <a:extLst>
                  <a:ext uri="{FF2B5EF4-FFF2-40B4-BE49-F238E27FC236}">
                    <a16:creationId xmlns:a16="http://schemas.microsoft.com/office/drawing/2014/main" id="{2F8C5710-B174-8981-B336-CD02F51DA3E6}"/>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FDDF246-156F-D93E-A1BF-C2C19136B8AB}"/>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F705A27-2C33-7941-7DC0-766641A1B81D}"/>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Oval 40">
              <a:extLst>
                <a:ext uri="{FF2B5EF4-FFF2-40B4-BE49-F238E27FC236}">
                  <a16:creationId xmlns:a16="http://schemas.microsoft.com/office/drawing/2014/main" id="{49CCA660-B2BE-0D19-0684-5AED17C1F7AD}"/>
                </a:ext>
              </a:extLst>
            </p:cNvPr>
            <p:cNvSpPr/>
            <p:nvPr/>
          </p:nvSpPr>
          <p:spPr>
            <a:xfrm>
              <a:off x="5071956" y="4872381"/>
              <a:ext cx="772897" cy="772897"/>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1" name="Graphic 210" descr="Classroom">
              <a:extLst>
                <a:ext uri="{FF2B5EF4-FFF2-40B4-BE49-F238E27FC236}">
                  <a16:creationId xmlns:a16="http://schemas.microsoft.com/office/drawing/2014/main" id="{9BE56868-4E3F-E5D9-BC57-43F27E50D76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201762" y="5002187"/>
              <a:ext cx="513285" cy="513285"/>
            </a:xfrm>
            <a:prstGeom prst="rect">
              <a:avLst/>
            </a:prstGeom>
          </p:spPr>
        </p:pic>
      </p:grpSp>
      <p:grpSp>
        <p:nvGrpSpPr>
          <p:cNvPr id="9" name="Group 8">
            <a:extLst>
              <a:ext uri="{FF2B5EF4-FFF2-40B4-BE49-F238E27FC236}">
                <a16:creationId xmlns:a16="http://schemas.microsoft.com/office/drawing/2014/main" id="{0B84AB21-F5BE-813D-B04D-E3F6E9C22063}"/>
              </a:ext>
            </a:extLst>
          </p:cNvPr>
          <p:cNvGrpSpPr/>
          <p:nvPr/>
        </p:nvGrpSpPr>
        <p:grpSpPr>
          <a:xfrm>
            <a:off x="6283773" y="1310225"/>
            <a:ext cx="5679627" cy="1369200"/>
            <a:chOff x="6283773" y="1310225"/>
            <a:chExt cx="5679627" cy="1369200"/>
          </a:xfrm>
        </p:grpSpPr>
        <p:sp>
          <p:nvSpPr>
            <p:cNvPr id="44" name="Rectangle: Rounded Corners 43">
              <a:extLst>
                <a:ext uri="{FF2B5EF4-FFF2-40B4-BE49-F238E27FC236}">
                  <a16:creationId xmlns:a16="http://schemas.microsoft.com/office/drawing/2014/main" id="{7CD8CEA5-6735-5F92-70CE-110F53436BC0}"/>
                </a:ext>
              </a:extLst>
            </p:cNvPr>
            <p:cNvSpPr/>
            <p:nvPr/>
          </p:nvSpPr>
          <p:spPr>
            <a:xfrm>
              <a:off x="7017431" y="1310225"/>
              <a:ext cx="4945969" cy="1369200"/>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AB668A94-B701-FAFD-49D1-B7EE5E0A9E6F}"/>
                </a:ext>
              </a:extLst>
            </p:cNvPr>
            <p:cNvSpPr txBox="1"/>
            <p:nvPr/>
          </p:nvSpPr>
          <p:spPr>
            <a:xfrm>
              <a:off x="7265081" y="1440827"/>
              <a:ext cx="4151456" cy="1107996"/>
            </a:xfrm>
            <a:prstGeom prst="rect">
              <a:avLst/>
            </a:prstGeom>
            <a:noFill/>
          </p:spPr>
          <p:txBody>
            <a:bodyPr wrap="square" rtlCol="0">
              <a:spAutoFit/>
            </a:bodyPr>
            <a:lstStyle/>
            <a:p>
              <a:pPr marL="0" lvl="1">
                <a:spcAft>
                  <a:spcPts val="3000"/>
                </a:spcAft>
                <a:buClr>
                  <a:schemeClr val="tx2"/>
                </a:buClr>
                <a:buSzPct val="110000"/>
              </a:pPr>
              <a:r>
                <a:rPr lang="en-US" sz="2200" dirty="0">
                  <a:latin typeface="Atkinson Hyperlegible" pitchFamily="2" charset="0"/>
                  <a:ea typeface="+mn-lt"/>
                  <a:cs typeface="+mn-lt"/>
                </a:rPr>
                <a:t>Cleaning schedules/</a:t>
              </a:r>
              <a:br>
                <a:rPr lang="en-US" sz="2200" dirty="0">
                  <a:latin typeface="Atkinson Hyperlegible" pitchFamily="2" charset="0"/>
                  <a:ea typeface="+mn-lt"/>
                  <a:cs typeface="+mn-lt"/>
                </a:rPr>
              </a:br>
              <a:r>
                <a:rPr lang="en-US" sz="2200" dirty="0">
                  <a:latin typeface="Atkinson Hyperlegible" pitchFamily="2" charset="0"/>
                  <a:ea typeface="+mn-lt"/>
                  <a:cs typeface="+mn-lt"/>
                </a:rPr>
                <a:t>procedures summary per </a:t>
              </a:r>
              <a:br>
                <a:rPr lang="en-US" sz="2200" dirty="0">
                  <a:latin typeface="Atkinson Hyperlegible" pitchFamily="2" charset="0"/>
                  <a:ea typeface="+mn-lt"/>
                  <a:cs typeface="+mn-lt"/>
                </a:rPr>
              </a:br>
              <a:r>
                <a:rPr lang="en-US" sz="2200" dirty="0">
                  <a:latin typeface="Atkinson Hyperlegible" pitchFamily="2" charset="0"/>
                  <a:ea typeface="+mn-lt"/>
                  <a:cs typeface="+mn-lt"/>
                </a:rPr>
                <a:t>area, with reminders.</a:t>
              </a:r>
            </a:p>
          </p:txBody>
        </p:sp>
        <p:sp>
          <p:nvSpPr>
            <p:cNvPr id="47" name="Rectangle: Rounded Corners 46">
              <a:extLst>
                <a:ext uri="{FF2B5EF4-FFF2-40B4-BE49-F238E27FC236}">
                  <a16:creationId xmlns:a16="http://schemas.microsoft.com/office/drawing/2014/main" id="{EB928B9D-050C-5AA7-5488-4BB2CE45D976}"/>
                </a:ext>
              </a:extLst>
            </p:cNvPr>
            <p:cNvSpPr/>
            <p:nvPr/>
          </p:nvSpPr>
          <p:spPr>
            <a:xfrm>
              <a:off x="6283773" y="1663409"/>
              <a:ext cx="640080" cy="640080"/>
            </a:xfrm>
            <a:prstGeom prst="roundRect">
              <a:avLst>
                <a:gd name="adj" fmla="val 13889"/>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C8B469DF-AB7A-599C-E1B3-B4C1B65CDA21}"/>
                </a:ext>
              </a:extLst>
            </p:cNvPr>
            <p:cNvSpPr txBox="1"/>
            <p:nvPr/>
          </p:nvSpPr>
          <p:spPr>
            <a:xfrm>
              <a:off x="6367210" y="1660284"/>
              <a:ext cx="473206" cy="646331"/>
            </a:xfrm>
            <a:prstGeom prst="rect">
              <a:avLst/>
            </a:prstGeom>
            <a:noFill/>
          </p:spPr>
          <p:txBody>
            <a:bodyPr wrap="none" rtlCol="0" anchor="ctr">
              <a:spAutoFit/>
            </a:bodyPr>
            <a:lstStyle/>
            <a:p>
              <a:pPr algn="ctr"/>
              <a:r>
                <a:rPr lang="en-US" sz="3600" b="1" dirty="0"/>
                <a:t>4</a:t>
              </a:r>
              <a:endParaRPr lang="en-US" sz="4400" b="1" dirty="0"/>
            </a:p>
          </p:txBody>
        </p:sp>
        <p:grpSp>
          <p:nvGrpSpPr>
            <p:cNvPr id="50" name="Group 49">
              <a:extLst>
                <a:ext uri="{FF2B5EF4-FFF2-40B4-BE49-F238E27FC236}">
                  <a16:creationId xmlns:a16="http://schemas.microsoft.com/office/drawing/2014/main" id="{D04F41CF-1D79-3C32-0EA2-DAE9707F27B3}"/>
                </a:ext>
              </a:extLst>
            </p:cNvPr>
            <p:cNvGrpSpPr/>
            <p:nvPr/>
          </p:nvGrpSpPr>
          <p:grpSpPr>
            <a:xfrm>
              <a:off x="6788830" y="1929767"/>
              <a:ext cx="369624" cy="91440"/>
              <a:chOff x="1114424" y="1564005"/>
              <a:chExt cx="369624" cy="91440"/>
            </a:xfrm>
          </p:grpSpPr>
          <p:sp>
            <p:nvSpPr>
              <p:cNvPr id="52" name="Oval 51">
                <a:extLst>
                  <a:ext uri="{FF2B5EF4-FFF2-40B4-BE49-F238E27FC236}">
                    <a16:creationId xmlns:a16="http://schemas.microsoft.com/office/drawing/2014/main" id="{9AA497CB-48EA-8349-A136-BA1A04DA010E}"/>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13DB38C-2C22-F31D-75F0-E5855CA4FE55}"/>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639CC15D-FF23-FFD8-395D-F30ED53542B1}"/>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a:extLst>
                <a:ext uri="{FF2B5EF4-FFF2-40B4-BE49-F238E27FC236}">
                  <a16:creationId xmlns:a16="http://schemas.microsoft.com/office/drawing/2014/main" id="{43B6493E-5093-854F-EE6D-398144339B0D}"/>
                </a:ext>
              </a:extLst>
            </p:cNvPr>
            <p:cNvSpPr/>
            <p:nvPr/>
          </p:nvSpPr>
          <p:spPr>
            <a:xfrm>
              <a:off x="11120831" y="1608377"/>
              <a:ext cx="772897" cy="772897"/>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2" name="Graphic 211" descr="Daily calendar">
              <a:extLst>
                <a:ext uri="{FF2B5EF4-FFF2-40B4-BE49-F238E27FC236}">
                  <a16:creationId xmlns:a16="http://schemas.microsoft.com/office/drawing/2014/main" id="{642D1DB4-25A3-28CB-07E0-41CB8AD9EF7C}"/>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250637" y="1738183"/>
              <a:ext cx="513285" cy="513285"/>
            </a:xfrm>
            <a:prstGeom prst="rect">
              <a:avLst/>
            </a:prstGeom>
          </p:spPr>
        </p:pic>
      </p:grpSp>
      <p:grpSp>
        <p:nvGrpSpPr>
          <p:cNvPr id="16" name="Group 15">
            <a:extLst>
              <a:ext uri="{FF2B5EF4-FFF2-40B4-BE49-F238E27FC236}">
                <a16:creationId xmlns:a16="http://schemas.microsoft.com/office/drawing/2014/main" id="{A6C102DD-36CA-82F6-5363-76809D33B14A}"/>
              </a:ext>
            </a:extLst>
          </p:cNvPr>
          <p:cNvGrpSpPr/>
          <p:nvPr/>
        </p:nvGrpSpPr>
        <p:grpSpPr>
          <a:xfrm>
            <a:off x="6283773" y="2936120"/>
            <a:ext cx="5679627" cy="1369200"/>
            <a:chOff x="6283773" y="2936120"/>
            <a:chExt cx="5679627" cy="1369200"/>
          </a:xfrm>
        </p:grpSpPr>
        <p:sp>
          <p:nvSpPr>
            <p:cNvPr id="57" name="Rectangle: Rounded Corners 56">
              <a:extLst>
                <a:ext uri="{FF2B5EF4-FFF2-40B4-BE49-F238E27FC236}">
                  <a16:creationId xmlns:a16="http://schemas.microsoft.com/office/drawing/2014/main" id="{DE5A95CA-87A7-6447-9B1A-1EB413435AC8}"/>
                </a:ext>
              </a:extLst>
            </p:cNvPr>
            <p:cNvSpPr/>
            <p:nvPr/>
          </p:nvSpPr>
          <p:spPr>
            <a:xfrm>
              <a:off x="7017431" y="2936120"/>
              <a:ext cx="4945969" cy="1369200"/>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374AB9CD-DF24-CE2F-FABD-55D51D1FCE23}"/>
                </a:ext>
              </a:extLst>
            </p:cNvPr>
            <p:cNvSpPr txBox="1"/>
            <p:nvPr/>
          </p:nvSpPr>
          <p:spPr>
            <a:xfrm>
              <a:off x="7265081" y="3066722"/>
              <a:ext cx="3534507" cy="1107996"/>
            </a:xfrm>
            <a:prstGeom prst="rect">
              <a:avLst/>
            </a:prstGeom>
            <a:noFill/>
          </p:spPr>
          <p:txBody>
            <a:bodyPr wrap="square" rtlCol="0">
              <a:spAutoFit/>
            </a:bodyPr>
            <a:lstStyle/>
            <a:p>
              <a:pPr marL="0" lvl="1">
                <a:buClr>
                  <a:schemeClr val="tx2"/>
                </a:buClr>
              </a:pPr>
              <a:r>
                <a:rPr lang="en-US" sz="2200" dirty="0">
                  <a:latin typeface="Atkinson Hyperlegible" pitchFamily="2" charset="0"/>
                  <a:ea typeface="+mn-lt"/>
                  <a:cs typeface="+mn-lt"/>
                </a:rPr>
                <a:t>Quality control audits (regular monitoring and feedback).</a:t>
              </a:r>
              <a:endParaRPr lang="en-US" sz="2200" dirty="0">
                <a:latin typeface="Atkinson Hyperlegible" pitchFamily="2" charset="0"/>
                <a:ea typeface="+mn-lt"/>
                <a:cs typeface="Arial" panose="020B0604020202020204" pitchFamily="34" charset="0"/>
              </a:endParaRPr>
            </a:p>
          </p:txBody>
        </p:sp>
        <p:sp>
          <p:nvSpPr>
            <p:cNvPr id="59" name="Rectangle: Rounded Corners 58">
              <a:extLst>
                <a:ext uri="{FF2B5EF4-FFF2-40B4-BE49-F238E27FC236}">
                  <a16:creationId xmlns:a16="http://schemas.microsoft.com/office/drawing/2014/main" id="{2AE6A3EE-8812-2C78-8B3A-838F27327643}"/>
                </a:ext>
              </a:extLst>
            </p:cNvPr>
            <p:cNvSpPr/>
            <p:nvPr/>
          </p:nvSpPr>
          <p:spPr>
            <a:xfrm>
              <a:off x="6283773" y="3295411"/>
              <a:ext cx="640080" cy="640080"/>
            </a:xfrm>
            <a:prstGeom prst="roundRect">
              <a:avLst>
                <a:gd name="adj" fmla="val 13889"/>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270324E-1611-08A6-9E57-970FB1FD488D}"/>
                </a:ext>
              </a:extLst>
            </p:cNvPr>
            <p:cNvSpPr txBox="1"/>
            <p:nvPr/>
          </p:nvSpPr>
          <p:spPr>
            <a:xfrm>
              <a:off x="6370416" y="3292286"/>
              <a:ext cx="466795" cy="646331"/>
            </a:xfrm>
            <a:prstGeom prst="rect">
              <a:avLst/>
            </a:prstGeom>
            <a:noFill/>
          </p:spPr>
          <p:txBody>
            <a:bodyPr wrap="none" rtlCol="0" anchor="ctr">
              <a:spAutoFit/>
            </a:bodyPr>
            <a:lstStyle/>
            <a:p>
              <a:pPr algn="ctr"/>
              <a:r>
                <a:rPr lang="en-US" sz="3600" b="1" dirty="0">
                  <a:solidFill>
                    <a:schemeClr val="bg1"/>
                  </a:solidFill>
                </a:rPr>
                <a:t>5</a:t>
              </a:r>
              <a:endParaRPr lang="en-US" sz="4400" b="1" dirty="0">
                <a:solidFill>
                  <a:schemeClr val="bg1"/>
                </a:solidFill>
              </a:endParaRPr>
            </a:p>
          </p:txBody>
        </p:sp>
        <p:grpSp>
          <p:nvGrpSpPr>
            <p:cNvPr id="61" name="Group 60">
              <a:extLst>
                <a:ext uri="{FF2B5EF4-FFF2-40B4-BE49-F238E27FC236}">
                  <a16:creationId xmlns:a16="http://schemas.microsoft.com/office/drawing/2014/main" id="{31CCEF7E-CF52-183F-06B0-384BB6386452}"/>
                </a:ext>
              </a:extLst>
            </p:cNvPr>
            <p:cNvGrpSpPr/>
            <p:nvPr/>
          </p:nvGrpSpPr>
          <p:grpSpPr>
            <a:xfrm>
              <a:off x="6788830" y="3561769"/>
              <a:ext cx="369624" cy="91440"/>
              <a:chOff x="1114424" y="1564005"/>
              <a:chExt cx="369624" cy="91440"/>
            </a:xfrm>
          </p:grpSpPr>
          <p:sp>
            <p:nvSpPr>
              <p:cNvPr id="62" name="Oval 61">
                <a:extLst>
                  <a:ext uri="{FF2B5EF4-FFF2-40B4-BE49-F238E27FC236}">
                    <a16:creationId xmlns:a16="http://schemas.microsoft.com/office/drawing/2014/main" id="{01DCE6B2-6073-96BE-9ADC-6B26477DF942}"/>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D729357-C68D-9319-ABC8-7D492F483F99}"/>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Rounded Corners 191">
                <a:extLst>
                  <a:ext uri="{FF2B5EF4-FFF2-40B4-BE49-F238E27FC236}">
                    <a16:creationId xmlns:a16="http://schemas.microsoft.com/office/drawing/2014/main" id="{47B35362-CF7C-95AE-1A9B-E0795EAFA6E1}"/>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Oval 192">
              <a:extLst>
                <a:ext uri="{FF2B5EF4-FFF2-40B4-BE49-F238E27FC236}">
                  <a16:creationId xmlns:a16="http://schemas.microsoft.com/office/drawing/2014/main" id="{919395DE-4FAC-4F50-32BC-7D95AD0EA110}"/>
                </a:ext>
              </a:extLst>
            </p:cNvPr>
            <p:cNvSpPr/>
            <p:nvPr/>
          </p:nvSpPr>
          <p:spPr>
            <a:xfrm>
              <a:off x="11120831" y="3240379"/>
              <a:ext cx="772897" cy="772897"/>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158F717B-C21B-8207-5F45-8CF8B3528792}"/>
                </a:ext>
              </a:extLst>
            </p:cNvPr>
            <p:cNvGrpSpPr/>
            <p:nvPr/>
          </p:nvGrpSpPr>
          <p:grpSpPr>
            <a:xfrm>
              <a:off x="11341531" y="3412958"/>
              <a:ext cx="331496" cy="427737"/>
              <a:chOff x="11341531" y="3412958"/>
              <a:chExt cx="331496" cy="427737"/>
            </a:xfrm>
          </p:grpSpPr>
          <p:sp>
            <p:nvSpPr>
              <p:cNvPr id="215" name="Freeform: Shape 214">
                <a:extLst>
                  <a:ext uri="{FF2B5EF4-FFF2-40B4-BE49-F238E27FC236}">
                    <a16:creationId xmlns:a16="http://schemas.microsoft.com/office/drawing/2014/main" id="{21A3B434-8529-E65A-5038-FA28AD1418A9}"/>
                  </a:ext>
                </a:extLst>
              </p:cNvPr>
              <p:cNvSpPr/>
              <p:nvPr/>
            </p:nvSpPr>
            <p:spPr>
              <a:xfrm>
                <a:off x="11341531" y="3412958"/>
                <a:ext cx="331496" cy="427737"/>
              </a:xfrm>
              <a:custGeom>
                <a:avLst/>
                <a:gdLst>
                  <a:gd name="connsiteX0" fmla="*/ 32080 w 331496"/>
                  <a:gd name="connsiteY0" fmla="*/ 32080 h 427737"/>
                  <a:gd name="connsiteX1" fmla="*/ 299416 w 331496"/>
                  <a:gd name="connsiteY1" fmla="*/ 32080 h 427737"/>
                  <a:gd name="connsiteX2" fmla="*/ 299416 w 331496"/>
                  <a:gd name="connsiteY2" fmla="*/ 395657 h 427737"/>
                  <a:gd name="connsiteX3" fmla="*/ 32080 w 331496"/>
                  <a:gd name="connsiteY3" fmla="*/ 395657 h 427737"/>
                  <a:gd name="connsiteX4" fmla="*/ 32080 w 331496"/>
                  <a:gd name="connsiteY4" fmla="*/ 32080 h 427737"/>
                  <a:gd name="connsiteX5" fmla="*/ 0 w 331496"/>
                  <a:gd name="connsiteY5" fmla="*/ 427738 h 427737"/>
                  <a:gd name="connsiteX6" fmla="*/ 331497 w 331496"/>
                  <a:gd name="connsiteY6" fmla="*/ 427738 h 427737"/>
                  <a:gd name="connsiteX7" fmla="*/ 331497 w 331496"/>
                  <a:gd name="connsiteY7" fmla="*/ 0 h 427737"/>
                  <a:gd name="connsiteX8" fmla="*/ 0 w 331496"/>
                  <a:gd name="connsiteY8" fmla="*/ 0 h 427737"/>
                  <a:gd name="connsiteX9" fmla="*/ 0 w 331496"/>
                  <a:gd name="connsiteY9" fmla="*/ 427738 h 42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496" h="427737">
                    <a:moveTo>
                      <a:pt x="32080" y="32080"/>
                    </a:moveTo>
                    <a:lnTo>
                      <a:pt x="299416" y="32080"/>
                    </a:lnTo>
                    <a:lnTo>
                      <a:pt x="299416" y="395657"/>
                    </a:lnTo>
                    <a:lnTo>
                      <a:pt x="32080" y="395657"/>
                    </a:lnTo>
                    <a:lnTo>
                      <a:pt x="32080" y="32080"/>
                    </a:lnTo>
                    <a:close/>
                    <a:moveTo>
                      <a:pt x="0" y="427738"/>
                    </a:moveTo>
                    <a:lnTo>
                      <a:pt x="331497" y="427738"/>
                    </a:lnTo>
                    <a:lnTo>
                      <a:pt x="331497" y="0"/>
                    </a:lnTo>
                    <a:lnTo>
                      <a:pt x="0" y="0"/>
                    </a:lnTo>
                    <a:lnTo>
                      <a:pt x="0" y="427738"/>
                    </a:lnTo>
                    <a:close/>
                  </a:path>
                </a:pathLst>
              </a:custGeom>
              <a:solidFill>
                <a:srgbClr val="00205C"/>
              </a:solidFill>
              <a:ln w="5259" cap="flat">
                <a:noFill/>
                <a:prstDash val="solid"/>
                <a:miter/>
              </a:ln>
            </p:spPr>
            <p:txBody>
              <a:bodyPr rtlCol="0" anchor="ctr"/>
              <a:lstStyle/>
              <a:p>
                <a:endParaRPr lang="en-US"/>
              </a:p>
            </p:txBody>
          </p:sp>
          <p:sp>
            <p:nvSpPr>
              <p:cNvPr id="225" name="Rectangle 224">
                <a:extLst>
                  <a:ext uri="{FF2B5EF4-FFF2-40B4-BE49-F238E27FC236}">
                    <a16:creationId xmlns:a16="http://schemas.microsoft.com/office/drawing/2014/main" id="{C0BD26FA-AEAC-64C8-712C-79D30FECA54B}"/>
                  </a:ext>
                </a:extLst>
              </p:cNvPr>
              <p:cNvSpPr/>
              <p:nvPr/>
            </p:nvSpPr>
            <p:spPr>
              <a:xfrm>
                <a:off x="11363325" y="3429000"/>
                <a:ext cx="292894" cy="381000"/>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reeform: Shape 215">
                <a:extLst>
                  <a:ext uri="{FF2B5EF4-FFF2-40B4-BE49-F238E27FC236}">
                    <a16:creationId xmlns:a16="http://schemas.microsoft.com/office/drawing/2014/main" id="{C69E922E-5551-0D37-01B8-87D784F4781D}"/>
                  </a:ext>
                </a:extLst>
              </p:cNvPr>
              <p:cNvSpPr/>
              <p:nvPr/>
            </p:nvSpPr>
            <p:spPr>
              <a:xfrm>
                <a:off x="11517972" y="3493159"/>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C8E2531-53B2-D065-B2CD-826EACB9B5A7}"/>
                  </a:ext>
                </a:extLst>
              </p:cNvPr>
              <p:cNvSpPr/>
              <p:nvPr/>
            </p:nvSpPr>
            <p:spPr>
              <a:xfrm>
                <a:off x="11517972" y="3578707"/>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07A99962-51AB-E603-89DA-C934B5564E11}"/>
                  </a:ext>
                </a:extLst>
              </p:cNvPr>
              <p:cNvSpPr/>
              <p:nvPr/>
            </p:nvSpPr>
            <p:spPr>
              <a:xfrm>
                <a:off x="11517972" y="3749802"/>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D9F83781-5ABA-54C2-9B42-125476335406}"/>
                  </a:ext>
                </a:extLst>
              </p:cNvPr>
              <p:cNvSpPr/>
              <p:nvPr/>
            </p:nvSpPr>
            <p:spPr>
              <a:xfrm>
                <a:off x="11517972" y="3664254"/>
                <a:ext cx="90894" cy="21386"/>
              </a:xfrm>
              <a:custGeom>
                <a:avLst/>
                <a:gdLst>
                  <a:gd name="connsiteX0" fmla="*/ 0 w 90894"/>
                  <a:gd name="connsiteY0" fmla="*/ 0 h 21386"/>
                  <a:gd name="connsiteX1" fmla="*/ 90894 w 90894"/>
                  <a:gd name="connsiteY1" fmla="*/ 0 h 21386"/>
                  <a:gd name="connsiteX2" fmla="*/ 90894 w 90894"/>
                  <a:gd name="connsiteY2" fmla="*/ 21387 h 21386"/>
                  <a:gd name="connsiteX3" fmla="*/ 0 w 90894"/>
                  <a:gd name="connsiteY3" fmla="*/ 21387 h 21386"/>
                </a:gdLst>
                <a:ahLst/>
                <a:cxnLst>
                  <a:cxn ang="0">
                    <a:pos x="connsiteX0" y="connsiteY0"/>
                  </a:cxn>
                  <a:cxn ang="0">
                    <a:pos x="connsiteX1" y="connsiteY1"/>
                  </a:cxn>
                  <a:cxn ang="0">
                    <a:pos x="connsiteX2" y="connsiteY2"/>
                  </a:cxn>
                  <a:cxn ang="0">
                    <a:pos x="connsiteX3" y="connsiteY3"/>
                  </a:cxn>
                </a:cxnLst>
                <a:rect l="l" t="t" r="r" b="b"/>
                <a:pathLst>
                  <a:path w="90894" h="21386">
                    <a:moveTo>
                      <a:pt x="0" y="0"/>
                    </a:moveTo>
                    <a:lnTo>
                      <a:pt x="90894" y="0"/>
                    </a:lnTo>
                    <a:lnTo>
                      <a:pt x="90894" y="21387"/>
                    </a:lnTo>
                    <a:lnTo>
                      <a:pt x="0" y="21387"/>
                    </a:lnTo>
                    <a:close/>
                  </a:path>
                </a:pathLst>
              </a:custGeom>
              <a:solidFill>
                <a:schemeClr val="bg1"/>
              </a:solidFill>
              <a:ln w="5259"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0E4F486C-CB50-A5A8-433E-81C882214D5B}"/>
                  </a:ext>
                </a:extLst>
              </p:cNvPr>
              <p:cNvSpPr/>
              <p:nvPr/>
            </p:nvSpPr>
            <p:spPr>
              <a:xfrm>
                <a:off x="11405691" y="3466425"/>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9DF64395-B331-FE40-CE84-91778C2CB640}"/>
                  </a:ext>
                </a:extLst>
              </p:cNvPr>
              <p:cNvSpPr/>
              <p:nvPr/>
            </p:nvSpPr>
            <p:spPr>
              <a:xfrm>
                <a:off x="11405691" y="3551973"/>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9886EAD3-EBFE-BC3D-CC15-408B58B84AB3}"/>
                  </a:ext>
                </a:extLst>
              </p:cNvPr>
              <p:cNvSpPr/>
              <p:nvPr/>
            </p:nvSpPr>
            <p:spPr>
              <a:xfrm>
                <a:off x="11405691" y="3637520"/>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DAAEAB36-9A55-0B21-4747-BB57F1DAD218}"/>
                  </a:ext>
                </a:extLst>
              </p:cNvPr>
              <p:cNvSpPr/>
              <p:nvPr/>
            </p:nvSpPr>
            <p:spPr>
              <a:xfrm>
                <a:off x="11405691" y="3721999"/>
                <a:ext cx="79131" cy="65229"/>
              </a:xfrm>
              <a:custGeom>
                <a:avLst/>
                <a:gdLst>
                  <a:gd name="connsiteX0" fmla="*/ 79131 w 79131"/>
                  <a:gd name="connsiteY0" fmla="*/ 14971 h 65229"/>
                  <a:gd name="connsiteX1" fmla="*/ 64161 w 79131"/>
                  <a:gd name="connsiteY1" fmla="*/ 0 h 65229"/>
                  <a:gd name="connsiteX2" fmla="*/ 28872 w 79131"/>
                  <a:gd name="connsiteY2" fmla="*/ 35288 h 65229"/>
                  <a:gd name="connsiteX3" fmla="*/ 14971 w 79131"/>
                  <a:gd name="connsiteY3" fmla="*/ 21387 h 65229"/>
                  <a:gd name="connsiteX4" fmla="*/ 0 w 79131"/>
                  <a:gd name="connsiteY4" fmla="*/ 36358 h 65229"/>
                  <a:gd name="connsiteX5" fmla="*/ 28872 w 79131"/>
                  <a:gd name="connsiteY5" fmla="*/ 65230 h 6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31" h="65229">
                    <a:moveTo>
                      <a:pt x="79131" y="14971"/>
                    </a:moveTo>
                    <a:lnTo>
                      <a:pt x="64161" y="0"/>
                    </a:lnTo>
                    <a:lnTo>
                      <a:pt x="28872" y="35288"/>
                    </a:lnTo>
                    <a:lnTo>
                      <a:pt x="14971" y="21387"/>
                    </a:lnTo>
                    <a:lnTo>
                      <a:pt x="0" y="36358"/>
                    </a:lnTo>
                    <a:lnTo>
                      <a:pt x="28872" y="65230"/>
                    </a:lnTo>
                    <a:close/>
                  </a:path>
                </a:pathLst>
              </a:custGeom>
              <a:solidFill>
                <a:schemeClr val="bg1"/>
              </a:solidFill>
              <a:ln w="5259" cap="flat">
                <a:noFill/>
                <a:prstDash val="solid"/>
                <a:miter/>
              </a:ln>
            </p:spPr>
            <p:txBody>
              <a:bodyPr rtlCol="0" anchor="ctr"/>
              <a:lstStyle/>
              <a:p>
                <a:endParaRPr lang="en-US"/>
              </a:p>
            </p:txBody>
          </p:sp>
        </p:grpSp>
      </p:grpSp>
      <p:grpSp>
        <p:nvGrpSpPr>
          <p:cNvPr id="17" name="Group 16">
            <a:extLst>
              <a:ext uri="{FF2B5EF4-FFF2-40B4-BE49-F238E27FC236}">
                <a16:creationId xmlns:a16="http://schemas.microsoft.com/office/drawing/2014/main" id="{61DF6E40-C424-ECA9-0BCB-E86FE640FB5F}"/>
              </a:ext>
            </a:extLst>
          </p:cNvPr>
          <p:cNvGrpSpPr/>
          <p:nvPr/>
        </p:nvGrpSpPr>
        <p:grpSpPr>
          <a:xfrm>
            <a:off x="6283773" y="4574229"/>
            <a:ext cx="5679627" cy="1369200"/>
            <a:chOff x="6283773" y="4574229"/>
            <a:chExt cx="5679627" cy="1369200"/>
          </a:xfrm>
        </p:grpSpPr>
        <p:sp>
          <p:nvSpPr>
            <p:cNvPr id="195" name="Rectangle: Rounded Corners 194">
              <a:extLst>
                <a:ext uri="{FF2B5EF4-FFF2-40B4-BE49-F238E27FC236}">
                  <a16:creationId xmlns:a16="http://schemas.microsoft.com/office/drawing/2014/main" id="{FF94EFBE-703A-14CA-39B5-F993F7F94086}"/>
                </a:ext>
              </a:extLst>
            </p:cNvPr>
            <p:cNvSpPr/>
            <p:nvPr/>
          </p:nvSpPr>
          <p:spPr>
            <a:xfrm>
              <a:off x="7017431" y="4574229"/>
              <a:ext cx="4945969" cy="1369200"/>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extBox 195">
              <a:extLst>
                <a:ext uri="{FF2B5EF4-FFF2-40B4-BE49-F238E27FC236}">
                  <a16:creationId xmlns:a16="http://schemas.microsoft.com/office/drawing/2014/main" id="{F5F14927-0D04-CE08-8CBC-A72C27681B35}"/>
                </a:ext>
              </a:extLst>
            </p:cNvPr>
            <p:cNvSpPr txBox="1"/>
            <p:nvPr/>
          </p:nvSpPr>
          <p:spPr>
            <a:xfrm>
              <a:off x="7265081" y="4874109"/>
              <a:ext cx="3762172" cy="769441"/>
            </a:xfrm>
            <a:prstGeom prst="rect">
              <a:avLst/>
            </a:prstGeom>
            <a:noFill/>
          </p:spPr>
          <p:txBody>
            <a:bodyPr wrap="square" rtlCol="0">
              <a:spAutoFit/>
            </a:bodyPr>
            <a:lstStyle/>
            <a:p>
              <a:pPr marL="0" lvl="1">
                <a:buClr>
                  <a:schemeClr val="tx2"/>
                </a:buClr>
              </a:pPr>
              <a:r>
                <a:rPr lang="en-US" sz="2200" dirty="0">
                  <a:latin typeface="Atkinson Hyperlegible" pitchFamily="2" charset="0"/>
                  <a:ea typeface="+mn-lt"/>
                  <a:cs typeface="+mn-lt"/>
                </a:rPr>
                <a:t>Adequate, maintained infrastructure and supplies.</a:t>
              </a:r>
              <a:r>
                <a:rPr lang="en-US" sz="2200" b="1" dirty="0">
                  <a:latin typeface="Atkinson Hyperlegible" pitchFamily="2" charset="0"/>
                  <a:cs typeface="Arial"/>
                </a:rPr>
                <a:t> </a:t>
              </a:r>
              <a:endParaRPr lang="en-US" sz="2200" dirty="0">
                <a:latin typeface="Atkinson Hyperlegible" pitchFamily="2" charset="0"/>
                <a:cs typeface="Arial" panose="020B0604020202020204" pitchFamily="34" charset="0"/>
              </a:endParaRPr>
            </a:p>
          </p:txBody>
        </p:sp>
        <p:sp>
          <p:nvSpPr>
            <p:cNvPr id="197" name="Rectangle: Rounded Corners 196">
              <a:extLst>
                <a:ext uri="{FF2B5EF4-FFF2-40B4-BE49-F238E27FC236}">
                  <a16:creationId xmlns:a16="http://schemas.microsoft.com/office/drawing/2014/main" id="{CC822F24-F85D-C13E-0655-9D70C1BA31B6}"/>
                </a:ext>
              </a:extLst>
            </p:cNvPr>
            <p:cNvSpPr/>
            <p:nvPr/>
          </p:nvSpPr>
          <p:spPr>
            <a:xfrm>
              <a:off x="6283773" y="4927413"/>
              <a:ext cx="640080" cy="640080"/>
            </a:xfrm>
            <a:prstGeom prst="roundRect">
              <a:avLst>
                <a:gd name="adj" fmla="val 13889"/>
              </a:avLst>
            </a:prstGeom>
            <a:solidFill>
              <a:srgbClr val="EF4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extBox 197">
              <a:extLst>
                <a:ext uri="{FF2B5EF4-FFF2-40B4-BE49-F238E27FC236}">
                  <a16:creationId xmlns:a16="http://schemas.microsoft.com/office/drawing/2014/main" id="{82B8EDB6-8C84-FCD2-1501-F47F8C353EB1}"/>
                </a:ext>
              </a:extLst>
            </p:cNvPr>
            <p:cNvSpPr txBox="1"/>
            <p:nvPr/>
          </p:nvSpPr>
          <p:spPr>
            <a:xfrm>
              <a:off x="6365607" y="4924288"/>
              <a:ext cx="476413" cy="646331"/>
            </a:xfrm>
            <a:prstGeom prst="rect">
              <a:avLst/>
            </a:prstGeom>
            <a:noFill/>
          </p:spPr>
          <p:txBody>
            <a:bodyPr wrap="none" rtlCol="0" anchor="ctr">
              <a:spAutoFit/>
            </a:bodyPr>
            <a:lstStyle/>
            <a:p>
              <a:pPr algn="ctr"/>
              <a:r>
                <a:rPr lang="en-US" sz="3600" b="1" dirty="0">
                  <a:solidFill>
                    <a:schemeClr val="bg1"/>
                  </a:solidFill>
                </a:rPr>
                <a:t>6</a:t>
              </a:r>
              <a:endParaRPr lang="en-US" sz="4400" b="1" dirty="0">
                <a:solidFill>
                  <a:schemeClr val="bg1"/>
                </a:solidFill>
              </a:endParaRPr>
            </a:p>
          </p:txBody>
        </p:sp>
        <p:grpSp>
          <p:nvGrpSpPr>
            <p:cNvPr id="199" name="Group 198">
              <a:extLst>
                <a:ext uri="{FF2B5EF4-FFF2-40B4-BE49-F238E27FC236}">
                  <a16:creationId xmlns:a16="http://schemas.microsoft.com/office/drawing/2014/main" id="{0C39E706-DA54-B944-668B-012F45D3154B}"/>
                </a:ext>
              </a:extLst>
            </p:cNvPr>
            <p:cNvGrpSpPr/>
            <p:nvPr/>
          </p:nvGrpSpPr>
          <p:grpSpPr>
            <a:xfrm>
              <a:off x="6788830" y="5193771"/>
              <a:ext cx="369624" cy="91440"/>
              <a:chOff x="1114424" y="1564005"/>
              <a:chExt cx="369624" cy="91440"/>
            </a:xfrm>
          </p:grpSpPr>
          <p:sp>
            <p:nvSpPr>
              <p:cNvPr id="203" name="Oval 202">
                <a:extLst>
                  <a:ext uri="{FF2B5EF4-FFF2-40B4-BE49-F238E27FC236}">
                    <a16:creationId xmlns:a16="http://schemas.microsoft.com/office/drawing/2014/main" id="{08AF3197-2069-5974-7CD7-A73CBF41226F}"/>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1898A81D-3D1A-A3AF-3199-F49C1F101B0A}"/>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Rounded Corners 206">
                <a:extLst>
                  <a:ext uri="{FF2B5EF4-FFF2-40B4-BE49-F238E27FC236}">
                    <a16:creationId xmlns:a16="http://schemas.microsoft.com/office/drawing/2014/main" id="{526EEF23-9196-7664-1932-9BAD2774E721}"/>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79FEC2E2-F54D-F98A-4D47-0D68CCE8CC18}"/>
                </a:ext>
              </a:extLst>
            </p:cNvPr>
            <p:cNvGrpSpPr/>
            <p:nvPr/>
          </p:nvGrpSpPr>
          <p:grpSpPr>
            <a:xfrm>
              <a:off x="11120831" y="4872381"/>
              <a:ext cx="772897" cy="772897"/>
              <a:chOff x="11120831" y="4872381"/>
              <a:chExt cx="772897" cy="772897"/>
            </a:xfrm>
          </p:grpSpPr>
          <p:sp>
            <p:nvSpPr>
              <p:cNvPr id="208" name="Oval 207">
                <a:extLst>
                  <a:ext uri="{FF2B5EF4-FFF2-40B4-BE49-F238E27FC236}">
                    <a16:creationId xmlns:a16="http://schemas.microsoft.com/office/drawing/2014/main" id="{CA7A3A11-5C8F-F8E8-636C-3A9D9C8D21F9}"/>
                  </a:ext>
                </a:extLst>
              </p:cNvPr>
              <p:cNvSpPr/>
              <p:nvPr/>
            </p:nvSpPr>
            <p:spPr>
              <a:xfrm>
                <a:off x="11120831" y="4872381"/>
                <a:ext cx="772897" cy="772897"/>
              </a:xfrm>
              <a:prstGeom prst="ellipse">
                <a:avLst/>
              </a:prstGeom>
              <a:solidFill>
                <a:schemeClr val="bg1"/>
              </a:solidFill>
              <a:ln>
                <a:solidFill>
                  <a:srgbClr val="EF41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7" name="Graphic 226" descr="Mop and bucket">
                <a:extLst>
                  <a:ext uri="{FF2B5EF4-FFF2-40B4-BE49-F238E27FC236}">
                    <a16:creationId xmlns:a16="http://schemas.microsoft.com/office/drawing/2014/main" id="{FBE26FDC-3C9E-878D-8437-D3D005BBBBAD}"/>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223615" y="4975165"/>
                <a:ext cx="516528" cy="516528"/>
              </a:xfrm>
              <a:prstGeom prst="rect">
                <a:avLst/>
              </a:prstGeom>
            </p:spPr>
          </p:pic>
        </p:grpSp>
      </p:grpSp>
      <p:pic>
        <p:nvPicPr>
          <p:cNvPr id="31" name="07">
            <a:hlinkClick r:id="" action="ppaction://media"/>
            <a:extLst>
              <a:ext uri="{FF2B5EF4-FFF2-40B4-BE49-F238E27FC236}">
                <a16:creationId xmlns:a16="http://schemas.microsoft.com/office/drawing/2014/main" id="{5FB50138-626F-380E-04D0-B6C96D6FAAD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595" y="6858000"/>
            <a:ext cx="609600" cy="609600"/>
          </a:xfrm>
          <a:prstGeom prst="rect">
            <a:avLst/>
          </a:prstGeom>
        </p:spPr>
      </p:pic>
    </p:spTree>
    <p:extLst>
      <p:ext uri="{BB962C8B-B14F-4D97-AF65-F5344CB8AC3E}">
        <p14:creationId xmlns:p14="http://schemas.microsoft.com/office/powerpoint/2010/main" val="2669701083"/>
      </p:ext>
    </p:extLst>
  </p:cSld>
  <p:clrMapOvr>
    <a:masterClrMapping/>
  </p:clrMapOvr>
  <mc:AlternateContent xmlns:mc="http://schemas.openxmlformats.org/markup-compatibility/2006" xmlns:p14="http://schemas.microsoft.com/office/powerpoint/2010/main">
    <mc:Choice Requires="p14">
      <p:transition spd="slow" p14:dur="2000" advClick="0" advTm="24020"/>
    </mc:Choice>
    <mc:Fallback xmlns="">
      <p:transition spd="slow" advClick="0" advTm="2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24" fill="hold"/>
                                        <p:tgtEl>
                                          <p:spTgt spid="31"/>
                                        </p:tgtEl>
                                      </p:cBhvr>
                                    </p:cmd>
                                  </p:childTnLst>
                                </p:cTn>
                              </p:par>
                              <p:par>
                                <p:cTn id="7" presetID="2" presetClass="entr" presetSubtype="8" fill="hold" grpId="0" nodeType="withEffect">
                                  <p:stCondLst>
                                    <p:cond delay="0"/>
                                  </p:stCondLst>
                                  <p:childTnLst>
                                    <p:set>
                                      <p:cBhvr>
                                        <p:cTn id="8" dur="1" fill="hold">
                                          <p:stCondLst>
                                            <p:cond delay="0"/>
                                          </p:stCondLst>
                                        </p:cTn>
                                        <p:tgtEl>
                                          <p:spTgt spid="200"/>
                                        </p:tgtEl>
                                        <p:attrNameLst>
                                          <p:attrName>style.visibility</p:attrName>
                                        </p:attrNameLst>
                                      </p:cBhvr>
                                      <p:to>
                                        <p:strVal val="visible"/>
                                      </p:to>
                                    </p:set>
                                    <p:anim calcmode="lin" valueType="num">
                                      <p:cBhvr additive="base">
                                        <p:cTn id="9" dur="500" fill="hold"/>
                                        <p:tgtEl>
                                          <p:spTgt spid="200"/>
                                        </p:tgtEl>
                                        <p:attrNameLst>
                                          <p:attrName>ppt_x</p:attrName>
                                        </p:attrNameLst>
                                      </p:cBhvr>
                                      <p:tavLst>
                                        <p:tav tm="0">
                                          <p:val>
                                            <p:strVal val="0-#ppt_w/2"/>
                                          </p:val>
                                        </p:tav>
                                        <p:tav tm="100000">
                                          <p:val>
                                            <p:strVal val="#ppt_x"/>
                                          </p:val>
                                        </p:tav>
                                      </p:tavLst>
                                    </p:anim>
                                    <p:anim calcmode="lin" valueType="num">
                                      <p:cBhvr additive="base">
                                        <p:cTn id="10" dur="500" fill="hold"/>
                                        <p:tgtEl>
                                          <p:spTgt spid="200"/>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5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900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16" presetClass="entr" presetSubtype="42" fill="hold" nodeType="withEffect">
                                  <p:stCondLst>
                                    <p:cond delay="10500"/>
                                  </p:stCondLst>
                                  <p:childTnLst>
                                    <p:set>
                                      <p:cBhvr>
                                        <p:cTn id="24" dur="1" fill="hold">
                                          <p:stCondLst>
                                            <p:cond delay="0"/>
                                          </p:stCondLst>
                                        </p:cTn>
                                        <p:tgtEl>
                                          <p:spTgt spid="28"/>
                                        </p:tgtEl>
                                        <p:attrNameLst>
                                          <p:attrName>style.visibility</p:attrName>
                                        </p:attrNameLst>
                                      </p:cBhvr>
                                      <p:to>
                                        <p:strVal val="visible"/>
                                      </p:to>
                                    </p:set>
                                    <p:animEffect transition="in" filter="barn(outHorizontal)">
                                      <p:cBhvr>
                                        <p:cTn id="25" dur="500"/>
                                        <p:tgtEl>
                                          <p:spTgt spid="28"/>
                                        </p:tgtEl>
                                      </p:cBhvr>
                                    </p:animEffect>
                                  </p:childTnLst>
                                </p:cTn>
                              </p:par>
                              <p:par>
                                <p:cTn id="26" presetID="2" presetClass="entr" presetSubtype="2" fill="hold" nodeType="withEffect">
                                  <p:stCondLst>
                                    <p:cond delay="1150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1550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195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par>
                                <p:cTn id="38" presetID="2" presetClass="exit" presetSubtype="8" fill="hold" grpId="1" nodeType="withEffect">
                                  <p:stCondLst>
                                    <p:cond delay="24020"/>
                                  </p:stCondLst>
                                  <p:childTnLst>
                                    <p:anim calcmode="lin" valueType="num">
                                      <p:cBhvr additive="base">
                                        <p:cTn id="39" dur="500"/>
                                        <p:tgtEl>
                                          <p:spTgt spid="200"/>
                                        </p:tgtEl>
                                        <p:attrNameLst>
                                          <p:attrName>ppt_x</p:attrName>
                                        </p:attrNameLst>
                                      </p:cBhvr>
                                      <p:tavLst>
                                        <p:tav tm="0">
                                          <p:val>
                                            <p:strVal val="ppt_x"/>
                                          </p:val>
                                        </p:tav>
                                        <p:tav tm="100000">
                                          <p:val>
                                            <p:strVal val="0-ppt_w/2"/>
                                          </p:val>
                                        </p:tav>
                                      </p:tavLst>
                                    </p:anim>
                                    <p:anim calcmode="lin" valueType="num">
                                      <p:cBhvr additive="base">
                                        <p:cTn id="40" dur="500"/>
                                        <p:tgtEl>
                                          <p:spTgt spid="200"/>
                                        </p:tgtEl>
                                        <p:attrNameLst>
                                          <p:attrName>ppt_y</p:attrName>
                                        </p:attrNameLst>
                                      </p:cBhvr>
                                      <p:tavLst>
                                        <p:tav tm="0">
                                          <p:val>
                                            <p:strVal val="ppt_y"/>
                                          </p:val>
                                        </p:tav>
                                        <p:tav tm="100000">
                                          <p:val>
                                            <p:strVal val="ppt_y"/>
                                          </p:val>
                                        </p:tav>
                                      </p:tavLst>
                                    </p:anim>
                                    <p:set>
                                      <p:cBhvr>
                                        <p:cTn id="41" dur="1" fill="hold">
                                          <p:stCondLst>
                                            <p:cond delay="499"/>
                                          </p:stCondLst>
                                        </p:cTn>
                                        <p:tgtEl>
                                          <p:spTgt spid="200"/>
                                        </p:tgtEl>
                                        <p:attrNameLst>
                                          <p:attrName>style.visibility</p:attrName>
                                        </p:attrNameLst>
                                      </p:cBhvr>
                                      <p:to>
                                        <p:strVal val="hidden"/>
                                      </p:to>
                                    </p:set>
                                  </p:childTnLst>
                                </p:cTn>
                              </p:par>
                              <p:par>
                                <p:cTn id="42" presetID="2" presetClass="exit" presetSubtype="8" fill="hold" nodeType="withEffect">
                                  <p:stCondLst>
                                    <p:cond delay="24020"/>
                                  </p:stCondLst>
                                  <p:childTnLst>
                                    <p:anim calcmode="lin" valueType="num">
                                      <p:cBhvr additive="base">
                                        <p:cTn id="43" dur="500"/>
                                        <p:tgtEl>
                                          <p:spTgt spid="2"/>
                                        </p:tgtEl>
                                        <p:attrNameLst>
                                          <p:attrName>ppt_x</p:attrName>
                                        </p:attrNameLst>
                                      </p:cBhvr>
                                      <p:tavLst>
                                        <p:tav tm="0">
                                          <p:val>
                                            <p:strVal val="ppt_x"/>
                                          </p:val>
                                        </p:tav>
                                        <p:tav tm="100000">
                                          <p:val>
                                            <p:strVal val="0-ppt_w/2"/>
                                          </p:val>
                                        </p:tav>
                                      </p:tavLst>
                                    </p:anim>
                                    <p:anim calcmode="lin" valueType="num">
                                      <p:cBhvr additive="base">
                                        <p:cTn id="44" dur="500"/>
                                        <p:tgtEl>
                                          <p:spTgt spid="2"/>
                                        </p:tgtEl>
                                        <p:attrNameLst>
                                          <p:attrName>ppt_y</p:attrName>
                                        </p:attrNameLst>
                                      </p:cBhvr>
                                      <p:tavLst>
                                        <p:tav tm="0">
                                          <p:val>
                                            <p:strVal val="ppt_y"/>
                                          </p:val>
                                        </p:tav>
                                        <p:tav tm="100000">
                                          <p:val>
                                            <p:strVal val="ppt_y"/>
                                          </p:val>
                                        </p:tav>
                                      </p:tavLst>
                                    </p:anim>
                                    <p:set>
                                      <p:cBhvr>
                                        <p:cTn id="45" dur="1" fill="hold">
                                          <p:stCondLst>
                                            <p:cond delay="499"/>
                                          </p:stCondLst>
                                        </p:cTn>
                                        <p:tgtEl>
                                          <p:spTgt spid="2"/>
                                        </p:tgtEl>
                                        <p:attrNameLst>
                                          <p:attrName>style.visibility</p:attrName>
                                        </p:attrNameLst>
                                      </p:cBhvr>
                                      <p:to>
                                        <p:strVal val="hidden"/>
                                      </p:to>
                                    </p:set>
                                  </p:childTnLst>
                                </p:cTn>
                              </p:par>
                              <p:par>
                                <p:cTn id="46" presetID="2" presetClass="exit" presetSubtype="8" fill="hold" nodeType="withEffect">
                                  <p:stCondLst>
                                    <p:cond delay="24020"/>
                                  </p:stCondLst>
                                  <p:childTnLst>
                                    <p:anim calcmode="lin" valueType="num">
                                      <p:cBhvr additive="base">
                                        <p:cTn id="47" dur="500"/>
                                        <p:tgtEl>
                                          <p:spTgt spid="3"/>
                                        </p:tgtEl>
                                        <p:attrNameLst>
                                          <p:attrName>ppt_x</p:attrName>
                                        </p:attrNameLst>
                                      </p:cBhvr>
                                      <p:tavLst>
                                        <p:tav tm="0">
                                          <p:val>
                                            <p:strVal val="ppt_x"/>
                                          </p:val>
                                        </p:tav>
                                        <p:tav tm="100000">
                                          <p:val>
                                            <p:strVal val="0-ppt_w/2"/>
                                          </p:val>
                                        </p:tav>
                                      </p:tavLst>
                                    </p:anim>
                                    <p:anim calcmode="lin" valueType="num">
                                      <p:cBhvr additive="base">
                                        <p:cTn id="48" dur="500"/>
                                        <p:tgtEl>
                                          <p:spTgt spid="3"/>
                                        </p:tgtEl>
                                        <p:attrNameLst>
                                          <p:attrName>ppt_y</p:attrName>
                                        </p:attrNameLst>
                                      </p:cBhvr>
                                      <p:tavLst>
                                        <p:tav tm="0">
                                          <p:val>
                                            <p:strVal val="ppt_y"/>
                                          </p:val>
                                        </p:tav>
                                        <p:tav tm="100000">
                                          <p:val>
                                            <p:strVal val="ppt_y"/>
                                          </p:val>
                                        </p:tav>
                                      </p:tavLst>
                                    </p:anim>
                                    <p:set>
                                      <p:cBhvr>
                                        <p:cTn id="49" dur="1" fill="hold">
                                          <p:stCondLst>
                                            <p:cond delay="499"/>
                                          </p:stCondLst>
                                        </p:cTn>
                                        <p:tgtEl>
                                          <p:spTgt spid="3"/>
                                        </p:tgtEl>
                                        <p:attrNameLst>
                                          <p:attrName>style.visibility</p:attrName>
                                        </p:attrNameLst>
                                      </p:cBhvr>
                                      <p:to>
                                        <p:strVal val="hidden"/>
                                      </p:to>
                                    </p:set>
                                  </p:childTnLst>
                                </p:cTn>
                              </p:par>
                              <p:par>
                                <p:cTn id="50" presetID="2" presetClass="exit" presetSubtype="8" fill="hold" nodeType="withEffect">
                                  <p:stCondLst>
                                    <p:cond delay="24020"/>
                                  </p:stCondLst>
                                  <p:childTnLst>
                                    <p:anim calcmode="lin" valueType="num">
                                      <p:cBhvr additive="base">
                                        <p:cTn id="51" dur="500"/>
                                        <p:tgtEl>
                                          <p:spTgt spid="5"/>
                                        </p:tgtEl>
                                        <p:attrNameLst>
                                          <p:attrName>ppt_x</p:attrName>
                                        </p:attrNameLst>
                                      </p:cBhvr>
                                      <p:tavLst>
                                        <p:tav tm="0">
                                          <p:val>
                                            <p:strVal val="ppt_x"/>
                                          </p:val>
                                        </p:tav>
                                        <p:tav tm="100000">
                                          <p:val>
                                            <p:strVal val="0-ppt_w/2"/>
                                          </p:val>
                                        </p:tav>
                                      </p:tavLst>
                                    </p:anim>
                                    <p:anim calcmode="lin" valueType="num">
                                      <p:cBhvr additive="base">
                                        <p:cTn id="52" dur="500"/>
                                        <p:tgtEl>
                                          <p:spTgt spid="5"/>
                                        </p:tgtEl>
                                        <p:attrNameLst>
                                          <p:attrName>ppt_y</p:attrName>
                                        </p:attrNameLst>
                                      </p:cBhvr>
                                      <p:tavLst>
                                        <p:tav tm="0">
                                          <p:val>
                                            <p:strVal val="ppt_y"/>
                                          </p:val>
                                        </p:tav>
                                        <p:tav tm="100000">
                                          <p:val>
                                            <p:strVal val="ppt_y"/>
                                          </p:val>
                                        </p:tav>
                                      </p:tavLst>
                                    </p:anim>
                                    <p:set>
                                      <p:cBhvr>
                                        <p:cTn id="53" dur="1" fill="hold">
                                          <p:stCondLst>
                                            <p:cond delay="499"/>
                                          </p:stCondLst>
                                        </p:cTn>
                                        <p:tgtEl>
                                          <p:spTgt spid="5"/>
                                        </p:tgtEl>
                                        <p:attrNameLst>
                                          <p:attrName>style.visibility</p:attrName>
                                        </p:attrNameLst>
                                      </p:cBhvr>
                                      <p:to>
                                        <p:strVal val="hidden"/>
                                      </p:to>
                                    </p:set>
                                  </p:childTnLst>
                                </p:cTn>
                              </p:par>
                              <p:par>
                                <p:cTn id="54" presetID="2" presetClass="exit" presetSubtype="2" fill="hold" nodeType="withEffect">
                                  <p:stCondLst>
                                    <p:cond delay="24020"/>
                                  </p:stCondLst>
                                  <p:childTnLst>
                                    <p:anim calcmode="lin" valueType="num">
                                      <p:cBhvr additive="base">
                                        <p:cTn id="55" dur="500"/>
                                        <p:tgtEl>
                                          <p:spTgt spid="9"/>
                                        </p:tgtEl>
                                        <p:attrNameLst>
                                          <p:attrName>ppt_x</p:attrName>
                                        </p:attrNameLst>
                                      </p:cBhvr>
                                      <p:tavLst>
                                        <p:tav tm="0">
                                          <p:val>
                                            <p:strVal val="ppt_x"/>
                                          </p:val>
                                        </p:tav>
                                        <p:tav tm="100000">
                                          <p:val>
                                            <p:strVal val="1+ppt_w/2"/>
                                          </p:val>
                                        </p:tav>
                                      </p:tavLst>
                                    </p:anim>
                                    <p:anim calcmode="lin" valueType="num">
                                      <p:cBhvr additive="base">
                                        <p:cTn id="56" dur="500"/>
                                        <p:tgtEl>
                                          <p:spTgt spid="9"/>
                                        </p:tgtEl>
                                        <p:attrNameLst>
                                          <p:attrName>ppt_y</p:attrName>
                                        </p:attrNameLst>
                                      </p:cBhvr>
                                      <p:tavLst>
                                        <p:tav tm="0">
                                          <p:val>
                                            <p:strVal val="ppt_y"/>
                                          </p:val>
                                        </p:tav>
                                        <p:tav tm="100000">
                                          <p:val>
                                            <p:strVal val="ppt_y"/>
                                          </p:val>
                                        </p:tav>
                                      </p:tavLst>
                                    </p:anim>
                                    <p:set>
                                      <p:cBhvr>
                                        <p:cTn id="57" dur="1" fill="hold">
                                          <p:stCondLst>
                                            <p:cond delay="499"/>
                                          </p:stCondLst>
                                        </p:cTn>
                                        <p:tgtEl>
                                          <p:spTgt spid="9"/>
                                        </p:tgtEl>
                                        <p:attrNameLst>
                                          <p:attrName>style.visibility</p:attrName>
                                        </p:attrNameLst>
                                      </p:cBhvr>
                                      <p:to>
                                        <p:strVal val="hidden"/>
                                      </p:to>
                                    </p:set>
                                  </p:childTnLst>
                                </p:cTn>
                              </p:par>
                              <p:par>
                                <p:cTn id="58" presetID="2" presetClass="exit" presetSubtype="2" fill="hold" nodeType="withEffect">
                                  <p:stCondLst>
                                    <p:cond delay="24020"/>
                                  </p:stCondLst>
                                  <p:childTnLst>
                                    <p:anim calcmode="lin" valueType="num">
                                      <p:cBhvr additive="base">
                                        <p:cTn id="59" dur="500"/>
                                        <p:tgtEl>
                                          <p:spTgt spid="16"/>
                                        </p:tgtEl>
                                        <p:attrNameLst>
                                          <p:attrName>ppt_x</p:attrName>
                                        </p:attrNameLst>
                                      </p:cBhvr>
                                      <p:tavLst>
                                        <p:tav tm="0">
                                          <p:val>
                                            <p:strVal val="ppt_x"/>
                                          </p:val>
                                        </p:tav>
                                        <p:tav tm="100000">
                                          <p:val>
                                            <p:strVal val="1+ppt_w/2"/>
                                          </p:val>
                                        </p:tav>
                                      </p:tavLst>
                                    </p:anim>
                                    <p:anim calcmode="lin" valueType="num">
                                      <p:cBhvr additive="base">
                                        <p:cTn id="60" dur="500"/>
                                        <p:tgtEl>
                                          <p:spTgt spid="16"/>
                                        </p:tgtEl>
                                        <p:attrNameLst>
                                          <p:attrName>ppt_y</p:attrName>
                                        </p:attrNameLst>
                                      </p:cBhvr>
                                      <p:tavLst>
                                        <p:tav tm="0">
                                          <p:val>
                                            <p:strVal val="ppt_y"/>
                                          </p:val>
                                        </p:tav>
                                        <p:tav tm="100000">
                                          <p:val>
                                            <p:strVal val="ppt_y"/>
                                          </p:val>
                                        </p:tav>
                                      </p:tavLst>
                                    </p:anim>
                                    <p:set>
                                      <p:cBhvr>
                                        <p:cTn id="61" dur="1" fill="hold">
                                          <p:stCondLst>
                                            <p:cond delay="499"/>
                                          </p:stCondLst>
                                        </p:cTn>
                                        <p:tgtEl>
                                          <p:spTgt spid="16"/>
                                        </p:tgtEl>
                                        <p:attrNameLst>
                                          <p:attrName>style.visibility</p:attrName>
                                        </p:attrNameLst>
                                      </p:cBhvr>
                                      <p:to>
                                        <p:strVal val="hidden"/>
                                      </p:to>
                                    </p:set>
                                  </p:childTnLst>
                                </p:cTn>
                              </p:par>
                              <p:par>
                                <p:cTn id="62" presetID="2" presetClass="exit" presetSubtype="2" fill="hold" nodeType="withEffect">
                                  <p:stCondLst>
                                    <p:cond delay="24020"/>
                                  </p:stCondLst>
                                  <p:childTnLst>
                                    <p:anim calcmode="lin" valueType="num">
                                      <p:cBhvr additive="base">
                                        <p:cTn id="63" dur="500"/>
                                        <p:tgtEl>
                                          <p:spTgt spid="17"/>
                                        </p:tgtEl>
                                        <p:attrNameLst>
                                          <p:attrName>ppt_x</p:attrName>
                                        </p:attrNameLst>
                                      </p:cBhvr>
                                      <p:tavLst>
                                        <p:tav tm="0">
                                          <p:val>
                                            <p:strVal val="ppt_x"/>
                                          </p:val>
                                        </p:tav>
                                        <p:tav tm="100000">
                                          <p:val>
                                            <p:strVal val="1+ppt_w/2"/>
                                          </p:val>
                                        </p:tav>
                                      </p:tavLst>
                                    </p:anim>
                                    <p:anim calcmode="lin" valueType="num">
                                      <p:cBhvr additive="base">
                                        <p:cTn id="64" dur="500"/>
                                        <p:tgtEl>
                                          <p:spTgt spid="17"/>
                                        </p:tgtEl>
                                        <p:attrNameLst>
                                          <p:attrName>ppt_y</p:attrName>
                                        </p:attrNameLst>
                                      </p:cBhvr>
                                      <p:tavLst>
                                        <p:tav tm="0">
                                          <p:val>
                                            <p:strVal val="ppt_y"/>
                                          </p:val>
                                        </p:tav>
                                        <p:tav tm="100000">
                                          <p:val>
                                            <p:strVal val="ppt_y"/>
                                          </p:val>
                                        </p:tav>
                                      </p:tavLst>
                                    </p:anim>
                                    <p:set>
                                      <p:cBhvr>
                                        <p:cTn id="65" dur="1" fill="hold">
                                          <p:stCondLst>
                                            <p:cond delay="499"/>
                                          </p:stCondLst>
                                        </p:cTn>
                                        <p:tgtEl>
                                          <p:spTgt spid="17"/>
                                        </p:tgtEl>
                                        <p:attrNameLst>
                                          <p:attrName>style.visibility</p:attrName>
                                        </p:attrNameLst>
                                      </p:cBhvr>
                                      <p:to>
                                        <p:strVal val="hidden"/>
                                      </p:to>
                                    </p:set>
                                  </p:childTnLst>
                                </p:cTn>
                              </p:par>
                              <p:par>
                                <p:cTn id="66" presetID="16" presetClass="exit" presetSubtype="26" fill="hold" nodeType="withEffect">
                                  <p:stCondLst>
                                    <p:cond delay="24020"/>
                                  </p:stCondLst>
                                  <p:childTnLst>
                                    <p:animEffect transition="out" filter="barn(inHorizontal)">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1"/>
                </p:tgtEl>
              </p:cMediaNode>
            </p:audio>
          </p:childTnLst>
        </p:cTn>
      </p:par>
    </p:tnLst>
    <p:bldLst>
      <p:bldP spid="200" grpId="0"/>
      <p:bldP spid="20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8E9BA06-29BB-477C-23D5-0D0ED59EEA58}"/>
              </a:ext>
            </a:extLst>
          </p:cNvPr>
          <p:cNvGrpSpPr/>
          <p:nvPr/>
        </p:nvGrpSpPr>
        <p:grpSpPr>
          <a:xfrm>
            <a:off x="234898" y="236255"/>
            <a:ext cx="11728502" cy="935182"/>
            <a:chOff x="234898" y="236255"/>
            <a:chExt cx="11728502" cy="935182"/>
          </a:xfrm>
        </p:grpSpPr>
        <p:sp>
          <p:nvSpPr>
            <p:cNvPr id="6" name="Rectangle: Rounded Corners 5">
              <a:extLst>
                <a:ext uri="{FF2B5EF4-FFF2-40B4-BE49-F238E27FC236}">
                  <a16:creationId xmlns:a16="http://schemas.microsoft.com/office/drawing/2014/main" id="{C8E1E7ED-D2A0-8EC2-9B26-BFF4EC0EF8AE}"/>
                </a:ext>
              </a:extLst>
            </p:cNvPr>
            <p:cNvSpPr/>
            <p:nvPr/>
          </p:nvSpPr>
          <p:spPr>
            <a:xfrm>
              <a:off x="968556" y="236255"/>
              <a:ext cx="10994844" cy="935182"/>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A3DADE-1527-07D1-14C0-AC76C3C31D20}"/>
                </a:ext>
              </a:extLst>
            </p:cNvPr>
            <p:cNvSpPr txBox="1"/>
            <p:nvPr/>
          </p:nvSpPr>
          <p:spPr>
            <a:xfrm>
              <a:off x="1216206" y="473014"/>
              <a:ext cx="4193993" cy="461665"/>
            </a:xfrm>
            <a:prstGeom prst="rect">
              <a:avLst/>
            </a:prstGeom>
            <a:noFill/>
          </p:spPr>
          <p:txBody>
            <a:bodyPr wrap="square" rtlCol="0">
              <a:spAutoFit/>
            </a:bodyPr>
            <a:lstStyle/>
            <a:p>
              <a:pPr>
                <a:defRPr/>
              </a:pPr>
              <a:r>
                <a:rPr lang="en-US" sz="2400" b="1" dirty="0">
                  <a:solidFill>
                    <a:srgbClr val="00205C"/>
                  </a:solidFill>
                  <a:latin typeface="Atkinson Hyperlegible" pitchFamily="2" charset="0"/>
                </a:rPr>
                <a:t>Organizational structure</a:t>
              </a:r>
              <a:endParaRPr lang="en-GB" sz="2400" b="1" dirty="0">
                <a:solidFill>
                  <a:srgbClr val="00205C"/>
                </a:solidFill>
                <a:latin typeface="Atkinson Hyperlegible" pitchFamily="2" charset="0"/>
              </a:endParaRPr>
            </a:p>
          </p:txBody>
        </p:sp>
        <p:sp>
          <p:nvSpPr>
            <p:cNvPr id="7" name="Rectangle: Rounded Corners 6">
              <a:extLst>
                <a:ext uri="{FF2B5EF4-FFF2-40B4-BE49-F238E27FC236}">
                  <a16:creationId xmlns:a16="http://schemas.microsoft.com/office/drawing/2014/main" id="{FE3D85FB-F81A-99B9-DA22-99132C0C94AB}"/>
                </a:ext>
              </a:extLst>
            </p:cNvPr>
            <p:cNvSpPr/>
            <p:nvPr/>
          </p:nvSpPr>
          <p:spPr>
            <a:xfrm>
              <a:off x="234898" y="383806"/>
              <a:ext cx="640080" cy="640080"/>
            </a:xfrm>
            <a:prstGeom prst="roundRect">
              <a:avLst>
                <a:gd name="adj" fmla="val 13889"/>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FFA9AF-D1D0-B5AE-D571-7583CE4AE349}"/>
                </a:ext>
              </a:extLst>
            </p:cNvPr>
            <p:cNvSpPr txBox="1"/>
            <p:nvPr/>
          </p:nvSpPr>
          <p:spPr>
            <a:xfrm>
              <a:off x="359211" y="380681"/>
              <a:ext cx="391454" cy="646331"/>
            </a:xfrm>
            <a:prstGeom prst="rect">
              <a:avLst/>
            </a:prstGeom>
            <a:noFill/>
          </p:spPr>
          <p:txBody>
            <a:bodyPr wrap="none" rtlCol="0" anchor="ctr">
              <a:spAutoFit/>
            </a:bodyPr>
            <a:lstStyle/>
            <a:p>
              <a:pPr algn="ctr"/>
              <a:r>
                <a:rPr lang="en-US" sz="3600" b="1" dirty="0"/>
                <a:t>1</a:t>
              </a:r>
              <a:endParaRPr lang="en-US" sz="4400" b="1" dirty="0"/>
            </a:p>
          </p:txBody>
        </p:sp>
        <p:grpSp>
          <p:nvGrpSpPr>
            <p:cNvPr id="14" name="Group 13">
              <a:extLst>
                <a:ext uri="{FF2B5EF4-FFF2-40B4-BE49-F238E27FC236}">
                  <a16:creationId xmlns:a16="http://schemas.microsoft.com/office/drawing/2014/main" id="{69A2929B-72B8-D15C-8867-8F51118DCAC8}"/>
                </a:ext>
              </a:extLst>
            </p:cNvPr>
            <p:cNvGrpSpPr/>
            <p:nvPr/>
          </p:nvGrpSpPr>
          <p:grpSpPr>
            <a:xfrm>
              <a:off x="739955" y="658126"/>
              <a:ext cx="369624" cy="91440"/>
              <a:chOff x="1114424" y="1564005"/>
              <a:chExt cx="369624" cy="91440"/>
            </a:xfrm>
          </p:grpSpPr>
          <p:sp>
            <p:nvSpPr>
              <p:cNvPr id="12" name="Oval 11">
                <a:extLst>
                  <a:ext uri="{FF2B5EF4-FFF2-40B4-BE49-F238E27FC236}">
                    <a16:creationId xmlns:a16="http://schemas.microsoft.com/office/drawing/2014/main" id="{2554203C-CB01-FBC1-9341-0AEAA72B4DCC}"/>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7100B-4E5F-8879-A8FB-C9F0787D4066}"/>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C4CEA12-D5F8-E38B-519F-9A7F0E255729}"/>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81A6981D-A979-3F76-B8AE-A6A5335D6EB2}"/>
                </a:ext>
              </a:extLst>
            </p:cNvPr>
            <p:cNvGrpSpPr/>
            <p:nvPr/>
          </p:nvGrpSpPr>
          <p:grpSpPr>
            <a:xfrm>
              <a:off x="11104778" y="317398"/>
              <a:ext cx="772897" cy="772897"/>
              <a:chOff x="5071956" y="317398"/>
              <a:chExt cx="772897" cy="772897"/>
            </a:xfrm>
          </p:grpSpPr>
          <p:sp>
            <p:nvSpPr>
              <p:cNvPr id="15" name="Oval 14">
                <a:extLst>
                  <a:ext uri="{FF2B5EF4-FFF2-40B4-BE49-F238E27FC236}">
                    <a16:creationId xmlns:a16="http://schemas.microsoft.com/office/drawing/2014/main" id="{02561F4D-5198-7756-F4C8-827ADCDF0CC1}"/>
                  </a:ext>
                </a:extLst>
              </p:cNvPr>
              <p:cNvSpPr/>
              <p:nvPr/>
            </p:nvSpPr>
            <p:spPr>
              <a:xfrm>
                <a:off x="5071956" y="317398"/>
                <a:ext cx="772897" cy="772897"/>
              </a:xfrm>
              <a:prstGeom prst="ellipse">
                <a:avLst/>
              </a:prstGeom>
              <a:solidFill>
                <a:schemeClr val="bg1"/>
              </a:solidFill>
              <a:ln>
                <a:solidFill>
                  <a:srgbClr val="FED0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Hierarchy">
                <a:extLst>
                  <a:ext uri="{FF2B5EF4-FFF2-40B4-BE49-F238E27FC236}">
                    <a16:creationId xmlns:a16="http://schemas.microsoft.com/office/drawing/2014/main" id="{7064198E-7676-F522-0711-1DDE5614CE5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01762" y="447204"/>
                <a:ext cx="513284" cy="513284"/>
              </a:xfrm>
              <a:prstGeom prst="rect">
                <a:avLst/>
              </a:prstGeom>
            </p:spPr>
          </p:pic>
        </p:grpSp>
      </p:grpSp>
      <p:sp>
        <p:nvSpPr>
          <p:cNvPr id="200" name="TextBox 199">
            <a:extLst>
              <a:ext uri="{FF2B5EF4-FFF2-40B4-BE49-F238E27FC236}">
                <a16:creationId xmlns:a16="http://schemas.microsoft.com/office/drawing/2014/main" id="{17657528-E9B8-0010-D1B3-0D63C0145E4E}"/>
              </a:ext>
            </a:extLst>
          </p:cNvPr>
          <p:cNvSpPr txBox="1"/>
          <p:nvPr/>
        </p:nvSpPr>
        <p:spPr>
          <a:xfrm>
            <a:off x="289018" y="1388653"/>
            <a:ext cx="8360031" cy="461665"/>
          </a:xfrm>
          <a:prstGeom prst="rect">
            <a:avLst/>
          </a:prstGeom>
          <a:noFill/>
        </p:spPr>
        <p:txBody>
          <a:bodyPr wrap="square" rtlCol="0">
            <a:spAutoFit/>
          </a:bodyPr>
          <a:lstStyle/>
          <a:p>
            <a:r>
              <a:rPr lang="en-US" sz="2400" b="1" dirty="0">
                <a:solidFill>
                  <a:srgbClr val="00205C"/>
                </a:solidFill>
                <a:latin typeface="Atkinson Hyperlegible" pitchFamily="2" charset="0"/>
                <a:ea typeface="Ebrima" panose="02000000000000000000" pitchFamily="2" charset="0"/>
                <a:cs typeface="Arial" panose="020B0604020202020204" pitchFamily="34" charset="0"/>
              </a:rPr>
              <a:t>What is needed to ensure effective cleaning?</a:t>
            </a:r>
            <a:endParaRPr lang="en-GB" sz="2400" dirty="0">
              <a:solidFill>
                <a:srgbClr val="00205C"/>
              </a:solidFill>
              <a:latin typeface="Atkinson Hyperlegible" pitchFamily="2" charset="0"/>
              <a:cs typeface="Arial" panose="020B0604020202020204" pitchFamily="34" charset="0"/>
            </a:endParaRPr>
          </a:p>
        </p:txBody>
      </p:sp>
      <p:sp>
        <p:nvSpPr>
          <p:cNvPr id="43" name="TextBox 42">
            <a:extLst>
              <a:ext uri="{FF2B5EF4-FFF2-40B4-BE49-F238E27FC236}">
                <a16:creationId xmlns:a16="http://schemas.microsoft.com/office/drawing/2014/main" id="{0A13F9F8-4997-7FA1-5FEA-6D877227B6C2}"/>
              </a:ext>
            </a:extLst>
          </p:cNvPr>
          <p:cNvSpPr txBox="1"/>
          <p:nvPr/>
        </p:nvSpPr>
        <p:spPr>
          <a:xfrm>
            <a:off x="372909" y="2160970"/>
            <a:ext cx="6383492" cy="4131900"/>
          </a:xfrm>
          <a:prstGeom prst="rect">
            <a:avLst/>
          </a:prstGeom>
          <a:noFill/>
        </p:spPr>
        <p:txBody>
          <a:bodyPr wrap="square" rtlCol="0">
            <a:spAutoFit/>
          </a:bodyPr>
          <a:lstStyle/>
          <a:p>
            <a:pPr marL="0" indent="0">
              <a:spcAft>
                <a:spcPts val="300"/>
              </a:spcAft>
              <a:buClr>
                <a:schemeClr val="tx2"/>
              </a:buClr>
              <a:buNone/>
            </a:pPr>
            <a:r>
              <a:rPr lang="en-US" sz="2000" b="1" dirty="0">
                <a:latin typeface="Atkinson Hyperlegible" pitchFamily="2" charset="0"/>
                <a:cs typeface="Arial"/>
              </a:rPr>
              <a:t>Administrative support:</a:t>
            </a:r>
          </a:p>
          <a:p>
            <a:pPr marL="342900" indent="-342900">
              <a:spcAft>
                <a:spcPts val="300"/>
              </a:spcAft>
              <a:buClr>
                <a:schemeClr val="tx2"/>
              </a:buClr>
              <a:buFont typeface="Arial" panose="020B0604020202020204" pitchFamily="34" charset="0"/>
              <a:buChar char="•"/>
            </a:pPr>
            <a:r>
              <a:rPr lang="en-US" sz="2000" dirty="0">
                <a:latin typeface="Atkinson Hyperlegible" pitchFamily="2" charset="0"/>
                <a:cs typeface="Arial"/>
              </a:rPr>
              <a:t>Facility-based manager for cleaning oversight.</a:t>
            </a:r>
          </a:p>
          <a:p>
            <a:pPr marL="342900" indent="-342900">
              <a:spcAft>
                <a:spcPts val="300"/>
              </a:spcAft>
              <a:buClr>
                <a:schemeClr val="tx2"/>
              </a:buClr>
              <a:buFont typeface="Arial" panose="020B0604020202020204" pitchFamily="34" charset="0"/>
              <a:buChar char="•"/>
            </a:pPr>
            <a:r>
              <a:rPr lang="en-US" sz="2000" dirty="0">
                <a:latin typeface="Atkinson Hyperlegible" pitchFamily="2" charset="0"/>
                <a:cs typeface="Arial"/>
              </a:rPr>
              <a:t>Approved cleaning policy.</a:t>
            </a:r>
          </a:p>
          <a:p>
            <a:pPr marL="342900" indent="-342900">
              <a:spcAft>
                <a:spcPts val="300"/>
              </a:spcAft>
              <a:buClr>
                <a:schemeClr val="tx2"/>
              </a:buClr>
              <a:buFont typeface="Arial" panose="020B0604020202020204" pitchFamily="34" charset="0"/>
              <a:buChar char="•"/>
            </a:pPr>
            <a:r>
              <a:rPr lang="en-US" sz="2000" dirty="0">
                <a:latin typeface="Atkinson Hyperlegible" pitchFamily="2" charset="0"/>
                <a:cs typeface="Arial"/>
              </a:rPr>
              <a:t>Annual budget.</a:t>
            </a:r>
          </a:p>
          <a:p>
            <a:pPr>
              <a:spcAft>
                <a:spcPts val="300"/>
              </a:spcAft>
              <a:buClr>
                <a:schemeClr val="tx2"/>
              </a:buClr>
            </a:pPr>
            <a:r>
              <a:rPr lang="en-US" sz="2000" b="1" dirty="0">
                <a:latin typeface="Atkinson Hyperlegible" pitchFamily="2" charset="0"/>
                <a:cs typeface="Arial"/>
              </a:rPr>
              <a:t>Integration of the </a:t>
            </a:r>
            <a:r>
              <a:rPr lang="en-US" sz="2000" b="1" dirty="0" err="1">
                <a:latin typeface="Atkinson Hyperlegible" pitchFamily="2" charset="0"/>
                <a:cs typeface="Arial"/>
              </a:rPr>
              <a:t>programme</a:t>
            </a:r>
            <a:r>
              <a:rPr lang="en-US" sz="2000" b="1" dirty="0">
                <a:latin typeface="Atkinson Hyperlegible" pitchFamily="2" charset="0"/>
                <a:cs typeface="Arial"/>
              </a:rPr>
              <a:t> </a:t>
            </a:r>
            <a:r>
              <a:rPr lang="en-US" sz="2000" dirty="0">
                <a:latin typeface="Atkinson Hyperlegible" pitchFamily="2" charset="0"/>
                <a:cs typeface="Arial"/>
              </a:rPr>
              <a:t>in the facility:</a:t>
            </a:r>
          </a:p>
          <a:p>
            <a:pPr marL="342900" indent="-342900">
              <a:spcAft>
                <a:spcPts val="300"/>
              </a:spcAft>
              <a:buClr>
                <a:schemeClr val="tx2"/>
              </a:buClr>
              <a:buFont typeface="Arial" panose="020B0604020202020204" pitchFamily="34" charset="0"/>
              <a:buChar char="•"/>
            </a:pPr>
            <a:r>
              <a:rPr lang="en-US" sz="2000" dirty="0">
                <a:latin typeface="Atkinson Hyperlegible" pitchFamily="2" charset="0"/>
                <a:cs typeface="Arial"/>
              </a:rPr>
              <a:t>Multi-sectorial planning committee including all facility stakeholders &amp; routine meetings with other key stakeholders.</a:t>
            </a:r>
          </a:p>
          <a:p>
            <a:pPr marL="0" indent="0">
              <a:spcAft>
                <a:spcPts val="300"/>
              </a:spcAft>
              <a:buClr>
                <a:schemeClr val="tx2"/>
              </a:buClr>
              <a:buNone/>
            </a:pPr>
            <a:r>
              <a:rPr lang="en-US" sz="2000" b="1" dirty="0">
                <a:latin typeface="Atkinson Hyperlegible" pitchFamily="2" charset="0"/>
                <a:cs typeface="Arial"/>
              </a:rPr>
              <a:t>Management and supervisory structures:</a:t>
            </a:r>
          </a:p>
          <a:p>
            <a:pPr marL="342900" indent="-342900">
              <a:spcAft>
                <a:spcPts val="300"/>
              </a:spcAft>
              <a:buClr>
                <a:schemeClr val="tx2"/>
              </a:buClr>
              <a:buFont typeface="Arial" panose="020B0604020202020204" pitchFamily="34" charset="0"/>
              <a:buChar char="•"/>
            </a:pPr>
            <a:r>
              <a:rPr lang="en-US" sz="2000" dirty="0">
                <a:latin typeface="Atkinson Hyperlegible" pitchFamily="2" charset="0"/>
                <a:cs typeface="Arial"/>
              </a:rPr>
              <a:t>Cleaning </a:t>
            </a:r>
            <a:r>
              <a:rPr lang="en-US" sz="2000" dirty="0" err="1">
                <a:latin typeface="Atkinson Hyperlegible" pitchFamily="2" charset="0"/>
                <a:cs typeface="Arial"/>
              </a:rPr>
              <a:t>programme</a:t>
            </a:r>
            <a:r>
              <a:rPr lang="en-US" sz="2000" dirty="0">
                <a:latin typeface="Atkinson Hyperlegible" pitchFamily="2" charset="0"/>
                <a:cs typeface="Arial"/>
              </a:rPr>
              <a:t> organizational chart.</a:t>
            </a:r>
          </a:p>
          <a:p>
            <a:pPr marL="342900" indent="-342900">
              <a:spcAft>
                <a:spcPts val="300"/>
              </a:spcAft>
              <a:buClr>
                <a:schemeClr val="tx2"/>
              </a:buClr>
              <a:buFont typeface="Arial" panose="020B0604020202020204" pitchFamily="34" charset="0"/>
              <a:buChar char="•"/>
            </a:pPr>
            <a:r>
              <a:rPr lang="en-US" sz="2000" dirty="0">
                <a:latin typeface="Atkinson Hyperlegible" pitchFamily="2" charset="0"/>
                <a:cs typeface="Arial"/>
              </a:rPr>
              <a:t>Facility supervisors.</a:t>
            </a:r>
          </a:p>
          <a:p>
            <a:pPr marL="342900" indent="-342900">
              <a:spcAft>
                <a:spcPts val="300"/>
              </a:spcAft>
              <a:buClr>
                <a:schemeClr val="tx2"/>
              </a:buClr>
              <a:buFont typeface="Arial" panose="020B0604020202020204" pitchFamily="34" charset="0"/>
              <a:buChar char="•"/>
            </a:pPr>
            <a:r>
              <a:rPr lang="en-US" sz="2000" dirty="0">
                <a:latin typeface="Atkinson Hyperlegible" pitchFamily="2" charset="0"/>
                <a:cs typeface="Arial"/>
              </a:rPr>
              <a:t>Environmental cleaning services management.</a:t>
            </a:r>
            <a:endParaRPr lang="en-GB" sz="2000" dirty="0">
              <a:latin typeface="Atkinson Hyperlegible" pitchFamily="2" charset="0"/>
            </a:endParaRPr>
          </a:p>
        </p:txBody>
      </p:sp>
      <p:sp>
        <p:nvSpPr>
          <p:cNvPr id="48" name="Rectangle 47">
            <a:extLst>
              <a:ext uri="{FF2B5EF4-FFF2-40B4-BE49-F238E27FC236}">
                <a16:creationId xmlns:a16="http://schemas.microsoft.com/office/drawing/2014/main" id="{FA6285D9-5796-21DB-ED8B-BFACCA2787CD}"/>
              </a:ext>
            </a:extLst>
          </p:cNvPr>
          <p:cNvSpPr/>
          <p:nvPr/>
        </p:nvSpPr>
        <p:spPr>
          <a:xfrm>
            <a:off x="234898" y="1345165"/>
            <a:ext cx="45720" cy="548640"/>
          </a:xfrm>
          <a:prstGeom prst="rect">
            <a:avLst/>
          </a:prstGeom>
          <a:solidFill>
            <a:srgbClr val="FED0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4" name="Straight Connector 193">
            <a:extLst>
              <a:ext uri="{FF2B5EF4-FFF2-40B4-BE49-F238E27FC236}">
                <a16:creationId xmlns:a16="http://schemas.microsoft.com/office/drawing/2014/main" id="{775A5C68-E5FB-70AD-CA2C-62F7CB78A3A5}"/>
              </a:ext>
            </a:extLst>
          </p:cNvPr>
          <p:cNvCxnSpPr>
            <a:cxnSpLocks/>
          </p:cNvCxnSpPr>
          <p:nvPr/>
        </p:nvCxnSpPr>
        <p:spPr>
          <a:xfrm>
            <a:off x="372907" y="1971876"/>
            <a:ext cx="6492240" cy="0"/>
          </a:xfrm>
          <a:prstGeom prst="line">
            <a:avLst/>
          </a:prstGeom>
          <a:ln>
            <a:solidFill>
              <a:srgbClr val="00205C"/>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E139E359-CB0E-EC1A-7439-1A73CFC9B6BD}"/>
              </a:ext>
            </a:extLst>
          </p:cNvPr>
          <p:cNvGrpSpPr/>
          <p:nvPr/>
        </p:nvGrpSpPr>
        <p:grpSpPr>
          <a:xfrm>
            <a:off x="7228601" y="5552764"/>
            <a:ext cx="4733546" cy="1171755"/>
            <a:chOff x="7228601" y="5577931"/>
            <a:chExt cx="4733546" cy="1171755"/>
          </a:xfrm>
        </p:grpSpPr>
        <p:sp>
          <p:nvSpPr>
            <p:cNvPr id="9" name="Rectangle 8">
              <a:extLst>
                <a:ext uri="{FF2B5EF4-FFF2-40B4-BE49-F238E27FC236}">
                  <a16:creationId xmlns:a16="http://schemas.microsoft.com/office/drawing/2014/main" id="{CE9AA8B7-699A-6342-0257-184D2344B94E}"/>
                </a:ext>
              </a:extLst>
            </p:cNvPr>
            <p:cNvSpPr/>
            <p:nvPr/>
          </p:nvSpPr>
          <p:spPr>
            <a:xfrm>
              <a:off x="7228601" y="5577931"/>
              <a:ext cx="4733546" cy="1171755"/>
            </a:xfrm>
            <a:prstGeom prst="rect">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75C5FBC-4DB4-3738-5069-8B5BD734AB0E}"/>
                </a:ext>
              </a:extLst>
            </p:cNvPr>
            <p:cNvSpPr txBox="1"/>
            <p:nvPr/>
          </p:nvSpPr>
          <p:spPr>
            <a:xfrm>
              <a:off x="7400062" y="5655977"/>
              <a:ext cx="4390625" cy="1015663"/>
            </a:xfrm>
            <a:prstGeom prst="rect">
              <a:avLst/>
            </a:prstGeom>
            <a:noFill/>
          </p:spPr>
          <p:txBody>
            <a:bodyPr wrap="square" rtlCol="0">
              <a:spAutoFit/>
            </a:bodyPr>
            <a:lstStyle/>
            <a:p>
              <a:pPr algn="ctr"/>
              <a:r>
                <a:rPr lang="en-US" sz="2000" dirty="0">
                  <a:solidFill>
                    <a:schemeClr val="bg1"/>
                  </a:solidFill>
                  <a:latin typeface="Atkinson Hyperlegible" pitchFamily="2" charset="0"/>
                  <a:cs typeface="Arial" panose="020B0604020202020204" pitchFamily="34" charset="0"/>
                </a:rPr>
                <a:t>Which stakeholders need to be engaged for an effective, integrated cleaning </a:t>
              </a:r>
              <a:r>
                <a:rPr lang="en-US" sz="2000" dirty="0" err="1">
                  <a:solidFill>
                    <a:schemeClr val="bg1"/>
                  </a:solidFill>
                  <a:latin typeface="Atkinson Hyperlegible" pitchFamily="2" charset="0"/>
                  <a:cs typeface="Arial" panose="020B0604020202020204" pitchFamily="34" charset="0"/>
                </a:rPr>
                <a:t>programme</a:t>
              </a:r>
              <a:r>
                <a:rPr lang="en-US" sz="2000" dirty="0">
                  <a:solidFill>
                    <a:schemeClr val="bg1"/>
                  </a:solidFill>
                  <a:latin typeface="Atkinson Hyperlegible" pitchFamily="2" charset="0"/>
                  <a:cs typeface="Arial" panose="020B0604020202020204" pitchFamily="34" charset="0"/>
                </a:rPr>
                <a:t>? </a:t>
              </a:r>
            </a:p>
          </p:txBody>
        </p:sp>
      </p:grpSp>
      <p:pic>
        <p:nvPicPr>
          <p:cNvPr id="22" name="08">
            <a:hlinkClick r:id="" action="ppaction://media"/>
            <a:extLst>
              <a:ext uri="{FF2B5EF4-FFF2-40B4-BE49-F238E27FC236}">
                <a16:creationId xmlns:a16="http://schemas.microsoft.com/office/drawing/2014/main" id="{73E8D0EA-7D8A-FC91-9286-89DDAA3988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411" y="6956425"/>
            <a:ext cx="609600" cy="609600"/>
          </a:xfrm>
          <a:prstGeom prst="rect">
            <a:avLst/>
          </a:prstGeom>
        </p:spPr>
      </p:pic>
      <p:grpSp>
        <p:nvGrpSpPr>
          <p:cNvPr id="29" name="Group 28">
            <a:extLst>
              <a:ext uri="{FF2B5EF4-FFF2-40B4-BE49-F238E27FC236}">
                <a16:creationId xmlns:a16="http://schemas.microsoft.com/office/drawing/2014/main" id="{2E07F64C-9A78-3F14-6139-FBA39E116D71}"/>
              </a:ext>
            </a:extLst>
          </p:cNvPr>
          <p:cNvGrpSpPr/>
          <p:nvPr/>
        </p:nvGrpSpPr>
        <p:grpSpPr>
          <a:xfrm>
            <a:off x="7191013" y="2285966"/>
            <a:ext cx="4809346" cy="4076700"/>
            <a:chOff x="7191013" y="1388653"/>
            <a:chExt cx="4809346" cy="4076700"/>
          </a:xfrm>
        </p:grpSpPr>
        <p:sp>
          <p:nvSpPr>
            <p:cNvPr id="16" name="Rectangle 15">
              <a:extLst>
                <a:ext uri="{FF2B5EF4-FFF2-40B4-BE49-F238E27FC236}">
                  <a16:creationId xmlns:a16="http://schemas.microsoft.com/office/drawing/2014/main" id="{45B7A316-DC91-EADC-F415-A9169F01E1AC}"/>
                </a:ext>
              </a:extLst>
            </p:cNvPr>
            <p:cNvSpPr/>
            <p:nvPr/>
          </p:nvSpPr>
          <p:spPr>
            <a:xfrm>
              <a:off x="7228601" y="1426148"/>
              <a:ext cx="4734799" cy="4011084"/>
            </a:xfrm>
            <a:prstGeom prst="rect">
              <a:avLst/>
            </a:prstGeom>
            <a:solidFill>
              <a:schemeClr val="bg1"/>
            </a:solidFill>
            <a:ln w="19050">
              <a:solidFill>
                <a:srgbClr val="00A4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38" name="Rectangle 37">
              <a:extLst>
                <a:ext uri="{FF2B5EF4-FFF2-40B4-BE49-F238E27FC236}">
                  <a16:creationId xmlns:a16="http://schemas.microsoft.com/office/drawing/2014/main" id="{490E6777-7B37-96DF-B4B8-4C2EFBBF6895}"/>
                </a:ext>
              </a:extLst>
            </p:cNvPr>
            <p:cNvSpPr/>
            <p:nvPr/>
          </p:nvSpPr>
          <p:spPr>
            <a:xfrm>
              <a:off x="10827707" y="4295519"/>
              <a:ext cx="1172652" cy="1169834"/>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3535D7AF-BEBF-E2BC-DEB8-2D0E399873DC}"/>
                </a:ext>
              </a:extLst>
            </p:cNvPr>
            <p:cNvSpPr/>
            <p:nvPr/>
          </p:nvSpPr>
          <p:spPr>
            <a:xfrm>
              <a:off x="7191013" y="1388653"/>
              <a:ext cx="1172652" cy="1169834"/>
            </a:xfrm>
            <a:prstGeom prst="rect">
              <a:avLst/>
            </a:prstGeom>
            <a:solidFill>
              <a:srgbClr val="00A4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grpSp>
          <p:nvGrpSpPr>
            <p:cNvPr id="28" name="Group 27">
              <a:extLst>
                <a:ext uri="{FF2B5EF4-FFF2-40B4-BE49-F238E27FC236}">
                  <a16:creationId xmlns:a16="http://schemas.microsoft.com/office/drawing/2014/main" id="{C1DADD29-3DBE-6839-F5D2-C8B16ABADB62}"/>
                </a:ext>
              </a:extLst>
            </p:cNvPr>
            <p:cNvGrpSpPr/>
            <p:nvPr/>
          </p:nvGrpSpPr>
          <p:grpSpPr>
            <a:xfrm>
              <a:off x="7358992" y="1535186"/>
              <a:ext cx="4471416" cy="3787744"/>
              <a:chOff x="-1834395" y="2051266"/>
              <a:chExt cx="4471416" cy="3787744"/>
            </a:xfrm>
          </p:grpSpPr>
          <p:pic>
            <p:nvPicPr>
              <p:cNvPr id="26" name="Picture 25" descr="A person sweeping a room&#10;&#10;Description automatically generated">
                <a:extLst>
                  <a:ext uri="{FF2B5EF4-FFF2-40B4-BE49-F238E27FC236}">
                    <a16:creationId xmlns:a16="http://schemas.microsoft.com/office/drawing/2014/main" id="{256D398A-A884-1397-929C-3E9E566452D0}"/>
                  </a:ext>
                </a:extLst>
              </p:cNvPr>
              <p:cNvPicPr>
                <a:picLocks noChangeAspect="1"/>
              </p:cNvPicPr>
              <p:nvPr/>
            </p:nvPicPr>
            <p:blipFill>
              <a:blip r:embed="rId8">
                <a:extLst>
                  <a:ext uri="{28A0092B-C50C-407E-A947-70E740481C1C}">
                    <a14:useLocalDpi xmlns:a14="http://schemas.microsoft.com/office/drawing/2010/main" val="0"/>
                  </a:ext>
                </a:extLst>
              </a:blip>
              <a:srcRect l="16159" r="5146" b="5"/>
              <a:stretch>
                <a:fillRect/>
              </a:stretch>
            </p:blipFill>
            <p:spPr>
              <a:xfrm>
                <a:off x="-1834395" y="2051266"/>
                <a:ext cx="4471416" cy="3787744"/>
              </a:xfrm>
              <a:custGeom>
                <a:avLst/>
                <a:gdLst>
                  <a:gd name="connsiteX0" fmla="*/ 0 w 4471416"/>
                  <a:gd name="connsiteY0" fmla="*/ 0 h 3787744"/>
                  <a:gd name="connsiteX1" fmla="*/ 4471416 w 4471416"/>
                  <a:gd name="connsiteY1" fmla="*/ 0 h 3787744"/>
                  <a:gd name="connsiteX2" fmla="*/ 4471416 w 4471416"/>
                  <a:gd name="connsiteY2" fmla="*/ 3787744 h 3787744"/>
                  <a:gd name="connsiteX3" fmla="*/ 0 w 4471416"/>
                  <a:gd name="connsiteY3" fmla="*/ 3787744 h 3787744"/>
                </a:gdLst>
                <a:ahLst/>
                <a:cxnLst>
                  <a:cxn ang="0">
                    <a:pos x="connsiteX0" y="connsiteY0"/>
                  </a:cxn>
                  <a:cxn ang="0">
                    <a:pos x="connsiteX1" y="connsiteY1"/>
                  </a:cxn>
                  <a:cxn ang="0">
                    <a:pos x="connsiteX2" y="connsiteY2"/>
                  </a:cxn>
                  <a:cxn ang="0">
                    <a:pos x="connsiteX3" y="connsiteY3"/>
                  </a:cxn>
                </a:cxnLst>
                <a:rect l="l" t="t" r="r" b="b"/>
                <a:pathLst>
                  <a:path w="4471416" h="3787744">
                    <a:moveTo>
                      <a:pt x="0" y="0"/>
                    </a:moveTo>
                    <a:lnTo>
                      <a:pt x="4471416" y="0"/>
                    </a:lnTo>
                    <a:lnTo>
                      <a:pt x="4471416" y="3787744"/>
                    </a:lnTo>
                    <a:lnTo>
                      <a:pt x="0" y="3787744"/>
                    </a:lnTo>
                    <a:close/>
                  </a:path>
                </a:pathLst>
              </a:custGeom>
            </p:spPr>
          </p:pic>
          <p:sp>
            <p:nvSpPr>
              <p:cNvPr id="27" name="Rectangle 26">
                <a:extLst>
                  <a:ext uri="{FF2B5EF4-FFF2-40B4-BE49-F238E27FC236}">
                    <a16:creationId xmlns:a16="http://schemas.microsoft.com/office/drawing/2014/main" id="{BBD7C035-69DD-B445-A278-914BB78F1EE6}"/>
                  </a:ext>
                </a:extLst>
              </p:cNvPr>
              <p:cNvSpPr/>
              <p:nvPr/>
            </p:nvSpPr>
            <p:spPr>
              <a:xfrm>
                <a:off x="237938" y="5587010"/>
                <a:ext cx="2399083" cy="252000"/>
              </a:xfrm>
              <a:prstGeom prst="rect">
                <a:avLst/>
              </a:prstGeom>
              <a:solidFill>
                <a:schemeClr val="bg1">
                  <a:alpha val="6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latin typeface="Atkinson Hyperlegible" pitchFamily="2" charset="0"/>
                  </a:rPr>
                  <a:t>Credit: WHO/Blink Media - Neil </a:t>
                </a:r>
                <a:r>
                  <a:rPr lang="en-US" sz="1050" dirty="0" err="1">
                    <a:solidFill>
                      <a:srgbClr val="000000"/>
                    </a:solidFill>
                    <a:latin typeface="Atkinson Hyperlegible" pitchFamily="2" charset="0"/>
                  </a:rPr>
                  <a:t>Nuia</a:t>
                </a:r>
                <a:endParaRPr lang="en-US" sz="1050" dirty="0">
                  <a:solidFill>
                    <a:srgbClr val="000000"/>
                  </a:solidFill>
                  <a:latin typeface="Atkinson Hyperlegible" pitchFamily="2" charset="0"/>
                </a:endParaRPr>
              </a:p>
            </p:txBody>
          </p:sp>
        </p:grpSp>
      </p:grpSp>
    </p:spTree>
    <p:extLst>
      <p:ext uri="{BB962C8B-B14F-4D97-AF65-F5344CB8AC3E}">
        <p14:creationId xmlns:p14="http://schemas.microsoft.com/office/powerpoint/2010/main" val="424546250"/>
      </p:ext>
    </p:extLst>
  </p:cSld>
  <p:clrMapOvr>
    <a:masterClrMapping/>
  </p:clrMapOvr>
  <mc:AlternateContent xmlns:mc="http://schemas.openxmlformats.org/markup-compatibility/2006" xmlns:p14="http://schemas.microsoft.com/office/powerpoint/2010/main">
    <mc:Choice Requires="p14">
      <p:transition spd="slow" p14:dur="2000" advClick="0" advTm="35020"/>
    </mc:Choice>
    <mc:Fallback xmlns="">
      <p:transition spd="slow" advClick="0" advTm="3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016" fill="hold"/>
                                        <p:tgtEl>
                                          <p:spTgt spid="22"/>
                                        </p:tgtEl>
                                      </p:cBhvr>
                                    </p:cmd>
                                  </p:childTnLst>
                                </p:cTn>
                              </p:par>
                              <p:par>
                                <p:cTn id="7" presetID="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1+#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par>
                                <p:cTn id="15" presetID="16" presetClass="entr" presetSubtype="42" fill="hold" grpId="0" nodeType="withEffect">
                                  <p:stCondLst>
                                    <p:cond delay="1000"/>
                                  </p:stCondLst>
                                  <p:childTnLst>
                                    <p:set>
                                      <p:cBhvr>
                                        <p:cTn id="16" dur="1" fill="hold">
                                          <p:stCondLst>
                                            <p:cond delay="0"/>
                                          </p:stCondLst>
                                        </p:cTn>
                                        <p:tgtEl>
                                          <p:spTgt spid="48"/>
                                        </p:tgtEl>
                                        <p:attrNameLst>
                                          <p:attrName>style.visibility</p:attrName>
                                        </p:attrNameLst>
                                      </p:cBhvr>
                                      <p:to>
                                        <p:strVal val="visible"/>
                                      </p:to>
                                    </p:set>
                                    <p:animEffect transition="in" filter="barn(outHorizontal)">
                                      <p:cBhvr>
                                        <p:cTn id="17" dur="500"/>
                                        <p:tgtEl>
                                          <p:spTgt spid="48"/>
                                        </p:tgtEl>
                                      </p:cBhvr>
                                    </p:animEffect>
                                  </p:childTnLst>
                                </p:cTn>
                              </p:par>
                              <p:par>
                                <p:cTn id="18" presetID="22" presetClass="entr" presetSubtype="8" fill="hold" grpId="0" nodeType="withEffect">
                                  <p:stCondLst>
                                    <p:cond delay="1250"/>
                                  </p:stCondLst>
                                  <p:childTnLst>
                                    <p:set>
                                      <p:cBhvr>
                                        <p:cTn id="19" dur="1" fill="hold">
                                          <p:stCondLst>
                                            <p:cond delay="0"/>
                                          </p:stCondLst>
                                        </p:cTn>
                                        <p:tgtEl>
                                          <p:spTgt spid="200"/>
                                        </p:tgtEl>
                                        <p:attrNameLst>
                                          <p:attrName>style.visibility</p:attrName>
                                        </p:attrNameLst>
                                      </p:cBhvr>
                                      <p:to>
                                        <p:strVal val="visible"/>
                                      </p:to>
                                    </p:set>
                                    <p:animEffect transition="in" filter="wipe(left)">
                                      <p:cBhvr>
                                        <p:cTn id="20" dur="500"/>
                                        <p:tgtEl>
                                          <p:spTgt spid="200"/>
                                        </p:tgtEl>
                                      </p:cBhvr>
                                    </p:animEffect>
                                  </p:childTnLst>
                                </p:cTn>
                              </p:par>
                              <p:par>
                                <p:cTn id="21" presetID="22" presetClass="entr" presetSubtype="8" fill="hold" nodeType="withEffect">
                                  <p:stCondLst>
                                    <p:cond delay="1500"/>
                                  </p:stCondLst>
                                  <p:childTnLst>
                                    <p:set>
                                      <p:cBhvr>
                                        <p:cTn id="22" dur="1" fill="hold">
                                          <p:stCondLst>
                                            <p:cond delay="0"/>
                                          </p:stCondLst>
                                        </p:cTn>
                                        <p:tgtEl>
                                          <p:spTgt spid="194"/>
                                        </p:tgtEl>
                                        <p:attrNameLst>
                                          <p:attrName>style.visibility</p:attrName>
                                        </p:attrNameLst>
                                      </p:cBhvr>
                                      <p:to>
                                        <p:strVal val="visible"/>
                                      </p:to>
                                    </p:set>
                                    <p:animEffect transition="in" filter="wipe(left)">
                                      <p:cBhvr>
                                        <p:cTn id="23" dur="500"/>
                                        <p:tgtEl>
                                          <p:spTgt spid="194"/>
                                        </p:tgtEl>
                                      </p:cBhvr>
                                    </p:animEffect>
                                  </p:childTnLst>
                                </p:cTn>
                              </p:par>
                              <p:par>
                                <p:cTn id="24" presetID="64" presetClass="path" presetSubtype="0" accel="50000" decel="50000" fill="hold" nodeType="withEffect">
                                  <p:stCondLst>
                                    <p:cond delay="16750"/>
                                  </p:stCondLst>
                                  <p:childTnLst>
                                    <p:animMotion origin="layout" path="M 8.33333E-7 4.44444E-6 L 8.33333E-7 -0.13218 " pathEditMode="relative" rAng="0" ptsTypes="AA">
                                      <p:cBhvr>
                                        <p:cTn id="25" dur="750" fill="hold"/>
                                        <p:tgtEl>
                                          <p:spTgt spid="29"/>
                                        </p:tgtEl>
                                        <p:attrNameLst>
                                          <p:attrName>ppt_x</p:attrName>
                                          <p:attrName>ppt_y</p:attrName>
                                        </p:attrNameLst>
                                      </p:cBhvr>
                                      <p:rCtr x="0" y="-6620"/>
                                    </p:animMotion>
                                  </p:childTnLst>
                                </p:cTn>
                              </p:par>
                              <p:par>
                                <p:cTn id="26" presetID="2" presetClass="entr" presetSubtype="2" fill="hold" nodeType="withEffect">
                                  <p:stCondLst>
                                    <p:cond delay="1700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1+#ppt_w/2"/>
                                          </p:val>
                                        </p:tav>
                                        <p:tav tm="100000">
                                          <p:val>
                                            <p:strVal val="#ppt_x"/>
                                          </p:val>
                                        </p:tav>
                                      </p:tavLst>
                                    </p:anim>
                                    <p:anim calcmode="lin" valueType="num">
                                      <p:cBhvr additive="base">
                                        <p:cTn id="29" dur="500" fill="hold"/>
                                        <p:tgtEl>
                                          <p:spTgt spid="21"/>
                                        </p:tgtEl>
                                        <p:attrNameLst>
                                          <p:attrName>ppt_y</p:attrName>
                                        </p:attrNameLst>
                                      </p:cBhvr>
                                      <p:tavLst>
                                        <p:tav tm="0">
                                          <p:val>
                                            <p:strVal val="#ppt_y"/>
                                          </p:val>
                                        </p:tav>
                                        <p:tav tm="100000">
                                          <p:val>
                                            <p:strVal val="#ppt_y"/>
                                          </p:val>
                                        </p:tav>
                                      </p:tavLst>
                                    </p:anim>
                                  </p:childTnLst>
                                </p:cTn>
                              </p:par>
                              <p:par>
                                <p:cTn id="30" presetID="22" presetClass="entr" presetSubtype="8" fill="hold" grpId="0" nodeType="withEffect">
                                  <p:stCondLst>
                                    <p:cond delay="4500"/>
                                  </p:stCondLst>
                                  <p:childTnLst>
                                    <p:set>
                                      <p:cBhvr>
                                        <p:cTn id="31" dur="1" fill="hold">
                                          <p:stCondLst>
                                            <p:cond delay="0"/>
                                          </p:stCondLst>
                                        </p:cTn>
                                        <p:tgtEl>
                                          <p:spTgt spid="43">
                                            <p:txEl>
                                              <p:pRg st="0" end="0"/>
                                            </p:txEl>
                                          </p:spTgt>
                                        </p:tgtEl>
                                        <p:attrNameLst>
                                          <p:attrName>style.visibility</p:attrName>
                                        </p:attrNameLst>
                                      </p:cBhvr>
                                      <p:to>
                                        <p:strVal val="visible"/>
                                      </p:to>
                                    </p:set>
                                    <p:animEffect transition="in" filter="wipe(left)">
                                      <p:cBhvr>
                                        <p:cTn id="32" dur="500"/>
                                        <p:tgtEl>
                                          <p:spTgt spid="43">
                                            <p:txEl>
                                              <p:pRg st="0" end="0"/>
                                            </p:txEl>
                                          </p:spTgt>
                                        </p:tgtEl>
                                      </p:cBhvr>
                                    </p:animEffect>
                                  </p:childTnLst>
                                </p:cTn>
                              </p:par>
                              <p:par>
                                <p:cTn id="33" presetID="22" presetClass="entr" presetSubtype="8" fill="hold" grpId="0" nodeType="withEffect">
                                  <p:stCondLst>
                                    <p:cond delay="6500"/>
                                  </p:stCondLst>
                                  <p:childTnLst>
                                    <p:set>
                                      <p:cBhvr>
                                        <p:cTn id="34" dur="1" fill="hold">
                                          <p:stCondLst>
                                            <p:cond delay="0"/>
                                          </p:stCondLst>
                                        </p:cTn>
                                        <p:tgtEl>
                                          <p:spTgt spid="43">
                                            <p:txEl>
                                              <p:pRg st="1" end="1"/>
                                            </p:txEl>
                                          </p:spTgt>
                                        </p:tgtEl>
                                        <p:attrNameLst>
                                          <p:attrName>style.visibility</p:attrName>
                                        </p:attrNameLst>
                                      </p:cBhvr>
                                      <p:to>
                                        <p:strVal val="visible"/>
                                      </p:to>
                                    </p:set>
                                    <p:animEffect transition="in" filter="wipe(left)">
                                      <p:cBhvr>
                                        <p:cTn id="35" dur="500"/>
                                        <p:tgtEl>
                                          <p:spTgt spid="43">
                                            <p:txEl>
                                              <p:pRg st="1" end="1"/>
                                            </p:txEl>
                                          </p:spTgt>
                                        </p:tgtEl>
                                      </p:cBhvr>
                                    </p:animEffect>
                                  </p:childTnLst>
                                </p:cTn>
                              </p:par>
                              <p:par>
                                <p:cTn id="36" presetID="22" presetClass="entr" presetSubtype="8" fill="hold" grpId="0" nodeType="withEffect">
                                  <p:stCondLst>
                                    <p:cond delay="10000"/>
                                  </p:stCondLst>
                                  <p:childTnLst>
                                    <p:set>
                                      <p:cBhvr>
                                        <p:cTn id="37" dur="1" fill="hold">
                                          <p:stCondLst>
                                            <p:cond delay="0"/>
                                          </p:stCondLst>
                                        </p:cTn>
                                        <p:tgtEl>
                                          <p:spTgt spid="43">
                                            <p:txEl>
                                              <p:pRg st="2" end="2"/>
                                            </p:txEl>
                                          </p:spTgt>
                                        </p:tgtEl>
                                        <p:attrNameLst>
                                          <p:attrName>style.visibility</p:attrName>
                                        </p:attrNameLst>
                                      </p:cBhvr>
                                      <p:to>
                                        <p:strVal val="visible"/>
                                      </p:to>
                                    </p:set>
                                    <p:animEffect transition="in" filter="wipe(left)">
                                      <p:cBhvr>
                                        <p:cTn id="38" dur="500"/>
                                        <p:tgtEl>
                                          <p:spTgt spid="43">
                                            <p:txEl>
                                              <p:pRg st="2" end="2"/>
                                            </p:txEl>
                                          </p:spTgt>
                                        </p:tgtEl>
                                      </p:cBhvr>
                                    </p:animEffect>
                                  </p:childTnLst>
                                </p:cTn>
                              </p:par>
                              <p:par>
                                <p:cTn id="39" presetID="22" presetClass="entr" presetSubtype="8" fill="hold" grpId="0" nodeType="withEffect">
                                  <p:stCondLst>
                                    <p:cond delay="12000"/>
                                  </p:stCondLst>
                                  <p:childTnLst>
                                    <p:set>
                                      <p:cBhvr>
                                        <p:cTn id="40" dur="1" fill="hold">
                                          <p:stCondLst>
                                            <p:cond delay="0"/>
                                          </p:stCondLst>
                                        </p:cTn>
                                        <p:tgtEl>
                                          <p:spTgt spid="43">
                                            <p:txEl>
                                              <p:pRg st="3" end="3"/>
                                            </p:txEl>
                                          </p:spTgt>
                                        </p:tgtEl>
                                        <p:attrNameLst>
                                          <p:attrName>style.visibility</p:attrName>
                                        </p:attrNameLst>
                                      </p:cBhvr>
                                      <p:to>
                                        <p:strVal val="visible"/>
                                      </p:to>
                                    </p:set>
                                    <p:animEffect transition="in" filter="wipe(left)">
                                      <p:cBhvr>
                                        <p:cTn id="41" dur="500"/>
                                        <p:tgtEl>
                                          <p:spTgt spid="43">
                                            <p:txEl>
                                              <p:pRg st="3" end="3"/>
                                            </p:txEl>
                                          </p:spTgt>
                                        </p:tgtEl>
                                      </p:cBhvr>
                                    </p:animEffect>
                                  </p:childTnLst>
                                </p:cTn>
                              </p:par>
                              <p:par>
                                <p:cTn id="42" presetID="22" presetClass="entr" presetSubtype="8" fill="hold" grpId="0" nodeType="withEffect">
                                  <p:stCondLst>
                                    <p:cond delay="14000"/>
                                  </p:stCondLst>
                                  <p:childTnLst>
                                    <p:set>
                                      <p:cBhvr>
                                        <p:cTn id="43" dur="1" fill="hold">
                                          <p:stCondLst>
                                            <p:cond delay="0"/>
                                          </p:stCondLst>
                                        </p:cTn>
                                        <p:tgtEl>
                                          <p:spTgt spid="43">
                                            <p:txEl>
                                              <p:pRg st="4" end="4"/>
                                            </p:txEl>
                                          </p:spTgt>
                                        </p:tgtEl>
                                        <p:attrNameLst>
                                          <p:attrName>style.visibility</p:attrName>
                                        </p:attrNameLst>
                                      </p:cBhvr>
                                      <p:to>
                                        <p:strVal val="visible"/>
                                      </p:to>
                                    </p:set>
                                    <p:animEffect transition="in" filter="wipe(left)">
                                      <p:cBhvr>
                                        <p:cTn id="44" dur="500"/>
                                        <p:tgtEl>
                                          <p:spTgt spid="43">
                                            <p:txEl>
                                              <p:pRg st="4" end="4"/>
                                            </p:txEl>
                                          </p:spTgt>
                                        </p:tgtEl>
                                      </p:cBhvr>
                                    </p:animEffect>
                                  </p:childTnLst>
                                </p:cTn>
                              </p:par>
                              <p:par>
                                <p:cTn id="45" presetID="22" presetClass="entr" presetSubtype="8" fill="hold" grpId="0" nodeType="withEffect">
                                  <p:stCondLst>
                                    <p:cond delay="16750"/>
                                  </p:stCondLst>
                                  <p:childTnLst>
                                    <p:set>
                                      <p:cBhvr>
                                        <p:cTn id="46" dur="1" fill="hold">
                                          <p:stCondLst>
                                            <p:cond delay="0"/>
                                          </p:stCondLst>
                                        </p:cTn>
                                        <p:tgtEl>
                                          <p:spTgt spid="43">
                                            <p:txEl>
                                              <p:pRg st="5" end="5"/>
                                            </p:txEl>
                                          </p:spTgt>
                                        </p:tgtEl>
                                        <p:attrNameLst>
                                          <p:attrName>style.visibility</p:attrName>
                                        </p:attrNameLst>
                                      </p:cBhvr>
                                      <p:to>
                                        <p:strVal val="visible"/>
                                      </p:to>
                                    </p:set>
                                    <p:animEffect transition="in" filter="wipe(left)">
                                      <p:cBhvr>
                                        <p:cTn id="47" dur="500"/>
                                        <p:tgtEl>
                                          <p:spTgt spid="43">
                                            <p:txEl>
                                              <p:pRg st="5" end="5"/>
                                            </p:txEl>
                                          </p:spTgt>
                                        </p:tgtEl>
                                      </p:cBhvr>
                                    </p:animEffect>
                                  </p:childTnLst>
                                </p:cTn>
                              </p:par>
                              <p:par>
                                <p:cTn id="48" presetID="22" presetClass="entr" presetSubtype="8" fill="hold" grpId="0" nodeType="withEffect">
                                  <p:stCondLst>
                                    <p:cond delay="29000"/>
                                  </p:stCondLst>
                                  <p:childTnLst>
                                    <p:set>
                                      <p:cBhvr>
                                        <p:cTn id="49" dur="1" fill="hold">
                                          <p:stCondLst>
                                            <p:cond delay="0"/>
                                          </p:stCondLst>
                                        </p:cTn>
                                        <p:tgtEl>
                                          <p:spTgt spid="43">
                                            <p:txEl>
                                              <p:pRg st="6" end="6"/>
                                            </p:txEl>
                                          </p:spTgt>
                                        </p:tgtEl>
                                        <p:attrNameLst>
                                          <p:attrName>style.visibility</p:attrName>
                                        </p:attrNameLst>
                                      </p:cBhvr>
                                      <p:to>
                                        <p:strVal val="visible"/>
                                      </p:to>
                                    </p:set>
                                    <p:animEffect transition="in" filter="wipe(left)">
                                      <p:cBhvr>
                                        <p:cTn id="50" dur="500"/>
                                        <p:tgtEl>
                                          <p:spTgt spid="43">
                                            <p:txEl>
                                              <p:pRg st="6" end="6"/>
                                            </p:txEl>
                                          </p:spTgt>
                                        </p:tgtEl>
                                      </p:cBhvr>
                                    </p:animEffect>
                                  </p:childTnLst>
                                </p:cTn>
                              </p:par>
                              <p:par>
                                <p:cTn id="51" presetID="22" presetClass="entr" presetSubtype="8" fill="hold" grpId="0" nodeType="withEffect">
                                  <p:stCondLst>
                                    <p:cond delay="29250"/>
                                  </p:stCondLst>
                                  <p:childTnLst>
                                    <p:set>
                                      <p:cBhvr>
                                        <p:cTn id="52" dur="1" fill="hold">
                                          <p:stCondLst>
                                            <p:cond delay="0"/>
                                          </p:stCondLst>
                                        </p:cTn>
                                        <p:tgtEl>
                                          <p:spTgt spid="43">
                                            <p:txEl>
                                              <p:pRg st="7" end="7"/>
                                            </p:txEl>
                                          </p:spTgt>
                                        </p:tgtEl>
                                        <p:attrNameLst>
                                          <p:attrName>style.visibility</p:attrName>
                                        </p:attrNameLst>
                                      </p:cBhvr>
                                      <p:to>
                                        <p:strVal val="visible"/>
                                      </p:to>
                                    </p:set>
                                    <p:animEffect transition="in" filter="wipe(left)">
                                      <p:cBhvr>
                                        <p:cTn id="53" dur="500"/>
                                        <p:tgtEl>
                                          <p:spTgt spid="43">
                                            <p:txEl>
                                              <p:pRg st="7" end="7"/>
                                            </p:txEl>
                                          </p:spTgt>
                                        </p:tgtEl>
                                      </p:cBhvr>
                                    </p:animEffect>
                                  </p:childTnLst>
                                </p:cTn>
                              </p:par>
                              <p:par>
                                <p:cTn id="54" presetID="22" presetClass="entr" presetSubtype="8" fill="hold" grpId="0" nodeType="withEffect">
                                  <p:stCondLst>
                                    <p:cond delay="29500"/>
                                  </p:stCondLst>
                                  <p:childTnLst>
                                    <p:set>
                                      <p:cBhvr>
                                        <p:cTn id="55" dur="1" fill="hold">
                                          <p:stCondLst>
                                            <p:cond delay="0"/>
                                          </p:stCondLst>
                                        </p:cTn>
                                        <p:tgtEl>
                                          <p:spTgt spid="43">
                                            <p:txEl>
                                              <p:pRg st="8" end="8"/>
                                            </p:txEl>
                                          </p:spTgt>
                                        </p:tgtEl>
                                        <p:attrNameLst>
                                          <p:attrName>style.visibility</p:attrName>
                                        </p:attrNameLst>
                                      </p:cBhvr>
                                      <p:to>
                                        <p:strVal val="visible"/>
                                      </p:to>
                                    </p:set>
                                    <p:animEffect transition="in" filter="wipe(left)">
                                      <p:cBhvr>
                                        <p:cTn id="56" dur="500"/>
                                        <p:tgtEl>
                                          <p:spTgt spid="43">
                                            <p:txEl>
                                              <p:pRg st="8" end="8"/>
                                            </p:txEl>
                                          </p:spTgt>
                                        </p:tgtEl>
                                      </p:cBhvr>
                                    </p:animEffect>
                                  </p:childTnLst>
                                </p:cTn>
                              </p:par>
                              <p:par>
                                <p:cTn id="57" presetID="22" presetClass="entr" presetSubtype="8" fill="hold" grpId="0" nodeType="withEffect">
                                  <p:stCondLst>
                                    <p:cond delay="29750"/>
                                  </p:stCondLst>
                                  <p:childTnLst>
                                    <p:set>
                                      <p:cBhvr>
                                        <p:cTn id="58" dur="1" fill="hold">
                                          <p:stCondLst>
                                            <p:cond delay="0"/>
                                          </p:stCondLst>
                                        </p:cTn>
                                        <p:tgtEl>
                                          <p:spTgt spid="43">
                                            <p:txEl>
                                              <p:pRg st="9" end="9"/>
                                            </p:txEl>
                                          </p:spTgt>
                                        </p:tgtEl>
                                        <p:attrNameLst>
                                          <p:attrName>style.visibility</p:attrName>
                                        </p:attrNameLst>
                                      </p:cBhvr>
                                      <p:to>
                                        <p:strVal val="visible"/>
                                      </p:to>
                                    </p:set>
                                    <p:animEffect transition="in" filter="wipe(left)">
                                      <p:cBhvr>
                                        <p:cTn id="59" dur="500"/>
                                        <p:tgtEl>
                                          <p:spTgt spid="43">
                                            <p:txEl>
                                              <p:pRg st="9" end="9"/>
                                            </p:txEl>
                                          </p:spTgt>
                                        </p:tgtEl>
                                      </p:cBhvr>
                                    </p:animEffect>
                                  </p:childTnLst>
                                </p:cTn>
                              </p:par>
                              <p:par>
                                <p:cTn id="60" presetID="2" presetClass="exit" presetSubtype="8" fill="hold" nodeType="withEffect">
                                  <p:stCondLst>
                                    <p:cond delay="35020"/>
                                  </p:stCondLst>
                                  <p:childTnLst>
                                    <p:anim calcmode="lin" valueType="num">
                                      <p:cBhvr additive="base">
                                        <p:cTn id="61" dur="500"/>
                                        <p:tgtEl>
                                          <p:spTgt spid="2"/>
                                        </p:tgtEl>
                                        <p:attrNameLst>
                                          <p:attrName>ppt_x</p:attrName>
                                        </p:attrNameLst>
                                      </p:cBhvr>
                                      <p:tavLst>
                                        <p:tav tm="0">
                                          <p:val>
                                            <p:strVal val="ppt_x"/>
                                          </p:val>
                                        </p:tav>
                                        <p:tav tm="100000">
                                          <p:val>
                                            <p:strVal val="0-ppt_w/2"/>
                                          </p:val>
                                        </p:tav>
                                      </p:tavLst>
                                    </p:anim>
                                    <p:anim calcmode="lin" valueType="num">
                                      <p:cBhvr additive="base">
                                        <p:cTn id="62" dur="500"/>
                                        <p:tgtEl>
                                          <p:spTgt spid="2"/>
                                        </p:tgtEl>
                                        <p:attrNameLst>
                                          <p:attrName>ppt_y</p:attrName>
                                        </p:attrNameLst>
                                      </p:cBhvr>
                                      <p:tavLst>
                                        <p:tav tm="0">
                                          <p:val>
                                            <p:strVal val="ppt_y"/>
                                          </p:val>
                                        </p:tav>
                                        <p:tav tm="100000">
                                          <p:val>
                                            <p:strVal val="ppt_y"/>
                                          </p:val>
                                        </p:tav>
                                      </p:tavLst>
                                    </p:anim>
                                    <p:set>
                                      <p:cBhvr>
                                        <p:cTn id="63" dur="1" fill="hold">
                                          <p:stCondLst>
                                            <p:cond delay="499"/>
                                          </p:stCondLst>
                                        </p:cTn>
                                        <p:tgtEl>
                                          <p:spTgt spid="2"/>
                                        </p:tgtEl>
                                        <p:attrNameLst>
                                          <p:attrName>style.visibility</p:attrName>
                                        </p:attrNameLst>
                                      </p:cBhvr>
                                      <p:to>
                                        <p:strVal val="hidden"/>
                                      </p:to>
                                    </p:set>
                                  </p:childTnLst>
                                </p:cTn>
                              </p:par>
                              <p:par>
                                <p:cTn id="64" presetID="2" presetClass="exit" presetSubtype="8" fill="hold" grpId="1" nodeType="withEffect">
                                  <p:stCondLst>
                                    <p:cond delay="35020"/>
                                  </p:stCondLst>
                                  <p:childTnLst>
                                    <p:anim calcmode="lin" valueType="num">
                                      <p:cBhvr additive="base">
                                        <p:cTn id="65" dur="500"/>
                                        <p:tgtEl>
                                          <p:spTgt spid="48"/>
                                        </p:tgtEl>
                                        <p:attrNameLst>
                                          <p:attrName>ppt_x</p:attrName>
                                        </p:attrNameLst>
                                      </p:cBhvr>
                                      <p:tavLst>
                                        <p:tav tm="0">
                                          <p:val>
                                            <p:strVal val="ppt_x"/>
                                          </p:val>
                                        </p:tav>
                                        <p:tav tm="100000">
                                          <p:val>
                                            <p:strVal val="0-ppt_w/2"/>
                                          </p:val>
                                        </p:tav>
                                      </p:tavLst>
                                    </p:anim>
                                    <p:anim calcmode="lin" valueType="num">
                                      <p:cBhvr additive="base">
                                        <p:cTn id="66" dur="500"/>
                                        <p:tgtEl>
                                          <p:spTgt spid="48"/>
                                        </p:tgtEl>
                                        <p:attrNameLst>
                                          <p:attrName>ppt_y</p:attrName>
                                        </p:attrNameLst>
                                      </p:cBhvr>
                                      <p:tavLst>
                                        <p:tav tm="0">
                                          <p:val>
                                            <p:strVal val="ppt_y"/>
                                          </p:val>
                                        </p:tav>
                                        <p:tav tm="100000">
                                          <p:val>
                                            <p:strVal val="ppt_y"/>
                                          </p:val>
                                        </p:tav>
                                      </p:tavLst>
                                    </p:anim>
                                    <p:set>
                                      <p:cBhvr>
                                        <p:cTn id="67" dur="1" fill="hold">
                                          <p:stCondLst>
                                            <p:cond delay="499"/>
                                          </p:stCondLst>
                                        </p:cTn>
                                        <p:tgtEl>
                                          <p:spTgt spid="48"/>
                                        </p:tgtEl>
                                        <p:attrNameLst>
                                          <p:attrName>style.visibility</p:attrName>
                                        </p:attrNameLst>
                                      </p:cBhvr>
                                      <p:to>
                                        <p:strVal val="hidden"/>
                                      </p:to>
                                    </p:set>
                                  </p:childTnLst>
                                </p:cTn>
                              </p:par>
                              <p:par>
                                <p:cTn id="68" presetID="2" presetClass="exit" presetSubtype="8" fill="hold" grpId="1" nodeType="withEffect">
                                  <p:stCondLst>
                                    <p:cond delay="35020"/>
                                  </p:stCondLst>
                                  <p:childTnLst>
                                    <p:anim calcmode="lin" valueType="num">
                                      <p:cBhvr additive="base">
                                        <p:cTn id="69" dur="500"/>
                                        <p:tgtEl>
                                          <p:spTgt spid="200"/>
                                        </p:tgtEl>
                                        <p:attrNameLst>
                                          <p:attrName>ppt_x</p:attrName>
                                        </p:attrNameLst>
                                      </p:cBhvr>
                                      <p:tavLst>
                                        <p:tav tm="0">
                                          <p:val>
                                            <p:strVal val="ppt_x"/>
                                          </p:val>
                                        </p:tav>
                                        <p:tav tm="100000">
                                          <p:val>
                                            <p:strVal val="0-ppt_w/2"/>
                                          </p:val>
                                        </p:tav>
                                      </p:tavLst>
                                    </p:anim>
                                    <p:anim calcmode="lin" valueType="num">
                                      <p:cBhvr additive="base">
                                        <p:cTn id="70" dur="500"/>
                                        <p:tgtEl>
                                          <p:spTgt spid="200"/>
                                        </p:tgtEl>
                                        <p:attrNameLst>
                                          <p:attrName>ppt_y</p:attrName>
                                        </p:attrNameLst>
                                      </p:cBhvr>
                                      <p:tavLst>
                                        <p:tav tm="0">
                                          <p:val>
                                            <p:strVal val="ppt_y"/>
                                          </p:val>
                                        </p:tav>
                                        <p:tav tm="100000">
                                          <p:val>
                                            <p:strVal val="ppt_y"/>
                                          </p:val>
                                        </p:tav>
                                      </p:tavLst>
                                    </p:anim>
                                    <p:set>
                                      <p:cBhvr>
                                        <p:cTn id="71" dur="1" fill="hold">
                                          <p:stCondLst>
                                            <p:cond delay="499"/>
                                          </p:stCondLst>
                                        </p:cTn>
                                        <p:tgtEl>
                                          <p:spTgt spid="200"/>
                                        </p:tgtEl>
                                        <p:attrNameLst>
                                          <p:attrName>style.visibility</p:attrName>
                                        </p:attrNameLst>
                                      </p:cBhvr>
                                      <p:to>
                                        <p:strVal val="hidden"/>
                                      </p:to>
                                    </p:set>
                                  </p:childTnLst>
                                </p:cTn>
                              </p:par>
                              <p:par>
                                <p:cTn id="72" presetID="2" presetClass="exit" presetSubtype="8" fill="hold" nodeType="withEffect">
                                  <p:stCondLst>
                                    <p:cond delay="35020"/>
                                  </p:stCondLst>
                                  <p:childTnLst>
                                    <p:anim calcmode="lin" valueType="num">
                                      <p:cBhvr additive="base">
                                        <p:cTn id="73" dur="500"/>
                                        <p:tgtEl>
                                          <p:spTgt spid="194"/>
                                        </p:tgtEl>
                                        <p:attrNameLst>
                                          <p:attrName>ppt_x</p:attrName>
                                        </p:attrNameLst>
                                      </p:cBhvr>
                                      <p:tavLst>
                                        <p:tav tm="0">
                                          <p:val>
                                            <p:strVal val="ppt_x"/>
                                          </p:val>
                                        </p:tav>
                                        <p:tav tm="100000">
                                          <p:val>
                                            <p:strVal val="0-ppt_w/2"/>
                                          </p:val>
                                        </p:tav>
                                      </p:tavLst>
                                    </p:anim>
                                    <p:anim calcmode="lin" valueType="num">
                                      <p:cBhvr additive="base">
                                        <p:cTn id="74" dur="500"/>
                                        <p:tgtEl>
                                          <p:spTgt spid="194"/>
                                        </p:tgtEl>
                                        <p:attrNameLst>
                                          <p:attrName>ppt_y</p:attrName>
                                        </p:attrNameLst>
                                      </p:cBhvr>
                                      <p:tavLst>
                                        <p:tav tm="0">
                                          <p:val>
                                            <p:strVal val="ppt_y"/>
                                          </p:val>
                                        </p:tav>
                                        <p:tav tm="100000">
                                          <p:val>
                                            <p:strVal val="ppt_y"/>
                                          </p:val>
                                        </p:tav>
                                      </p:tavLst>
                                    </p:anim>
                                    <p:set>
                                      <p:cBhvr>
                                        <p:cTn id="75" dur="1" fill="hold">
                                          <p:stCondLst>
                                            <p:cond delay="499"/>
                                          </p:stCondLst>
                                        </p:cTn>
                                        <p:tgtEl>
                                          <p:spTgt spid="194"/>
                                        </p:tgtEl>
                                        <p:attrNameLst>
                                          <p:attrName>style.visibility</p:attrName>
                                        </p:attrNameLst>
                                      </p:cBhvr>
                                      <p:to>
                                        <p:strVal val="hidden"/>
                                      </p:to>
                                    </p:set>
                                  </p:childTnLst>
                                </p:cTn>
                              </p:par>
                              <p:par>
                                <p:cTn id="76" presetID="2" presetClass="exit" presetSubtype="8" fill="hold" grpId="1" nodeType="withEffect">
                                  <p:stCondLst>
                                    <p:cond delay="35020"/>
                                  </p:stCondLst>
                                  <p:childTnLst>
                                    <p:anim calcmode="lin" valueType="num">
                                      <p:cBhvr additive="base">
                                        <p:cTn id="77" dur="500"/>
                                        <p:tgtEl>
                                          <p:spTgt spid="43">
                                            <p:txEl>
                                              <p:pRg st="0" end="0"/>
                                            </p:txEl>
                                          </p:spTgt>
                                        </p:tgtEl>
                                        <p:attrNameLst>
                                          <p:attrName>ppt_x</p:attrName>
                                        </p:attrNameLst>
                                      </p:cBhvr>
                                      <p:tavLst>
                                        <p:tav tm="0">
                                          <p:val>
                                            <p:strVal val="ppt_x"/>
                                          </p:val>
                                        </p:tav>
                                        <p:tav tm="100000">
                                          <p:val>
                                            <p:strVal val="0-ppt_w/2"/>
                                          </p:val>
                                        </p:tav>
                                      </p:tavLst>
                                    </p:anim>
                                    <p:anim calcmode="lin" valueType="num">
                                      <p:cBhvr additive="base">
                                        <p:cTn id="78" dur="500"/>
                                        <p:tgtEl>
                                          <p:spTgt spid="43">
                                            <p:txEl>
                                              <p:pRg st="0" end="0"/>
                                            </p:txEl>
                                          </p:spTgt>
                                        </p:tgtEl>
                                        <p:attrNameLst>
                                          <p:attrName>ppt_y</p:attrName>
                                        </p:attrNameLst>
                                      </p:cBhvr>
                                      <p:tavLst>
                                        <p:tav tm="0">
                                          <p:val>
                                            <p:strVal val="ppt_y"/>
                                          </p:val>
                                        </p:tav>
                                        <p:tav tm="100000">
                                          <p:val>
                                            <p:strVal val="ppt_y"/>
                                          </p:val>
                                        </p:tav>
                                      </p:tavLst>
                                    </p:anim>
                                    <p:set>
                                      <p:cBhvr>
                                        <p:cTn id="79" dur="1" fill="hold">
                                          <p:stCondLst>
                                            <p:cond delay="499"/>
                                          </p:stCondLst>
                                        </p:cTn>
                                        <p:tgtEl>
                                          <p:spTgt spid="43">
                                            <p:txEl>
                                              <p:pRg st="0" end="0"/>
                                            </p:txEl>
                                          </p:spTgt>
                                        </p:tgtEl>
                                        <p:attrNameLst>
                                          <p:attrName>style.visibility</p:attrName>
                                        </p:attrNameLst>
                                      </p:cBhvr>
                                      <p:to>
                                        <p:strVal val="hidden"/>
                                      </p:to>
                                    </p:set>
                                  </p:childTnLst>
                                </p:cTn>
                              </p:par>
                              <p:par>
                                <p:cTn id="80" presetID="2" presetClass="exit" presetSubtype="8" fill="hold" grpId="1" nodeType="withEffect">
                                  <p:stCondLst>
                                    <p:cond delay="35020"/>
                                  </p:stCondLst>
                                  <p:childTnLst>
                                    <p:anim calcmode="lin" valueType="num">
                                      <p:cBhvr additive="base">
                                        <p:cTn id="81" dur="500"/>
                                        <p:tgtEl>
                                          <p:spTgt spid="43">
                                            <p:txEl>
                                              <p:pRg st="1" end="1"/>
                                            </p:txEl>
                                          </p:spTgt>
                                        </p:tgtEl>
                                        <p:attrNameLst>
                                          <p:attrName>ppt_x</p:attrName>
                                        </p:attrNameLst>
                                      </p:cBhvr>
                                      <p:tavLst>
                                        <p:tav tm="0">
                                          <p:val>
                                            <p:strVal val="ppt_x"/>
                                          </p:val>
                                        </p:tav>
                                        <p:tav tm="100000">
                                          <p:val>
                                            <p:strVal val="0-ppt_w/2"/>
                                          </p:val>
                                        </p:tav>
                                      </p:tavLst>
                                    </p:anim>
                                    <p:anim calcmode="lin" valueType="num">
                                      <p:cBhvr additive="base">
                                        <p:cTn id="82" dur="500"/>
                                        <p:tgtEl>
                                          <p:spTgt spid="43">
                                            <p:txEl>
                                              <p:pRg st="1" end="1"/>
                                            </p:txEl>
                                          </p:spTgt>
                                        </p:tgtEl>
                                        <p:attrNameLst>
                                          <p:attrName>ppt_y</p:attrName>
                                        </p:attrNameLst>
                                      </p:cBhvr>
                                      <p:tavLst>
                                        <p:tav tm="0">
                                          <p:val>
                                            <p:strVal val="ppt_y"/>
                                          </p:val>
                                        </p:tav>
                                        <p:tav tm="100000">
                                          <p:val>
                                            <p:strVal val="ppt_y"/>
                                          </p:val>
                                        </p:tav>
                                      </p:tavLst>
                                    </p:anim>
                                    <p:set>
                                      <p:cBhvr>
                                        <p:cTn id="83" dur="1" fill="hold">
                                          <p:stCondLst>
                                            <p:cond delay="499"/>
                                          </p:stCondLst>
                                        </p:cTn>
                                        <p:tgtEl>
                                          <p:spTgt spid="43">
                                            <p:txEl>
                                              <p:pRg st="1" end="1"/>
                                            </p:txEl>
                                          </p:spTgt>
                                        </p:tgtEl>
                                        <p:attrNameLst>
                                          <p:attrName>style.visibility</p:attrName>
                                        </p:attrNameLst>
                                      </p:cBhvr>
                                      <p:to>
                                        <p:strVal val="hidden"/>
                                      </p:to>
                                    </p:set>
                                  </p:childTnLst>
                                </p:cTn>
                              </p:par>
                              <p:par>
                                <p:cTn id="84" presetID="2" presetClass="exit" presetSubtype="8" fill="hold" grpId="1" nodeType="withEffect">
                                  <p:stCondLst>
                                    <p:cond delay="35020"/>
                                  </p:stCondLst>
                                  <p:childTnLst>
                                    <p:anim calcmode="lin" valueType="num">
                                      <p:cBhvr additive="base">
                                        <p:cTn id="85" dur="500"/>
                                        <p:tgtEl>
                                          <p:spTgt spid="43">
                                            <p:txEl>
                                              <p:pRg st="2" end="2"/>
                                            </p:txEl>
                                          </p:spTgt>
                                        </p:tgtEl>
                                        <p:attrNameLst>
                                          <p:attrName>ppt_x</p:attrName>
                                        </p:attrNameLst>
                                      </p:cBhvr>
                                      <p:tavLst>
                                        <p:tav tm="0">
                                          <p:val>
                                            <p:strVal val="ppt_x"/>
                                          </p:val>
                                        </p:tav>
                                        <p:tav tm="100000">
                                          <p:val>
                                            <p:strVal val="0-ppt_w/2"/>
                                          </p:val>
                                        </p:tav>
                                      </p:tavLst>
                                    </p:anim>
                                    <p:anim calcmode="lin" valueType="num">
                                      <p:cBhvr additive="base">
                                        <p:cTn id="86" dur="500"/>
                                        <p:tgtEl>
                                          <p:spTgt spid="43">
                                            <p:txEl>
                                              <p:pRg st="2" end="2"/>
                                            </p:txEl>
                                          </p:spTgt>
                                        </p:tgtEl>
                                        <p:attrNameLst>
                                          <p:attrName>ppt_y</p:attrName>
                                        </p:attrNameLst>
                                      </p:cBhvr>
                                      <p:tavLst>
                                        <p:tav tm="0">
                                          <p:val>
                                            <p:strVal val="ppt_y"/>
                                          </p:val>
                                        </p:tav>
                                        <p:tav tm="100000">
                                          <p:val>
                                            <p:strVal val="ppt_y"/>
                                          </p:val>
                                        </p:tav>
                                      </p:tavLst>
                                    </p:anim>
                                    <p:set>
                                      <p:cBhvr>
                                        <p:cTn id="87" dur="1" fill="hold">
                                          <p:stCondLst>
                                            <p:cond delay="499"/>
                                          </p:stCondLst>
                                        </p:cTn>
                                        <p:tgtEl>
                                          <p:spTgt spid="43">
                                            <p:txEl>
                                              <p:pRg st="2" end="2"/>
                                            </p:txEl>
                                          </p:spTgt>
                                        </p:tgtEl>
                                        <p:attrNameLst>
                                          <p:attrName>style.visibility</p:attrName>
                                        </p:attrNameLst>
                                      </p:cBhvr>
                                      <p:to>
                                        <p:strVal val="hidden"/>
                                      </p:to>
                                    </p:set>
                                  </p:childTnLst>
                                </p:cTn>
                              </p:par>
                              <p:par>
                                <p:cTn id="88" presetID="2" presetClass="exit" presetSubtype="8" fill="hold" grpId="1" nodeType="withEffect">
                                  <p:stCondLst>
                                    <p:cond delay="35020"/>
                                  </p:stCondLst>
                                  <p:childTnLst>
                                    <p:anim calcmode="lin" valueType="num">
                                      <p:cBhvr additive="base">
                                        <p:cTn id="89" dur="500"/>
                                        <p:tgtEl>
                                          <p:spTgt spid="43">
                                            <p:txEl>
                                              <p:pRg st="3" end="3"/>
                                            </p:txEl>
                                          </p:spTgt>
                                        </p:tgtEl>
                                        <p:attrNameLst>
                                          <p:attrName>ppt_x</p:attrName>
                                        </p:attrNameLst>
                                      </p:cBhvr>
                                      <p:tavLst>
                                        <p:tav tm="0">
                                          <p:val>
                                            <p:strVal val="ppt_x"/>
                                          </p:val>
                                        </p:tav>
                                        <p:tav tm="100000">
                                          <p:val>
                                            <p:strVal val="0-ppt_w/2"/>
                                          </p:val>
                                        </p:tav>
                                      </p:tavLst>
                                    </p:anim>
                                    <p:anim calcmode="lin" valueType="num">
                                      <p:cBhvr additive="base">
                                        <p:cTn id="90" dur="500"/>
                                        <p:tgtEl>
                                          <p:spTgt spid="43">
                                            <p:txEl>
                                              <p:pRg st="3" end="3"/>
                                            </p:txEl>
                                          </p:spTgt>
                                        </p:tgtEl>
                                        <p:attrNameLst>
                                          <p:attrName>ppt_y</p:attrName>
                                        </p:attrNameLst>
                                      </p:cBhvr>
                                      <p:tavLst>
                                        <p:tav tm="0">
                                          <p:val>
                                            <p:strVal val="ppt_y"/>
                                          </p:val>
                                        </p:tav>
                                        <p:tav tm="100000">
                                          <p:val>
                                            <p:strVal val="ppt_y"/>
                                          </p:val>
                                        </p:tav>
                                      </p:tavLst>
                                    </p:anim>
                                    <p:set>
                                      <p:cBhvr>
                                        <p:cTn id="91" dur="1" fill="hold">
                                          <p:stCondLst>
                                            <p:cond delay="499"/>
                                          </p:stCondLst>
                                        </p:cTn>
                                        <p:tgtEl>
                                          <p:spTgt spid="43">
                                            <p:txEl>
                                              <p:pRg st="3" end="3"/>
                                            </p:txEl>
                                          </p:spTgt>
                                        </p:tgtEl>
                                        <p:attrNameLst>
                                          <p:attrName>style.visibility</p:attrName>
                                        </p:attrNameLst>
                                      </p:cBhvr>
                                      <p:to>
                                        <p:strVal val="hidden"/>
                                      </p:to>
                                    </p:set>
                                  </p:childTnLst>
                                </p:cTn>
                              </p:par>
                              <p:par>
                                <p:cTn id="92" presetID="2" presetClass="exit" presetSubtype="8" fill="hold" grpId="1" nodeType="withEffect">
                                  <p:stCondLst>
                                    <p:cond delay="35020"/>
                                  </p:stCondLst>
                                  <p:childTnLst>
                                    <p:anim calcmode="lin" valueType="num">
                                      <p:cBhvr additive="base">
                                        <p:cTn id="93" dur="500"/>
                                        <p:tgtEl>
                                          <p:spTgt spid="43">
                                            <p:txEl>
                                              <p:pRg st="4" end="4"/>
                                            </p:txEl>
                                          </p:spTgt>
                                        </p:tgtEl>
                                        <p:attrNameLst>
                                          <p:attrName>ppt_x</p:attrName>
                                        </p:attrNameLst>
                                      </p:cBhvr>
                                      <p:tavLst>
                                        <p:tav tm="0">
                                          <p:val>
                                            <p:strVal val="ppt_x"/>
                                          </p:val>
                                        </p:tav>
                                        <p:tav tm="100000">
                                          <p:val>
                                            <p:strVal val="0-ppt_w/2"/>
                                          </p:val>
                                        </p:tav>
                                      </p:tavLst>
                                    </p:anim>
                                    <p:anim calcmode="lin" valueType="num">
                                      <p:cBhvr additive="base">
                                        <p:cTn id="94" dur="500"/>
                                        <p:tgtEl>
                                          <p:spTgt spid="43">
                                            <p:txEl>
                                              <p:pRg st="4" end="4"/>
                                            </p:txEl>
                                          </p:spTgt>
                                        </p:tgtEl>
                                        <p:attrNameLst>
                                          <p:attrName>ppt_y</p:attrName>
                                        </p:attrNameLst>
                                      </p:cBhvr>
                                      <p:tavLst>
                                        <p:tav tm="0">
                                          <p:val>
                                            <p:strVal val="ppt_y"/>
                                          </p:val>
                                        </p:tav>
                                        <p:tav tm="100000">
                                          <p:val>
                                            <p:strVal val="ppt_y"/>
                                          </p:val>
                                        </p:tav>
                                      </p:tavLst>
                                    </p:anim>
                                    <p:set>
                                      <p:cBhvr>
                                        <p:cTn id="95" dur="1" fill="hold">
                                          <p:stCondLst>
                                            <p:cond delay="499"/>
                                          </p:stCondLst>
                                        </p:cTn>
                                        <p:tgtEl>
                                          <p:spTgt spid="43">
                                            <p:txEl>
                                              <p:pRg st="4" end="4"/>
                                            </p:txEl>
                                          </p:spTgt>
                                        </p:tgtEl>
                                        <p:attrNameLst>
                                          <p:attrName>style.visibility</p:attrName>
                                        </p:attrNameLst>
                                      </p:cBhvr>
                                      <p:to>
                                        <p:strVal val="hidden"/>
                                      </p:to>
                                    </p:set>
                                  </p:childTnLst>
                                </p:cTn>
                              </p:par>
                              <p:par>
                                <p:cTn id="96" presetID="2" presetClass="exit" presetSubtype="8" fill="hold" grpId="1" nodeType="withEffect">
                                  <p:stCondLst>
                                    <p:cond delay="35020"/>
                                  </p:stCondLst>
                                  <p:childTnLst>
                                    <p:anim calcmode="lin" valueType="num">
                                      <p:cBhvr additive="base">
                                        <p:cTn id="97" dur="500"/>
                                        <p:tgtEl>
                                          <p:spTgt spid="43">
                                            <p:txEl>
                                              <p:pRg st="5" end="5"/>
                                            </p:txEl>
                                          </p:spTgt>
                                        </p:tgtEl>
                                        <p:attrNameLst>
                                          <p:attrName>ppt_x</p:attrName>
                                        </p:attrNameLst>
                                      </p:cBhvr>
                                      <p:tavLst>
                                        <p:tav tm="0">
                                          <p:val>
                                            <p:strVal val="ppt_x"/>
                                          </p:val>
                                        </p:tav>
                                        <p:tav tm="100000">
                                          <p:val>
                                            <p:strVal val="0-ppt_w/2"/>
                                          </p:val>
                                        </p:tav>
                                      </p:tavLst>
                                    </p:anim>
                                    <p:anim calcmode="lin" valueType="num">
                                      <p:cBhvr additive="base">
                                        <p:cTn id="98" dur="500"/>
                                        <p:tgtEl>
                                          <p:spTgt spid="43">
                                            <p:txEl>
                                              <p:pRg st="5" end="5"/>
                                            </p:txEl>
                                          </p:spTgt>
                                        </p:tgtEl>
                                        <p:attrNameLst>
                                          <p:attrName>ppt_y</p:attrName>
                                        </p:attrNameLst>
                                      </p:cBhvr>
                                      <p:tavLst>
                                        <p:tav tm="0">
                                          <p:val>
                                            <p:strVal val="ppt_y"/>
                                          </p:val>
                                        </p:tav>
                                        <p:tav tm="100000">
                                          <p:val>
                                            <p:strVal val="ppt_y"/>
                                          </p:val>
                                        </p:tav>
                                      </p:tavLst>
                                    </p:anim>
                                    <p:set>
                                      <p:cBhvr>
                                        <p:cTn id="99" dur="1" fill="hold">
                                          <p:stCondLst>
                                            <p:cond delay="499"/>
                                          </p:stCondLst>
                                        </p:cTn>
                                        <p:tgtEl>
                                          <p:spTgt spid="43">
                                            <p:txEl>
                                              <p:pRg st="5" end="5"/>
                                            </p:txEl>
                                          </p:spTgt>
                                        </p:tgtEl>
                                        <p:attrNameLst>
                                          <p:attrName>style.visibility</p:attrName>
                                        </p:attrNameLst>
                                      </p:cBhvr>
                                      <p:to>
                                        <p:strVal val="hidden"/>
                                      </p:to>
                                    </p:set>
                                  </p:childTnLst>
                                </p:cTn>
                              </p:par>
                              <p:par>
                                <p:cTn id="100" presetID="2" presetClass="exit" presetSubtype="8" fill="hold" grpId="1" nodeType="withEffect">
                                  <p:stCondLst>
                                    <p:cond delay="35020"/>
                                  </p:stCondLst>
                                  <p:childTnLst>
                                    <p:anim calcmode="lin" valueType="num">
                                      <p:cBhvr additive="base">
                                        <p:cTn id="101" dur="500"/>
                                        <p:tgtEl>
                                          <p:spTgt spid="43">
                                            <p:txEl>
                                              <p:pRg st="6" end="6"/>
                                            </p:txEl>
                                          </p:spTgt>
                                        </p:tgtEl>
                                        <p:attrNameLst>
                                          <p:attrName>ppt_x</p:attrName>
                                        </p:attrNameLst>
                                      </p:cBhvr>
                                      <p:tavLst>
                                        <p:tav tm="0">
                                          <p:val>
                                            <p:strVal val="ppt_x"/>
                                          </p:val>
                                        </p:tav>
                                        <p:tav tm="100000">
                                          <p:val>
                                            <p:strVal val="0-ppt_w/2"/>
                                          </p:val>
                                        </p:tav>
                                      </p:tavLst>
                                    </p:anim>
                                    <p:anim calcmode="lin" valueType="num">
                                      <p:cBhvr additive="base">
                                        <p:cTn id="102" dur="500"/>
                                        <p:tgtEl>
                                          <p:spTgt spid="43">
                                            <p:txEl>
                                              <p:pRg st="6" end="6"/>
                                            </p:txEl>
                                          </p:spTgt>
                                        </p:tgtEl>
                                        <p:attrNameLst>
                                          <p:attrName>ppt_y</p:attrName>
                                        </p:attrNameLst>
                                      </p:cBhvr>
                                      <p:tavLst>
                                        <p:tav tm="0">
                                          <p:val>
                                            <p:strVal val="ppt_y"/>
                                          </p:val>
                                        </p:tav>
                                        <p:tav tm="100000">
                                          <p:val>
                                            <p:strVal val="ppt_y"/>
                                          </p:val>
                                        </p:tav>
                                      </p:tavLst>
                                    </p:anim>
                                    <p:set>
                                      <p:cBhvr>
                                        <p:cTn id="103" dur="1" fill="hold">
                                          <p:stCondLst>
                                            <p:cond delay="499"/>
                                          </p:stCondLst>
                                        </p:cTn>
                                        <p:tgtEl>
                                          <p:spTgt spid="43">
                                            <p:txEl>
                                              <p:pRg st="6" end="6"/>
                                            </p:txEl>
                                          </p:spTgt>
                                        </p:tgtEl>
                                        <p:attrNameLst>
                                          <p:attrName>style.visibility</p:attrName>
                                        </p:attrNameLst>
                                      </p:cBhvr>
                                      <p:to>
                                        <p:strVal val="hidden"/>
                                      </p:to>
                                    </p:set>
                                  </p:childTnLst>
                                </p:cTn>
                              </p:par>
                              <p:par>
                                <p:cTn id="104" presetID="2" presetClass="exit" presetSubtype="8" fill="hold" grpId="1" nodeType="withEffect">
                                  <p:stCondLst>
                                    <p:cond delay="35020"/>
                                  </p:stCondLst>
                                  <p:childTnLst>
                                    <p:anim calcmode="lin" valueType="num">
                                      <p:cBhvr additive="base">
                                        <p:cTn id="105" dur="500"/>
                                        <p:tgtEl>
                                          <p:spTgt spid="43">
                                            <p:txEl>
                                              <p:pRg st="7" end="7"/>
                                            </p:txEl>
                                          </p:spTgt>
                                        </p:tgtEl>
                                        <p:attrNameLst>
                                          <p:attrName>ppt_x</p:attrName>
                                        </p:attrNameLst>
                                      </p:cBhvr>
                                      <p:tavLst>
                                        <p:tav tm="0">
                                          <p:val>
                                            <p:strVal val="ppt_x"/>
                                          </p:val>
                                        </p:tav>
                                        <p:tav tm="100000">
                                          <p:val>
                                            <p:strVal val="0-ppt_w/2"/>
                                          </p:val>
                                        </p:tav>
                                      </p:tavLst>
                                    </p:anim>
                                    <p:anim calcmode="lin" valueType="num">
                                      <p:cBhvr additive="base">
                                        <p:cTn id="106" dur="500"/>
                                        <p:tgtEl>
                                          <p:spTgt spid="43">
                                            <p:txEl>
                                              <p:pRg st="7" end="7"/>
                                            </p:txEl>
                                          </p:spTgt>
                                        </p:tgtEl>
                                        <p:attrNameLst>
                                          <p:attrName>ppt_y</p:attrName>
                                        </p:attrNameLst>
                                      </p:cBhvr>
                                      <p:tavLst>
                                        <p:tav tm="0">
                                          <p:val>
                                            <p:strVal val="ppt_y"/>
                                          </p:val>
                                        </p:tav>
                                        <p:tav tm="100000">
                                          <p:val>
                                            <p:strVal val="ppt_y"/>
                                          </p:val>
                                        </p:tav>
                                      </p:tavLst>
                                    </p:anim>
                                    <p:set>
                                      <p:cBhvr>
                                        <p:cTn id="107" dur="1" fill="hold">
                                          <p:stCondLst>
                                            <p:cond delay="499"/>
                                          </p:stCondLst>
                                        </p:cTn>
                                        <p:tgtEl>
                                          <p:spTgt spid="43">
                                            <p:txEl>
                                              <p:pRg st="7" end="7"/>
                                            </p:txEl>
                                          </p:spTgt>
                                        </p:tgtEl>
                                        <p:attrNameLst>
                                          <p:attrName>style.visibility</p:attrName>
                                        </p:attrNameLst>
                                      </p:cBhvr>
                                      <p:to>
                                        <p:strVal val="hidden"/>
                                      </p:to>
                                    </p:set>
                                  </p:childTnLst>
                                </p:cTn>
                              </p:par>
                              <p:par>
                                <p:cTn id="108" presetID="2" presetClass="exit" presetSubtype="8" fill="hold" grpId="1" nodeType="withEffect">
                                  <p:stCondLst>
                                    <p:cond delay="35020"/>
                                  </p:stCondLst>
                                  <p:childTnLst>
                                    <p:anim calcmode="lin" valueType="num">
                                      <p:cBhvr additive="base">
                                        <p:cTn id="109" dur="500"/>
                                        <p:tgtEl>
                                          <p:spTgt spid="43">
                                            <p:txEl>
                                              <p:pRg st="8" end="8"/>
                                            </p:txEl>
                                          </p:spTgt>
                                        </p:tgtEl>
                                        <p:attrNameLst>
                                          <p:attrName>ppt_x</p:attrName>
                                        </p:attrNameLst>
                                      </p:cBhvr>
                                      <p:tavLst>
                                        <p:tav tm="0">
                                          <p:val>
                                            <p:strVal val="ppt_x"/>
                                          </p:val>
                                        </p:tav>
                                        <p:tav tm="100000">
                                          <p:val>
                                            <p:strVal val="0-ppt_w/2"/>
                                          </p:val>
                                        </p:tav>
                                      </p:tavLst>
                                    </p:anim>
                                    <p:anim calcmode="lin" valueType="num">
                                      <p:cBhvr additive="base">
                                        <p:cTn id="110" dur="500"/>
                                        <p:tgtEl>
                                          <p:spTgt spid="43">
                                            <p:txEl>
                                              <p:pRg st="8" end="8"/>
                                            </p:txEl>
                                          </p:spTgt>
                                        </p:tgtEl>
                                        <p:attrNameLst>
                                          <p:attrName>ppt_y</p:attrName>
                                        </p:attrNameLst>
                                      </p:cBhvr>
                                      <p:tavLst>
                                        <p:tav tm="0">
                                          <p:val>
                                            <p:strVal val="ppt_y"/>
                                          </p:val>
                                        </p:tav>
                                        <p:tav tm="100000">
                                          <p:val>
                                            <p:strVal val="ppt_y"/>
                                          </p:val>
                                        </p:tav>
                                      </p:tavLst>
                                    </p:anim>
                                    <p:set>
                                      <p:cBhvr>
                                        <p:cTn id="111" dur="1" fill="hold">
                                          <p:stCondLst>
                                            <p:cond delay="499"/>
                                          </p:stCondLst>
                                        </p:cTn>
                                        <p:tgtEl>
                                          <p:spTgt spid="43">
                                            <p:txEl>
                                              <p:pRg st="8" end="8"/>
                                            </p:txEl>
                                          </p:spTgt>
                                        </p:tgtEl>
                                        <p:attrNameLst>
                                          <p:attrName>style.visibility</p:attrName>
                                        </p:attrNameLst>
                                      </p:cBhvr>
                                      <p:to>
                                        <p:strVal val="hidden"/>
                                      </p:to>
                                    </p:set>
                                  </p:childTnLst>
                                </p:cTn>
                              </p:par>
                              <p:par>
                                <p:cTn id="112" presetID="2" presetClass="exit" presetSubtype="8" fill="hold" grpId="1" nodeType="withEffect">
                                  <p:stCondLst>
                                    <p:cond delay="35020"/>
                                  </p:stCondLst>
                                  <p:childTnLst>
                                    <p:anim calcmode="lin" valueType="num">
                                      <p:cBhvr additive="base">
                                        <p:cTn id="113" dur="500"/>
                                        <p:tgtEl>
                                          <p:spTgt spid="43">
                                            <p:txEl>
                                              <p:pRg st="9" end="9"/>
                                            </p:txEl>
                                          </p:spTgt>
                                        </p:tgtEl>
                                        <p:attrNameLst>
                                          <p:attrName>ppt_x</p:attrName>
                                        </p:attrNameLst>
                                      </p:cBhvr>
                                      <p:tavLst>
                                        <p:tav tm="0">
                                          <p:val>
                                            <p:strVal val="ppt_x"/>
                                          </p:val>
                                        </p:tav>
                                        <p:tav tm="100000">
                                          <p:val>
                                            <p:strVal val="0-ppt_w/2"/>
                                          </p:val>
                                        </p:tav>
                                      </p:tavLst>
                                    </p:anim>
                                    <p:anim calcmode="lin" valueType="num">
                                      <p:cBhvr additive="base">
                                        <p:cTn id="114" dur="500"/>
                                        <p:tgtEl>
                                          <p:spTgt spid="43">
                                            <p:txEl>
                                              <p:pRg st="9" end="9"/>
                                            </p:txEl>
                                          </p:spTgt>
                                        </p:tgtEl>
                                        <p:attrNameLst>
                                          <p:attrName>ppt_y</p:attrName>
                                        </p:attrNameLst>
                                      </p:cBhvr>
                                      <p:tavLst>
                                        <p:tav tm="0">
                                          <p:val>
                                            <p:strVal val="ppt_y"/>
                                          </p:val>
                                        </p:tav>
                                        <p:tav tm="100000">
                                          <p:val>
                                            <p:strVal val="ppt_y"/>
                                          </p:val>
                                        </p:tav>
                                      </p:tavLst>
                                    </p:anim>
                                    <p:set>
                                      <p:cBhvr>
                                        <p:cTn id="115" dur="1" fill="hold">
                                          <p:stCondLst>
                                            <p:cond delay="499"/>
                                          </p:stCondLst>
                                        </p:cTn>
                                        <p:tgtEl>
                                          <p:spTgt spid="43">
                                            <p:txEl>
                                              <p:pRg st="9" end="9"/>
                                            </p:txEl>
                                          </p:spTgt>
                                        </p:tgtEl>
                                        <p:attrNameLst>
                                          <p:attrName>style.visibility</p:attrName>
                                        </p:attrNameLst>
                                      </p:cBhvr>
                                      <p:to>
                                        <p:strVal val="hidden"/>
                                      </p:to>
                                    </p:set>
                                  </p:childTnLst>
                                </p:cTn>
                              </p:par>
                              <p:par>
                                <p:cTn id="116" presetID="2" presetClass="exit" presetSubtype="2" fill="hold" nodeType="withEffect">
                                  <p:stCondLst>
                                    <p:cond delay="35020"/>
                                  </p:stCondLst>
                                  <p:childTnLst>
                                    <p:anim calcmode="lin" valueType="num">
                                      <p:cBhvr additive="base">
                                        <p:cTn id="117" dur="500"/>
                                        <p:tgtEl>
                                          <p:spTgt spid="29"/>
                                        </p:tgtEl>
                                        <p:attrNameLst>
                                          <p:attrName>ppt_x</p:attrName>
                                        </p:attrNameLst>
                                      </p:cBhvr>
                                      <p:tavLst>
                                        <p:tav tm="0">
                                          <p:val>
                                            <p:strVal val="ppt_x"/>
                                          </p:val>
                                        </p:tav>
                                        <p:tav tm="100000">
                                          <p:val>
                                            <p:strVal val="1+ppt_w/2"/>
                                          </p:val>
                                        </p:tav>
                                      </p:tavLst>
                                    </p:anim>
                                    <p:anim calcmode="lin" valueType="num">
                                      <p:cBhvr additive="base">
                                        <p:cTn id="118" dur="500"/>
                                        <p:tgtEl>
                                          <p:spTgt spid="29"/>
                                        </p:tgtEl>
                                        <p:attrNameLst>
                                          <p:attrName>ppt_y</p:attrName>
                                        </p:attrNameLst>
                                      </p:cBhvr>
                                      <p:tavLst>
                                        <p:tav tm="0">
                                          <p:val>
                                            <p:strVal val="ppt_y"/>
                                          </p:val>
                                        </p:tav>
                                        <p:tav tm="100000">
                                          <p:val>
                                            <p:strVal val="ppt_y"/>
                                          </p:val>
                                        </p:tav>
                                      </p:tavLst>
                                    </p:anim>
                                    <p:set>
                                      <p:cBhvr>
                                        <p:cTn id="119" dur="1" fill="hold">
                                          <p:stCondLst>
                                            <p:cond delay="499"/>
                                          </p:stCondLst>
                                        </p:cTn>
                                        <p:tgtEl>
                                          <p:spTgt spid="29"/>
                                        </p:tgtEl>
                                        <p:attrNameLst>
                                          <p:attrName>style.visibility</p:attrName>
                                        </p:attrNameLst>
                                      </p:cBhvr>
                                      <p:to>
                                        <p:strVal val="hidden"/>
                                      </p:to>
                                    </p:set>
                                  </p:childTnLst>
                                </p:cTn>
                              </p:par>
                              <p:par>
                                <p:cTn id="120" presetID="2" presetClass="exit" presetSubtype="2" fill="hold" nodeType="withEffect">
                                  <p:stCondLst>
                                    <p:cond delay="35020"/>
                                  </p:stCondLst>
                                  <p:childTnLst>
                                    <p:anim calcmode="lin" valueType="num">
                                      <p:cBhvr additive="base">
                                        <p:cTn id="121" dur="500"/>
                                        <p:tgtEl>
                                          <p:spTgt spid="21"/>
                                        </p:tgtEl>
                                        <p:attrNameLst>
                                          <p:attrName>ppt_x</p:attrName>
                                        </p:attrNameLst>
                                      </p:cBhvr>
                                      <p:tavLst>
                                        <p:tav tm="0">
                                          <p:val>
                                            <p:strVal val="ppt_x"/>
                                          </p:val>
                                        </p:tav>
                                        <p:tav tm="100000">
                                          <p:val>
                                            <p:strVal val="1+ppt_w/2"/>
                                          </p:val>
                                        </p:tav>
                                      </p:tavLst>
                                    </p:anim>
                                    <p:anim calcmode="lin" valueType="num">
                                      <p:cBhvr additive="base">
                                        <p:cTn id="122" dur="500"/>
                                        <p:tgtEl>
                                          <p:spTgt spid="21"/>
                                        </p:tgtEl>
                                        <p:attrNameLst>
                                          <p:attrName>ppt_y</p:attrName>
                                        </p:attrNameLst>
                                      </p:cBhvr>
                                      <p:tavLst>
                                        <p:tav tm="0">
                                          <p:val>
                                            <p:strVal val="ppt_y"/>
                                          </p:val>
                                        </p:tav>
                                        <p:tav tm="100000">
                                          <p:val>
                                            <p:strVal val="ppt_y"/>
                                          </p:val>
                                        </p:tav>
                                      </p:tavLst>
                                    </p:anim>
                                    <p:set>
                                      <p:cBhvr>
                                        <p:cTn id="1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4" fill="hold" display="0">
                  <p:stCondLst>
                    <p:cond delay="indefinite"/>
                  </p:stCondLst>
                  <p:endCondLst>
                    <p:cond evt="onStopAudio" delay="0">
                      <p:tgtEl>
                        <p:sldTgt/>
                      </p:tgtEl>
                    </p:cond>
                  </p:endCondLst>
                </p:cTn>
                <p:tgtEl>
                  <p:spTgt spid="22"/>
                </p:tgtEl>
              </p:cMediaNode>
            </p:audio>
          </p:childTnLst>
        </p:cTn>
      </p:par>
    </p:tnLst>
    <p:bldLst>
      <p:bldP spid="200" grpId="0"/>
      <p:bldP spid="200" grpId="1"/>
      <p:bldP spid="43" grpId="0" uiExpand="1" build="p"/>
      <p:bldP spid="43" grpId="1" build="allAtOnce"/>
      <p:bldP spid="48" grpId="0" animBg="1"/>
      <p:bldP spid="4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137C60F-949C-0FEA-5E28-EDB34026F72D}"/>
              </a:ext>
            </a:extLst>
          </p:cNvPr>
          <p:cNvGrpSpPr/>
          <p:nvPr/>
        </p:nvGrpSpPr>
        <p:grpSpPr>
          <a:xfrm>
            <a:off x="8143703" y="1443720"/>
            <a:ext cx="3958587" cy="5029200"/>
            <a:chOff x="8143703" y="1443720"/>
            <a:chExt cx="3958587" cy="5029200"/>
          </a:xfrm>
        </p:grpSpPr>
        <p:sp>
          <p:nvSpPr>
            <p:cNvPr id="43" name="Rectangle 42">
              <a:extLst>
                <a:ext uri="{FF2B5EF4-FFF2-40B4-BE49-F238E27FC236}">
                  <a16:creationId xmlns:a16="http://schemas.microsoft.com/office/drawing/2014/main" id="{FEE8AAE0-1504-8BBE-552A-D6757B97E4F8}"/>
                </a:ext>
              </a:extLst>
            </p:cNvPr>
            <p:cNvSpPr/>
            <p:nvPr/>
          </p:nvSpPr>
          <p:spPr>
            <a:xfrm>
              <a:off x="8143703" y="1489440"/>
              <a:ext cx="3931920" cy="4937760"/>
            </a:xfrm>
            <a:prstGeom prst="rect">
              <a:avLst/>
            </a:prstGeom>
            <a:solidFill>
              <a:schemeClr val="bg1"/>
            </a:solidFill>
            <a:ln w="19050">
              <a:solidFill>
                <a:srgbClr val="80BC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364DEEF8-5AD8-A946-F5E1-C1F419702268}"/>
                </a:ext>
              </a:extLst>
            </p:cNvPr>
            <p:cNvSpPr/>
            <p:nvPr/>
          </p:nvSpPr>
          <p:spPr>
            <a:xfrm>
              <a:off x="11096450" y="1443720"/>
              <a:ext cx="1005840" cy="5029200"/>
            </a:xfrm>
            <a:prstGeom prst="rect">
              <a:avLst/>
            </a:prstGeom>
            <a:solidFill>
              <a:srgbClr val="80BC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45" name="Rectangle 44">
              <a:extLst>
                <a:ext uri="{FF2B5EF4-FFF2-40B4-BE49-F238E27FC236}">
                  <a16:creationId xmlns:a16="http://schemas.microsoft.com/office/drawing/2014/main" id="{836BEBB5-E496-514E-EAF4-649F878B5E08}"/>
                </a:ext>
              </a:extLst>
            </p:cNvPr>
            <p:cNvSpPr/>
            <p:nvPr/>
          </p:nvSpPr>
          <p:spPr>
            <a:xfrm>
              <a:off x="8251900" y="1580880"/>
              <a:ext cx="3715527" cy="4754880"/>
            </a:xfrm>
            <a:prstGeom prst="rect">
              <a:avLst/>
            </a:prstGeom>
            <a:solidFill>
              <a:srgbClr val="E5F1CC"/>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grpSp>
      <p:sp>
        <p:nvSpPr>
          <p:cNvPr id="30" name="TextBox 29">
            <a:extLst>
              <a:ext uri="{FF2B5EF4-FFF2-40B4-BE49-F238E27FC236}">
                <a16:creationId xmlns:a16="http://schemas.microsoft.com/office/drawing/2014/main" id="{DE25C94D-B992-731F-D030-4CDA4CB52D7F}"/>
              </a:ext>
            </a:extLst>
          </p:cNvPr>
          <p:cNvSpPr txBox="1"/>
          <p:nvPr/>
        </p:nvSpPr>
        <p:spPr>
          <a:xfrm>
            <a:off x="8349066" y="1828800"/>
            <a:ext cx="3621708" cy="4113947"/>
          </a:xfrm>
          <a:prstGeom prst="rect">
            <a:avLst/>
          </a:prstGeom>
          <a:noFill/>
        </p:spPr>
        <p:txBody>
          <a:bodyPr wrap="square" rtlCol="0">
            <a:spAutoFit/>
          </a:bodyPr>
          <a:lstStyle/>
          <a:p>
            <a:pPr>
              <a:spcAft>
                <a:spcPts val="2000"/>
              </a:spcAft>
            </a:pPr>
            <a:r>
              <a:rPr lang="en-US" sz="2400" b="1" dirty="0">
                <a:latin typeface="Atkinson Hyperlegible" pitchFamily="2" charset="0"/>
                <a:cs typeface="Times New Roman"/>
              </a:rPr>
              <a:t>No single-best practice method </a:t>
            </a:r>
            <a:r>
              <a:rPr lang="en-US" sz="2400" dirty="0">
                <a:latin typeface="Atkinson Hyperlegible" pitchFamily="2" charset="0"/>
                <a:cs typeface="Times New Roman"/>
              </a:rPr>
              <a:t>for determining staffing needs exists, but consider:</a:t>
            </a:r>
            <a:r>
              <a:rPr lang="en-US" sz="2400" b="1" dirty="0">
                <a:latin typeface="Atkinson Hyperlegible" pitchFamily="2" charset="0"/>
                <a:cs typeface="Times New Roman"/>
              </a:rPr>
              <a:t> </a:t>
            </a:r>
            <a:endParaRPr lang="en-US" sz="2400" b="1" dirty="0">
              <a:latin typeface="Atkinson Hyperlegible" pitchFamily="2" charset="0"/>
              <a:cs typeface="Times New Roman" panose="02020603050405020304" pitchFamily="18" charset="0"/>
            </a:endParaRPr>
          </a:p>
          <a:p>
            <a:pPr marL="342900" indent="-342900">
              <a:spcAft>
                <a:spcPts val="1000"/>
              </a:spcAft>
              <a:buClr>
                <a:schemeClr val="tx2"/>
              </a:buClr>
              <a:buFont typeface="Arial" panose="020B0604020202020204" pitchFamily="34" charset="0"/>
              <a:buChar char="•"/>
            </a:pPr>
            <a:r>
              <a:rPr lang="en-US" sz="2200" dirty="0">
                <a:latin typeface="Atkinson Hyperlegible" pitchFamily="2" charset="0"/>
                <a:ea typeface="+mn-lt"/>
                <a:cs typeface="+mn-lt"/>
              </a:rPr>
              <a:t>Use workload software for staffing needs.</a:t>
            </a:r>
          </a:p>
          <a:p>
            <a:pPr marL="342900" indent="-342900">
              <a:spcAft>
                <a:spcPts val="1000"/>
              </a:spcAft>
              <a:buClr>
                <a:schemeClr val="tx2"/>
              </a:buClr>
              <a:buFont typeface="Arial" panose="020B0604020202020204" pitchFamily="34" charset="0"/>
              <a:buChar char="•"/>
            </a:pPr>
            <a:r>
              <a:rPr lang="en-US" sz="2200" dirty="0">
                <a:latin typeface="Atkinson Hyperlegible" pitchFamily="2" charset="0"/>
                <a:ea typeface="+mn-lt"/>
                <a:cs typeface="+mn-lt"/>
              </a:rPr>
              <a:t>Compare with other facilities.</a:t>
            </a:r>
          </a:p>
          <a:p>
            <a:pPr marL="342900" indent="-342900">
              <a:spcAft>
                <a:spcPts val="1000"/>
              </a:spcAft>
              <a:buClr>
                <a:schemeClr val="tx2"/>
              </a:buClr>
              <a:buFont typeface="Arial" panose="020B0604020202020204" pitchFamily="34" charset="0"/>
              <a:buChar char="•"/>
            </a:pPr>
            <a:r>
              <a:rPr lang="en-US" sz="2200" dirty="0">
                <a:latin typeface="Atkinson Hyperlegible" pitchFamily="2" charset="0"/>
                <a:ea typeface="+mn-lt"/>
                <a:cs typeface="+mn-lt"/>
              </a:rPr>
              <a:t>Empirical facility-level calculations.</a:t>
            </a:r>
            <a:endParaRPr lang="en-US" sz="2200" dirty="0">
              <a:latin typeface="Atkinson Hyperlegible" pitchFamily="2" charset="0"/>
              <a:cs typeface="Times New Roman" panose="02020603050405020304" pitchFamily="18" charset="0"/>
            </a:endParaRPr>
          </a:p>
        </p:txBody>
      </p:sp>
      <p:grpSp>
        <p:nvGrpSpPr>
          <p:cNvPr id="17" name="Group 16">
            <a:extLst>
              <a:ext uri="{FF2B5EF4-FFF2-40B4-BE49-F238E27FC236}">
                <a16:creationId xmlns:a16="http://schemas.microsoft.com/office/drawing/2014/main" id="{2B63DC3A-1335-749E-9D9B-36D67636C5E0}"/>
              </a:ext>
            </a:extLst>
          </p:cNvPr>
          <p:cNvGrpSpPr/>
          <p:nvPr/>
        </p:nvGrpSpPr>
        <p:grpSpPr>
          <a:xfrm>
            <a:off x="4139329" y="1489440"/>
            <a:ext cx="3915251" cy="4973954"/>
            <a:chOff x="4139329" y="1489440"/>
            <a:chExt cx="3915251" cy="4973954"/>
          </a:xfrm>
        </p:grpSpPr>
        <p:sp>
          <p:nvSpPr>
            <p:cNvPr id="39" name="Rectangle 38">
              <a:extLst>
                <a:ext uri="{FF2B5EF4-FFF2-40B4-BE49-F238E27FC236}">
                  <a16:creationId xmlns:a16="http://schemas.microsoft.com/office/drawing/2014/main" id="{CC65FE45-CF2C-4424-204F-E57FB9DD7B96}"/>
                </a:ext>
              </a:extLst>
            </p:cNvPr>
            <p:cNvSpPr/>
            <p:nvPr/>
          </p:nvSpPr>
          <p:spPr>
            <a:xfrm>
              <a:off x="4176714" y="1489440"/>
              <a:ext cx="3840480" cy="4937760"/>
            </a:xfrm>
            <a:prstGeom prst="rect">
              <a:avLst/>
            </a:prstGeom>
            <a:solidFill>
              <a:schemeClr val="bg1"/>
            </a:solidFill>
            <a:ln w="19050">
              <a:solidFill>
                <a:srgbClr val="5B2C8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F271A070-F64B-9064-0408-C2A883CABB94}"/>
                </a:ext>
              </a:extLst>
            </p:cNvPr>
            <p:cNvSpPr/>
            <p:nvPr/>
          </p:nvSpPr>
          <p:spPr>
            <a:xfrm>
              <a:off x="4139329" y="5600699"/>
              <a:ext cx="3915251" cy="862695"/>
            </a:xfrm>
            <a:prstGeom prst="rect">
              <a:avLst/>
            </a:prstGeom>
            <a:solidFill>
              <a:srgbClr val="5B2C8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41" name="Rectangle 40">
              <a:extLst>
                <a:ext uri="{FF2B5EF4-FFF2-40B4-BE49-F238E27FC236}">
                  <a16:creationId xmlns:a16="http://schemas.microsoft.com/office/drawing/2014/main" id="{9CFB6469-C4F9-C307-1372-1A3FE59C23F2}"/>
                </a:ext>
              </a:extLst>
            </p:cNvPr>
            <p:cNvSpPr/>
            <p:nvPr/>
          </p:nvSpPr>
          <p:spPr>
            <a:xfrm>
              <a:off x="4280180" y="1580880"/>
              <a:ext cx="3633549" cy="4754880"/>
            </a:xfrm>
            <a:prstGeom prst="rect">
              <a:avLst/>
            </a:prstGeom>
            <a:solidFill>
              <a:srgbClr val="DED5E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grpSp>
      <p:sp>
        <p:nvSpPr>
          <p:cNvPr id="32" name="TextBox 31">
            <a:extLst>
              <a:ext uri="{FF2B5EF4-FFF2-40B4-BE49-F238E27FC236}">
                <a16:creationId xmlns:a16="http://schemas.microsoft.com/office/drawing/2014/main" id="{1992DCEC-38BB-2433-44EA-F94582464421}"/>
              </a:ext>
            </a:extLst>
          </p:cNvPr>
          <p:cNvSpPr txBox="1"/>
          <p:nvPr/>
        </p:nvSpPr>
        <p:spPr>
          <a:xfrm>
            <a:off x="4344626" y="1828800"/>
            <a:ext cx="3499927" cy="3036729"/>
          </a:xfrm>
          <a:prstGeom prst="rect">
            <a:avLst/>
          </a:prstGeom>
          <a:noFill/>
        </p:spPr>
        <p:txBody>
          <a:bodyPr wrap="square" rtlCol="0">
            <a:spAutoFit/>
          </a:bodyPr>
          <a:lstStyle/>
          <a:p>
            <a:pPr marL="0" indent="0">
              <a:spcBef>
                <a:spcPts val="0"/>
              </a:spcBef>
              <a:spcAft>
                <a:spcPts val="2000"/>
              </a:spcAft>
              <a:buClr>
                <a:schemeClr val="tx2"/>
              </a:buClr>
              <a:buNone/>
            </a:pPr>
            <a:r>
              <a:rPr lang="en-US" sz="2400" b="1" dirty="0">
                <a:latin typeface="Atkinson Hyperlegible" pitchFamily="2" charset="0"/>
                <a:cs typeface="Arial"/>
              </a:rPr>
              <a:t>Should take into account: </a:t>
            </a:r>
            <a:endParaRPr lang="en-US" sz="2400" b="1" dirty="0">
              <a:latin typeface="Atkinson Hyperlegible" pitchFamily="2" charset="0"/>
            </a:endParaRPr>
          </a:p>
          <a:p>
            <a:pPr marL="228600" indent="-228600">
              <a:spcAft>
                <a:spcPts val="1000"/>
              </a:spcAft>
              <a:buClr>
                <a:schemeClr val="tx2"/>
              </a:buClr>
              <a:buFont typeface="Arial" panose="020B0604020202020204" pitchFamily="34" charset="0"/>
              <a:buChar char="•"/>
            </a:pPr>
            <a:r>
              <a:rPr lang="en-US" sz="2200" dirty="0">
                <a:latin typeface="Atkinson Hyperlegible" pitchFamily="2" charset="0"/>
                <a:cs typeface="Arial"/>
              </a:rPr>
              <a:t>Reasonable shift lengths.</a:t>
            </a:r>
            <a:endParaRPr lang="en-US" sz="2200" dirty="0">
              <a:latin typeface="Atkinson Hyperlegible" pitchFamily="2" charset="0"/>
            </a:endParaRPr>
          </a:p>
          <a:p>
            <a:pPr marL="228600" indent="-228600">
              <a:spcAft>
                <a:spcPts val="1000"/>
              </a:spcAft>
              <a:buClr>
                <a:schemeClr val="tx2"/>
              </a:buClr>
              <a:buFont typeface="Arial" panose="020B0604020202020204" pitchFamily="34" charset="0"/>
              <a:buChar char="•"/>
            </a:pPr>
            <a:r>
              <a:rPr lang="en-US" sz="2200" dirty="0">
                <a:latin typeface="Atkinson Hyperlegible" pitchFamily="2" charset="0"/>
                <a:cs typeface="Arial"/>
              </a:rPr>
              <a:t>Regular breaks.</a:t>
            </a:r>
            <a:endParaRPr lang="en-US" sz="2200" dirty="0">
              <a:latin typeface="Atkinson Hyperlegible" pitchFamily="2" charset="0"/>
            </a:endParaRPr>
          </a:p>
          <a:p>
            <a:pPr marL="228600" indent="-228600">
              <a:spcBef>
                <a:spcPts val="0"/>
              </a:spcBef>
              <a:spcAft>
                <a:spcPts val="1000"/>
              </a:spcAft>
              <a:buClr>
                <a:schemeClr val="tx2"/>
              </a:buClr>
              <a:buFont typeface="Arial" panose="020B0604020202020204" pitchFamily="34" charset="0"/>
              <a:buChar char="•"/>
            </a:pPr>
            <a:r>
              <a:rPr lang="en-US" sz="2200" dirty="0">
                <a:latin typeface="Atkinson Hyperlegible" pitchFamily="2" charset="0"/>
                <a:cs typeface="Arial"/>
              </a:rPr>
              <a:t>Contingencies for immediate cleaning needs (e.g., outbreaks).</a:t>
            </a:r>
            <a:endParaRPr lang="en-US" sz="2200" dirty="0">
              <a:latin typeface="Atkinson Hyperlegible" pitchFamily="2" charset="0"/>
            </a:endParaRPr>
          </a:p>
        </p:txBody>
      </p:sp>
      <p:grpSp>
        <p:nvGrpSpPr>
          <p:cNvPr id="2" name="Group 1">
            <a:extLst>
              <a:ext uri="{FF2B5EF4-FFF2-40B4-BE49-F238E27FC236}">
                <a16:creationId xmlns:a16="http://schemas.microsoft.com/office/drawing/2014/main" id="{116FCFA8-7060-EDA5-673B-76871FAC1007}"/>
              </a:ext>
            </a:extLst>
          </p:cNvPr>
          <p:cNvGrpSpPr/>
          <p:nvPr/>
        </p:nvGrpSpPr>
        <p:grpSpPr>
          <a:xfrm>
            <a:off x="234898" y="236255"/>
            <a:ext cx="11728502" cy="935182"/>
            <a:chOff x="234898" y="236255"/>
            <a:chExt cx="11728502" cy="935182"/>
          </a:xfrm>
        </p:grpSpPr>
        <p:sp>
          <p:nvSpPr>
            <p:cNvPr id="6" name="Rectangle: Rounded Corners 5">
              <a:extLst>
                <a:ext uri="{FF2B5EF4-FFF2-40B4-BE49-F238E27FC236}">
                  <a16:creationId xmlns:a16="http://schemas.microsoft.com/office/drawing/2014/main" id="{C8E1E7ED-D2A0-8EC2-9B26-BFF4EC0EF8AE}"/>
                </a:ext>
              </a:extLst>
            </p:cNvPr>
            <p:cNvSpPr/>
            <p:nvPr/>
          </p:nvSpPr>
          <p:spPr>
            <a:xfrm>
              <a:off x="968556" y="236255"/>
              <a:ext cx="10994844" cy="935182"/>
            </a:xfrm>
            <a:prstGeom prst="roundRect">
              <a:avLst>
                <a:gd name="adj" fmla="val 0"/>
              </a:avLst>
            </a:prstGeom>
            <a:solidFill>
              <a:srgbClr val="DEDEDE">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1A3DADE-1527-07D1-14C0-AC76C3C31D20}"/>
                </a:ext>
              </a:extLst>
            </p:cNvPr>
            <p:cNvSpPr txBox="1"/>
            <p:nvPr/>
          </p:nvSpPr>
          <p:spPr>
            <a:xfrm>
              <a:off x="1216206" y="473014"/>
              <a:ext cx="4193993" cy="461665"/>
            </a:xfrm>
            <a:prstGeom prst="rect">
              <a:avLst/>
            </a:prstGeom>
            <a:noFill/>
          </p:spPr>
          <p:txBody>
            <a:bodyPr wrap="square" rtlCol="0">
              <a:spAutoFit/>
            </a:bodyPr>
            <a:lstStyle/>
            <a:p>
              <a:pPr>
                <a:defRPr/>
              </a:pPr>
              <a:r>
                <a:rPr lang="en-GB" sz="2400" b="1" dirty="0">
                  <a:solidFill>
                    <a:srgbClr val="00205C"/>
                  </a:solidFill>
                  <a:latin typeface="Atkinson Hyperlegible" pitchFamily="2" charset="0"/>
                </a:rPr>
                <a:t>Staffing plans</a:t>
              </a:r>
            </a:p>
          </p:txBody>
        </p:sp>
        <p:sp>
          <p:nvSpPr>
            <p:cNvPr id="7" name="Rectangle: Rounded Corners 6">
              <a:extLst>
                <a:ext uri="{FF2B5EF4-FFF2-40B4-BE49-F238E27FC236}">
                  <a16:creationId xmlns:a16="http://schemas.microsoft.com/office/drawing/2014/main" id="{FE3D85FB-F81A-99B9-DA22-99132C0C94AB}"/>
                </a:ext>
              </a:extLst>
            </p:cNvPr>
            <p:cNvSpPr/>
            <p:nvPr/>
          </p:nvSpPr>
          <p:spPr>
            <a:xfrm>
              <a:off x="234898" y="383806"/>
              <a:ext cx="640080" cy="640080"/>
            </a:xfrm>
            <a:prstGeom prst="roundRect">
              <a:avLst>
                <a:gd name="adj" fmla="val 13889"/>
              </a:avLst>
            </a:prstGeom>
            <a:solidFill>
              <a:srgbClr val="002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FFA9AF-D1D0-B5AE-D571-7583CE4AE349}"/>
                </a:ext>
              </a:extLst>
            </p:cNvPr>
            <p:cNvSpPr txBox="1"/>
            <p:nvPr/>
          </p:nvSpPr>
          <p:spPr>
            <a:xfrm>
              <a:off x="327151" y="380681"/>
              <a:ext cx="455574" cy="646331"/>
            </a:xfrm>
            <a:prstGeom prst="rect">
              <a:avLst/>
            </a:prstGeom>
            <a:noFill/>
          </p:spPr>
          <p:txBody>
            <a:bodyPr wrap="none" rtlCol="0" anchor="ctr">
              <a:spAutoFit/>
            </a:bodyPr>
            <a:lstStyle/>
            <a:p>
              <a:pPr algn="ctr"/>
              <a:r>
                <a:rPr lang="en-US" sz="3600" b="1" dirty="0">
                  <a:solidFill>
                    <a:schemeClr val="bg1"/>
                  </a:solidFill>
                </a:rPr>
                <a:t>2</a:t>
              </a:r>
              <a:endParaRPr lang="en-US" sz="4400" b="1" dirty="0">
                <a:solidFill>
                  <a:schemeClr val="bg1"/>
                </a:solidFill>
              </a:endParaRPr>
            </a:p>
          </p:txBody>
        </p:sp>
        <p:grpSp>
          <p:nvGrpSpPr>
            <p:cNvPr id="14" name="Group 13">
              <a:extLst>
                <a:ext uri="{FF2B5EF4-FFF2-40B4-BE49-F238E27FC236}">
                  <a16:creationId xmlns:a16="http://schemas.microsoft.com/office/drawing/2014/main" id="{69A2929B-72B8-D15C-8867-8F51118DCAC8}"/>
                </a:ext>
              </a:extLst>
            </p:cNvPr>
            <p:cNvGrpSpPr/>
            <p:nvPr/>
          </p:nvGrpSpPr>
          <p:grpSpPr>
            <a:xfrm>
              <a:off x="739955" y="658126"/>
              <a:ext cx="369624" cy="91440"/>
              <a:chOff x="1114424" y="1564005"/>
              <a:chExt cx="369624" cy="91440"/>
            </a:xfrm>
          </p:grpSpPr>
          <p:sp>
            <p:nvSpPr>
              <p:cNvPr id="12" name="Oval 11">
                <a:extLst>
                  <a:ext uri="{FF2B5EF4-FFF2-40B4-BE49-F238E27FC236}">
                    <a16:creationId xmlns:a16="http://schemas.microsoft.com/office/drawing/2014/main" id="{2554203C-CB01-FBC1-9341-0AEAA72B4DCC}"/>
                  </a:ext>
                </a:extLst>
              </p:cNvPr>
              <p:cNvSpPr/>
              <p:nvPr/>
            </p:nvSpPr>
            <p:spPr>
              <a:xfrm>
                <a:off x="1114424"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87100B-4E5F-8879-A8FB-C9F0787D4066}"/>
                  </a:ext>
                </a:extLst>
              </p:cNvPr>
              <p:cNvSpPr/>
              <p:nvPr/>
            </p:nvSpPr>
            <p:spPr>
              <a:xfrm>
                <a:off x="1392608" y="1564005"/>
                <a:ext cx="91440" cy="91440"/>
              </a:xfrm>
              <a:prstGeom prst="ellipse">
                <a:avLst/>
              </a:prstGeom>
              <a:solidFill>
                <a:schemeClr val="bg1"/>
              </a:solidFill>
              <a:ln>
                <a:noFill/>
              </a:ln>
              <a:effectLst>
                <a:innerShdw blurRad="25400">
                  <a:prstClr val="black">
                    <a:alpha val="65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C4CEA12-D5F8-E38B-519F-9A7F0E255729}"/>
                  </a:ext>
                </a:extLst>
              </p:cNvPr>
              <p:cNvSpPr/>
              <p:nvPr/>
            </p:nvSpPr>
            <p:spPr>
              <a:xfrm>
                <a:off x="1149932" y="1593764"/>
                <a:ext cx="300461" cy="31923"/>
              </a:xfrm>
              <a:prstGeom prst="roundRect">
                <a:avLst>
                  <a:gd name="adj" fmla="val 50000"/>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a:extLst>
                <a:ext uri="{FF2B5EF4-FFF2-40B4-BE49-F238E27FC236}">
                  <a16:creationId xmlns:a16="http://schemas.microsoft.com/office/drawing/2014/main" id="{02561F4D-5198-7756-F4C8-827ADCDF0CC1}"/>
                </a:ext>
              </a:extLst>
            </p:cNvPr>
            <p:cNvSpPr/>
            <p:nvPr/>
          </p:nvSpPr>
          <p:spPr>
            <a:xfrm>
              <a:off x="11104778" y="317398"/>
              <a:ext cx="772897" cy="772897"/>
            </a:xfrm>
            <a:prstGeom prst="ellipse">
              <a:avLst/>
            </a:prstGeom>
            <a:solidFill>
              <a:schemeClr val="bg1"/>
            </a:solidFill>
            <a:ln>
              <a:solidFill>
                <a:srgbClr val="0020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Group success">
              <a:extLst>
                <a:ext uri="{FF2B5EF4-FFF2-40B4-BE49-F238E27FC236}">
                  <a16:creationId xmlns:a16="http://schemas.microsoft.com/office/drawing/2014/main" id="{0EB43233-7BAA-858B-E65A-B1E1459A01A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34584" y="456729"/>
              <a:ext cx="513284" cy="513284"/>
            </a:xfrm>
            <a:prstGeom prst="rect">
              <a:avLst/>
            </a:prstGeom>
          </p:spPr>
        </p:pic>
        <p:pic>
          <p:nvPicPr>
            <p:cNvPr id="31" name="Picture 30">
              <a:extLst>
                <a:ext uri="{FF2B5EF4-FFF2-40B4-BE49-F238E27FC236}">
                  <a16:creationId xmlns:a16="http://schemas.microsoft.com/office/drawing/2014/main" id="{D283A9D6-B1A5-85A1-6427-6391EDC63C9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63604" y="452386"/>
              <a:ext cx="502920" cy="502920"/>
            </a:xfrm>
            <a:prstGeom prst="rect">
              <a:avLst/>
            </a:prstGeom>
          </p:spPr>
        </p:pic>
      </p:grpSp>
      <p:grpSp>
        <p:nvGrpSpPr>
          <p:cNvPr id="5" name="Group 4">
            <a:extLst>
              <a:ext uri="{FF2B5EF4-FFF2-40B4-BE49-F238E27FC236}">
                <a16:creationId xmlns:a16="http://schemas.microsoft.com/office/drawing/2014/main" id="{8D70A638-EB7E-5EB6-E1A0-49EA8511A88E}"/>
              </a:ext>
            </a:extLst>
          </p:cNvPr>
          <p:cNvGrpSpPr/>
          <p:nvPr/>
        </p:nvGrpSpPr>
        <p:grpSpPr>
          <a:xfrm>
            <a:off x="89711" y="1443720"/>
            <a:ext cx="3960495" cy="5029200"/>
            <a:chOff x="89711" y="1443720"/>
            <a:chExt cx="3960495" cy="5029200"/>
          </a:xfrm>
        </p:grpSpPr>
        <p:sp>
          <p:nvSpPr>
            <p:cNvPr id="8" name="Rectangle 7">
              <a:extLst>
                <a:ext uri="{FF2B5EF4-FFF2-40B4-BE49-F238E27FC236}">
                  <a16:creationId xmlns:a16="http://schemas.microsoft.com/office/drawing/2014/main" id="{EA527570-D531-7561-9EC4-3D9109C34CF4}"/>
                </a:ext>
              </a:extLst>
            </p:cNvPr>
            <p:cNvSpPr/>
            <p:nvPr/>
          </p:nvSpPr>
          <p:spPr>
            <a:xfrm>
              <a:off x="118286" y="1489440"/>
              <a:ext cx="3931920" cy="4937760"/>
            </a:xfrm>
            <a:prstGeom prst="rect">
              <a:avLst/>
            </a:prstGeom>
            <a:solidFill>
              <a:schemeClr val="bg1"/>
            </a:solidFill>
            <a:ln w="19050">
              <a:solidFill>
                <a:srgbClr val="FED02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CDBC1C7E-A98C-89F4-27E0-242D6DDD7913}"/>
                </a:ext>
              </a:extLst>
            </p:cNvPr>
            <p:cNvSpPr/>
            <p:nvPr/>
          </p:nvSpPr>
          <p:spPr>
            <a:xfrm>
              <a:off x="89711" y="1443720"/>
              <a:ext cx="1005840" cy="5029200"/>
            </a:xfrm>
            <a:prstGeom prst="rect">
              <a:avLst/>
            </a:prstGeom>
            <a:solidFill>
              <a:srgbClr val="FED02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8A3B5871-60D3-5A39-C47B-D5927F535F33}"/>
                </a:ext>
              </a:extLst>
            </p:cNvPr>
            <p:cNvSpPr/>
            <p:nvPr/>
          </p:nvSpPr>
          <p:spPr>
            <a:xfrm>
              <a:off x="226482" y="1580880"/>
              <a:ext cx="3715529" cy="4754880"/>
            </a:xfrm>
            <a:prstGeom prst="rect">
              <a:avLst/>
            </a:prstGeom>
            <a:solidFill>
              <a:srgbClr val="FFF5D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spcBef>
                  <a:spcPts val="0"/>
                </a:spcBef>
                <a:spcAft>
                  <a:spcPts val="0"/>
                </a:spcAft>
              </a:pPr>
              <a:endParaRPr lang="en-IN" dirty="0">
                <a:latin typeface="Open Sans" panose="020B0606030504020204" pitchFamily="34" charset="0"/>
                <a:cs typeface="Open Sans" panose="020B0606030504020204" pitchFamily="34" charset="0"/>
              </a:endParaRPr>
            </a:p>
          </p:txBody>
        </p:sp>
      </p:grpSp>
      <p:sp>
        <p:nvSpPr>
          <p:cNvPr id="28" name="TextBox 27">
            <a:extLst>
              <a:ext uri="{FF2B5EF4-FFF2-40B4-BE49-F238E27FC236}">
                <a16:creationId xmlns:a16="http://schemas.microsoft.com/office/drawing/2014/main" id="{6B4BC0CB-6ED3-8657-A166-26A4A397F3D8}"/>
              </a:ext>
            </a:extLst>
          </p:cNvPr>
          <p:cNvSpPr txBox="1"/>
          <p:nvPr/>
        </p:nvSpPr>
        <p:spPr>
          <a:xfrm>
            <a:off x="287629" y="1828800"/>
            <a:ext cx="3601740" cy="4180632"/>
          </a:xfrm>
          <a:prstGeom prst="rect">
            <a:avLst/>
          </a:prstGeom>
          <a:noFill/>
        </p:spPr>
        <p:txBody>
          <a:bodyPr wrap="square" rtlCol="0">
            <a:spAutoFit/>
          </a:bodyPr>
          <a:lstStyle/>
          <a:p>
            <a:pPr marL="0" indent="0">
              <a:spcBef>
                <a:spcPts val="0"/>
              </a:spcBef>
              <a:spcAft>
                <a:spcPts val="2000"/>
              </a:spcAft>
              <a:buClr>
                <a:schemeClr val="tx2"/>
              </a:buClr>
              <a:buNone/>
            </a:pPr>
            <a:r>
              <a:rPr lang="en-US" sz="2400" b="1" dirty="0">
                <a:latin typeface="Atkinson Hyperlegible" pitchFamily="2" charset="0"/>
                <a:cs typeface="Arial"/>
              </a:rPr>
              <a:t>What do staffing needs depend on?</a:t>
            </a:r>
            <a:endParaRPr lang="en-US" sz="2400" b="1" dirty="0">
              <a:latin typeface="Atkinson Hyperlegible" pitchFamily="2" charset="0"/>
            </a:endParaRPr>
          </a:p>
          <a:p>
            <a:pPr marL="228600" indent="-228600">
              <a:spcAft>
                <a:spcPts val="1000"/>
              </a:spcAft>
              <a:buClr>
                <a:schemeClr val="tx2"/>
              </a:buClr>
              <a:buFont typeface="Arial" panose="020B0604020202020204" pitchFamily="34" charset="0"/>
              <a:buChar char="•"/>
            </a:pPr>
            <a:r>
              <a:rPr lang="en-US" sz="2200" dirty="0">
                <a:latin typeface="Atkinson Hyperlegible" pitchFamily="2" charset="0"/>
                <a:cs typeface="Arial"/>
              </a:rPr>
              <a:t>Number of inpatient beds.</a:t>
            </a:r>
            <a:endParaRPr lang="en-US" sz="2200" dirty="0">
              <a:latin typeface="Atkinson Hyperlegible" pitchFamily="2" charset="0"/>
            </a:endParaRPr>
          </a:p>
          <a:p>
            <a:pPr marL="228600" indent="-228600">
              <a:spcAft>
                <a:spcPts val="1000"/>
              </a:spcAft>
              <a:buClr>
                <a:schemeClr val="tx2"/>
              </a:buClr>
              <a:buFont typeface="Arial" panose="020B0604020202020204" pitchFamily="34" charset="0"/>
              <a:buChar char="•"/>
            </a:pPr>
            <a:r>
              <a:rPr lang="en-US" sz="2200" dirty="0">
                <a:latin typeface="Atkinson Hyperlegible" pitchFamily="2" charset="0"/>
                <a:cs typeface="Arial"/>
              </a:rPr>
              <a:t>Service types and high-risk areas needing intensive cleaning.</a:t>
            </a:r>
            <a:endParaRPr lang="en-US" sz="2200" dirty="0">
              <a:latin typeface="Atkinson Hyperlegible" pitchFamily="2" charset="0"/>
            </a:endParaRPr>
          </a:p>
          <a:p>
            <a:pPr marL="228600" indent="-228600">
              <a:spcAft>
                <a:spcPts val="1000"/>
              </a:spcAft>
              <a:buClr>
                <a:schemeClr val="tx2"/>
              </a:buClr>
              <a:buFont typeface="Arial" panose="020B0604020202020204" pitchFamily="34" charset="0"/>
              <a:buChar char="•"/>
            </a:pPr>
            <a:r>
              <a:rPr lang="en-US" sz="2200" dirty="0">
                <a:latin typeface="Atkinson Hyperlegible" pitchFamily="2" charset="0"/>
                <a:cs typeface="Arial"/>
              </a:rPr>
              <a:t>Bed occupancy rates.</a:t>
            </a:r>
            <a:endParaRPr lang="en-US" sz="2200" dirty="0">
              <a:latin typeface="Atkinson Hyperlegible" pitchFamily="2" charset="0"/>
            </a:endParaRPr>
          </a:p>
          <a:p>
            <a:pPr marL="228600" indent="-228600">
              <a:spcBef>
                <a:spcPts val="0"/>
              </a:spcBef>
              <a:spcAft>
                <a:spcPts val="1000"/>
              </a:spcAft>
              <a:buClr>
                <a:schemeClr val="tx2"/>
              </a:buClr>
              <a:buFont typeface="Arial" panose="020B0604020202020204" pitchFamily="34" charset="0"/>
              <a:buChar char="•"/>
            </a:pPr>
            <a:r>
              <a:rPr lang="en-US" sz="2200" dirty="0">
                <a:latin typeface="Atkinson Hyperlegible" pitchFamily="2" charset="0"/>
                <a:cs typeface="Arial"/>
              </a:rPr>
              <a:t>Cleaning types: routine vs. terminal.</a:t>
            </a:r>
            <a:endParaRPr lang="en-US" sz="2200" dirty="0">
              <a:latin typeface="Atkinson Hyperlegible" pitchFamily="2" charset="0"/>
            </a:endParaRPr>
          </a:p>
        </p:txBody>
      </p:sp>
      <p:pic>
        <p:nvPicPr>
          <p:cNvPr id="3" name="09">
            <a:hlinkClick r:id="" action="ppaction://media"/>
            <a:extLst>
              <a:ext uri="{FF2B5EF4-FFF2-40B4-BE49-F238E27FC236}">
                <a16:creationId xmlns:a16="http://schemas.microsoft.com/office/drawing/2014/main" id="{8804EFE5-B603-5703-4264-27FAFF3F57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171" y="6892032"/>
            <a:ext cx="609600" cy="609600"/>
          </a:xfrm>
          <a:prstGeom prst="rect">
            <a:avLst/>
          </a:prstGeom>
        </p:spPr>
      </p:pic>
    </p:spTree>
    <p:extLst>
      <p:ext uri="{BB962C8B-B14F-4D97-AF65-F5344CB8AC3E}">
        <p14:creationId xmlns:p14="http://schemas.microsoft.com/office/powerpoint/2010/main" val="3147712982"/>
      </p:ext>
    </p:extLst>
  </p:cSld>
  <p:clrMapOvr>
    <a:masterClrMapping/>
  </p:clrMapOvr>
  <mc:AlternateContent xmlns:mc="http://schemas.openxmlformats.org/markup-compatibility/2006" xmlns:p14="http://schemas.microsoft.com/office/powerpoint/2010/main">
    <mc:Choice Requires="p14">
      <p:transition spd="slow" p14:dur="2000" advClick="0" advTm="38710"/>
    </mc:Choice>
    <mc:Fallback xmlns="">
      <p:transition spd="slow" advClick="0" advTm="3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712" fill="hold"/>
                                        <p:tgtEl>
                                          <p:spTgt spid="3"/>
                                        </p:tgtEl>
                                      </p:cBhvr>
                                    </p:cmd>
                                  </p:childTnLst>
                                </p:cTn>
                              </p:par>
                              <p:par>
                                <p:cTn id="7" presetID="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1"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par>
                                <p:cTn id="14" presetID="22" presetClass="entr" presetSubtype="1" fill="hold" grpId="0" nodeType="withEffect">
                                  <p:stCondLst>
                                    <p:cond delay="100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wipe(up)">
                                      <p:cBhvr>
                                        <p:cTn id="16" dur="500"/>
                                        <p:tgtEl>
                                          <p:spTgt spid="28">
                                            <p:txEl>
                                              <p:pRg st="0" end="0"/>
                                            </p:txEl>
                                          </p:spTgt>
                                        </p:tgtEl>
                                      </p:cBhvr>
                                    </p:animEffect>
                                  </p:childTnLst>
                                </p:cTn>
                              </p:par>
                              <p:par>
                                <p:cTn id="17" presetID="22" presetClass="entr" presetSubtype="1" fill="hold" grpId="0" nodeType="withEffect">
                                  <p:stCondLst>
                                    <p:cond delay="750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up)">
                                      <p:cBhvr>
                                        <p:cTn id="19" dur="500"/>
                                        <p:tgtEl>
                                          <p:spTgt spid="28">
                                            <p:txEl>
                                              <p:pRg st="1" end="1"/>
                                            </p:txEl>
                                          </p:spTgt>
                                        </p:tgtEl>
                                      </p:cBhvr>
                                    </p:animEffect>
                                  </p:childTnLst>
                                </p:cTn>
                              </p:par>
                              <p:par>
                                <p:cTn id="20" presetID="22" presetClass="entr" presetSubtype="1" fill="hold" grpId="0" nodeType="withEffect">
                                  <p:stCondLst>
                                    <p:cond delay="9000"/>
                                  </p:stCondLst>
                                  <p:childTnLst>
                                    <p:set>
                                      <p:cBhvr>
                                        <p:cTn id="21" dur="1" fill="hold">
                                          <p:stCondLst>
                                            <p:cond delay="0"/>
                                          </p:stCondLst>
                                        </p:cTn>
                                        <p:tgtEl>
                                          <p:spTgt spid="28">
                                            <p:txEl>
                                              <p:pRg st="2" end="2"/>
                                            </p:txEl>
                                          </p:spTgt>
                                        </p:tgtEl>
                                        <p:attrNameLst>
                                          <p:attrName>style.visibility</p:attrName>
                                        </p:attrNameLst>
                                      </p:cBhvr>
                                      <p:to>
                                        <p:strVal val="visible"/>
                                      </p:to>
                                    </p:set>
                                    <p:animEffect transition="in" filter="wipe(up)">
                                      <p:cBhvr>
                                        <p:cTn id="22" dur="500"/>
                                        <p:tgtEl>
                                          <p:spTgt spid="28">
                                            <p:txEl>
                                              <p:pRg st="2" end="2"/>
                                            </p:txEl>
                                          </p:spTgt>
                                        </p:tgtEl>
                                      </p:cBhvr>
                                    </p:animEffect>
                                  </p:childTnLst>
                                </p:cTn>
                              </p:par>
                              <p:par>
                                <p:cTn id="23" presetID="22" presetClass="entr" presetSubtype="1" fill="hold" grpId="0" nodeType="withEffect">
                                  <p:stCondLst>
                                    <p:cond delay="10250"/>
                                  </p:stCondLst>
                                  <p:childTnLst>
                                    <p:set>
                                      <p:cBhvr>
                                        <p:cTn id="24" dur="1" fill="hold">
                                          <p:stCondLst>
                                            <p:cond delay="0"/>
                                          </p:stCondLst>
                                        </p:cTn>
                                        <p:tgtEl>
                                          <p:spTgt spid="28">
                                            <p:txEl>
                                              <p:pRg st="3" end="3"/>
                                            </p:txEl>
                                          </p:spTgt>
                                        </p:tgtEl>
                                        <p:attrNameLst>
                                          <p:attrName>style.visibility</p:attrName>
                                        </p:attrNameLst>
                                      </p:cBhvr>
                                      <p:to>
                                        <p:strVal val="visible"/>
                                      </p:to>
                                    </p:set>
                                    <p:animEffect transition="in" filter="wipe(up)">
                                      <p:cBhvr>
                                        <p:cTn id="25" dur="500"/>
                                        <p:tgtEl>
                                          <p:spTgt spid="28">
                                            <p:txEl>
                                              <p:pRg st="3" end="3"/>
                                            </p:txEl>
                                          </p:spTgt>
                                        </p:tgtEl>
                                      </p:cBhvr>
                                    </p:animEffect>
                                  </p:childTnLst>
                                </p:cTn>
                              </p:par>
                              <p:par>
                                <p:cTn id="26" presetID="22" presetClass="entr" presetSubtype="1" fill="hold" grpId="0" nodeType="withEffect">
                                  <p:stCondLst>
                                    <p:cond delay="11750"/>
                                  </p:stCondLst>
                                  <p:childTnLst>
                                    <p:set>
                                      <p:cBhvr>
                                        <p:cTn id="27" dur="1" fill="hold">
                                          <p:stCondLst>
                                            <p:cond delay="0"/>
                                          </p:stCondLst>
                                        </p:cTn>
                                        <p:tgtEl>
                                          <p:spTgt spid="28">
                                            <p:txEl>
                                              <p:pRg st="4" end="4"/>
                                            </p:txEl>
                                          </p:spTgt>
                                        </p:tgtEl>
                                        <p:attrNameLst>
                                          <p:attrName>style.visibility</p:attrName>
                                        </p:attrNameLst>
                                      </p:cBhvr>
                                      <p:to>
                                        <p:strVal val="visible"/>
                                      </p:to>
                                    </p:set>
                                    <p:animEffect transition="in" filter="wipe(up)">
                                      <p:cBhvr>
                                        <p:cTn id="28" dur="500"/>
                                        <p:tgtEl>
                                          <p:spTgt spid="28">
                                            <p:txEl>
                                              <p:pRg st="4" end="4"/>
                                            </p:txEl>
                                          </p:spTgt>
                                        </p:tgtEl>
                                      </p:cBhvr>
                                    </p:animEffect>
                                  </p:childTnLst>
                                </p:cTn>
                              </p:par>
                              <p:par>
                                <p:cTn id="29" presetID="22" presetClass="entr" presetSubtype="1" fill="hold" nodeType="withEffect">
                                  <p:stCondLst>
                                    <p:cond delay="1350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par>
                                <p:cTn id="32" presetID="22" presetClass="entr" presetSubtype="1" fill="hold" grpId="0" nodeType="withEffect">
                                  <p:stCondLst>
                                    <p:cond delay="1400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wipe(up)">
                                      <p:cBhvr>
                                        <p:cTn id="34" dur="500"/>
                                        <p:tgtEl>
                                          <p:spTgt spid="32">
                                            <p:txEl>
                                              <p:pRg st="0" end="0"/>
                                            </p:txEl>
                                          </p:spTgt>
                                        </p:tgtEl>
                                      </p:cBhvr>
                                    </p:animEffect>
                                  </p:childTnLst>
                                </p:cTn>
                              </p:par>
                              <p:par>
                                <p:cTn id="35" presetID="22" presetClass="entr" presetSubtype="1" fill="hold" grpId="0" nodeType="withEffect">
                                  <p:stCondLst>
                                    <p:cond delay="17000"/>
                                  </p:stCondLst>
                                  <p:childTnLst>
                                    <p:set>
                                      <p:cBhvr>
                                        <p:cTn id="36" dur="1" fill="hold">
                                          <p:stCondLst>
                                            <p:cond delay="0"/>
                                          </p:stCondLst>
                                        </p:cTn>
                                        <p:tgtEl>
                                          <p:spTgt spid="32">
                                            <p:txEl>
                                              <p:pRg st="1" end="1"/>
                                            </p:txEl>
                                          </p:spTgt>
                                        </p:tgtEl>
                                        <p:attrNameLst>
                                          <p:attrName>style.visibility</p:attrName>
                                        </p:attrNameLst>
                                      </p:cBhvr>
                                      <p:to>
                                        <p:strVal val="visible"/>
                                      </p:to>
                                    </p:set>
                                    <p:animEffect transition="in" filter="wipe(up)">
                                      <p:cBhvr>
                                        <p:cTn id="37" dur="500"/>
                                        <p:tgtEl>
                                          <p:spTgt spid="32">
                                            <p:txEl>
                                              <p:pRg st="1" end="1"/>
                                            </p:txEl>
                                          </p:spTgt>
                                        </p:tgtEl>
                                      </p:cBhvr>
                                    </p:animEffect>
                                  </p:childTnLst>
                                </p:cTn>
                              </p:par>
                              <p:par>
                                <p:cTn id="38" presetID="22" presetClass="entr" presetSubtype="1" fill="hold" grpId="0" nodeType="withEffect">
                                  <p:stCondLst>
                                    <p:cond delay="1850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wipe(up)">
                                      <p:cBhvr>
                                        <p:cTn id="40" dur="500"/>
                                        <p:tgtEl>
                                          <p:spTgt spid="32">
                                            <p:txEl>
                                              <p:pRg st="2" end="2"/>
                                            </p:txEl>
                                          </p:spTgt>
                                        </p:tgtEl>
                                      </p:cBhvr>
                                    </p:animEffect>
                                  </p:childTnLst>
                                </p:cTn>
                              </p:par>
                              <p:par>
                                <p:cTn id="41" presetID="22" presetClass="entr" presetSubtype="1" fill="hold" grpId="0" nodeType="withEffect">
                                  <p:stCondLst>
                                    <p:cond delay="2350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wipe(up)">
                                      <p:cBhvr>
                                        <p:cTn id="43" dur="500"/>
                                        <p:tgtEl>
                                          <p:spTgt spid="32">
                                            <p:txEl>
                                              <p:pRg st="3" end="3"/>
                                            </p:txEl>
                                          </p:spTgt>
                                        </p:tgtEl>
                                      </p:cBhvr>
                                    </p:animEffect>
                                  </p:childTnLst>
                                </p:cTn>
                              </p:par>
                              <p:par>
                                <p:cTn id="44" presetID="22" presetClass="entr" presetSubtype="1" fill="hold" nodeType="withEffect">
                                  <p:stCondLst>
                                    <p:cond delay="2800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par>
                                <p:cTn id="47" presetID="22" presetClass="entr" presetSubtype="1" fill="hold" grpId="0" nodeType="withEffect">
                                  <p:stCondLst>
                                    <p:cond delay="28500"/>
                                  </p:stCondLst>
                                  <p:childTnLst>
                                    <p:set>
                                      <p:cBhvr>
                                        <p:cTn id="48" dur="1" fill="hold">
                                          <p:stCondLst>
                                            <p:cond delay="0"/>
                                          </p:stCondLst>
                                        </p:cTn>
                                        <p:tgtEl>
                                          <p:spTgt spid="30">
                                            <p:txEl>
                                              <p:pRg st="0" end="0"/>
                                            </p:txEl>
                                          </p:spTgt>
                                        </p:tgtEl>
                                        <p:attrNameLst>
                                          <p:attrName>style.visibility</p:attrName>
                                        </p:attrNameLst>
                                      </p:cBhvr>
                                      <p:to>
                                        <p:strVal val="visible"/>
                                      </p:to>
                                    </p:set>
                                    <p:animEffect transition="in" filter="wipe(up)">
                                      <p:cBhvr>
                                        <p:cTn id="49" dur="500"/>
                                        <p:tgtEl>
                                          <p:spTgt spid="30">
                                            <p:txEl>
                                              <p:pRg st="0" end="0"/>
                                            </p:txEl>
                                          </p:spTgt>
                                        </p:tgtEl>
                                      </p:cBhvr>
                                    </p:animEffect>
                                  </p:childTnLst>
                                </p:cTn>
                              </p:par>
                              <p:par>
                                <p:cTn id="50" presetID="22" presetClass="entr" presetSubtype="1" fill="hold" grpId="0" nodeType="withEffect">
                                  <p:stCondLst>
                                    <p:cond delay="32500"/>
                                  </p:stCondLst>
                                  <p:childTnLst>
                                    <p:set>
                                      <p:cBhvr>
                                        <p:cTn id="51" dur="1" fill="hold">
                                          <p:stCondLst>
                                            <p:cond delay="0"/>
                                          </p:stCondLst>
                                        </p:cTn>
                                        <p:tgtEl>
                                          <p:spTgt spid="30">
                                            <p:txEl>
                                              <p:pRg st="1" end="1"/>
                                            </p:txEl>
                                          </p:spTgt>
                                        </p:tgtEl>
                                        <p:attrNameLst>
                                          <p:attrName>style.visibility</p:attrName>
                                        </p:attrNameLst>
                                      </p:cBhvr>
                                      <p:to>
                                        <p:strVal val="visible"/>
                                      </p:to>
                                    </p:set>
                                    <p:animEffect transition="in" filter="wipe(up)">
                                      <p:cBhvr>
                                        <p:cTn id="52" dur="500"/>
                                        <p:tgtEl>
                                          <p:spTgt spid="30">
                                            <p:txEl>
                                              <p:pRg st="1" end="1"/>
                                            </p:txEl>
                                          </p:spTgt>
                                        </p:tgtEl>
                                      </p:cBhvr>
                                    </p:animEffect>
                                  </p:childTnLst>
                                </p:cTn>
                              </p:par>
                              <p:par>
                                <p:cTn id="53" presetID="22" presetClass="entr" presetSubtype="1" fill="hold" grpId="0" nodeType="withEffect">
                                  <p:stCondLst>
                                    <p:cond delay="34000"/>
                                  </p:stCondLst>
                                  <p:childTnLst>
                                    <p:set>
                                      <p:cBhvr>
                                        <p:cTn id="54" dur="1" fill="hold">
                                          <p:stCondLst>
                                            <p:cond delay="0"/>
                                          </p:stCondLst>
                                        </p:cTn>
                                        <p:tgtEl>
                                          <p:spTgt spid="30">
                                            <p:txEl>
                                              <p:pRg st="2" end="2"/>
                                            </p:txEl>
                                          </p:spTgt>
                                        </p:tgtEl>
                                        <p:attrNameLst>
                                          <p:attrName>style.visibility</p:attrName>
                                        </p:attrNameLst>
                                      </p:cBhvr>
                                      <p:to>
                                        <p:strVal val="visible"/>
                                      </p:to>
                                    </p:set>
                                    <p:animEffect transition="in" filter="wipe(up)">
                                      <p:cBhvr>
                                        <p:cTn id="55" dur="500"/>
                                        <p:tgtEl>
                                          <p:spTgt spid="30">
                                            <p:txEl>
                                              <p:pRg st="2" end="2"/>
                                            </p:txEl>
                                          </p:spTgt>
                                        </p:tgtEl>
                                      </p:cBhvr>
                                    </p:animEffect>
                                  </p:childTnLst>
                                </p:cTn>
                              </p:par>
                              <p:par>
                                <p:cTn id="56" presetID="22" presetClass="entr" presetSubtype="1" fill="hold" grpId="0" nodeType="withEffect">
                                  <p:stCondLst>
                                    <p:cond delay="36000"/>
                                  </p:stCondLst>
                                  <p:childTnLst>
                                    <p:set>
                                      <p:cBhvr>
                                        <p:cTn id="57" dur="1" fill="hold">
                                          <p:stCondLst>
                                            <p:cond delay="0"/>
                                          </p:stCondLst>
                                        </p:cTn>
                                        <p:tgtEl>
                                          <p:spTgt spid="30">
                                            <p:txEl>
                                              <p:pRg st="3" end="3"/>
                                            </p:txEl>
                                          </p:spTgt>
                                        </p:tgtEl>
                                        <p:attrNameLst>
                                          <p:attrName>style.visibility</p:attrName>
                                        </p:attrNameLst>
                                      </p:cBhvr>
                                      <p:to>
                                        <p:strVal val="visible"/>
                                      </p:to>
                                    </p:set>
                                    <p:animEffect transition="in" filter="wipe(up)">
                                      <p:cBhvr>
                                        <p:cTn id="58" dur="500"/>
                                        <p:tgtEl>
                                          <p:spTgt spid="30">
                                            <p:txEl>
                                              <p:pRg st="3" end="3"/>
                                            </p:txEl>
                                          </p:spTgt>
                                        </p:tgtEl>
                                      </p:cBhvr>
                                    </p:animEffect>
                                  </p:childTnLst>
                                </p:cTn>
                              </p:par>
                              <p:par>
                                <p:cTn id="59" presetID="2" presetClass="exit" presetSubtype="2" fill="hold" nodeType="withEffect">
                                  <p:stCondLst>
                                    <p:cond delay="38710"/>
                                  </p:stCondLst>
                                  <p:childTnLst>
                                    <p:anim calcmode="lin" valueType="num">
                                      <p:cBhvr additive="base">
                                        <p:cTn id="60" dur="500"/>
                                        <p:tgtEl>
                                          <p:spTgt spid="5"/>
                                        </p:tgtEl>
                                        <p:attrNameLst>
                                          <p:attrName>ppt_x</p:attrName>
                                        </p:attrNameLst>
                                      </p:cBhvr>
                                      <p:tavLst>
                                        <p:tav tm="0">
                                          <p:val>
                                            <p:strVal val="ppt_x"/>
                                          </p:val>
                                        </p:tav>
                                        <p:tav tm="100000">
                                          <p:val>
                                            <p:strVal val="1+ppt_w/2"/>
                                          </p:val>
                                        </p:tav>
                                      </p:tavLst>
                                    </p:anim>
                                    <p:anim calcmode="lin" valueType="num">
                                      <p:cBhvr additive="base">
                                        <p:cTn id="61" dur="500"/>
                                        <p:tgtEl>
                                          <p:spTgt spid="5"/>
                                        </p:tgtEl>
                                        <p:attrNameLst>
                                          <p:attrName>ppt_y</p:attrName>
                                        </p:attrNameLst>
                                      </p:cBhvr>
                                      <p:tavLst>
                                        <p:tav tm="0">
                                          <p:val>
                                            <p:strVal val="ppt_y"/>
                                          </p:val>
                                        </p:tav>
                                        <p:tav tm="100000">
                                          <p:val>
                                            <p:strVal val="ppt_y"/>
                                          </p:val>
                                        </p:tav>
                                      </p:tavLst>
                                    </p:anim>
                                    <p:set>
                                      <p:cBhvr>
                                        <p:cTn id="62" dur="1" fill="hold">
                                          <p:stCondLst>
                                            <p:cond delay="499"/>
                                          </p:stCondLst>
                                        </p:cTn>
                                        <p:tgtEl>
                                          <p:spTgt spid="5"/>
                                        </p:tgtEl>
                                        <p:attrNameLst>
                                          <p:attrName>style.visibility</p:attrName>
                                        </p:attrNameLst>
                                      </p:cBhvr>
                                      <p:to>
                                        <p:strVal val="hidden"/>
                                      </p:to>
                                    </p:set>
                                  </p:childTnLst>
                                </p:cTn>
                              </p:par>
                              <p:par>
                                <p:cTn id="63" presetID="2" presetClass="exit" presetSubtype="2" fill="hold" grpId="1" nodeType="withEffect">
                                  <p:stCondLst>
                                    <p:cond delay="38710"/>
                                  </p:stCondLst>
                                  <p:childTnLst>
                                    <p:anim calcmode="lin" valueType="num">
                                      <p:cBhvr additive="base">
                                        <p:cTn id="64" dur="500"/>
                                        <p:tgtEl>
                                          <p:spTgt spid="28">
                                            <p:txEl>
                                              <p:pRg st="0" end="0"/>
                                            </p:txEl>
                                          </p:spTgt>
                                        </p:tgtEl>
                                        <p:attrNameLst>
                                          <p:attrName>ppt_x</p:attrName>
                                        </p:attrNameLst>
                                      </p:cBhvr>
                                      <p:tavLst>
                                        <p:tav tm="0">
                                          <p:val>
                                            <p:strVal val="ppt_x"/>
                                          </p:val>
                                        </p:tav>
                                        <p:tav tm="100000">
                                          <p:val>
                                            <p:strVal val="1+ppt_w/2"/>
                                          </p:val>
                                        </p:tav>
                                      </p:tavLst>
                                    </p:anim>
                                    <p:anim calcmode="lin" valueType="num">
                                      <p:cBhvr additive="base">
                                        <p:cTn id="65" dur="500"/>
                                        <p:tgtEl>
                                          <p:spTgt spid="28">
                                            <p:txEl>
                                              <p:pRg st="0" end="0"/>
                                            </p:txEl>
                                          </p:spTgt>
                                        </p:tgtEl>
                                        <p:attrNameLst>
                                          <p:attrName>ppt_y</p:attrName>
                                        </p:attrNameLst>
                                      </p:cBhvr>
                                      <p:tavLst>
                                        <p:tav tm="0">
                                          <p:val>
                                            <p:strVal val="ppt_y"/>
                                          </p:val>
                                        </p:tav>
                                        <p:tav tm="100000">
                                          <p:val>
                                            <p:strVal val="ppt_y"/>
                                          </p:val>
                                        </p:tav>
                                      </p:tavLst>
                                    </p:anim>
                                    <p:set>
                                      <p:cBhvr>
                                        <p:cTn id="66" dur="1" fill="hold">
                                          <p:stCondLst>
                                            <p:cond delay="499"/>
                                          </p:stCondLst>
                                        </p:cTn>
                                        <p:tgtEl>
                                          <p:spTgt spid="28">
                                            <p:txEl>
                                              <p:pRg st="0" end="0"/>
                                            </p:txEl>
                                          </p:spTgt>
                                        </p:tgtEl>
                                        <p:attrNameLst>
                                          <p:attrName>style.visibility</p:attrName>
                                        </p:attrNameLst>
                                      </p:cBhvr>
                                      <p:to>
                                        <p:strVal val="hidden"/>
                                      </p:to>
                                    </p:set>
                                  </p:childTnLst>
                                </p:cTn>
                              </p:par>
                              <p:par>
                                <p:cTn id="67" presetID="2" presetClass="exit" presetSubtype="2" fill="hold" grpId="1" nodeType="withEffect">
                                  <p:stCondLst>
                                    <p:cond delay="38710"/>
                                  </p:stCondLst>
                                  <p:childTnLst>
                                    <p:anim calcmode="lin" valueType="num">
                                      <p:cBhvr additive="base">
                                        <p:cTn id="68" dur="500"/>
                                        <p:tgtEl>
                                          <p:spTgt spid="28">
                                            <p:txEl>
                                              <p:pRg st="1" end="1"/>
                                            </p:txEl>
                                          </p:spTgt>
                                        </p:tgtEl>
                                        <p:attrNameLst>
                                          <p:attrName>ppt_x</p:attrName>
                                        </p:attrNameLst>
                                      </p:cBhvr>
                                      <p:tavLst>
                                        <p:tav tm="0">
                                          <p:val>
                                            <p:strVal val="ppt_x"/>
                                          </p:val>
                                        </p:tav>
                                        <p:tav tm="100000">
                                          <p:val>
                                            <p:strVal val="1+ppt_w/2"/>
                                          </p:val>
                                        </p:tav>
                                      </p:tavLst>
                                    </p:anim>
                                    <p:anim calcmode="lin" valueType="num">
                                      <p:cBhvr additive="base">
                                        <p:cTn id="69" dur="500"/>
                                        <p:tgtEl>
                                          <p:spTgt spid="28">
                                            <p:txEl>
                                              <p:pRg st="1" end="1"/>
                                            </p:txEl>
                                          </p:spTgt>
                                        </p:tgtEl>
                                        <p:attrNameLst>
                                          <p:attrName>ppt_y</p:attrName>
                                        </p:attrNameLst>
                                      </p:cBhvr>
                                      <p:tavLst>
                                        <p:tav tm="0">
                                          <p:val>
                                            <p:strVal val="ppt_y"/>
                                          </p:val>
                                        </p:tav>
                                        <p:tav tm="100000">
                                          <p:val>
                                            <p:strVal val="ppt_y"/>
                                          </p:val>
                                        </p:tav>
                                      </p:tavLst>
                                    </p:anim>
                                    <p:set>
                                      <p:cBhvr>
                                        <p:cTn id="70" dur="1" fill="hold">
                                          <p:stCondLst>
                                            <p:cond delay="499"/>
                                          </p:stCondLst>
                                        </p:cTn>
                                        <p:tgtEl>
                                          <p:spTgt spid="28">
                                            <p:txEl>
                                              <p:pRg st="1" end="1"/>
                                            </p:txEl>
                                          </p:spTgt>
                                        </p:tgtEl>
                                        <p:attrNameLst>
                                          <p:attrName>style.visibility</p:attrName>
                                        </p:attrNameLst>
                                      </p:cBhvr>
                                      <p:to>
                                        <p:strVal val="hidden"/>
                                      </p:to>
                                    </p:set>
                                  </p:childTnLst>
                                </p:cTn>
                              </p:par>
                              <p:par>
                                <p:cTn id="71" presetID="2" presetClass="exit" presetSubtype="2" fill="hold" grpId="1" nodeType="withEffect">
                                  <p:stCondLst>
                                    <p:cond delay="38710"/>
                                  </p:stCondLst>
                                  <p:childTnLst>
                                    <p:anim calcmode="lin" valueType="num">
                                      <p:cBhvr additive="base">
                                        <p:cTn id="72" dur="500"/>
                                        <p:tgtEl>
                                          <p:spTgt spid="28">
                                            <p:txEl>
                                              <p:pRg st="2" end="2"/>
                                            </p:txEl>
                                          </p:spTgt>
                                        </p:tgtEl>
                                        <p:attrNameLst>
                                          <p:attrName>ppt_x</p:attrName>
                                        </p:attrNameLst>
                                      </p:cBhvr>
                                      <p:tavLst>
                                        <p:tav tm="0">
                                          <p:val>
                                            <p:strVal val="ppt_x"/>
                                          </p:val>
                                        </p:tav>
                                        <p:tav tm="100000">
                                          <p:val>
                                            <p:strVal val="1+ppt_w/2"/>
                                          </p:val>
                                        </p:tav>
                                      </p:tavLst>
                                    </p:anim>
                                    <p:anim calcmode="lin" valueType="num">
                                      <p:cBhvr additive="base">
                                        <p:cTn id="73" dur="500"/>
                                        <p:tgtEl>
                                          <p:spTgt spid="28">
                                            <p:txEl>
                                              <p:pRg st="2" end="2"/>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28">
                                            <p:txEl>
                                              <p:pRg st="2" end="2"/>
                                            </p:txEl>
                                          </p:spTgt>
                                        </p:tgtEl>
                                        <p:attrNameLst>
                                          <p:attrName>style.visibility</p:attrName>
                                        </p:attrNameLst>
                                      </p:cBhvr>
                                      <p:to>
                                        <p:strVal val="hidden"/>
                                      </p:to>
                                    </p:set>
                                  </p:childTnLst>
                                </p:cTn>
                              </p:par>
                              <p:par>
                                <p:cTn id="75" presetID="2" presetClass="exit" presetSubtype="2" fill="hold" grpId="1" nodeType="withEffect">
                                  <p:stCondLst>
                                    <p:cond delay="38710"/>
                                  </p:stCondLst>
                                  <p:childTnLst>
                                    <p:anim calcmode="lin" valueType="num">
                                      <p:cBhvr additive="base">
                                        <p:cTn id="76" dur="500"/>
                                        <p:tgtEl>
                                          <p:spTgt spid="28">
                                            <p:txEl>
                                              <p:pRg st="3" end="3"/>
                                            </p:txEl>
                                          </p:spTgt>
                                        </p:tgtEl>
                                        <p:attrNameLst>
                                          <p:attrName>ppt_x</p:attrName>
                                        </p:attrNameLst>
                                      </p:cBhvr>
                                      <p:tavLst>
                                        <p:tav tm="0">
                                          <p:val>
                                            <p:strVal val="ppt_x"/>
                                          </p:val>
                                        </p:tav>
                                        <p:tav tm="100000">
                                          <p:val>
                                            <p:strVal val="1+ppt_w/2"/>
                                          </p:val>
                                        </p:tav>
                                      </p:tavLst>
                                    </p:anim>
                                    <p:anim calcmode="lin" valueType="num">
                                      <p:cBhvr additive="base">
                                        <p:cTn id="77" dur="500"/>
                                        <p:tgtEl>
                                          <p:spTgt spid="28">
                                            <p:txEl>
                                              <p:pRg st="3" end="3"/>
                                            </p:txEl>
                                          </p:spTgt>
                                        </p:tgtEl>
                                        <p:attrNameLst>
                                          <p:attrName>ppt_y</p:attrName>
                                        </p:attrNameLst>
                                      </p:cBhvr>
                                      <p:tavLst>
                                        <p:tav tm="0">
                                          <p:val>
                                            <p:strVal val="ppt_y"/>
                                          </p:val>
                                        </p:tav>
                                        <p:tav tm="100000">
                                          <p:val>
                                            <p:strVal val="ppt_y"/>
                                          </p:val>
                                        </p:tav>
                                      </p:tavLst>
                                    </p:anim>
                                    <p:set>
                                      <p:cBhvr>
                                        <p:cTn id="78" dur="1" fill="hold">
                                          <p:stCondLst>
                                            <p:cond delay="499"/>
                                          </p:stCondLst>
                                        </p:cTn>
                                        <p:tgtEl>
                                          <p:spTgt spid="28">
                                            <p:txEl>
                                              <p:pRg st="3" end="3"/>
                                            </p:txEl>
                                          </p:spTgt>
                                        </p:tgtEl>
                                        <p:attrNameLst>
                                          <p:attrName>style.visibility</p:attrName>
                                        </p:attrNameLst>
                                      </p:cBhvr>
                                      <p:to>
                                        <p:strVal val="hidden"/>
                                      </p:to>
                                    </p:set>
                                  </p:childTnLst>
                                </p:cTn>
                              </p:par>
                              <p:par>
                                <p:cTn id="79" presetID="2" presetClass="exit" presetSubtype="2" fill="hold" grpId="1" nodeType="withEffect">
                                  <p:stCondLst>
                                    <p:cond delay="38710"/>
                                  </p:stCondLst>
                                  <p:childTnLst>
                                    <p:anim calcmode="lin" valueType="num">
                                      <p:cBhvr additive="base">
                                        <p:cTn id="80" dur="500"/>
                                        <p:tgtEl>
                                          <p:spTgt spid="28">
                                            <p:txEl>
                                              <p:pRg st="4" end="4"/>
                                            </p:txEl>
                                          </p:spTgt>
                                        </p:tgtEl>
                                        <p:attrNameLst>
                                          <p:attrName>ppt_x</p:attrName>
                                        </p:attrNameLst>
                                      </p:cBhvr>
                                      <p:tavLst>
                                        <p:tav tm="0">
                                          <p:val>
                                            <p:strVal val="ppt_x"/>
                                          </p:val>
                                        </p:tav>
                                        <p:tav tm="100000">
                                          <p:val>
                                            <p:strVal val="1+ppt_w/2"/>
                                          </p:val>
                                        </p:tav>
                                      </p:tavLst>
                                    </p:anim>
                                    <p:anim calcmode="lin" valueType="num">
                                      <p:cBhvr additive="base">
                                        <p:cTn id="81" dur="500"/>
                                        <p:tgtEl>
                                          <p:spTgt spid="28">
                                            <p:txEl>
                                              <p:pRg st="4" end="4"/>
                                            </p:txEl>
                                          </p:spTgt>
                                        </p:tgtEl>
                                        <p:attrNameLst>
                                          <p:attrName>ppt_y</p:attrName>
                                        </p:attrNameLst>
                                      </p:cBhvr>
                                      <p:tavLst>
                                        <p:tav tm="0">
                                          <p:val>
                                            <p:strVal val="ppt_y"/>
                                          </p:val>
                                        </p:tav>
                                        <p:tav tm="100000">
                                          <p:val>
                                            <p:strVal val="ppt_y"/>
                                          </p:val>
                                        </p:tav>
                                      </p:tavLst>
                                    </p:anim>
                                    <p:set>
                                      <p:cBhvr>
                                        <p:cTn id="82" dur="1" fill="hold">
                                          <p:stCondLst>
                                            <p:cond delay="499"/>
                                          </p:stCondLst>
                                        </p:cTn>
                                        <p:tgtEl>
                                          <p:spTgt spid="28">
                                            <p:txEl>
                                              <p:pRg st="4" end="4"/>
                                            </p:txEl>
                                          </p:spTgt>
                                        </p:tgtEl>
                                        <p:attrNameLst>
                                          <p:attrName>style.visibility</p:attrName>
                                        </p:attrNameLst>
                                      </p:cBhvr>
                                      <p:to>
                                        <p:strVal val="hidden"/>
                                      </p:to>
                                    </p:set>
                                  </p:childTnLst>
                                </p:cTn>
                              </p:par>
                              <p:par>
                                <p:cTn id="83" presetID="2" presetClass="exit" presetSubtype="2" fill="hold" nodeType="withEffect">
                                  <p:stCondLst>
                                    <p:cond delay="38710"/>
                                  </p:stCondLst>
                                  <p:childTnLst>
                                    <p:anim calcmode="lin" valueType="num">
                                      <p:cBhvr additive="base">
                                        <p:cTn id="84" dur="500"/>
                                        <p:tgtEl>
                                          <p:spTgt spid="17"/>
                                        </p:tgtEl>
                                        <p:attrNameLst>
                                          <p:attrName>ppt_x</p:attrName>
                                        </p:attrNameLst>
                                      </p:cBhvr>
                                      <p:tavLst>
                                        <p:tav tm="0">
                                          <p:val>
                                            <p:strVal val="ppt_x"/>
                                          </p:val>
                                        </p:tav>
                                        <p:tav tm="100000">
                                          <p:val>
                                            <p:strVal val="1+ppt_w/2"/>
                                          </p:val>
                                        </p:tav>
                                      </p:tavLst>
                                    </p:anim>
                                    <p:anim calcmode="lin" valueType="num">
                                      <p:cBhvr additive="base">
                                        <p:cTn id="85" dur="500"/>
                                        <p:tgtEl>
                                          <p:spTgt spid="17"/>
                                        </p:tgtEl>
                                        <p:attrNameLst>
                                          <p:attrName>ppt_y</p:attrName>
                                        </p:attrNameLst>
                                      </p:cBhvr>
                                      <p:tavLst>
                                        <p:tav tm="0">
                                          <p:val>
                                            <p:strVal val="ppt_y"/>
                                          </p:val>
                                        </p:tav>
                                        <p:tav tm="100000">
                                          <p:val>
                                            <p:strVal val="ppt_y"/>
                                          </p:val>
                                        </p:tav>
                                      </p:tavLst>
                                    </p:anim>
                                    <p:set>
                                      <p:cBhvr>
                                        <p:cTn id="86" dur="1" fill="hold">
                                          <p:stCondLst>
                                            <p:cond delay="499"/>
                                          </p:stCondLst>
                                        </p:cTn>
                                        <p:tgtEl>
                                          <p:spTgt spid="17"/>
                                        </p:tgtEl>
                                        <p:attrNameLst>
                                          <p:attrName>style.visibility</p:attrName>
                                        </p:attrNameLst>
                                      </p:cBhvr>
                                      <p:to>
                                        <p:strVal val="hidden"/>
                                      </p:to>
                                    </p:set>
                                  </p:childTnLst>
                                </p:cTn>
                              </p:par>
                              <p:par>
                                <p:cTn id="87" presetID="2" presetClass="exit" presetSubtype="2" fill="hold" grpId="1" nodeType="withEffect">
                                  <p:stCondLst>
                                    <p:cond delay="38710"/>
                                  </p:stCondLst>
                                  <p:childTnLst>
                                    <p:anim calcmode="lin" valueType="num">
                                      <p:cBhvr additive="base">
                                        <p:cTn id="88" dur="500"/>
                                        <p:tgtEl>
                                          <p:spTgt spid="32">
                                            <p:txEl>
                                              <p:pRg st="0" end="0"/>
                                            </p:txEl>
                                          </p:spTgt>
                                        </p:tgtEl>
                                        <p:attrNameLst>
                                          <p:attrName>ppt_x</p:attrName>
                                        </p:attrNameLst>
                                      </p:cBhvr>
                                      <p:tavLst>
                                        <p:tav tm="0">
                                          <p:val>
                                            <p:strVal val="ppt_x"/>
                                          </p:val>
                                        </p:tav>
                                        <p:tav tm="100000">
                                          <p:val>
                                            <p:strVal val="1+ppt_w/2"/>
                                          </p:val>
                                        </p:tav>
                                      </p:tavLst>
                                    </p:anim>
                                    <p:anim calcmode="lin" valueType="num">
                                      <p:cBhvr additive="base">
                                        <p:cTn id="89" dur="500"/>
                                        <p:tgtEl>
                                          <p:spTgt spid="32">
                                            <p:txEl>
                                              <p:pRg st="0" end="0"/>
                                            </p:txEl>
                                          </p:spTgt>
                                        </p:tgtEl>
                                        <p:attrNameLst>
                                          <p:attrName>ppt_y</p:attrName>
                                        </p:attrNameLst>
                                      </p:cBhvr>
                                      <p:tavLst>
                                        <p:tav tm="0">
                                          <p:val>
                                            <p:strVal val="ppt_y"/>
                                          </p:val>
                                        </p:tav>
                                        <p:tav tm="100000">
                                          <p:val>
                                            <p:strVal val="ppt_y"/>
                                          </p:val>
                                        </p:tav>
                                      </p:tavLst>
                                    </p:anim>
                                    <p:set>
                                      <p:cBhvr>
                                        <p:cTn id="90" dur="1" fill="hold">
                                          <p:stCondLst>
                                            <p:cond delay="499"/>
                                          </p:stCondLst>
                                        </p:cTn>
                                        <p:tgtEl>
                                          <p:spTgt spid="32">
                                            <p:txEl>
                                              <p:pRg st="0" end="0"/>
                                            </p:txEl>
                                          </p:spTgt>
                                        </p:tgtEl>
                                        <p:attrNameLst>
                                          <p:attrName>style.visibility</p:attrName>
                                        </p:attrNameLst>
                                      </p:cBhvr>
                                      <p:to>
                                        <p:strVal val="hidden"/>
                                      </p:to>
                                    </p:set>
                                  </p:childTnLst>
                                </p:cTn>
                              </p:par>
                              <p:par>
                                <p:cTn id="91" presetID="2" presetClass="exit" presetSubtype="2" fill="hold" grpId="1" nodeType="withEffect">
                                  <p:stCondLst>
                                    <p:cond delay="38710"/>
                                  </p:stCondLst>
                                  <p:childTnLst>
                                    <p:anim calcmode="lin" valueType="num">
                                      <p:cBhvr additive="base">
                                        <p:cTn id="92" dur="500"/>
                                        <p:tgtEl>
                                          <p:spTgt spid="32">
                                            <p:txEl>
                                              <p:pRg st="1" end="1"/>
                                            </p:txEl>
                                          </p:spTgt>
                                        </p:tgtEl>
                                        <p:attrNameLst>
                                          <p:attrName>ppt_x</p:attrName>
                                        </p:attrNameLst>
                                      </p:cBhvr>
                                      <p:tavLst>
                                        <p:tav tm="0">
                                          <p:val>
                                            <p:strVal val="ppt_x"/>
                                          </p:val>
                                        </p:tav>
                                        <p:tav tm="100000">
                                          <p:val>
                                            <p:strVal val="1+ppt_w/2"/>
                                          </p:val>
                                        </p:tav>
                                      </p:tavLst>
                                    </p:anim>
                                    <p:anim calcmode="lin" valueType="num">
                                      <p:cBhvr additive="base">
                                        <p:cTn id="93" dur="500"/>
                                        <p:tgtEl>
                                          <p:spTgt spid="32">
                                            <p:txEl>
                                              <p:pRg st="1" end="1"/>
                                            </p:txEl>
                                          </p:spTgt>
                                        </p:tgtEl>
                                        <p:attrNameLst>
                                          <p:attrName>ppt_y</p:attrName>
                                        </p:attrNameLst>
                                      </p:cBhvr>
                                      <p:tavLst>
                                        <p:tav tm="0">
                                          <p:val>
                                            <p:strVal val="ppt_y"/>
                                          </p:val>
                                        </p:tav>
                                        <p:tav tm="100000">
                                          <p:val>
                                            <p:strVal val="ppt_y"/>
                                          </p:val>
                                        </p:tav>
                                      </p:tavLst>
                                    </p:anim>
                                    <p:set>
                                      <p:cBhvr>
                                        <p:cTn id="94" dur="1" fill="hold">
                                          <p:stCondLst>
                                            <p:cond delay="499"/>
                                          </p:stCondLst>
                                        </p:cTn>
                                        <p:tgtEl>
                                          <p:spTgt spid="32">
                                            <p:txEl>
                                              <p:pRg st="1" end="1"/>
                                            </p:txEl>
                                          </p:spTgt>
                                        </p:tgtEl>
                                        <p:attrNameLst>
                                          <p:attrName>style.visibility</p:attrName>
                                        </p:attrNameLst>
                                      </p:cBhvr>
                                      <p:to>
                                        <p:strVal val="hidden"/>
                                      </p:to>
                                    </p:set>
                                  </p:childTnLst>
                                </p:cTn>
                              </p:par>
                              <p:par>
                                <p:cTn id="95" presetID="2" presetClass="exit" presetSubtype="2" fill="hold" grpId="1" nodeType="withEffect">
                                  <p:stCondLst>
                                    <p:cond delay="38710"/>
                                  </p:stCondLst>
                                  <p:childTnLst>
                                    <p:anim calcmode="lin" valueType="num">
                                      <p:cBhvr additive="base">
                                        <p:cTn id="96" dur="500"/>
                                        <p:tgtEl>
                                          <p:spTgt spid="32">
                                            <p:txEl>
                                              <p:pRg st="2" end="2"/>
                                            </p:txEl>
                                          </p:spTgt>
                                        </p:tgtEl>
                                        <p:attrNameLst>
                                          <p:attrName>ppt_x</p:attrName>
                                        </p:attrNameLst>
                                      </p:cBhvr>
                                      <p:tavLst>
                                        <p:tav tm="0">
                                          <p:val>
                                            <p:strVal val="ppt_x"/>
                                          </p:val>
                                        </p:tav>
                                        <p:tav tm="100000">
                                          <p:val>
                                            <p:strVal val="1+ppt_w/2"/>
                                          </p:val>
                                        </p:tav>
                                      </p:tavLst>
                                    </p:anim>
                                    <p:anim calcmode="lin" valueType="num">
                                      <p:cBhvr additive="base">
                                        <p:cTn id="97" dur="500"/>
                                        <p:tgtEl>
                                          <p:spTgt spid="32">
                                            <p:txEl>
                                              <p:pRg st="2" end="2"/>
                                            </p:txEl>
                                          </p:spTgt>
                                        </p:tgtEl>
                                        <p:attrNameLst>
                                          <p:attrName>ppt_y</p:attrName>
                                        </p:attrNameLst>
                                      </p:cBhvr>
                                      <p:tavLst>
                                        <p:tav tm="0">
                                          <p:val>
                                            <p:strVal val="ppt_y"/>
                                          </p:val>
                                        </p:tav>
                                        <p:tav tm="100000">
                                          <p:val>
                                            <p:strVal val="ppt_y"/>
                                          </p:val>
                                        </p:tav>
                                      </p:tavLst>
                                    </p:anim>
                                    <p:set>
                                      <p:cBhvr>
                                        <p:cTn id="98" dur="1" fill="hold">
                                          <p:stCondLst>
                                            <p:cond delay="499"/>
                                          </p:stCondLst>
                                        </p:cTn>
                                        <p:tgtEl>
                                          <p:spTgt spid="32">
                                            <p:txEl>
                                              <p:pRg st="2" end="2"/>
                                            </p:txEl>
                                          </p:spTgt>
                                        </p:tgtEl>
                                        <p:attrNameLst>
                                          <p:attrName>style.visibility</p:attrName>
                                        </p:attrNameLst>
                                      </p:cBhvr>
                                      <p:to>
                                        <p:strVal val="hidden"/>
                                      </p:to>
                                    </p:set>
                                  </p:childTnLst>
                                </p:cTn>
                              </p:par>
                              <p:par>
                                <p:cTn id="99" presetID="2" presetClass="exit" presetSubtype="2" fill="hold" grpId="1" nodeType="withEffect">
                                  <p:stCondLst>
                                    <p:cond delay="38710"/>
                                  </p:stCondLst>
                                  <p:childTnLst>
                                    <p:anim calcmode="lin" valueType="num">
                                      <p:cBhvr additive="base">
                                        <p:cTn id="100" dur="500"/>
                                        <p:tgtEl>
                                          <p:spTgt spid="32">
                                            <p:txEl>
                                              <p:pRg st="3" end="3"/>
                                            </p:txEl>
                                          </p:spTgt>
                                        </p:tgtEl>
                                        <p:attrNameLst>
                                          <p:attrName>ppt_x</p:attrName>
                                        </p:attrNameLst>
                                      </p:cBhvr>
                                      <p:tavLst>
                                        <p:tav tm="0">
                                          <p:val>
                                            <p:strVal val="ppt_x"/>
                                          </p:val>
                                        </p:tav>
                                        <p:tav tm="100000">
                                          <p:val>
                                            <p:strVal val="1+ppt_w/2"/>
                                          </p:val>
                                        </p:tav>
                                      </p:tavLst>
                                    </p:anim>
                                    <p:anim calcmode="lin" valueType="num">
                                      <p:cBhvr additive="base">
                                        <p:cTn id="101" dur="500"/>
                                        <p:tgtEl>
                                          <p:spTgt spid="32">
                                            <p:txEl>
                                              <p:pRg st="3" end="3"/>
                                            </p:txEl>
                                          </p:spTgt>
                                        </p:tgtEl>
                                        <p:attrNameLst>
                                          <p:attrName>ppt_y</p:attrName>
                                        </p:attrNameLst>
                                      </p:cBhvr>
                                      <p:tavLst>
                                        <p:tav tm="0">
                                          <p:val>
                                            <p:strVal val="ppt_y"/>
                                          </p:val>
                                        </p:tav>
                                        <p:tav tm="100000">
                                          <p:val>
                                            <p:strVal val="ppt_y"/>
                                          </p:val>
                                        </p:tav>
                                      </p:tavLst>
                                    </p:anim>
                                    <p:set>
                                      <p:cBhvr>
                                        <p:cTn id="102" dur="1" fill="hold">
                                          <p:stCondLst>
                                            <p:cond delay="499"/>
                                          </p:stCondLst>
                                        </p:cTn>
                                        <p:tgtEl>
                                          <p:spTgt spid="32">
                                            <p:txEl>
                                              <p:pRg st="3" end="3"/>
                                            </p:txEl>
                                          </p:spTgt>
                                        </p:tgtEl>
                                        <p:attrNameLst>
                                          <p:attrName>style.visibility</p:attrName>
                                        </p:attrNameLst>
                                      </p:cBhvr>
                                      <p:to>
                                        <p:strVal val="hidden"/>
                                      </p:to>
                                    </p:set>
                                  </p:childTnLst>
                                </p:cTn>
                              </p:par>
                              <p:par>
                                <p:cTn id="103" presetID="2" presetClass="exit" presetSubtype="2" fill="hold" nodeType="withEffect">
                                  <p:stCondLst>
                                    <p:cond delay="38710"/>
                                  </p:stCondLst>
                                  <p:childTnLst>
                                    <p:anim calcmode="lin" valueType="num">
                                      <p:cBhvr additive="base">
                                        <p:cTn id="104" dur="500"/>
                                        <p:tgtEl>
                                          <p:spTgt spid="18"/>
                                        </p:tgtEl>
                                        <p:attrNameLst>
                                          <p:attrName>ppt_x</p:attrName>
                                        </p:attrNameLst>
                                      </p:cBhvr>
                                      <p:tavLst>
                                        <p:tav tm="0">
                                          <p:val>
                                            <p:strVal val="ppt_x"/>
                                          </p:val>
                                        </p:tav>
                                        <p:tav tm="100000">
                                          <p:val>
                                            <p:strVal val="1+ppt_w/2"/>
                                          </p:val>
                                        </p:tav>
                                      </p:tavLst>
                                    </p:anim>
                                    <p:anim calcmode="lin" valueType="num">
                                      <p:cBhvr additive="base">
                                        <p:cTn id="105" dur="500"/>
                                        <p:tgtEl>
                                          <p:spTgt spid="18"/>
                                        </p:tgtEl>
                                        <p:attrNameLst>
                                          <p:attrName>ppt_y</p:attrName>
                                        </p:attrNameLst>
                                      </p:cBhvr>
                                      <p:tavLst>
                                        <p:tav tm="0">
                                          <p:val>
                                            <p:strVal val="ppt_y"/>
                                          </p:val>
                                        </p:tav>
                                        <p:tav tm="100000">
                                          <p:val>
                                            <p:strVal val="ppt_y"/>
                                          </p:val>
                                        </p:tav>
                                      </p:tavLst>
                                    </p:anim>
                                    <p:set>
                                      <p:cBhvr>
                                        <p:cTn id="106" dur="1" fill="hold">
                                          <p:stCondLst>
                                            <p:cond delay="499"/>
                                          </p:stCondLst>
                                        </p:cTn>
                                        <p:tgtEl>
                                          <p:spTgt spid="18"/>
                                        </p:tgtEl>
                                        <p:attrNameLst>
                                          <p:attrName>style.visibility</p:attrName>
                                        </p:attrNameLst>
                                      </p:cBhvr>
                                      <p:to>
                                        <p:strVal val="hidden"/>
                                      </p:to>
                                    </p:set>
                                  </p:childTnLst>
                                </p:cTn>
                              </p:par>
                              <p:par>
                                <p:cTn id="107" presetID="2" presetClass="exit" presetSubtype="2" fill="hold" grpId="1" nodeType="withEffect">
                                  <p:stCondLst>
                                    <p:cond delay="38710"/>
                                  </p:stCondLst>
                                  <p:childTnLst>
                                    <p:anim calcmode="lin" valueType="num">
                                      <p:cBhvr additive="base">
                                        <p:cTn id="108" dur="500"/>
                                        <p:tgtEl>
                                          <p:spTgt spid="30">
                                            <p:txEl>
                                              <p:pRg st="0" end="0"/>
                                            </p:txEl>
                                          </p:spTgt>
                                        </p:tgtEl>
                                        <p:attrNameLst>
                                          <p:attrName>ppt_x</p:attrName>
                                        </p:attrNameLst>
                                      </p:cBhvr>
                                      <p:tavLst>
                                        <p:tav tm="0">
                                          <p:val>
                                            <p:strVal val="ppt_x"/>
                                          </p:val>
                                        </p:tav>
                                        <p:tav tm="100000">
                                          <p:val>
                                            <p:strVal val="1+ppt_w/2"/>
                                          </p:val>
                                        </p:tav>
                                      </p:tavLst>
                                    </p:anim>
                                    <p:anim calcmode="lin" valueType="num">
                                      <p:cBhvr additive="base">
                                        <p:cTn id="109" dur="500"/>
                                        <p:tgtEl>
                                          <p:spTgt spid="30">
                                            <p:txEl>
                                              <p:pRg st="0" end="0"/>
                                            </p:txEl>
                                          </p:spTgt>
                                        </p:tgtEl>
                                        <p:attrNameLst>
                                          <p:attrName>ppt_y</p:attrName>
                                        </p:attrNameLst>
                                      </p:cBhvr>
                                      <p:tavLst>
                                        <p:tav tm="0">
                                          <p:val>
                                            <p:strVal val="ppt_y"/>
                                          </p:val>
                                        </p:tav>
                                        <p:tav tm="100000">
                                          <p:val>
                                            <p:strVal val="ppt_y"/>
                                          </p:val>
                                        </p:tav>
                                      </p:tavLst>
                                    </p:anim>
                                    <p:set>
                                      <p:cBhvr>
                                        <p:cTn id="110" dur="1" fill="hold">
                                          <p:stCondLst>
                                            <p:cond delay="499"/>
                                          </p:stCondLst>
                                        </p:cTn>
                                        <p:tgtEl>
                                          <p:spTgt spid="30">
                                            <p:txEl>
                                              <p:pRg st="0" end="0"/>
                                            </p:txEl>
                                          </p:spTgt>
                                        </p:tgtEl>
                                        <p:attrNameLst>
                                          <p:attrName>style.visibility</p:attrName>
                                        </p:attrNameLst>
                                      </p:cBhvr>
                                      <p:to>
                                        <p:strVal val="hidden"/>
                                      </p:to>
                                    </p:set>
                                  </p:childTnLst>
                                </p:cTn>
                              </p:par>
                              <p:par>
                                <p:cTn id="111" presetID="2" presetClass="exit" presetSubtype="2" fill="hold" grpId="1" nodeType="withEffect">
                                  <p:stCondLst>
                                    <p:cond delay="38710"/>
                                  </p:stCondLst>
                                  <p:childTnLst>
                                    <p:anim calcmode="lin" valueType="num">
                                      <p:cBhvr additive="base">
                                        <p:cTn id="112" dur="500"/>
                                        <p:tgtEl>
                                          <p:spTgt spid="30">
                                            <p:txEl>
                                              <p:pRg st="1" end="1"/>
                                            </p:txEl>
                                          </p:spTgt>
                                        </p:tgtEl>
                                        <p:attrNameLst>
                                          <p:attrName>ppt_x</p:attrName>
                                        </p:attrNameLst>
                                      </p:cBhvr>
                                      <p:tavLst>
                                        <p:tav tm="0">
                                          <p:val>
                                            <p:strVal val="ppt_x"/>
                                          </p:val>
                                        </p:tav>
                                        <p:tav tm="100000">
                                          <p:val>
                                            <p:strVal val="1+ppt_w/2"/>
                                          </p:val>
                                        </p:tav>
                                      </p:tavLst>
                                    </p:anim>
                                    <p:anim calcmode="lin" valueType="num">
                                      <p:cBhvr additive="base">
                                        <p:cTn id="113" dur="500"/>
                                        <p:tgtEl>
                                          <p:spTgt spid="30">
                                            <p:txEl>
                                              <p:pRg st="1" end="1"/>
                                            </p:txEl>
                                          </p:spTgt>
                                        </p:tgtEl>
                                        <p:attrNameLst>
                                          <p:attrName>ppt_y</p:attrName>
                                        </p:attrNameLst>
                                      </p:cBhvr>
                                      <p:tavLst>
                                        <p:tav tm="0">
                                          <p:val>
                                            <p:strVal val="ppt_y"/>
                                          </p:val>
                                        </p:tav>
                                        <p:tav tm="100000">
                                          <p:val>
                                            <p:strVal val="ppt_y"/>
                                          </p:val>
                                        </p:tav>
                                      </p:tavLst>
                                    </p:anim>
                                    <p:set>
                                      <p:cBhvr>
                                        <p:cTn id="114" dur="1" fill="hold">
                                          <p:stCondLst>
                                            <p:cond delay="499"/>
                                          </p:stCondLst>
                                        </p:cTn>
                                        <p:tgtEl>
                                          <p:spTgt spid="30">
                                            <p:txEl>
                                              <p:pRg st="1" end="1"/>
                                            </p:txEl>
                                          </p:spTgt>
                                        </p:tgtEl>
                                        <p:attrNameLst>
                                          <p:attrName>style.visibility</p:attrName>
                                        </p:attrNameLst>
                                      </p:cBhvr>
                                      <p:to>
                                        <p:strVal val="hidden"/>
                                      </p:to>
                                    </p:set>
                                  </p:childTnLst>
                                </p:cTn>
                              </p:par>
                              <p:par>
                                <p:cTn id="115" presetID="2" presetClass="exit" presetSubtype="2" fill="hold" grpId="1" nodeType="withEffect">
                                  <p:stCondLst>
                                    <p:cond delay="38710"/>
                                  </p:stCondLst>
                                  <p:childTnLst>
                                    <p:anim calcmode="lin" valueType="num">
                                      <p:cBhvr additive="base">
                                        <p:cTn id="116" dur="500"/>
                                        <p:tgtEl>
                                          <p:spTgt spid="30">
                                            <p:txEl>
                                              <p:pRg st="2" end="2"/>
                                            </p:txEl>
                                          </p:spTgt>
                                        </p:tgtEl>
                                        <p:attrNameLst>
                                          <p:attrName>ppt_x</p:attrName>
                                        </p:attrNameLst>
                                      </p:cBhvr>
                                      <p:tavLst>
                                        <p:tav tm="0">
                                          <p:val>
                                            <p:strVal val="ppt_x"/>
                                          </p:val>
                                        </p:tav>
                                        <p:tav tm="100000">
                                          <p:val>
                                            <p:strVal val="1+ppt_w/2"/>
                                          </p:val>
                                        </p:tav>
                                      </p:tavLst>
                                    </p:anim>
                                    <p:anim calcmode="lin" valueType="num">
                                      <p:cBhvr additive="base">
                                        <p:cTn id="117" dur="500"/>
                                        <p:tgtEl>
                                          <p:spTgt spid="30">
                                            <p:txEl>
                                              <p:pRg st="2" end="2"/>
                                            </p:txEl>
                                          </p:spTgt>
                                        </p:tgtEl>
                                        <p:attrNameLst>
                                          <p:attrName>ppt_y</p:attrName>
                                        </p:attrNameLst>
                                      </p:cBhvr>
                                      <p:tavLst>
                                        <p:tav tm="0">
                                          <p:val>
                                            <p:strVal val="ppt_y"/>
                                          </p:val>
                                        </p:tav>
                                        <p:tav tm="100000">
                                          <p:val>
                                            <p:strVal val="ppt_y"/>
                                          </p:val>
                                        </p:tav>
                                      </p:tavLst>
                                    </p:anim>
                                    <p:set>
                                      <p:cBhvr>
                                        <p:cTn id="118" dur="1" fill="hold">
                                          <p:stCondLst>
                                            <p:cond delay="499"/>
                                          </p:stCondLst>
                                        </p:cTn>
                                        <p:tgtEl>
                                          <p:spTgt spid="30">
                                            <p:txEl>
                                              <p:pRg st="2" end="2"/>
                                            </p:txEl>
                                          </p:spTgt>
                                        </p:tgtEl>
                                        <p:attrNameLst>
                                          <p:attrName>style.visibility</p:attrName>
                                        </p:attrNameLst>
                                      </p:cBhvr>
                                      <p:to>
                                        <p:strVal val="hidden"/>
                                      </p:to>
                                    </p:set>
                                  </p:childTnLst>
                                </p:cTn>
                              </p:par>
                              <p:par>
                                <p:cTn id="119" presetID="2" presetClass="exit" presetSubtype="2" fill="hold" grpId="1" nodeType="withEffect">
                                  <p:stCondLst>
                                    <p:cond delay="38710"/>
                                  </p:stCondLst>
                                  <p:childTnLst>
                                    <p:anim calcmode="lin" valueType="num">
                                      <p:cBhvr additive="base">
                                        <p:cTn id="120" dur="500"/>
                                        <p:tgtEl>
                                          <p:spTgt spid="30">
                                            <p:txEl>
                                              <p:pRg st="3" end="3"/>
                                            </p:txEl>
                                          </p:spTgt>
                                        </p:tgtEl>
                                        <p:attrNameLst>
                                          <p:attrName>ppt_x</p:attrName>
                                        </p:attrNameLst>
                                      </p:cBhvr>
                                      <p:tavLst>
                                        <p:tav tm="0">
                                          <p:val>
                                            <p:strVal val="ppt_x"/>
                                          </p:val>
                                        </p:tav>
                                        <p:tav tm="100000">
                                          <p:val>
                                            <p:strVal val="1+ppt_w/2"/>
                                          </p:val>
                                        </p:tav>
                                      </p:tavLst>
                                    </p:anim>
                                    <p:anim calcmode="lin" valueType="num">
                                      <p:cBhvr additive="base">
                                        <p:cTn id="121" dur="500"/>
                                        <p:tgtEl>
                                          <p:spTgt spid="30">
                                            <p:txEl>
                                              <p:pRg st="3" end="3"/>
                                            </p:txEl>
                                          </p:spTgt>
                                        </p:tgtEl>
                                        <p:attrNameLst>
                                          <p:attrName>ppt_y</p:attrName>
                                        </p:attrNameLst>
                                      </p:cBhvr>
                                      <p:tavLst>
                                        <p:tav tm="0">
                                          <p:val>
                                            <p:strVal val="ppt_y"/>
                                          </p:val>
                                        </p:tav>
                                        <p:tav tm="100000">
                                          <p:val>
                                            <p:strVal val="ppt_y"/>
                                          </p:val>
                                        </p:tav>
                                      </p:tavLst>
                                    </p:anim>
                                    <p:set>
                                      <p:cBhvr>
                                        <p:cTn id="122" dur="1" fill="hold">
                                          <p:stCondLst>
                                            <p:cond delay="499"/>
                                          </p:stCondLst>
                                        </p:cTn>
                                        <p:tgtEl>
                                          <p:spTgt spid="30">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3"/>
                </p:tgtEl>
              </p:cMediaNode>
            </p:audio>
          </p:childTnLst>
        </p:cTn>
      </p:par>
    </p:tnLst>
    <p:bldLst>
      <p:bldP spid="30" grpId="0" uiExpand="1" build="p"/>
      <p:bldP spid="30" grpId="1" build="allAtOnce"/>
      <p:bldP spid="32" grpId="0" uiExpand="1" build="p"/>
      <p:bldP spid="32" grpId="1" build="allAtOnce"/>
      <p:bldP spid="28" grpId="0" uiExpand="1" build="p"/>
      <p:bldP spid="28" grpId="1"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Atkinson Hyperlegible"/>
        <a:ea typeface=""/>
        <a:cs typeface=""/>
      </a:majorFont>
      <a:minorFont>
        <a:latin typeface="Atkinson Hyperlegib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8127</TotalTime>
  <Words>3882</Words>
  <Application>Microsoft Office PowerPoint</Application>
  <PresentationFormat>Widescreen</PresentationFormat>
  <Paragraphs>307</Paragraphs>
  <Slides>23</Slides>
  <Notes>23</Notes>
  <HiddenSlides>0</HiddenSlides>
  <MMClips>23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PMingLiU</vt:lpstr>
      <vt:lpstr>Aptos</vt:lpstr>
      <vt:lpstr>Arial</vt:lpstr>
      <vt:lpstr>Atkinson Hyperlegible</vt:lpstr>
      <vt:lpstr>Calibri</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Sandanshive</dc:creator>
  <cp:lastModifiedBy>Sandesh Borchate</cp:lastModifiedBy>
  <cp:revision>1555</cp:revision>
  <dcterms:created xsi:type="dcterms:W3CDTF">2024-04-08T04:34:43Z</dcterms:created>
  <dcterms:modified xsi:type="dcterms:W3CDTF">2024-08-28T06:16:05Z</dcterms:modified>
</cp:coreProperties>
</file>