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56" r:id="rId2"/>
    <p:sldId id="328" r:id="rId3"/>
    <p:sldId id="348" r:id="rId4"/>
    <p:sldId id="357" r:id="rId5"/>
    <p:sldId id="292" r:id="rId6"/>
    <p:sldId id="284" r:id="rId7"/>
    <p:sldId id="285" r:id="rId8"/>
    <p:sldId id="325" r:id="rId9"/>
    <p:sldId id="289" r:id="rId10"/>
    <p:sldId id="312" r:id="rId11"/>
    <p:sldId id="297" r:id="rId12"/>
    <p:sldId id="358" r:id="rId13"/>
    <p:sldId id="331" r:id="rId14"/>
    <p:sldId id="346" r:id="rId15"/>
    <p:sldId id="335" r:id="rId16"/>
    <p:sldId id="339" r:id="rId17"/>
    <p:sldId id="354" r:id="rId18"/>
    <p:sldId id="341" r:id="rId19"/>
    <p:sldId id="355" r:id="rId20"/>
    <p:sldId id="350" r:id="rId21"/>
    <p:sldId id="343" r:id="rId22"/>
    <p:sldId id="345" r:id="rId23"/>
    <p:sldId id="33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192" userDrawn="1">
          <p15:clr>
            <a:srgbClr val="A4A3A4"/>
          </p15:clr>
        </p15:guide>
        <p15:guide id="3" orient="horz" pos="4152" userDrawn="1">
          <p15:clr>
            <a:srgbClr val="A4A3A4"/>
          </p15:clr>
        </p15:guide>
        <p15:guide id="4" pos="7560" userDrawn="1">
          <p15:clr>
            <a:srgbClr val="A4A3A4"/>
          </p15:clr>
        </p15:guide>
        <p15:guide id="5" orient="horz" pos="456" userDrawn="1">
          <p15:clr>
            <a:srgbClr val="A4A3A4"/>
          </p15:clr>
        </p15:guide>
        <p15:guide id="6" pos="816" userDrawn="1">
          <p15:clr>
            <a:srgbClr val="A4A3A4"/>
          </p15:clr>
        </p15:guide>
        <p15:guide id="7" orient="horz" pos="288" userDrawn="1">
          <p15:clr>
            <a:srgbClr val="A4A3A4"/>
          </p15:clr>
        </p15:guide>
        <p15:guide id="8" pos="7392" userDrawn="1">
          <p15:clr>
            <a:srgbClr val="A4A3A4"/>
          </p15:clr>
        </p15:guide>
        <p15:guide id="11"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02F"/>
    <a:srgbClr val="F26829"/>
    <a:srgbClr val="009ADE"/>
    <a:srgbClr val="00205C"/>
    <a:srgbClr val="C4C9EA"/>
    <a:srgbClr val="B8BDE6"/>
    <a:srgbClr val="262F6D"/>
    <a:srgbClr val="A4E6E0"/>
    <a:srgbClr val="33BDB0"/>
    <a:srgbClr val="D3D9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75206" autoAdjust="0"/>
  </p:normalViewPr>
  <p:slideViewPr>
    <p:cSldViewPr snapToGrid="0">
      <p:cViewPr varScale="1">
        <p:scale>
          <a:sx n="45" d="100"/>
          <a:sy n="45" d="100"/>
        </p:scale>
        <p:origin x="78" y="246"/>
      </p:cViewPr>
      <p:guideLst>
        <p:guide orient="horz" pos="144"/>
        <p:guide pos="192"/>
        <p:guide orient="horz" pos="4152"/>
        <p:guide pos="7560"/>
        <p:guide orient="horz" pos="456"/>
        <p:guide pos="816"/>
        <p:guide orient="horz" pos="288"/>
        <p:guide pos="7392"/>
        <p:guide pos="3840"/>
      </p:guideLst>
    </p:cSldViewPr>
  </p:slideViewPr>
  <p:notesTextViewPr>
    <p:cViewPr>
      <p:scale>
        <a:sx n="125" d="100"/>
        <a:sy n="125" d="100"/>
      </p:scale>
      <p:origin x="0" y="-168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ONOVA, Daria" userId="4ea9d722-ee59-4008-8ffa-67d4ef1e9103" providerId="ADAL" clId="{3FC8F563-758D-4080-9111-8BEFB637D86D}"/>
    <pc:docChg chg="modSld">
      <pc:chgData name="ARONOVA, Daria" userId="4ea9d722-ee59-4008-8ffa-67d4ef1e9103" providerId="ADAL" clId="{3FC8F563-758D-4080-9111-8BEFB637D86D}" dt="2025-01-15T13:12:04.717" v="2" actId="1076"/>
      <pc:docMkLst>
        <pc:docMk/>
      </pc:docMkLst>
      <pc:sldChg chg="modSp mod">
        <pc:chgData name="ARONOVA, Daria" userId="4ea9d722-ee59-4008-8ffa-67d4ef1e9103" providerId="ADAL" clId="{3FC8F563-758D-4080-9111-8BEFB637D86D}" dt="2025-01-15T12:58:56.140" v="1" actId="1076"/>
        <pc:sldMkLst>
          <pc:docMk/>
          <pc:sldMk cId="508450702" sldId="292"/>
        </pc:sldMkLst>
        <pc:picChg chg="mod">
          <ac:chgData name="ARONOVA, Daria" userId="4ea9d722-ee59-4008-8ffa-67d4ef1e9103" providerId="ADAL" clId="{3FC8F563-758D-4080-9111-8BEFB637D86D}" dt="2025-01-15T12:58:56.140" v="1" actId="1076"/>
          <ac:picMkLst>
            <pc:docMk/>
            <pc:sldMk cId="508450702" sldId="292"/>
            <ac:picMk id="11" creationId="{01CCEBA8-C389-1E69-C2D5-29D933876C10}"/>
          </ac:picMkLst>
        </pc:picChg>
      </pc:sldChg>
      <pc:sldChg chg="modSp mod">
        <pc:chgData name="ARONOVA, Daria" userId="4ea9d722-ee59-4008-8ffa-67d4ef1e9103" providerId="ADAL" clId="{3FC8F563-758D-4080-9111-8BEFB637D86D}" dt="2025-01-15T13:12:04.717" v="2" actId="1076"/>
        <pc:sldMkLst>
          <pc:docMk/>
          <pc:sldMk cId="1502543988" sldId="341"/>
        </pc:sldMkLst>
        <pc:grpChg chg="mod">
          <ac:chgData name="ARONOVA, Daria" userId="4ea9d722-ee59-4008-8ffa-67d4ef1e9103" providerId="ADAL" clId="{3FC8F563-758D-4080-9111-8BEFB637D86D}" dt="2025-01-15T13:12:04.717" v="2" actId="1076"/>
          <ac:grpSpMkLst>
            <pc:docMk/>
            <pc:sldMk cId="1502543988" sldId="341"/>
            <ac:grpSpMk id="13" creationId="{823A2166-E82C-4063-911F-E17E58A476DF}"/>
          </ac:grpSpMkLst>
        </pc:grpChg>
      </pc:sldChg>
      <pc:sldChg chg="modSp mod">
        <pc:chgData name="ARONOVA, Daria" userId="4ea9d722-ee59-4008-8ffa-67d4ef1e9103" providerId="ADAL" clId="{3FC8F563-758D-4080-9111-8BEFB637D86D}" dt="2025-01-15T12:56:51.146" v="0" actId="1076"/>
        <pc:sldMkLst>
          <pc:docMk/>
          <pc:sldMk cId="3954391673" sldId="348"/>
        </pc:sldMkLst>
        <pc:grpChg chg="mod">
          <ac:chgData name="ARONOVA, Daria" userId="4ea9d722-ee59-4008-8ffa-67d4ef1e9103" providerId="ADAL" clId="{3FC8F563-758D-4080-9111-8BEFB637D86D}" dt="2025-01-15T12:56:51.146" v="0" actId="1076"/>
          <ac:grpSpMkLst>
            <pc:docMk/>
            <pc:sldMk cId="3954391673" sldId="348"/>
            <ac:grpSpMk id="7" creationId="{35781AF4-7EEF-5233-38A6-05B97135549E}"/>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8F6E3D-DC8A-4393-82B5-3D294E98837A}"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CFEF8-FD76-4F0F-9D3F-EA6FDD982AF8}" type="slidenum">
              <a:rPr lang="en-US" smtClean="0"/>
              <a:t>‹#›</a:t>
            </a:fld>
            <a:endParaRPr lang="en-US"/>
          </a:p>
        </p:txBody>
      </p:sp>
    </p:spTree>
    <p:extLst>
      <p:ext uri="{BB962C8B-B14F-4D97-AF65-F5344CB8AC3E}">
        <p14:creationId xmlns:p14="http://schemas.microsoft.com/office/powerpoint/2010/main" val="1651823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PMingLiU" panose="02020500000000000000" pitchFamily="18" charset="-120"/>
              </a:rPr>
              <a:t>Hello, my name is Arabella Hayter, and I work with WHO’s headquarters on WASH in health care facilities. Welcome to Module 1 </a:t>
            </a:r>
            <a:r>
              <a:rPr lang="it-IT" sz="1800" dirty="0">
                <a:solidFill>
                  <a:srgbClr val="000000"/>
                </a:solidFill>
                <a:effectLst/>
                <a:latin typeface="Calibri" panose="020F0502020204030204" pitchFamily="34" charset="0"/>
                <a:ea typeface="PMingLiU" panose="02020500000000000000" pitchFamily="18" charset="-120"/>
              </a:rPr>
              <a:t>Setting the scene: national actions and health engagement to support effective WASH FIT implementation.</a:t>
            </a:r>
            <a:r>
              <a:rPr lang="en-US" sz="1800" dirty="0">
                <a:effectLst/>
                <a:latin typeface="Calibri" panose="020F0502020204030204" pitchFamily="34" charset="0"/>
                <a:ea typeface="PMingLiU" panose="02020500000000000000" pitchFamily="18" charset="-120"/>
              </a:rPr>
              <a: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a:t>
            </a:fld>
            <a:endParaRPr lang="en-US"/>
          </a:p>
        </p:txBody>
      </p:sp>
    </p:spTree>
    <p:extLst>
      <p:ext uri="{BB962C8B-B14F-4D97-AF65-F5344CB8AC3E}">
        <p14:creationId xmlns:p14="http://schemas.microsoft.com/office/powerpoint/2010/main" val="3980524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So now let’s move our attention to WASH FIT. </a:t>
            </a:r>
            <a:r>
              <a:rPr lang="en-US" sz="1800" dirty="0">
                <a:effectLst/>
                <a:latin typeface="Calibri" panose="020F0502020204030204" pitchFamily="34" charset="0"/>
                <a:ea typeface="PMingLiU" panose="02020500000000000000" pitchFamily="18" charset="-120"/>
              </a:rPr>
              <a: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Calibri" panose="020F0502020204030204" pitchFamily="34" charset="0"/>
                <a:ea typeface="PMingLiU" panose="02020500000000000000" pitchFamily="18" charset="-120"/>
              </a:rPr>
              <a: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WASH FIT is a flexible framework for use in a range of health care settings. It is based on a five step cycle, undertaken at the facility, as shown here. This course will take you through each of these steps in turn.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The core function of WASH FIT is to </a:t>
            </a:r>
            <a:r>
              <a:rPr lang="en-US" sz="1800" dirty="0">
                <a:solidFill>
                  <a:srgbClr val="FF0000"/>
                </a:solidFill>
                <a:effectLst/>
                <a:latin typeface="Calibri" panose="020F0502020204030204" pitchFamily="34" charset="0"/>
                <a:ea typeface="PMingLiU" panose="02020500000000000000" pitchFamily="18" charset="-120"/>
              </a:rPr>
              <a:t>foster</a:t>
            </a:r>
            <a:r>
              <a:rPr lang="en-US" sz="1800" dirty="0">
                <a:solidFill>
                  <a:srgbClr val="000000"/>
                </a:solidFill>
                <a:effectLst/>
                <a:latin typeface="Calibri" panose="020F0502020204030204" pitchFamily="34" charset="0"/>
                <a:ea typeface="PMingLiU" panose="02020500000000000000" pitchFamily="18" charset="-120"/>
              </a:rPr>
              <a:t> the development, monitoring, and implementation of improvement plans, prioritizing climate-resilient, equitable, and inclusive improvements. Flexible in nature, it is adaptable to a range of contexts, where it can be used either independently or integrated into existing quality improvement programs. </a:t>
            </a:r>
            <a:r>
              <a:rPr lang="en-US" sz="1800" dirty="0">
                <a:effectLst/>
                <a:latin typeface="Calibri" panose="020F0502020204030204" pitchFamily="34" charset="0"/>
                <a:ea typeface="PMingLiU" panose="02020500000000000000" pitchFamily="18" charset="-120"/>
              </a:rPr>
              <a:t>Importantly, it is a means to track and measure progress, and to engage and hold leaders to account.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solidFill>
                  <a:srgbClr val="000000"/>
                </a:solidFill>
                <a:effectLst/>
                <a:latin typeface="Calibri" panose="020F0502020204030204" pitchFamily="34" charset="0"/>
                <a:ea typeface="PMingLiU" panose="02020500000000000000" pitchFamily="18" charset="-120"/>
              </a:rPr>
              <a:t>WASH FIT addresses infrastructure, </a:t>
            </a:r>
            <a:r>
              <a:rPr lang="en-GB" sz="1800" dirty="0" err="1">
                <a:solidFill>
                  <a:srgbClr val="000000"/>
                </a:solidFill>
                <a:effectLst/>
                <a:latin typeface="Calibri" panose="020F0502020204030204" pitchFamily="34" charset="0"/>
                <a:ea typeface="PMingLiU" panose="02020500000000000000" pitchFamily="18" charset="-120"/>
              </a:rPr>
              <a:t>behaviors</a:t>
            </a:r>
            <a:r>
              <a:rPr lang="en-GB" sz="1800" dirty="0">
                <a:solidFill>
                  <a:srgbClr val="000000"/>
                </a:solidFill>
                <a:effectLst/>
                <a:latin typeface="Calibri" panose="020F0502020204030204" pitchFamily="34" charset="0"/>
                <a:ea typeface="PMingLiU" panose="02020500000000000000" pitchFamily="18" charset="-120"/>
              </a:rPr>
              <a:t>, and ongoing operation and maintenance. This ensures a comprehensive approach to enhancing WASH practices </a:t>
            </a:r>
            <a:r>
              <a:rPr lang="en-GB" sz="1800" dirty="0">
                <a:solidFill>
                  <a:srgbClr val="FF0000"/>
                </a:solidFill>
                <a:effectLst/>
                <a:latin typeface="Calibri" panose="020F0502020204030204" pitchFamily="34" charset="0"/>
                <a:ea typeface="PMingLiU" panose="02020500000000000000" pitchFamily="18" charset="-120"/>
              </a:rPr>
              <a:t>and services </a:t>
            </a:r>
            <a:r>
              <a:rPr lang="en-GB" sz="1800" dirty="0">
                <a:solidFill>
                  <a:srgbClr val="000000"/>
                </a:solidFill>
                <a:effectLst/>
                <a:latin typeface="Calibri" panose="020F0502020204030204" pitchFamily="34" charset="0"/>
                <a:ea typeface="PMingLiU" panose="02020500000000000000" pitchFamily="18" charset="-120"/>
              </a:rPr>
              <a:t>in healthcare settings.</a:t>
            </a:r>
            <a:r>
              <a:rPr lang="en-GB" sz="1800" dirty="0">
                <a:effectLst/>
                <a:latin typeface="Calibri" panose="020F0502020204030204" pitchFamily="34" charset="0"/>
                <a:ea typeface="PMingLiU" panose="02020500000000000000" pitchFamily="18" charset="-120"/>
              </a:rPr>
              <a:t>​</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10</a:t>
            </a:fld>
            <a:endParaRPr lang="en-US"/>
          </a:p>
        </p:txBody>
      </p:sp>
    </p:spTree>
    <p:extLst>
      <p:ext uri="{BB962C8B-B14F-4D97-AF65-F5344CB8AC3E}">
        <p14:creationId xmlns:p14="http://schemas.microsoft.com/office/powerpoint/2010/main" val="684648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So what is the purpose and expected outcomes of WASH FIT? Well, WASH FIT can help to improve a range of important health and other outcomes. It helps improve environmental sustainability and climate resilience through climate-focused indicators, improve infection prevention and control and reduce antimicrobial resistance. It can strengthen outbreak response and resilience, enhance quality of care by preserving dignity (especially for pregnancy, delivery, postpartum and newborn care). It can improve staff and patient respect and developing a supportive environment. By fostering trust and improving access to healthcare services, WASH FIT also enhances overall health system responsiveness, benefiting communities and populations. It can also be used to improve gender equality, disability and social inclusion, through the planning, design and management of WASH services which promote accessibility, safety, privacy, social appropriateness and acceptability. </a:t>
            </a:r>
          </a:p>
          <a:p>
            <a:pPr marL="0" marR="0">
              <a:spcBef>
                <a:spcPts val="0"/>
              </a:spcBef>
              <a:spcAft>
                <a:spcPts val="0"/>
              </a:spcAft>
            </a:pPr>
            <a:endParaRPr lang="en-US" sz="1800" dirty="0">
              <a:solidFill>
                <a:srgbClr val="000000"/>
              </a:solidFill>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This is all achieved by taking a multisectoral approach, bringing together stakeholders from a range of backgrounds, including legislators, policymakers, district health officers, hospital administrators, engineers, and environmental specialists. Engaging healthcare service users, civil society and community members acknowledges their rights and contributions to the process. </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11</a:t>
            </a:fld>
            <a:endParaRPr lang="en-US"/>
          </a:p>
        </p:txBody>
      </p:sp>
    </p:spTree>
    <p:extLst>
      <p:ext uri="{BB962C8B-B14F-4D97-AF65-F5344CB8AC3E}">
        <p14:creationId xmlns:p14="http://schemas.microsoft.com/office/powerpoint/2010/main" val="2017298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So what is the purpose and expected outcomes of WASH FIT? Well, WASH FIT can help to improve a range of important health and other outcomes. It helps improve environmental sustainability and climate resilience through climate-focused indicators, improve infection prevention and control and reduce antimicrobial resistance. It can strengthen outbreak response and resilience, enhance quality of care by preserving dignity (especially for pregnancy, delivery, postpartum and newborn care). It can improve staff and patient respect and developing a supportive environment. By fostering trust and improving access to healthcare services, WASH FIT also enhances overall health system responsiveness, benefiting communities and populations. It can also be used to improve gender equality, disability and social inclusion, through the planning, design and management of WASH services which promote accessibility, safety, privacy, social appropriateness and acceptability. </a:t>
            </a:r>
          </a:p>
          <a:p>
            <a:pPr marL="0" marR="0">
              <a:spcBef>
                <a:spcPts val="0"/>
              </a:spcBef>
              <a:spcAft>
                <a:spcPts val="0"/>
              </a:spcAft>
            </a:pPr>
            <a:endParaRPr lang="en-US" sz="1800" dirty="0">
              <a:solidFill>
                <a:srgbClr val="000000"/>
              </a:solidFill>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This is all achieved by taking a multisectoral approach, bringing together stakeholders from a range of backgrounds, including legislators, policymakers, district health officers, hospital administrators, engineers, and environmental specialists. Engaging healthcare service users, civil society and community members acknowledges their rights and contributions to the process. </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12</a:t>
            </a:fld>
            <a:endParaRPr lang="en-US"/>
          </a:p>
        </p:txBody>
      </p:sp>
    </p:spTree>
    <p:extLst>
      <p:ext uri="{BB962C8B-B14F-4D97-AF65-F5344CB8AC3E}">
        <p14:creationId xmlns:p14="http://schemas.microsoft.com/office/powerpoint/2010/main" val="2437889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PMingLiU" panose="02020500000000000000" pitchFamily="18" charset="-120"/>
              </a:rPr>
              <a:t>This photo is from a health care facility in Bhutan. Take a moment to consider the main areas for improvement in order to maintain a safe and hygienic environment either in this facility or a typical facility in your context. </a:t>
            </a:r>
            <a:r>
              <a:rPr lang="en-GB" sz="1800" b="0" dirty="0">
                <a:effectLst/>
                <a:latin typeface="Calibri" panose="020F0502020204030204" pitchFamily="34" charset="0"/>
                <a:ea typeface="PMingLiU" panose="02020500000000000000" pitchFamily="18" charset="-120"/>
              </a:rPr>
              <a:t>Pause</a:t>
            </a:r>
            <a:r>
              <a:rPr lang="en-GB" sz="1800" dirty="0">
                <a:effectLst/>
                <a:latin typeface="Calibri" panose="020F0502020204030204" pitchFamily="34" charset="0"/>
                <a:ea typeface="PMingLiU" panose="02020500000000000000" pitchFamily="18" charset="-120"/>
              </a:rPr>
              <a:t> the video and take 2 minutes to write down the areas you think should be covered by WASH FIT </a:t>
            </a:r>
            <a:r>
              <a:rPr lang="en-GB" sz="1800" b="0" dirty="0">
                <a:effectLst/>
                <a:latin typeface="Calibri" panose="020F0502020204030204" pitchFamily="34" charset="0"/>
                <a:ea typeface="PMingLiU" panose="02020500000000000000" pitchFamily="18" charset="-120"/>
              </a:rPr>
              <a:t>and</a:t>
            </a:r>
            <a:r>
              <a:rPr lang="en-GB" sz="1800" dirty="0">
                <a:effectLst/>
                <a:latin typeface="Calibri" panose="020F0502020204030204" pitchFamily="34" charset="0"/>
                <a:ea typeface="PMingLiU" panose="02020500000000000000" pitchFamily="18" charset="-120"/>
              </a:rPr>
              <a:t> where you see any specific improvement needs in this photo). ​​</a:t>
            </a:r>
          </a:p>
          <a:p>
            <a:endParaRPr lang="en-GB" sz="1800" dirty="0">
              <a:effectLst/>
              <a:latin typeface="Calibri" panose="020F0502020204030204" pitchFamily="34" charset="0"/>
              <a:ea typeface="PMingLiU" panose="02020500000000000000" pitchFamily="18" charset="-120"/>
            </a:endParaRPr>
          </a:p>
          <a:p>
            <a:r>
              <a:rPr lang="en-GB" sz="1800" b="1" i="1" dirty="0">
                <a:effectLst/>
                <a:latin typeface="Calibri" panose="020F0502020204030204" pitchFamily="34" charset="0"/>
                <a:ea typeface="PMingLiU" panose="02020500000000000000" pitchFamily="18" charset="-120"/>
              </a:rPr>
              <a:t>(Blank audio)</a:t>
            </a:r>
            <a:endParaRPr lang="en-GB" b="1" i="1" dirty="0"/>
          </a:p>
        </p:txBody>
      </p:sp>
      <p:sp>
        <p:nvSpPr>
          <p:cNvPr id="4" name="Slide Number Placeholder 3"/>
          <p:cNvSpPr>
            <a:spLocks noGrp="1"/>
          </p:cNvSpPr>
          <p:nvPr>
            <p:ph type="sldNum" sz="quarter" idx="5"/>
          </p:nvPr>
        </p:nvSpPr>
        <p:spPr/>
        <p:txBody>
          <a:bodyPr/>
          <a:lstStyle/>
          <a:p>
            <a:fld id="{07D41EA3-1EB6-4AA7-96FA-6C6066CC3C28}" type="slidenum">
              <a:rPr lang="en-US" smtClean="0"/>
              <a:t>13</a:t>
            </a:fld>
            <a:endParaRPr lang="en-US"/>
          </a:p>
        </p:txBody>
      </p:sp>
    </p:spTree>
    <p:extLst>
      <p:ext uri="{BB962C8B-B14F-4D97-AF65-F5344CB8AC3E}">
        <p14:creationId xmlns:p14="http://schemas.microsoft.com/office/powerpoint/2010/main" val="3027186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Calibri" panose="020F0502020204030204" pitchFamily="34" charset="0"/>
                <a:ea typeface="Times New Roman" panose="02020603050405020304" pitchFamily="18" charset="0"/>
              </a:rPr>
              <a:t>WASH FIT is based on seven domains, which are crucial for a healthcare facility's functionality and safety.</a:t>
            </a:r>
          </a:p>
          <a:p>
            <a:pPr marL="0" marR="0"/>
            <a:endParaRPr lang="en-US" sz="1800" dirty="0">
              <a:effectLst/>
              <a:latin typeface="Calibri" panose="020F0502020204030204" pitchFamily="34"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These domains are water, sanitation, waste management, hand hygiene, environmental cleaning, energy &amp; environment, and finally, management &amp; workforce.</a:t>
            </a:r>
          </a:p>
          <a:p>
            <a:pPr marL="0" marR="0"/>
            <a:endParaRPr lang="en-US" sz="1800" dirty="0">
              <a:effectLst/>
              <a:latin typeface="Calibri" panose="020F0502020204030204" pitchFamily="34"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Additionally, there are two cross-cutting themes – climate and GEDSI (otherwise known as gender equality, disability and social inclusion) -- with indicators integrated across the seven domains.</a:t>
            </a:r>
          </a:p>
          <a:p>
            <a:pPr marL="0" marR="0"/>
            <a:endParaRPr lang="en-US" sz="1800" dirty="0">
              <a:effectLst/>
              <a:latin typeface="Calibri" panose="020F0502020204030204" pitchFamily="34"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Specific indicators within each domain, aligned with WHO global standards, provide a metric for assessment and improvement. We will look at how the assessment is structured in module 3. The standards on which the assessment is based include WHO’s essential environmental health standards, drinking-water and sanitation guidelines, IPC standards, and climate guidance. There are also other courses on </a:t>
            </a:r>
            <a:r>
              <a:rPr lang="en-US" sz="1800" dirty="0" err="1">
                <a:effectLst/>
                <a:latin typeface="Calibri" panose="020F0502020204030204" pitchFamily="34" charset="0"/>
                <a:ea typeface="Times New Roman" panose="02020603050405020304" pitchFamily="18" charset="0"/>
              </a:rPr>
              <a:t>OpenWHO</a:t>
            </a:r>
            <a:r>
              <a:rPr lang="en-US" sz="1800" dirty="0">
                <a:effectLst/>
                <a:latin typeface="Calibri" panose="020F0502020204030204" pitchFamily="34" charset="0"/>
                <a:ea typeface="Times New Roman" panose="02020603050405020304" pitchFamily="18" charset="0"/>
              </a:rPr>
              <a:t> which allow you to deepen your understanding of some of these areas. You will find links to these guidelines and training materials in the resources list.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14</a:t>
            </a:fld>
            <a:endParaRPr lang="en-US"/>
          </a:p>
        </p:txBody>
      </p:sp>
    </p:spTree>
    <p:extLst>
      <p:ext uri="{BB962C8B-B14F-4D97-AF65-F5344CB8AC3E}">
        <p14:creationId xmlns:p14="http://schemas.microsoft.com/office/powerpoint/2010/main" val="2209372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Calibri" panose="020F0502020204030204" pitchFamily="34" charset="0"/>
                <a:ea typeface="Times New Roman" panose="02020603050405020304" pitchFamily="18" charset="0"/>
              </a:rPr>
              <a:t>WASH FIT is based on seven domains, which are crucial for a healthcare facility's functionality and safety.</a:t>
            </a:r>
          </a:p>
          <a:p>
            <a:pPr marL="0" marR="0"/>
            <a:endParaRPr lang="en-US" sz="1800" dirty="0">
              <a:effectLst/>
              <a:latin typeface="Calibri" panose="020F0502020204030204" pitchFamily="34"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These domains are water, sanitation, waste management, hand hygiene, environmental cleaning, energy &amp; environment, and finally, management &amp; workforce.</a:t>
            </a:r>
          </a:p>
          <a:p>
            <a:pPr marL="0" marR="0"/>
            <a:endParaRPr lang="en-US" sz="1800" dirty="0">
              <a:effectLst/>
              <a:latin typeface="Calibri" panose="020F0502020204030204" pitchFamily="34"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Additionally, there are two cross-cutting themes – climate and GEDSI (otherwise known as gender equality, disability and social inclusion) -- with indicators integrated across the seven domains.</a:t>
            </a:r>
          </a:p>
          <a:p>
            <a:pPr marL="0" marR="0"/>
            <a:endParaRPr lang="en-US" sz="1800" dirty="0">
              <a:effectLst/>
              <a:latin typeface="Calibri" panose="020F0502020204030204" pitchFamily="34"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Specific indicators within each domain, aligned with WHO global standards, provide a metric for assessment and improvement. We will look at how the assessment is structured in module 3. The standards on which the assessment is based include WHO’s essential environmental health standards, drinking-water and sanitation guidelines, IPC standards, and climate guidance. There are also other courses on </a:t>
            </a:r>
            <a:r>
              <a:rPr lang="en-US" sz="1800" dirty="0" err="1">
                <a:effectLst/>
                <a:latin typeface="Calibri" panose="020F0502020204030204" pitchFamily="34" charset="0"/>
                <a:ea typeface="Times New Roman" panose="02020603050405020304" pitchFamily="18" charset="0"/>
              </a:rPr>
              <a:t>OpenWHO</a:t>
            </a:r>
            <a:r>
              <a:rPr lang="en-US" sz="1800" dirty="0">
                <a:effectLst/>
                <a:latin typeface="Calibri" panose="020F0502020204030204" pitchFamily="34" charset="0"/>
                <a:ea typeface="Times New Roman" panose="02020603050405020304" pitchFamily="18" charset="0"/>
              </a:rPr>
              <a:t> which allow you to deepen your understanding of some of these areas. You will find links to these guidelines and training materials in the resources list.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15</a:t>
            </a:fld>
            <a:endParaRPr lang="en-US"/>
          </a:p>
        </p:txBody>
      </p:sp>
    </p:spTree>
    <p:extLst>
      <p:ext uri="{BB962C8B-B14F-4D97-AF65-F5344CB8AC3E}">
        <p14:creationId xmlns:p14="http://schemas.microsoft.com/office/powerpoint/2010/main" val="3662001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Calibri" panose="020F0502020204030204" pitchFamily="34" charset="0"/>
                <a:ea typeface="Times New Roman" panose="02020603050405020304" pitchFamily="18" charset="0"/>
              </a:rPr>
              <a:t>In 2019, all 194 WHO Member States committed through a World Health Assembly resolution to meet the target of universal access to water, sanitation, waste management and hygiene services in health care facilities by 2030. In the same year, WHO and UNICEF outlined a set of national actions, known as the eight practical steps, to guide countries to improve WASH in health care facilities and advance quality of care, to form the basis and framework for national action and commitments made in the 2019 resolution. These practical steps are now also articulated in a United Nations General Assembly Resolution which Member States unanimously approved in December 2023.</a:t>
            </a:r>
          </a:p>
          <a:p>
            <a:pPr marL="0" marR="0"/>
            <a:endParaRPr lang="en-US" sz="1800" dirty="0">
              <a:effectLst/>
              <a:latin typeface="Calibri" panose="020F0502020204030204" pitchFamily="34"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The 8 steps are based on what works to drive and sustain improvements. A range of resources exist to support their implementation. Please refer to the resources section at the end of the module.</a:t>
            </a:r>
          </a:p>
          <a:p>
            <a:pPr marL="0" marR="0"/>
            <a:r>
              <a:rPr lang="en-US" sz="1800" dirty="0">
                <a:effectLst/>
                <a:latin typeface="Calibri" panose="020F0502020204030204" pitchFamily="34" charset="0"/>
                <a:ea typeface="Times New Roman" panose="02020603050405020304" pitchFamily="18" charset="0"/>
              </a:rPr>
              <a:t>WASH FIT contributes primarily to Step 4, Improve and Maintain infrastructure. However, other steps are also related to WASH FIT implementation. For example, WASH FIT provides a means to achieve and monitor standards (step 3) and to monitor and review national data (step 5).</a:t>
            </a:r>
            <a:endParaRPr lang="en-US" dirty="0">
              <a:solidFill>
                <a:srgbClr val="000000"/>
              </a:solidFill>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16</a:t>
            </a:fld>
            <a:endParaRPr lang="en-US"/>
          </a:p>
        </p:txBody>
      </p:sp>
    </p:spTree>
    <p:extLst>
      <p:ext uri="{BB962C8B-B14F-4D97-AF65-F5344CB8AC3E}">
        <p14:creationId xmlns:p14="http://schemas.microsoft.com/office/powerpoint/2010/main" val="111355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Calibri" panose="020F0502020204030204" pitchFamily="34" charset="0"/>
                <a:ea typeface="Times New Roman" panose="02020603050405020304" pitchFamily="18" charset="0"/>
              </a:rPr>
              <a:t>In 2019, all 194 WHO Member States committed through a World Health Assembly resolution to meet the target of universal access to water, sanitation, waste management and hygiene services in health care facilities by 2030. In the same year, WHO and UNICEF outlined a set of national actions, known as the eight practical steps, to guide countries to improve WASH in health care facilities and advance quality of care, to form the basis and framework for national action and commitments made in the 2019 resolution. These practical steps are now also articulated in a United Nations General Assembly Resolution which Member States unanimously approved in December 2023. ​</a:t>
            </a:r>
            <a:endParaRPr lang="en-US" sz="1800" dirty="0">
              <a:effectLst/>
              <a:latin typeface="Times New Roman" panose="02020603050405020304" pitchFamily="18" charset="0"/>
              <a:ea typeface="Times New Roman" panose="02020603050405020304" pitchFamily="18" charset="0"/>
            </a:endParaRPr>
          </a:p>
          <a:p>
            <a:pPr marL="0" marR="0"/>
            <a:endParaRPr lang="en-US" sz="1800" dirty="0">
              <a:effectLst/>
              <a:latin typeface="Calibri" panose="020F0502020204030204" pitchFamily="34"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The 8 steps are based on what works to drive and sustain improvements. A range of resources exist to support their implementation. Please refer to the resources section at the end of the module. ​</a:t>
            </a:r>
            <a:endParaRPr lang="en-US"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PMingLiU" panose="02020500000000000000" pitchFamily="18" charset="-120"/>
              </a:rPr>
              <a:t>WASH FIT contributes primarily to Step 4, Improve and Maintain infrastructure. However, other steps are also related to WASH FIT implementation. For example, WASH FIT provides a means to achieve and monitor standards (step 3) and to monitor and review national data (step 5). ​</a:t>
            </a:r>
            <a:endParaRPr lang="en-US" dirty="0">
              <a:solidFill>
                <a:srgbClr val="000000"/>
              </a:solidFill>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17</a:t>
            </a:fld>
            <a:endParaRPr lang="en-US"/>
          </a:p>
        </p:txBody>
      </p:sp>
    </p:spTree>
    <p:extLst>
      <p:ext uri="{BB962C8B-B14F-4D97-AF65-F5344CB8AC3E}">
        <p14:creationId xmlns:p14="http://schemas.microsoft.com/office/powerpoint/2010/main" val="3895000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Calibri" panose="020F0502020204030204" pitchFamily="34" charset="0"/>
                <a:ea typeface="Times New Roman" panose="02020603050405020304" pitchFamily="18" charset="0"/>
              </a:rPr>
              <a:t>To understand how countries have been improving WASH in health care facilities – that is, to see where countries are making most progress and where the biggest gaps remain – an analysis of implementation of the practical steps was undertaken. A “country tracker” with an online data collection portal was established by WHO and UNICEF.</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The tracker helps guide countries on their improvement journey to deliver higher quality care by showing the extent of national progress over time and where further efforts are needed. The progress rating for each step (on a scale of 1 to 4) provides evidence to governments and partners about where investments are needed and where they are most likely to have impact.​</a:t>
            </a:r>
          </a:p>
          <a:p>
            <a:pPr marL="0" marR="0"/>
            <a:endParaRPr lang="en-US"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PMingLiU" panose="02020500000000000000" pitchFamily="18" charset="-120"/>
              </a:rPr>
              <a:t>You are encouraged to visit the tracker and see where your country is in implementing the practical steps. You can also download related resources. If no data are available for your country, consider why this may be and think how your country can work to address these gaps. ​</a:t>
            </a:r>
            <a:endParaRPr lang="en-GB" dirty="0"/>
          </a:p>
        </p:txBody>
      </p:sp>
      <p:sp>
        <p:nvSpPr>
          <p:cNvPr id="4" name="Slide Number Placeholder 3"/>
          <p:cNvSpPr>
            <a:spLocks noGrp="1"/>
          </p:cNvSpPr>
          <p:nvPr>
            <p:ph type="sldNum" sz="quarter" idx="5"/>
          </p:nvPr>
        </p:nvSpPr>
        <p:spPr/>
        <p:txBody>
          <a:bodyPr/>
          <a:lstStyle/>
          <a:p>
            <a:fld id="{07D41EA3-1EB6-4AA7-96FA-6C6066CC3C28}" type="slidenum">
              <a:rPr lang="en-US" smtClean="0"/>
              <a:t>18</a:t>
            </a:fld>
            <a:endParaRPr lang="en-US"/>
          </a:p>
        </p:txBody>
      </p:sp>
    </p:spTree>
    <p:extLst>
      <p:ext uri="{BB962C8B-B14F-4D97-AF65-F5344CB8AC3E}">
        <p14:creationId xmlns:p14="http://schemas.microsoft.com/office/powerpoint/2010/main" val="237646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Calibri" panose="020F0502020204030204" pitchFamily="34" charset="0"/>
                <a:ea typeface="Times New Roman" panose="02020603050405020304" pitchFamily="18" charset="0"/>
              </a:rPr>
              <a:t>To understand how countries have been improving WASH in health care facilities – that is, to see where countries are making most progress and where the biggest gaps remain – an analysis of implementation of the practical steps was undertaken. A “country tracker” with an online data collection portal was established by WHO and UNICEF.</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The tracker helps guide countries on their improvement journey to deliver higher quality care by showing the extent of national progress over time and where further efforts are needed. The progress rating for each step (on a scale of 1 to 4) provides evidence to governments and partners about where investments are needed and where they are most likely to have impact.​</a:t>
            </a:r>
          </a:p>
          <a:p>
            <a:pPr marL="0" marR="0"/>
            <a:endParaRPr lang="en-US"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PMingLiU" panose="02020500000000000000" pitchFamily="18" charset="-120"/>
              </a:rPr>
              <a:t>You are encouraged to visit the tracker and see where your country is in implementing the practical steps. You can also download related resources. If no data are available for your country, consider why this may be and think how your country can work to address these gaps. </a:t>
            </a:r>
            <a:r>
              <a:rPr lang="en-GB" sz="1800">
                <a:effectLst/>
                <a:latin typeface="Calibri" panose="020F0502020204030204" pitchFamily="34" charset="0"/>
                <a:ea typeface="PMingLiU" panose="02020500000000000000" pitchFamily="18" charset="-120"/>
              </a:rPr>
              <a:t>​</a:t>
            </a:r>
            <a:endParaRPr lang="en-GB"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19</a:t>
            </a:fld>
            <a:endParaRPr lang="en-US"/>
          </a:p>
        </p:txBody>
      </p:sp>
    </p:spTree>
    <p:extLst>
      <p:ext uri="{BB962C8B-B14F-4D97-AF65-F5344CB8AC3E}">
        <p14:creationId xmlns:p14="http://schemas.microsoft.com/office/powerpoint/2010/main" val="3747503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GB" sz="1800" dirty="0">
                <a:solidFill>
                  <a:srgbClr val="000000"/>
                </a:solidFill>
                <a:effectLst/>
                <a:latin typeface="Calibri" panose="020F0502020204030204" pitchFamily="34" charset="0"/>
                <a:ea typeface="PMingLiU" panose="02020500000000000000" pitchFamily="18" charset="-120"/>
              </a:rPr>
              <a:t>By the end of this module, you’ll be able to describe how WASH FIT can support systems strengthening and be integrated into key health programmes.</a:t>
            </a:r>
          </a:p>
          <a:p>
            <a:pPr marL="0" marR="0" fontAlgn="base">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GB" sz="1800" dirty="0">
                <a:solidFill>
                  <a:srgbClr val="000000"/>
                </a:solidFill>
                <a:effectLst/>
                <a:latin typeface="Calibri" panose="020F0502020204030204" pitchFamily="34" charset="0"/>
                <a:ea typeface="PMingLiU" panose="02020500000000000000" pitchFamily="18" charset="-120"/>
              </a:rPr>
              <a:t>You will gain a comprehensive understanding of WASH FIT’s purpose and scope, including its focus on incremental improvements and the five step cycle.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GB" sz="1800" dirty="0">
                <a:solidFill>
                  <a:srgbClr val="000000"/>
                </a:solidFill>
                <a:effectLst/>
                <a:latin typeface="Calibri" panose="020F0502020204030204" pitchFamily="34" charset="0"/>
                <a:ea typeface="PMingLiU" panose="02020500000000000000" pitchFamily="18" charset="-12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GB" sz="1800" dirty="0">
                <a:solidFill>
                  <a:srgbClr val="000000"/>
                </a:solidFill>
                <a:effectLst/>
                <a:latin typeface="Calibri" panose="020F0502020204030204" pitchFamily="34" charset="0"/>
                <a:ea typeface="PMingLiU" panose="02020500000000000000" pitchFamily="18" charset="-120"/>
              </a:rPr>
              <a:t>We will also discuss which national actions are key to the success of WASH FIT and how they are tracked by WHO and UNICEF.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GB" sz="1800" dirty="0">
                <a:solidFill>
                  <a:srgbClr val="000000"/>
                </a:solidFill>
                <a:effectLst/>
                <a:latin typeface="Calibri" panose="020F0502020204030204" pitchFamily="34" charset="0"/>
                <a:ea typeface="PMingLiU" panose="02020500000000000000" pitchFamily="18" charset="-12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GB" sz="1800" dirty="0">
                <a:solidFill>
                  <a:srgbClr val="000000"/>
                </a:solidFill>
                <a:effectLst/>
                <a:latin typeface="Calibri" panose="020F0502020204030204" pitchFamily="34" charset="0"/>
                <a:ea typeface="PMingLiU" panose="02020500000000000000" pitchFamily="18" charset="-120"/>
              </a:rPr>
              <a:t>We will also look at what resources are available to support you.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a:t>
            </a:fld>
            <a:endParaRPr lang="en-US"/>
          </a:p>
        </p:txBody>
      </p:sp>
    </p:spTree>
    <p:extLst>
      <p:ext uri="{BB962C8B-B14F-4D97-AF65-F5344CB8AC3E}">
        <p14:creationId xmlns:p14="http://schemas.microsoft.com/office/powerpoint/2010/main" val="2958533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Calibri" panose="020F0502020204030204" pitchFamily="34" charset="0"/>
                <a:ea typeface="Times New Roman" panose="02020603050405020304" pitchFamily="18" charset="0"/>
              </a:rPr>
              <a:t>A variety of resources are available to support you. At the forefront is the second edition of the WASH FIT Practical Guide which offers a comprehensive overview of the tool. ​We recommend you take some time to read this document as part of your learning.</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The guide includes a set of tools for each of the 5 WASH FIT steps which are available in PDF, Word and Excel format. These tools include sanitary assessment forms and monitoring templates. ​The assessment tool is also available on Kobo toolbox.</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For those planning to deliver training on WASH FIT, there's also a comprehensive "Manual for Trainers," encompassing slides and speaker notes.</a:t>
            </a:r>
          </a:p>
          <a:p>
            <a:pPr marL="0" marR="0"/>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Technical factsheets cover Gender Equality, Disability and Social Inclusion, climate resilience, health care waste management, hand hygiene and safe plumbing.</a:t>
            </a:r>
            <a:r>
              <a:rPr lang="en-US" sz="1800" dirty="0">
                <a:effectLst/>
                <a:latin typeface="Calibri" panose="020F0502020204030204" pitchFamily="34" charset="0"/>
                <a:ea typeface="PMingLiU" panose="02020500000000000000" pitchFamily="18" charset="-120"/>
              </a:rPr>
              <a: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20</a:t>
            </a:fld>
            <a:endParaRPr lang="en-US"/>
          </a:p>
        </p:txBody>
      </p:sp>
    </p:spTree>
    <p:extLst>
      <p:ext uri="{BB962C8B-B14F-4D97-AF65-F5344CB8AC3E}">
        <p14:creationId xmlns:p14="http://schemas.microsoft.com/office/powerpoint/2010/main" val="3854530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Calibri" panose="020F0502020204030204" pitchFamily="34" charset="0"/>
                <a:ea typeface="Times New Roman" panose="02020603050405020304" pitchFamily="18" charset="0"/>
              </a:rPr>
              <a:t>A variety of resources are available to support you. At the forefront is the second edition of the WASH FIT Practical Guide which offers a comprehensive overview of the tool. ​We recommend you take some time to read this document as part of your learning.</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The guide includes a set of tools for each of the 5 WASH FIT steps which are available in PDF, Word and Excel format. These tools include sanitary assessment forms and monitoring templates. ​The assessment tool is also available on Kobo toolbox.</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For those planning to deliver training on WASH FIT, there's also a comprehensive "Manual for Trainers," encompassing slides and speaker notes.</a:t>
            </a:r>
          </a:p>
          <a:p>
            <a:pPr marL="0" marR="0"/>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Technical factsheets cover Gender Equality, Disability and Social Inclusion, climate resilience, health care waste management, hand hygiene and safe plumbing.</a:t>
            </a:r>
            <a:r>
              <a:rPr lang="en-US" sz="1800" dirty="0">
                <a:effectLst/>
                <a:latin typeface="Calibri" panose="020F0502020204030204" pitchFamily="34" charset="0"/>
                <a:ea typeface="PMingLiU" panose="02020500000000000000" pitchFamily="18" charset="-120"/>
              </a:rPr>
              <a: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21</a:t>
            </a:fld>
            <a:endParaRPr lang="en-US"/>
          </a:p>
        </p:txBody>
      </p:sp>
    </p:spTree>
    <p:extLst>
      <p:ext uri="{BB962C8B-B14F-4D97-AF65-F5344CB8AC3E}">
        <p14:creationId xmlns:p14="http://schemas.microsoft.com/office/powerpoint/2010/main" val="2081424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Calibri" panose="020F0502020204030204" pitchFamily="34" charset="0"/>
                <a:ea typeface="Times New Roman" panose="02020603050405020304" pitchFamily="18" charset="0"/>
              </a:rPr>
              <a:t>A variety of resources are available to support you. At the forefront is the second edition of the WASH FIT Practical Guide which offers a comprehensive overview of the tool. ​We recommend you take some time to read this document as part of your learning.</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The guide includes a set of tools for each of the 5 WASH FIT steps which are available in PDF, Word and Excel format. These tools include sanitary assessment forms and monitoring templates. ​The assessment tool is also available on Kobo toolbox.</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For those planning to deliver training on WASH FIT, there's also a comprehensive "Manual for Trainers," encompassing slides and speaker notes.</a:t>
            </a:r>
          </a:p>
          <a:p>
            <a:pPr marL="0" marR="0"/>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Technical factsheets cover Gender Equality, Disability and Social Inclusion, climate resilience, health care waste management, hand hygiene and safe plumbing.</a:t>
            </a:r>
            <a:r>
              <a:rPr lang="en-US" sz="1800" dirty="0">
                <a:effectLst/>
                <a:latin typeface="Calibri" panose="020F0502020204030204" pitchFamily="34" charset="0"/>
                <a:ea typeface="PMingLiU" panose="02020500000000000000" pitchFamily="18" charset="-120"/>
              </a:rPr>
              <a: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22</a:t>
            </a:fld>
            <a:endParaRPr lang="en-US"/>
          </a:p>
        </p:txBody>
      </p:sp>
    </p:spTree>
    <p:extLst>
      <p:ext uri="{BB962C8B-B14F-4D97-AF65-F5344CB8AC3E}">
        <p14:creationId xmlns:p14="http://schemas.microsoft.com/office/powerpoint/2010/main" val="4230821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Calibri" panose="020F0502020204030204" pitchFamily="34" charset="0"/>
                <a:ea typeface="Times New Roman" panose="02020603050405020304" pitchFamily="18" charset="0"/>
              </a:rPr>
              <a:t>Some key points to remember from this module. </a:t>
            </a:r>
            <a:endParaRPr lang="en-US" sz="1800" dirty="0">
              <a:effectLst/>
              <a:latin typeface="Times New Roman" panose="02020603050405020304" pitchFamily="18" charset="0"/>
              <a:ea typeface="Times New Roman" panose="02020603050405020304" pitchFamily="18" charset="0"/>
            </a:endParaRPr>
          </a:p>
          <a:p>
            <a:pPr marL="285750" marR="0" indent="-285750">
              <a:buFont typeface="Arial" panose="020B0604020202020204" pitchFamily="34" charset="0"/>
              <a:buChar char="•"/>
            </a:pPr>
            <a:r>
              <a:rPr lang="en-US" sz="1800" dirty="0">
                <a:effectLst/>
                <a:latin typeface="Segoe UI" panose="020B0502040204020203" pitchFamily="34" charset="0"/>
                <a:ea typeface="PMingLiU" panose="02020500000000000000" pitchFamily="18" charset="-120"/>
                <a:cs typeface="Segoe UI" panose="020B0502040204020203" pitchFamily="34" charset="0"/>
              </a:rPr>
              <a:t>WASH FIT is a comprehensive framework for improving quality of care by addressing water, sanitation, hygiene, waste management, cleaning, energy and facility management.</a:t>
            </a:r>
            <a:endParaRPr lang="en-US" sz="1800" dirty="0">
              <a:effectLst/>
              <a:latin typeface="Times New Roman" panose="02020603050405020304" pitchFamily="18" charset="0"/>
              <a:ea typeface="Times New Roman" panose="02020603050405020304" pitchFamily="18" charset="0"/>
            </a:endParaRPr>
          </a:p>
          <a:p>
            <a:pPr marL="285750" marR="0" indent="-285750">
              <a:buFont typeface="Arial" panose="020B0604020202020204" pitchFamily="34" charset="0"/>
              <a:buChar char="•"/>
            </a:pPr>
            <a:r>
              <a:rPr lang="en-US" sz="1800" dirty="0">
                <a:effectLst/>
                <a:latin typeface="Segoe UI" panose="020B0502040204020203" pitchFamily="34" charset="0"/>
                <a:ea typeface="PMingLiU" panose="02020500000000000000" pitchFamily="18" charset="-120"/>
                <a:cs typeface="Segoe UI" panose="020B0502040204020203" pitchFamily="34" charset="0"/>
              </a:rPr>
              <a:t>By improving WASH services, WASH FIT also improves staff morale, patient safety and environmental sustainability. </a:t>
            </a:r>
            <a:endParaRPr lang="en-US" sz="1800" dirty="0">
              <a:effectLst/>
              <a:latin typeface="Times New Roman" panose="02020603050405020304" pitchFamily="18" charset="0"/>
              <a:ea typeface="Times New Roman" panose="02020603050405020304" pitchFamily="18" charset="0"/>
            </a:endParaRPr>
          </a:p>
          <a:p>
            <a:pPr marL="285750" marR="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WASH FIT is an adaptable framework which can be used in a wide range of healthcare settings, from rural clinics to urban hospitals.</a:t>
            </a:r>
            <a:endParaRPr lang="en-US" sz="1800" dirty="0">
              <a:effectLst/>
              <a:latin typeface="Times New Roman" panose="02020603050405020304" pitchFamily="18" charset="0"/>
              <a:ea typeface="Times New Roman" panose="02020603050405020304" pitchFamily="18" charset="0"/>
            </a:endParaRPr>
          </a:p>
          <a:p>
            <a:pPr marL="285750" marR="0" indent="-285750">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rPr>
              <a:t>With over 75 countries now implementing WASH FIT, there are a range of case studies, examples and best practices to draw upon.</a:t>
            </a:r>
            <a:endParaRPr lang="en-US" sz="1800" dirty="0">
              <a:effectLst/>
              <a:latin typeface="Times New Roman" panose="02020603050405020304" pitchFamily="18" charset="0"/>
              <a:ea typeface="Times New Roman" panose="02020603050405020304" pitchFamily="18" charset="0"/>
            </a:endParaRPr>
          </a:p>
          <a:p>
            <a:pPr marL="285750" marR="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To support implementation, a comprehensive suite of resources is available, including guides, tools, and an online portal.​</a:t>
            </a:r>
            <a:endParaRPr lang="en-US" sz="1800" dirty="0">
              <a:effectLst/>
              <a:latin typeface="Times New Roman" panose="02020603050405020304" pitchFamily="18" charset="0"/>
              <a:ea typeface="Times New Roman" panose="02020603050405020304" pitchFamily="18" charset="0"/>
            </a:endParaRPr>
          </a:p>
          <a:p>
            <a:endParaRPr lang="en-GB" sz="1800" dirty="0">
              <a:effectLst/>
              <a:latin typeface="Calibri" panose="020F0502020204030204" pitchFamily="34" charset="0"/>
              <a:ea typeface="PMingLiU" panose="02020500000000000000" pitchFamily="18" charset="-120"/>
            </a:endParaRPr>
          </a:p>
          <a:p>
            <a:r>
              <a:rPr lang="en-GB" sz="1800" dirty="0">
                <a:effectLst/>
                <a:latin typeface="Calibri" panose="020F0502020204030204" pitchFamily="34" charset="0"/>
                <a:ea typeface="PMingLiU" panose="02020500000000000000" pitchFamily="18" charset="-120"/>
              </a:rPr>
              <a:t>Thank you for completing this module. Now that we have introduced WASH FIT, we will dive into the specifics and walk through each of the steps, one by one.</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23</a:t>
            </a:fld>
            <a:endParaRPr lang="en-US"/>
          </a:p>
        </p:txBody>
      </p:sp>
    </p:spTree>
    <p:extLst>
      <p:ext uri="{BB962C8B-B14F-4D97-AF65-F5344CB8AC3E}">
        <p14:creationId xmlns:p14="http://schemas.microsoft.com/office/powerpoint/2010/main" val="311681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Now, more than ever, safer and more sustainable water, sanitation, hygiene and waste services are needed in health care facilities. </a:t>
            </a:r>
          </a:p>
          <a:p>
            <a:pPr marL="0" marR="0" fontAlgn="base">
              <a:spcBef>
                <a:spcPts val="0"/>
              </a:spcBef>
              <a:spcAft>
                <a:spcPts val="0"/>
              </a:spcAft>
            </a:pPr>
            <a:endParaRPr lang="en-US" sz="1800" dirty="0">
              <a:solidFill>
                <a:srgbClr val="000000"/>
              </a:solidFill>
              <a:effectLst/>
              <a:latin typeface="Calibri" panose="020F0502020204030204" pitchFamily="34" charset="0"/>
              <a:ea typeface="PMingLiU" panose="02020500000000000000" pitchFamily="18" charset="-12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An estimated 8 million individuals die annually from poor quality care and up to 1 million mothers and babies die from unhygienic births. </a:t>
            </a: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Many of these deaths could be prevented through better WASH services and improved infection prevention and control, saving lives and reducing costs.</a:t>
            </a:r>
          </a:p>
          <a:p>
            <a:pPr marL="0" marR="0" fontAlgn="base">
              <a:spcBef>
                <a:spcPts val="0"/>
              </a:spcBef>
              <a:spcAft>
                <a:spcPts val="0"/>
              </a:spcAft>
            </a:pPr>
            <a:endParaRPr lang="en-US" sz="1800" dirty="0">
              <a:solidFill>
                <a:srgbClr val="000000"/>
              </a:solidFill>
              <a:effectLst/>
              <a:latin typeface="Calibri" panose="020F0502020204030204" pitchFamily="34" charset="0"/>
              <a:ea typeface="PMingLiU" panose="02020500000000000000" pitchFamily="18" charset="-12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There is also an urgent need for cost-effective, sustainable responses to humanitarian crises which affected 362 million people in 2023 alone.</a:t>
            </a:r>
          </a:p>
          <a:p>
            <a:pPr marL="0" marR="0" fontAlgn="base">
              <a:spcBef>
                <a:spcPts val="0"/>
              </a:spcBef>
              <a:spcAft>
                <a:spcPts val="0"/>
              </a:spcAft>
            </a:pPr>
            <a:endParaRPr lang="en-US" sz="1800" dirty="0">
              <a:solidFill>
                <a:srgbClr val="000000"/>
              </a:solidFill>
              <a:effectLst/>
              <a:latin typeface="Calibri" panose="020F0502020204030204" pitchFamily="34" charset="0"/>
              <a:ea typeface="PMingLiU" panose="02020500000000000000" pitchFamily="18" charset="-12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The latest global frameworks and monitoring plans for Primary Health Care, Infection Prevention and Control and Child and Maternal Health all specifically articulate indicators and actions for improving WASH and waste services in order to achieve wider health goals. This includes combatting antimicrobial resistance, or AMR. WASH and waste services in health care facilities are also one of the eight core components of IPC and are included in the 2024 IPC Global Action Plan.</a:t>
            </a:r>
            <a:endParaRPr lang="en-US"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3</a:t>
            </a:fld>
            <a:endParaRPr lang="en-US"/>
          </a:p>
        </p:txBody>
      </p:sp>
    </p:spTree>
    <p:extLst>
      <p:ext uri="{BB962C8B-B14F-4D97-AF65-F5344CB8AC3E}">
        <p14:creationId xmlns:p14="http://schemas.microsoft.com/office/powerpoint/2010/main" val="149699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Now, more than ever, safer and more sustainable water, sanitation, hygiene and waste services are needed in health care facilities. </a:t>
            </a: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An estimated 8 million individuals die annually from poor quality care and up to 1 million mothers and babies die from unhygienic births. </a:t>
            </a: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Many of these deaths could be prevented through better WASH services and improved infection prevention and control, saving lives and reducing costs.</a:t>
            </a:r>
          </a:p>
          <a:p>
            <a:pPr marL="0" marR="0" fontAlgn="base">
              <a:spcBef>
                <a:spcPts val="0"/>
              </a:spcBef>
              <a:spcAft>
                <a:spcPts val="0"/>
              </a:spcAft>
            </a:pPr>
            <a:endParaRPr lang="en-US" sz="1800" dirty="0">
              <a:solidFill>
                <a:srgbClr val="000000"/>
              </a:solidFill>
              <a:effectLst/>
              <a:latin typeface="Calibri" panose="020F0502020204030204" pitchFamily="34" charset="0"/>
              <a:ea typeface="PMingLiU" panose="02020500000000000000" pitchFamily="18" charset="-12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There is also an urgent need for cost-effective, sustainable responses to humanitarian crises which affected 362 million people in 2023 alone.</a:t>
            </a:r>
          </a:p>
          <a:p>
            <a:pPr marL="0" marR="0" fontAlgn="base">
              <a:spcBef>
                <a:spcPts val="0"/>
              </a:spcBef>
              <a:spcAft>
                <a:spcPts val="0"/>
              </a:spcAft>
            </a:pPr>
            <a:endParaRPr lang="en-US" sz="1800" dirty="0">
              <a:solidFill>
                <a:srgbClr val="000000"/>
              </a:solidFill>
              <a:effectLst/>
              <a:latin typeface="Calibri" panose="020F0502020204030204" pitchFamily="34" charset="0"/>
              <a:ea typeface="PMingLiU" panose="02020500000000000000" pitchFamily="18" charset="-12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The latest global frameworks and monitoring plans for Primary Health Care, Infection Prevention and Control and Child and Maternal Health all specifically articulate indicators and actions for improving WASH and waste services in order to achieve wider health goals. This includes combatting antimicrobial resistance, or AMR. WASH and waste services in health care facilities are also one of the eight core components of IPC and are included in the 2024 IPC Global Action Plan.</a:t>
            </a:r>
            <a:endParaRPr lang="en-US"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4</a:t>
            </a:fld>
            <a:endParaRPr lang="en-US"/>
          </a:p>
        </p:txBody>
      </p:sp>
    </p:spTree>
    <p:extLst>
      <p:ext uri="{BB962C8B-B14F-4D97-AF65-F5344CB8AC3E}">
        <p14:creationId xmlns:p14="http://schemas.microsoft.com/office/powerpoint/2010/main" val="1809772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Strengthening primary health care, or PHC, as a means to achieve universal health coverage, or UHC, is the major focus of the health sector and health sector strengthening. Physical infrastructure such as WASH and energy is one of fourteen critical and interdependent levers identified to achieve PHC.</a:t>
            </a:r>
          </a:p>
          <a:p>
            <a:pPr marL="0" marR="0" fontAlgn="base">
              <a:spcBef>
                <a:spcPts val="0"/>
              </a:spcBef>
              <a:spcAft>
                <a:spcPts val="0"/>
              </a:spcAft>
            </a:pPr>
            <a:endParaRPr lang="en-US" sz="1800" dirty="0">
              <a:solidFill>
                <a:srgbClr val="000000"/>
              </a:solidFill>
              <a:effectLst/>
              <a:latin typeface="Calibri" panose="020F0502020204030204" pitchFamily="34" charset="0"/>
              <a:ea typeface="PMingLiU" panose="02020500000000000000" pitchFamily="18" charset="-12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WASH can be used to accelerate progress in strengthening PHC-oriented systems. Improvements in climate resilient WASH and energy services can also be used as drivers and indicators of progress to achieve national PHC goals.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5</a:t>
            </a:fld>
            <a:endParaRPr lang="en-US"/>
          </a:p>
        </p:txBody>
      </p:sp>
    </p:spTree>
    <p:extLst>
      <p:ext uri="{BB962C8B-B14F-4D97-AF65-F5344CB8AC3E}">
        <p14:creationId xmlns:p14="http://schemas.microsoft.com/office/powerpoint/2010/main" val="3634048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The WHO/UNICEF Joint Monitoring </a:t>
            </a:r>
            <a:r>
              <a:rPr lang="en-US" sz="1800" dirty="0" err="1">
                <a:solidFill>
                  <a:srgbClr val="000000"/>
                </a:solidFill>
                <a:effectLst/>
                <a:latin typeface="Calibri" panose="020F0502020204030204" pitchFamily="34" charset="0"/>
                <a:ea typeface="PMingLiU" panose="02020500000000000000" pitchFamily="18" charset="-120"/>
              </a:rPr>
              <a:t>Programme</a:t>
            </a:r>
            <a:r>
              <a:rPr lang="en-US" sz="1800" dirty="0">
                <a:solidFill>
                  <a:srgbClr val="000000"/>
                </a:solidFill>
                <a:effectLst/>
                <a:latin typeface="Calibri" panose="020F0502020204030204" pitchFamily="34" charset="0"/>
                <a:ea typeface="PMingLiU" panose="02020500000000000000" pitchFamily="18" charset="-120"/>
              </a:rPr>
              <a:t> on Water Supply and Sanitation, or JMP, has the official mandate under Sustainable Development Goal 6 on safe water and sanitation to monitor WASH in households, schools and health care facilities, and issues reports or data updates every other year. The data from 2021 indicate that large gaps in service remain. </a:t>
            </a:r>
          </a:p>
          <a:p>
            <a:pPr marL="0" marR="0" fontAlgn="base">
              <a:spcBef>
                <a:spcPts val="0"/>
              </a:spcBef>
              <a:spcAft>
                <a:spcPts val="0"/>
              </a:spcAft>
            </a:pPr>
            <a:endParaRPr lang="en-US" sz="1800" dirty="0">
              <a:solidFill>
                <a:srgbClr val="000000"/>
              </a:solidFill>
              <a:effectLst/>
              <a:latin typeface="Calibri" panose="020F0502020204030204" pitchFamily="34" charset="0"/>
              <a:ea typeface="PMingLiU" panose="02020500000000000000" pitchFamily="18" charset="-12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1 in 4 health care facilities, serving 1.7 billion people, lack basic water. This means that there is no improved source of water on site, not to mention any assurance of safe or sufficient water. Please note these figures will be updated in 2024. You can check www.washdata.org to look for the latest global, regional and national figures.</a:t>
            </a:r>
          </a:p>
          <a:p>
            <a:pPr marL="0" marR="0" fontAlgn="base">
              <a:spcBef>
                <a:spcPts val="0"/>
              </a:spcBef>
              <a:spcAft>
                <a:spcPts val="0"/>
              </a:spcAft>
            </a:pPr>
            <a:endParaRPr lang="en-US" sz="1800" dirty="0">
              <a:solidFill>
                <a:srgbClr val="000000"/>
              </a:solidFill>
              <a:effectLst/>
              <a:latin typeface="Calibri" panose="020F0502020204030204" pitchFamily="34" charset="0"/>
              <a:ea typeface="PMingLiU" panose="02020500000000000000" pitchFamily="18" charset="-12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In addition, for the first time there are global estimates of electricity services in health care facilities which indicates similar gaps: 1 billion are served by facilities without reliable energy. Electricity is critical for proper functioning of WASH infrastructure; for example, water pumping, heating and waste management technologies. Efforts are increasingly being made to consider and include electricity when speaking of safe and resilient infrastructure services in HCF.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6</a:t>
            </a:fld>
            <a:endParaRPr lang="en-US"/>
          </a:p>
        </p:txBody>
      </p:sp>
    </p:spTree>
    <p:extLst>
      <p:ext uri="{BB962C8B-B14F-4D97-AF65-F5344CB8AC3E}">
        <p14:creationId xmlns:p14="http://schemas.microsoft.com/office/powerpoint/2010/main" val="3467101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The WHO/UNICEF Joint Monitoring </a:t>
            </a:r>
            <a:r>
              <a:rPr lang="en-US" sz="1800" dirty="0" err="1">
                <a:solidFill>
                  <a:srgbClr val="000000"/>
                </a:solidFill>
                <a:effectLst/>
                <a:latin typeface="Calibri" panose="020F0502020204030204" pitchFamily="34" charset="0"/>
                <a:ea typeface="PMingLiU" panose="02020500000000000000" pitchFamily="18" charset="-120"/>
              </a:rPr>
              <a:t>Programme</a:t>
            </a:r>
            <a:r>
              <a:rPr lang="en-US" sz="1800" dirty="0">
                <a:solidFill>
                  <a:srgbClr val="000000"/>
                </a:solidFill>
                <a:effectLst/>
                <a:latin typeface="Calibri" panose="020F0502020204030204" pitchFamily="34" charset="0"/>
                <a:ea typeface="PMingLiU" panose="02020500000000000000" pitchFamily="18" charset="-120"/>
              </a:rPr>
              <a:t> on Water Supply and Sanitation, or JMP, has the official mandate under Sustainable Development Goal 6 on safe water and sanitation to monitor WASH in households, schools and health care facilities, and issues reports or data updates every other year. The data from 2021 indicate that large gaps in service remain. </a:t>
            </a:r>
          </a:p>
          <a:p>
            <a:pPr marL="0" marR="0" fontAlgn="base">
              <a:spcBef>
                <a:spcPts val="0"/>
              </a:spcBef>
              <a:spcAft>
                <a:spcPts val="0"/>
              </a:spcAft>
            </a:pPr>
            <a:endParaRPr lang="en-US" sz="1800" dirty="0">
              <a:solidFill>
                <a:srgbClr val="000000"/>
              </a:solidFill>
              <a:effectLst/>
              <a:latin typeface="Calibri" panose="020F0502020204030204" pitchFamily="34" charset="0"/>
              <a:ea typeface="PMingLiU" panose="02020500000000000000" pitchFamily="18" charset="-12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1 in 4 health care facilities, serving 1.7 billion people, lack basic water. This means that there is no improved source of water on site, not to mention any assurance of safe or sufficient water. Please note these figures will be updated in 2024. You can check www.washdata.org to look for the latest global, regional and national figures.</a:t>
            </a:r>
          </a:p>
          <a:p>
            <a:pPr marL="0" marR="0" fontAlgn="base">
              <a:spcBef>
                <a:spcPts val="0"/>
              </a:spcBef>
              <a:spcAft>
                <a:spcPts val="0"/>
              </a:spcAft>
            </a:pPr>
            <a:endParaRPr lang="en-US" sz="1800" dirty="0">
              <a:solidFill>
                <a:srgbClr val="000000"/>
              </a:solidFill>
              <a:effectLst/>
              <a:latin typeface="Calibri" panose="020F0502020204030204" pitchFamily="34" charset="0"/>
              <a:ea typeface="PMingLiU" panose="02020500000000000000" pitchFamily="18" charset="-12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In addition, </a:t>
            </a:r>
            <a:r>
              <a:rPr lang="en-US" sz="1800" b="1" dirty="0">
                <a:solidFill>
                  <a:srgbClr val="000000"/>
                </a:solidFill>
                <a:effectLst/>
                <a:latin typeface="Calibri" panose="020F0502020204030204" pitchFamily="34" charset="0"/>
                <a:ea typeface="PMingLiU" panose="02020500000000000000" pitchFamily="18" charset="-120"/>
              </a:rPr>
              <a:t>for the first time there </a:t>
            </a:r>
            <a:r>
              <a:rPr lang="en-US" sz="1800" dirty="0">
                <a:solidFill>
                  <a:srgbClr val="000000"/>
                </a:solidFill>
                <a:effectLst/>
                <a:latin typeface="Calibri" panose="020F0502020204030204" pitchFamily="34" charset="0"/>
                <a:ea typeface="PMingLiU" panose="02020500000000000000" pitchFamily="18" charset="-120"/>
              </a:rPr>
              <a:t>are global estimates of electricity services in health care facilities which indicates similar gaps: 1 billion are served by facilities without reliable energy. Electricity is critical for proper functioning of WASH infrastructure; for example, water pumping, heating and waste management technologies. Efforts are increasingly being made to consider and include electricity when speaking of safe and resilient infrastructure services in HCF.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7</a:t>
            </a:fld>
            <a:endParaRPr lang="en-US"/>
          </a:p>
        </p:txBody>
      </p:sp>
    </p:spTree>
    <p:extLst>
      <p:ext uri="{BB962C8B-B14F-4D97-AF65-F5344CB8AC3E}">
        <p14:creationId xmlns:p14="http://schemas.microsoft.com/office/powerpoint/2010/main" val="67590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So now let’s move our attention to WASH FIT. </a:t>
            </a:r>
            <a:r>
              <a:rPr lang="en-US" sz="1800" dirty="0">
                <a:effectLst/>
                <a:latin typeface="Calibri" panose="020F0502020204030204" pitchFamily="34" charset="0"/>
                <a:ea typeface="PMingLiU" panose="02020500000000000000" pitchFamily="18" charset="-120"/>
              </a:rPr>
              <a: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Calibri" panose="020F0502020204030204" pitchFamily="34" charset="0"/>
                <a:ea typeface="PMingLiU" panose="02020500000000000000" pitchFamily="18" charset="-120"/>
              </a:rPr>
              <a: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WASH FIT is a flexible framework for use in a range of health care settings. It is based on a five step cycle, undertaken at the facility, as shown here. This course will take you through each of these steps in turn.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The core function of WASH FIT is to </a:t>
            </a:r>
            <a:r>
              <a:rPr lang="en-US" sz="1800" dirty="0">
                <a:solidFill>
                  <a:srgbClr val="FF0000"/>
                </a:solidFill>
                <a:effectLst/>
                <a:latin typeface="Calibri" panose="020F0502020204030204" pitchFamily="34" charset="0"/>
                <a:ea typeface="PMingLiU" panose="02020500000000000000" pitchFamily="18" charset="-120"/>
              </a:rPr>
              <a:t>foster</a:t>
            </a:r>
            <a:r>
              <a:rPr lang="en-US" sz="1800" dirty="0">
                <a:solidFill>
                  <a:srgbClr val="000000"/>
                </a:solidFill>
                <a:effectLst/>
                <a:latin typeface="Calibri" panose="020F0502020204030204" pitchFamily="34" charset="0"/>
                <a:ea typeface="PMingLiU" panose="02020500000000000000" pitchFamily="18" charset="-120"/>
              </a:rPr>
              <a:t> the development, monitoring, and implementation of improvement plans, prioritizing climate-resilient, equitable, and inclusive improvements. Flexible in nature, it is adaptable to a range of contexts, where it can be used either independently or integrated into existing quality improvement programs.</a:t>
            </a:r>
            <a:r>
              <a:rPr lang="en-US" sz="1800" dirty="0">
                <a:effectLst/>
                <a:latin typeface="Calibri" panose="020F0502020204030204" pitchFamily="34" charset="0"/>
                <a:ea typeface="PMingLiU" panose="02020500000000000000" pitchFamily="18" charset="-120"/>
              </a:rPr>
              <a:t> Importantly, it is a means to track and measure progress, and to engage and hold leaders to account.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solidFill>
                  <a:srgbClr val="000000"/>
                </a:solidFill>
                <a:effectLst/>
                <a:latin typeface="Calibri" panose="020F0502020204030204" pitchFamily="34" charset="0"/>
                <a:ea typeface="PMingLiU" panose="02020500000000000000" pitchFamily="18" charset="-120"/>
              </a:rPr>
              <a:t>WASH FIT addresses infrastructure, </a:t>
            </a:r>
            <a:r>
              <a:rPr lang="en-GB" sz="1800" dirty="0" err="1">
                <a:solidFill>
                  <a:srgbClr val="000000"/>
                </a:solidFill>
                <a:effectLst/>
                <a:latin typeface="Calibri" panose="020F0502020204030204" pitchFamily="34" charset="0"/>
                <a:ea typeface="PMingLiU" panose="02020500000000000000" pitchFamily="18" charset="-120"/>
              </a:rPr>
              <a:t>behaviors</a:t>
            </a:r>
            <a:r>
              <a:rPr lang="en-GB" sz="1800" dirty="0">
                <a:solidFill>
                  <a:srgbClr val="000000"/>
                </a:solidFill>
                <a:effectLst/>
                <a:latin typeface="Calibri" panose="020F0502020204030204" pitchFamily="34" charset="0"/>
                <a:ea typeface="PMingLiU" panose="02020500000000000000" pitchFamily="18" charset="-120"/>
              </a:rPr>
              <a:t>, and ongoing operation and maintenance. This ensures a comprehensive approach to enhancing WASH practices </a:t>
            </a:r>
            <a:r>
              <a:rPr lang="en-GB" sz="1800" dirty="0">
                <a:solidFill>
                  <a:srgbClr val="FF0000"/>
                </a:solidFill>
                <a:effectLst/>
                <a:latin typeface="Calibri" panose="020F0502020204030204" pitchFamily="34" charset="0"/>
                <a:ea typeface="PMingLiU" panose="02020500000000000000" pitchFamily="18" charset="-120"/>
              </a:rPr>
              <a:t>and services </a:t>
            </a:r>
            <a:r>
              <a:rPr lang="en-GB" sz="1800" dirty="0">
                <a:solidFill>
                  <a:srgbClr val="000000"/>
                </a:solidFill>
                <a:effectLst/>
                <a:latin typeface="Calibri" panose="020F0502020204030204" pitchFamily="34" charset="0"/>
                <a:ea typeface="PMingLiU" panose="02020500000000000000" pitchFamily="18" charset="-120"/>
              </a:rPr>
              <a:t>in healthcare settings.</a:t>
            </a:r>
            <a:r>
              <a:rPr lang="en-GB" sz="1800" dirty="0">
                <a:effectLst/>
                <a:latin typeface="Calibri" panose="020F0502020204030204" pitchFamily="34" charset="0"/>
                <a:ea typeface="PMingLiU" panose="02020500000000000000" pitchFamily="18" charset="-120"/>
              </a:rPr>
              <a:t>​</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8</a:t>
            </a:fld>
            <a:endParaRPr lang="en-US"/>
          </a:p>
        </p:txBody>
      </p:sp>
    </p:spTree>
    <p:extLst>
      <p:ext uri="{BB962C8B-B14F-4D97-AF65-F5344CB8AC3E}">
        <p14:creationId xmlns:p14="http://schemas.microsoft.com/office/powerpoint/2010/main" val="3551656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So now let’s move our attention to WASH FIT. </a:t>
            </a:r>
            <a:r>
              <a:rPr lang="en-US" sz="1800" dirty="0">
                <a:effectLst/>
                <a:latin typeface="Calibri" panose="020F0502020204030204" pitchFamily="34" charset="0"/>
                <a:ea typeface="PMingLiU" panose="02020500000000000000" pitchFamily="18" charset="-120"/>
              </a:rPr>
              <a: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Calibri" panose="020F0502020204030204" pitchFamily="34" charset="0"/>
                <a:ea typeface="PMingLiU" panose="02020500000000000000" pitchFamily="18" charset="-120"/>
              </a:rPr>
              <a: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WASH</a:t>
            </a:r>
            <a:r>
              <a:rPr lang="en-GB" sz="1800" dirty="0">
                <a:effectLst/>
                <a:latin typeface="Times New Roman" panose="02020603050405020304" pitchFamily="18" charset="0"/>
                <a:ea typeface="PMingLiU" panose="02020500000000000000" pitchFamily="18" charset="-120"/>
              </a:rPr>
              <a:t> </a:t>
            </a:r>
            <a:r>
              <a:rPr lang="en-US" sz="1800" dirty="0">
                <a:solidFill>
                  <a:srgbClr val="000000"/>
                </a:solidFill>
                <a:effectLst/>
                <a:latin typeface="Calibri" panose="020F0502020204030204" pitchFamily="34" charset="0"/>
                <a:ea typeface="PMingLiU" panose="02020500000000000000" pitchFamily="18" charset="-120"/>
              </a:rPr>
              <a:t>FIT is a flexible framework for use in a range of health care settings. It is based on a five step cycle, undertaken at the facility, as shown here. This course will take you through each of these steps in turn.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The core function of WASH FIT is to </a:t>
            </a:r>
            <a:r>
              <a:rPr lang="en-US" sz="1800" dirty="0">
                <a:solidFill>
                  <a:srgbClr val="FF0000"/>
                </a:solidFill>
                <a:effectLst/>
                <a:latin typeface="Calibri" panose="020F0502020204030204" pitchFamily="34" charset="0"/>
                <a:ea typeface="PMingLiU" panose="02020500000000000000" pitchFamily="18" charset="-120"/>
              </a:rPr>
              <a:t>foster</a:t>
            </a:r>
            <a:r>
              <a:rPr lang="en-US" sz="1800" dirty="0">
                <a:solidFill>
                  <a:srgbClr val="000000"/>
                </a:solidFill>
                <a:effectLst/>
                <a:latin typeface="Calibri" panose="020F0502020204030204" pitchFamily="34" charset="0"/>
                <a:ea typeface="PMingLiU" panose="02020500000000000000" pitchFamily="18" charset="-120"/>
              </a:rPr>
              <a:t> the development, monitoring, and implementation of improvement plans, prioritizing climate-resilient, equitable, and inclusive improvements. Flexible in nature, it is adaptable to a range of contexts, where it can be used either independently or integrated into existing quality improvement programs.</a:t>
            </a:r>
            <a:r>
              <a:rPr lang="en-US" sz="1800" dirty="0">
                <a:effectLst/>
                <a:latin typeface="Calibri" panose="020F0502020204030204" pitchFamily="34" charset="0"/>
                <a:ea typeface="PMingLiU" panose="02020500000000000000" pitchFamily="18" charset="-120"/>
              </a:rPr>
              <a:t> Importantly, it is a means to track and measure progress, and to engage and hold leaders to account.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solidFill>
                  <a:srgbClr val="000000"/>
                </a:solidFill>
                <a:effectLst/>
                <a:latin typeface="Calibri" panose="020F0502020204030204" pitchFamily="34" charset="0"/>
                <a:ea typeface="PMingLiU" panose="02020500000000000000" pitchFamily="18" charset="-120"/>
              </a:rPr>
              <a:t>WASH FIT addresses infrastructure, </a:t>
            </a:r>
            <a:r>
              <a:rPr lang="en-GB" sz="1800" dirty="0" err="1">
                <a:solidFill>
                  <a:srgbClr val="000000"/>
                </a:solidFill>
                <a:effectLst/>
                <a:latin typeface="Calibri" panose="020F0502020204030204" pitchFamily="34" charset="0"/>
                <a:ea typeface="PMingLiU" panose="02020500000000000000" pitchFamily="18" charset="-120"/>
              </a:rPr>
              <a:t>behaviors</a:t>
            </a:r>
            <a:r>
              <a:rPr lang="en-GB" sz="1800" dirty="0">
                <a:solidFill>
                  <a:srgbClr val="000000"/>
                </a:solidFill>
                <a:effectLst/>
                <a:latin typeface="Calibri" panose="020F0502020204030204" pitchFamily="34" charset="0"/>
                <a:ea typeface="PMingLiU" panose="02020500000000000000" pitchFamily="18" charset="-120"/>
              </a:rPr>
              <a:t>, and ongoing operation and maintenance. This ensures a comprehensive approach to enhancing WASH practices </a:t>
            </a:r>
            <a:r>
              <a:rPr lang="en-GB" sz="1800" dirty="0">
                <a:solidFill>
                  <a:srgbClr val="FF0000"/>
                </a:solidFill>
                <a:effectLst/>
                <a:latin typeface="Calibri" panose="020F0502020204030204" pitchFamily="34" charset="0"/>
                <a:ea typeface="PMingLiU" panose="02020500000000000000" pitchFamily="18" charset="-120"/>
              </a:rPr>
              <a:t>and services </a:t>
            </a:r>
            <a:r>
              <a:rPr lang="en-GB" sz="1800" dirty="0">
                <a:solidFill>
                  <a:srgbClr val="000000"/>
                </a:solidFill>
                <a:effectLst/>
                <a:latin typeface="Calibri" panose="020F0502020204030204" pitchFamily="34" charset="0"/>
                <a:ea typeface="PMingLiU" panose="02020500000000000000" pitchFamily="18" charset="-120"/>
              </a:rPr>
              <a:t>in healthcare settings.</a:t>
            </a:r>
            <a:r>
              <a:rPr lang="en-GB" sz="1800" dirty="0">
                <a:effectLst/>
                <a:latin typeface="Calibri" panose="020F0502020204030204" pitchFamily="34" charset="0"/>
                <a:ea typeface="PMingLiU" panose="02020500000000000000" pitchFamily="18" charset="-120"/>
              </a:rPr>
              <a:t>​</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9</a:t>
            </a:fld>
            <a:endParaRPr lang="en-US"/>
          </a:p>
        </p:txBody>
      </p:sp>
    </p:spTree>
    <p:extLst>
      <p:ext uri="{BB962C8B-B14F-4D97-AF65-F5344CB8AC3E}">
        <p14:creationId xmlns:p14="http://schemas.microsoft.com/office/powerpoint/2010/main" val="361532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AE48-4741-E663-EF5F-5F83B992F1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98AE20-931A-0746-51B8-EDC264374B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4CE747-083E-220C-A3B4-E1DCA0994497}"/>
              </a:ext>
            </a:extLst>
          </p:cNvPr>
          <p:cNvSpPr>
            <a:spLocks noGrp="1"/>
          </p:cNvSpPr>
          <p:nvPr>
            <p:ph type="dt" sz="half" idx="10"/>
          </p:nvPr>
        </p:nvSpPr>
        <p:spPr/>
        <p:txBody>
          <a:bodyPr/>
          <a:lstStyle/>
          <a:p>
            <a:fld id="{270E3F02-B77C-41A6-A439-89647F299FCF}" type="datetimeFigureOut">
              <a:rPr lang="en-US" smtClean="0"/>
              <a:t>1/15/2025</a:t>
            </a:fld>
            <a:endParaRPr lang="en-US"/>
          </a:p>
        </p:txBody>
      </p:sp>
      <p:sp>
        <p:nvSpPr>
          <p:cNvPr id="5" name="Footer Placeholder 4">
            <a:extLst>
              <a:ext uri="{FF2B5EF4-FFF2-40B4-BE49-F238E27FC236}">
                <a16:creationId xmlns:a16="http://schemas.microsoft.com/office/drawing/2014/main" id="{E895233D-2A85-CF1B-DE1E-2988DF99B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A683F-8C05-8569-8BA4-F45E34198A3B}"/>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399673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63F0-8BAC-D599-931A-A12005EAC1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124FE1-0987-E028-701D-4B8ECC38B4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947FE-F178-4F46-896A-D740E28DA1FB}"/>
              </a:ext>
            </a:extLst>
          </p:cNvPr>
          <p:cNvSpPr>
            <a:spLocks noGrp="1"/>
          </p:cNvSpPr>
          <p:nvPr>
            <p:ph type="dt" sz="half" idx="10"/>
          </p:nvPr>
        </p:nvSpPr>
        <p:spPr/>
        <p:txBody>
          <a:bodyPr/>
          <a:lstStyle/>
          <a:p>
            <a:fld id="{270E3F02-B77C-41A6-A439-89647F299FCF}" type="datetimeFigureOut">
              <a:rPr lang="en-US" smtClean="0"/>
              <a:t>1/15/2025</a:t>
            </a:fld>
            <a:endParaRPr lang="en-US"/>
          </a:p>
        </p:txBody>
      </p:sp>
      <p:sp>
        <p:nvSpPr>
          <p:cNvPr id="5" name="Footer Placeholder 4">
            <a:extLst>
              <a:ext uri="{FF2B5EF4-FFF2-40B4-BE49-F238E27FC236}">
                <a16:creationId xmlns:a16="http://schemas.microsoft.com/office/drawing/2014/main" id="{C19FF30C-28D9-B083-CD86-A3A13A790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08284-B6A7-E3E6-C291-E04571984C29}"/>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296051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74BF51-E527-87E5-3731-037B2C6B4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DFDAA3-752C-7F7D-B20D-F847F21DA1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DD2B7-88FF-829C-3EAB-3B0F67B4B051}"/>
              </a:ext>
            </a:extLst>
          </p:cNvPr>
          <p:cNvSpPr>
            <a:spLocks noGrp="1"/>
          </p:cNvSpPr>
          <p:nvPr>
            <p:ph type="dt" sz="half" idx="10"/>
          </p:nvPr>
        </p:nvSpPr>
        <p:spPr/>
        <p:txBody>
          <a:bodyPr/>
          <a:lstStyle/>
          <a:p>
            <a:fld id="{270E3F02-B77C-41A6-A439-89647F299FCF}" type="datetimeFigureOut">
              <a:rPr lang="en-US" smtClean="0"/>
              <a:t>1/15/2025</a:t>
            </a:fld>
            <a:endParaRPr lang="en-US"/>
          </a:p>
        </p:txBody>
      </p:sp>
      <p:sp>
        <p:nvSpPr>
          <p:cNvPr id="5" name="Footer Placeholder 4">
            <a:extLst>
              <a:ext uri="{FF2B5EF4-FFF2-40B4-BE49-F238E27FC236}">
                <a16:creationId xmlns:a16="http://schemas.microsoft.com/office/drawing/2014/main" id="{C094253F-5664-135B-D065-7CAC107A2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57C61-29ED-80A9-B79E-7F76AC9890A2}"/>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397987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BC8E-63E5-02DE-0031-45F82A72BC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E17268-AB4F-6200-8917-3AF6E55518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52137-C03C-2305-0D16-FC23A4ED30A6}"/>
              </a:ext>
            </a:extLst>
          </p:cNvPr>
          <p:cNvSpPr>
            <a:spLocks noGrp="1"/>
          </p:cNvSpPr>
          <p:nvPr>
            <p:ph type="dt" sz="half" idx="10"/>
          </p:nvPr>
        </p:nvSpPr>
        <p:spPr/>
        <p:txBody>
          <a:bodyPr/>
          <a:lstStyle/>
          <a:p>
            <a:fld id="{270E3F02-B77C-41A6-A439-89647F299FCF}" type="datetimeFigureOut">
              <a:rPr lang="en-US" smtClean="0"/>
              <a:t>1/15/2025</a:t>
            </a:fld>
            <a:endParaRPr lang="en-US"/>
          </a:p>
        </p:txBody>
      </p:sp>
      <p:sp>
        <p:nvSpPr>
          <p:cNvPr id="5" name="Footer Placeholder 4">
            <a:extLst>
              <a:ext uri="{FF2B5EF4-FFF2-40B4-BE49-F238E27FC236}">
                <a16:creationId xmlns:a16="http://schemas.microsoft.com/office/drawing/2014/main" id="{97AB5977-EED1-AD33-89B9-E2B4019C7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DA46E-8887-79B9-EF7F-4C044CA76477}"/>
              </a:ext>
            </a:extLst>
          </p:cNvPr>
          <p:cNvSpPr>
            <a:spLocks noGrp="1"/>
          </p:cNvSpPr>
          <p:nvPr>
            <p:ph type="sldNum" sz="quarter" idx="12"/>
          </p:nvPr>
        </p:nvSpPr>
        <p:spPr/>
        <p:txBody>
          <a:bodyPr/>
          <a:lstStyle/>
          <a:p>
            <a:fld id="{005E3A97-A6D5-4F64-8324-7A29C2FD51A9}" type="slidenum">
              <a:rPr lang="en-US" smtClean="0"/>
              <a:t>‹#›</a:t>
            </a:fld>
            <a:endParaRPr lang="en-US"/>
          </a:p>
        </p:txBody>
      </p:sp>
      <p:sp>
        <p:nvSpPr>
          <p:cNvPr id="7" name="Rectangle: Top Corners Rounded 6">
            <a:extLst>
              <a:ext uri="{FF2B5EF4-FFF2-40B4-BE49-F238E27FC236}">
                <a16:creationId xmlns:a16="http://schemas.microsoft.com/office/drawing/2014/main" id="{A7CB7B0D-140F-53F6-B698-B30DFF500B17}"/>
              </a:ext>
            </a:extLst>
          </p:cNvPr>
          <p:cNvSpPr/>
          <p:nvPr userDrawn="1"/>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454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CED2-5E69-5BC4-6523-3C6320AC51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ABFD39-07DA-D83D-53F0-A7DF8B039A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41C08-6657-134C-45FE-FA8F2B485B9B}"/>
              </a:ext>
            </a:extLst>
          </p:cNvPr>
          <p:cNvSpPr>
            <a:spLocks noGrp="1"/>
          </p:cNvSpPr>
          <p:nvPr>
            <p:ph type="dt" sz="half" idx="10"/>
          </p:nvPr>
        </p:nvSpPr>
        <p:spPr/>
        <p:txBody>
          <a:bodyPr/>
          <a:lstStyle/>
          <a:p>
            <a:fld id="{270E3F02-B77C-41A6-A439-89647F299FCF}" type="datetimeFigureOut">
              <a:rPr lang="en-US" smtClean="0"/>
              <a:t>1/15/2025</a:t>
            </a:fld>
            <a:endParaRPr lang="en-US"/>
          </a:p>
        </p:txBody>
      </p:sp>
      <p:sp>
        <p:nvSpPr>
          <p:cNvPr id="5" name="Footer Placeholder 4">
            <a:extLst>
              <a:ext uri="{FF2B5EF4-FFF2-40B4-BE49-F238E27FC236}">
                <a16:creationId xmlns:a16="http://schemas.microsoft.com/office/drawing/2014/main" id="{1090E5D4-5B7D-59D7-0BE5-D1D7205BE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B7C78-AD81-266D-E314-2728BF448B96}"/>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052406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08C9F-AB77-F8D0-2C6A-B988D1615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75C2E1-CC60-DFDB-BDDC-45EB03A9E0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608E8-74E2-FDA5-A9A3-2D67ECEB1F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7F3489-2304-CA75-C0D5-34B64520DF63}"/>
              </a:ext>
            </a:extLst>
          </p:cNvPr>
          <p:cNvSpPr>
            <a:spLocks noGrp="1"/>
          </p:cNvSpPr>
          <p:nvPr>
            <p:ph type="dt" sz="half" idx="10"/>
          </p:nvPr>
        </p:nvSpPr>
        <p:spPr/>
        <p:txBody>
          <a:bodyPr/>
          <a:lstStyle/>
          <a:p>
            <a:fld id="{270E3F02-B77C-41A6-A439-89647F299FCF}" type="datetimeFigureOut">
              <a:rPr lang="en-US" smtClean="0"/>
              <a:t>1/15/2025</a:t>
            </a:fld>
            <a:endParaRPr lang="en-US"/>
          </a:p>
        </p:txBody>
      </p:sp>
      <p:sp>
        <p:nvSpPr>
          <p:cNvPr id="6" name="Footer Placeholder 5">
            <a:extLst>
              <a:ext uri="{FF2B5EF4-FFF2-40B4-BE49-F238E27FC236}">
                <a16:creationId xmlns:a16="http://schemas.microsoft.com/office/drawing/2014/main" id="{3F1E6C5E-A3E3-7A67-4BB6-B36708BAE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C2675-EF39-32A5-5D8D-972AE9B066A1}"/>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099638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29FF5-09FA-2487-0D9F-A9D6941AD2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62D8-77E6-A4F6-50B2-2975892AFF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A36FE2-F59E-2913-5AA1-C16FE0354F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2005B9-E207-7F8B-574E-6A2DD7D53F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504D79-D2DA-33BA-54DE-5B2415A6A2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D56CA2-2DFA-10B2-7E9E-9B71CDF6EB61}"/>
              </a:ext>
            </a:extLst>
          </p:cNvPr>
          <p:cNvSpPr>
            <a:spLocks noGrp="1"/>
          </p:cNvSpPr>
          <p:nvPr>
            <p:ph type="dt" sz="half" idx="10"/>
          </p:nvPr>
        </p:nvSpPr>
        <p:spPr/>
        <p:txBody>
          <a:bodyPr/>
          <a:lstStyle/>
          <a:p>
            <a:fld id="{270E3F02-B77C-41A6-A439-89647F299FCF}" type="datetimeFigureOut">
              <a:rPr lang="en-US" smtClean="0"/>
              <a:t>1/15/2025</a:t>
            </a:fld>
            <a:endParaRPr lang="en-US"/>
          </a:p>
        </p:txBody>
      </p:sp>
      <p:sp>
        <p:nvSpPr>
          <p:cNvPr id="8" name="Footer Placeholder 7">
            <a:extLst>
              <a:ext uri="{FF2B5EF4-FFF2-40B4-BE49-F238E27FC236}">
                <a16:creationId xmlns:a16="http://schemas.microsoft.com/office/drawing/2014/main" id="{9096CF52-1598-4519-B000-72B350EA83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D195C-24FF-2DE9-A602-000CA7D4A9DE}"/>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755647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AD7E-1351-1453-5DC0-D4C3F8D590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558FEF-5A6C-4AD8-D91A-8641B7FB38B1}"/>
              </a:ext>
            </a:extLst>
          </p:cNvPr>
          <p:cNvSpPr>
            <a:spLocks noGrp="1"/>
          </p:cNvSpPr>
          <p:nvPr>
            <p:ph type="dt" sz="half" idx="10"/>
          </p:nvPr>
        </p:nvSpPr>
        <p:spPr/>
        <p:txBody>
          <a:bodyPr/>
          <a:lstStyle/>
          <a:p>
            <a:fld id="{270E3F02-B77C-41A6-A439-89647F299FCF}" type="datetimeFigureOut">
              <a:rPr lang="en-US" smtClean="0"/>
              <a:t>1/15/2025</a:t>
            </a:fld>
            <a:endParaRPr lang="en-US"/>
          </a:p>
        </p:txBody>
      </p:sp>
      <p:sp>
        <p:nvSpPr>
          <p:cNvPr id="4" name="Footer Placeholder 3">
            <a:extLst>
              <a:ext uri="{FF2B5EF4-FFF2-40B4-BE49-F238E27FC236}">
                <a16:creationId xmlns:a16="http://schemas.microsoft.com/office/drawing/2014/main" id="{43783922-CD17-ADC0-0472-7B72221162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86BE98-6BD9-37C1-EED0-1D505EA4857D}"/>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362163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F02301-EAD0-8945-5E07-AC83060A09D8}"/>
              </a:ext>
            </a:extLst>
          </p:cNvPr>
          <p:cNvSpPr>
            <a:spLocks noGrp="1"/>
          </p:cNvSpPr>
          <p:nvPr>
            <p:ph type="dt" sz="half" idx="10"/>
          </p:nvPr>
        </p:nvSpPr>
        <p:spPr/>
        <p:txBody>
          <a:bodyPr/>
          <a:lstStyle/>
          <a:p>
            <a:fld id="{270E3F02-B77C-41A6-A439-89647F299FCF}" type="datetimeFigureOut">
              <a:rPr lang="en-US" smtClean="0"/>
              <a:t>1/15/2025</a:t>
            </a:fld>
            <a:endParaRPr lang="en-US"/>
          </a:p>
        </p:txBody>
      </p:sp>
      <p:sp>
        <p:nvSpPr>
          <p:cNvPr id="3" name="Footer Placeholder 2">
            <a:extLst>
              <a:ext uri="{FF2B5EF4-FFF2-40B4-BE49-F238E27FC236}">
                <a16:creationId xmlns:a16="http://schemas.microsoft.com/office/drawing/2014/main" id="{7F700578-2BFD-A108-5067-CC05FA1C4F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BF73D7-3335-F85A-54DB-D9BC4A39C05A}"/>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2082467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D214-C64B-49E5-7C93-5D536CE3BB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E1B42-F549-4443-6E07-6E21DBF8BA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A61A1-0F35-8CF4-0B8C-3949159B0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5F4EA-25FC-85BD-E742-D0E98D7C8B51}"/>
              </a:ext>
            </a:extLst>
          </p:cNvPr>
          <p:cNvSpPr>
            <a:spLocks noGrp="1"/>
          </p:cNvSpPr>
          <p:nvPr>
            <p:ph type="dt" sz="half" idx="10"/>
          </p:nvPr>
        </p:nvSpPr>
        <p:spPr/>
        <p:txBody>
          <a:bodyPr/>
          <a:lstStyle/>
          <a:p>
            <a:fld id="{270E3F02-B77C-41A6-A439-89647F299FCF}" type="datetimeFigureOut">
              <a:rPr lang="en-US" smtClean="0"/>
              <a:t>1/15/2025</a:t>
            </a:fld>
            <a:endParaRPr lang="en-US"/>
          </a:p>
        </p:txBody>
      </p:sp>
      <p:sp>
        <p:nvSpPr>
          <p:cNvPr id="6" name="Footer Placeholder 5">
            <a:extLst>
              <a:ext uri="{FF2B5EF4-FFF2-40B4-BE49-F238E27FC236}">
                <a16:creationId xmlns:a16="http://schemas.microsoft.com/office/drawing/2014/main" id="{EB9DE3DD-A0FA-678F-4F02-D6FFF84505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31CEF6-7C49-7554-54AB-CC56B1F82FF7}"/>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4114545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27420-948A-B718-473F-A6363EA47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3A9BE0-5554-A49B-6331-96F2616F1C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11766D-C3FB-3179-E11E-B3D14134B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C48D81-95EA-A555-AB8B-BC0B9F2091A1}"/>
              </a:ext>
            </a:extLst>
          </p:cNvPr>
          <p:cNvSpPr>
            <a:spLocks noGrp="1"/>
          </p:cNvSpPr>
          <p:nvPr>
            <p:ph type="dt" sz="half" idx="10"/>
          </p:nvPr>
        </p:nvSpPr>
        <p:spPr/>
        <p:txBody>
          <a:bodyPr/>
          <a:lstStyle/>
          <a:p>
            <a:fld id="{270E3F02-B77C-41A6-A439-89647F299FCF}" type="datetimeFigureOut">
              <a:rPr lang="en-US" smtClean="0"/>
              <a:t>1/15/2025</a:t>
            </a:fld>
            <a:endParaRPr lang="en-US"/>
          </a:p>
        </p:txBody>
      </p:sp>
      <p:sp>
        <p:nvSpPr>
          <p:cNvPr id="6" name="Footer Placeholder 5">
            <a:extLst>
              <a:ext uri="{FF2B5EF4-FFF2-40B4-BE49-F238E27FC236}">
                <a16:creationId xmlns:a16="http://schemas.microsoft.com/office/drawing/2014/main" id="{E103EC35-B348-E1D5-A7D9-A10666649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256195-130B-AB0A-C975-DFEA86882E83}"/>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124863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112306-6B35-FBEA-ECC1-37FCC6F31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2A716A-3350-FF85-DA5D-6B3D36598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1B7F5-8799-6410-2C49-46E04B66F2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0E3F02-B77C-41A6-A439-89647F299FCF}" type="datetimeFigureOut">
              <a:rPr lang="en-US" smtClean="0"/>
              <a:t>1/15/2025</a:t>
            </a:fld>
            <a:endParaRPr lang="en-US"/>
          </a:p>
        </p:txBody>
      </p:sp>
      <p:sp>
        <p:nvSpPr>
          <p:cNvPr id="5" name="Footer Placeholder 4">
            <a:extLst>
              <a:ext uri="{FF2B5EF4-FFF2-40B4-BE49-F238E27FC236}">
                <a16:creationId xmlns:a16="http://schemas.microsoft.com/office/drawing/2014/main" id="{0B552D5E-E60A-8415-0013-69427EBA8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004DA38-8233-FCD7-E16A-7CAB0A0307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5E3A97-A6D5-4F64-8324-7A29C2FD51A9}" type="slidenum">
              <a:rPr lang="en-US" smtClean="0"/>
              <a:t>‹#›</a:t>
            </a:fld>
            <a:endParaRPr lang="en-US"/>
          </a:p>
        </p:txBody>
      </p:sp>
    </p:spTree>
    <p:extLst>
      <p:ext uri="{BB962C8B-B14F-4D97-AF65-F5344CB8AC3E}">
        <p14:creationId xmlns:p14="http://schemas.microsoft.com/office/powerpoint/2010/main" val="2347697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audio" Target="../media/media14.mp3"/><Relationship Id="rId16" Type="http://schemas.openxmlformats.org/officeDocument/2006/relationships/image" Target="../media/image23.svg"/><Relationship Id="rId1" Type="http://schemas.microsoft.com/office/2007/relationships/media" Target="../media/media14.mp3"/><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19" Type="http://schemas.openxmlformats.org/officeDocument/2006/relationships/image" Target="../media/image4.png"/><Relationship Id="rId4" Type="http://schemas.openxmlformats.org/officeDocument/2006/relationships/notesSlide" Target="../notesSlides/notesSlide14.xml"/><Relationship Id="rId9" Type="http://schemas.openxmlformats.org/officeDocument/2006/relationships/image" Target="../media/image16.png"/><Relationship Id="rId14"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6.png"/><Relationship Id="rId18"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19.svg"/><Relationship Id="rId17" Type="http://schemas.openxmlformats.org/officeDocument/2006/relationships/image" Target="../media/image14.png"/><Relationship Id="rId2" Type="http://schemas.openxmlformats.org/officeDocument/2006/relationships/audio" Target="../media/media15.mp3"/><Relationship Id="rId16" Type="http://schemas.openxmlformats.org/officeDocument/2006/relationships/image" Target="../media/image25.svg"/><Relationship Id="rId1" Type="http://schemas.microsoft.com/office/2007/relationships/media" Target="../media/media15.mp3"/><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4.png"/><Relationship Id="rId10" Type="http://schemas.openxmlformats.org/officeDocument/2006/relationships/image" Target="../media/image21.svg"/><Relationship Id="rId19"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20.png"/><Relationship Id="rId14" Type="http://schemas.openxmlformats.org/officeDocument/2006/relationships/image" Target="../media/image17.sv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notesSlide" Target="../notesSlides/notesSlide16.xml"/><Relationship Id="rId9" Type="http://schemas.openxmlformats.org/officeDocument/2006/relationships/image" Target="../media/image30.png"/><Relationship Id="rId1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notesSlide" Target="../notesSlides/notesSlide17.xml"/><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www.washinhcf.org/country-progress-tracker/" TargetMode="External"/><Relationship Id="rId5" Type="http://schemas.openxmlformats.org/officeDocument/2006/relationships/image" Target="../media/image3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mailto:washinhcf@who.int" TargetMode="External"/><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jp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notesSlide" Target="../notesSlides/notesSlide22.xml"/><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43.sv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2.png"/><Relationship Id="rId5" Type="http://schemas.openxmlformats.org/officeDocument/2006/relationships/image" Target="../media/image1.JP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1AA92A14-5EFF-DFA4-E401-586579236937}"/>
              </a:ext>
            </a:extLst>
          </p:cNvPr>
          <p:cNvGrpSpPr/>
          <p:nvPr/>
        </p:nvGrpSpPr>
        <p:grpSpPr>
          <a:xfrm>
            <a:off x="0" y="1"/>
            <a:ext cx="12192000" cy="6858000"/>
            <a:chOff x="0" y="1"/>
            <a:chExt cx="12192000" cy="6858000"/>
          </a:xfrm>
        </p:grpSpPr>
        <p:pic>
          <p:nvPicPr>
            <p:cNvPr id="68" name="Picture 67">
              <a:extLst>
                <a:ext uri="{FF2B5EF4-FFF2-40B4-BE49-F238E27FC236}">
                  <a16:creationId xmlns:a16="http://schemas.microsoft.com/office/drawing/2014/main" id="{E423F68E-77FB-4A1F-A772-23AD4091AF41}"/>
                </a:ext>
              </a:extLst>
            </p:cNvPr>
            <p:cNvPicPr>
              <a:picLocks noChangeAspect="1"/>
            </p:cNvPicPr>
            <p:nvPr/>
          </p:nvPicPr>
          <p:blipFill rotWithShape="1">
            <a:blip r:embed="rId5"/>
            <a:srcRect b="24962"/>
            <a:stretch/>
          </p:blipFill>
          <p:spPr>
            <a:xfrm>
              <a:off x="0" y="1"/>
              <a:ext cx="12185905" cy="6858000"/>
            </a:xfrm>
            <a:prstGeom prst="rect">
              <a:avLst/>
            </a:prstGeom>
          </p:spPr>
        </p:pic>
        <p:sp>
          <p:nvSpPr>
            <p:cNvPr id="2" name="Rectangle 1">
              <a:extLst>
                <a:ext uri="{FF2B5EF4-FFF2-40B4-BE49-F238E27FC236}">
                  <a16:creationId xmlns:a16="http://schemas.microsoft.com/office/drawing/2014/main" id="{C7138F1F-5B2F-4DC1-8E66-0B2BA12E0804}"/>
                </a:ext>
              </a:extLst>
            </p:cNvPr>
            <p:cNvSpPr/>
            <p:nvPr/>
          </p:nvSpPr>
          <p:spPr>
            <a:xfrm>
              <a:off x="0" y="1"/>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TextBox 52">
            <a:extLst>
              <a:ext uri="{FF2B5EF4-FFF2-40B4-BE49-F238E27FC236}">
                <a16:creationId xmlns:a16="http://schemas.microsoft.com/office/drawing/2014/main" id="{E13D7003-9DAB-9A62-2677-7477487CB8F0}"/>
              </a:ext>
            </a:extLst>
          </p:cNvPr>
          <p:cNvSpPr txBox="1"/>
          <p:nvPr/>
        </p:nvSpPr>
        <p:spPr>
          <a:xfrm>
            <a:off x="-34797" y="2313305"/>
            <a:ext cx="6377508" cy="2862322"/>
          </a:xfrm>
          <a:prstGeom prst="rect">
            <a:avLst/>
          </a:prstGeom>
          <a:noFill/>
        </p:spPr>
        <p:txBody>
          <a:bodyPr wrap="square">
            <a:spAutoFit/>
          </a:bodyPr>
          <a:lstStyle/>
          <a:p>
            <a:pPr marL="180975" indent="-9525"/>
            <a:r>
              <a:rPr lang="en-US" sz="3600" b="1" dirty="0">
                <a:solidFill>
                  <a:schemeClr val="bg1"/>
                </a:solidFill>
                <a:latin typeface="Atkinson Hyperlegible" pitchFamily="2" charset="0"/>
              </a:rPr>
              <a:t>Module 1</a:t>
            </a:r>
          </a:p>
          <a:p>
            <a:pPr marL="180975" indent="-9525"/>
            <a:r>
              <a:rPr lang="en-US" sz="2800" dirty="0">
                <a:solidFill>
                  <a:schemeClr val="bg1"/>
                </a:solidFill>
                <a:latin typeface="Atkinson Hyperlegible" pitchFamily="2" charset="0"/>
              </a:rPr>
              <a:t>Setting the scene: </a:t>
            </a:r>
            <a:r>
              <a:rPr lang="en-US" sz="3600" b="1" dirty="0">
                <a:solidFill>
                  <a:schemeClr val="bg1"/>
                </a:solidFill>
                <a:latin typeface="Atkinson Hyperlegible" pitchFamily="2" charset="0"/>
              </a:rPr>
              <a:t>national actions</a:t>
            </a:r>
            <a:r>
              <a:rPr lang="en-US" sz="2800" dirty="0">
                <a:solidFill>
                  <a:schemeClr val="bg1"/>
                </a:solidFill>
                <a:latin typeface="Atkinson Hyperlegible" pitchFamily="2" charset="0"/>
              </a:rPr>
              <a:t> and </a:t>
            </a:r>
            <a:r>
              <a:rPr lang="en-US" sz="3600" b="1" dirty="0">
                <a:solidFill>
                  <a:schemeClr val="bg1"/>
                </a:solidFill>
                <a:latin typeface="Atkinson Hyperlegible" pitchFamily="2" charset="0"/>
              </a:rPr>
              <a:t>health engagement</a:t>
            </a:r>
            <a:r>
              <a:rPr lang="en-US" sz="2800" dirty="0">
                <a:solidFill>
                  <a:schemeClr val="bg1"/>
                </a:solidFill>
                <a:latin typeface="Atkinson Hyperlegible" pitchFamily="2" charset="0"/>
              </a:rPr>
              <a:t> to support effective </a:t>
            </a:r>
            <a:r>
              <a:rPr lang="en-US" sz="3600" b="1" dirty="0">
                <a:solidFill>
                  <a:schemeClr val="bg1"/>
                </a:solidFill>
                <a:latin typeface="Atkinson Hyperlegible" pitchFamily="2" charset="0"/>
              </a:rPr>
              <a:t>WASH FIT implementation</a:t>
            </a:r>
            <a:endParaRPr lang="en-US" sz="2800" b="1" dirty="0">
              <a:solidFill>
                <a:schemeClr val="bg1"/>
              </a:solidFill>
              <a:latin typeface="Atkinson Hyperlegible" pitchFamily="2" charset="0"/>
            </a:endParaRPr>
          </a:p>
        </p:txBody>
      </p:sp>
      <p:sp>
        <p:nvSpPr>
          <p:cNvPr id="5" name="Freeform: Shape 4">
            <a:extLst>
              <a:ext uri="{FF2B5EF4-FFF2-40B4-BE49-F238E27FC236}">
                <a16:creationId xmlns:a16="http://schemas.microsoft.com/office/drawing/2014/main" id="{44EC10B4-4F39-DE60-1EB5-5A38886538E5}"/>
              </a:ext>
            </a:extLst>
          </p:cNvPr>
          <p:cNvSpPr/>
          <p:nvPr/>
        </p:nvSpPr>
        <p:spPr>
          <a:xfrm>
            <a:off x="3413957" y="4519612"/>
            <a:ext cx="8774996" cy="2338388"/>
          </a:xfrm>
          <a:custGeom>
            <a:avLst/>
            <a:gdLst>
              <a:gd name="connsiteX0" fmla="*/ 8774996 w 8774996"/>
              <a:gd name="connsiteY0" fmla="*/ 0 h 2338388"/>
              <a:gd name="connsiteX1" fmla="*/ 8774996 w 8774996"/>
              <a:gd name="connsiteY1" fmla="*/ 92414 h 2338388"/>
              <a:gd name="connsiteX2" fmla="*/ 8349153 w 8774996"/>
              <a:gd name="connsiteY2" fmla="*/ 105037 h 2338388"/>
              <a:gd name="connsiteX3" fmla="*/ 1629181 w 8774996"/>
              <a:gd name="connsiteY3" fmla="*/ 2219739 h 2338388"/>
              <a:gd name="connsiteX4" fmla="*/ 1478083 w 8774996"/>
              <a:gd name="connsiteY4" fmla="*/ 2338388 h 2338388"/>
              <a:gd name="connsiteX5" fmla="*/ 0 w 8774996"/>
              <a:gd name="connsiteY5" fmla="*/ 2338388 h 2338388"/>
              <a:gd name="connsiteX6" fmla="*/ 181629 w 8774996"/>
              <a:gd name="connsiteY6" fmla="*/ 2214862 h 2338388"/>
              <a:gd name="connsiteX7" fmla="*/ 8259445 w 8774996"/>
              <a:gd name="connsiteY7" fmla="*/ 13237 h 2338388"/>
              <a:gd name="connsiteX8" fmla="*/ 8774996 w 8774996"/>
              <a:gd name="connsiteY8" fmla="*/ 0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4996" h="2338388">
                <a:moveTo>
                  <a:pt x="8774996" y="0"/>
                </a:moveTo>
                <a:lnTo>
                  <a:pt x="8774996" y="92414"/>
                </a:lnTo>
                <a:lnTo>
                  <a:pt x="8349153" y="105037"/>
                </a:lnTo>
                <a:cubicBezTo>
                  <a:pt x="5649372" y="266034"/>
                  <a:pt x="3265847" y="1055216"/>
                  <a:pt x="1629181" y="2219739"/>
                </a:cubicBezTo>
                <a:lnTo>
                  <a:pt x="1478083" y="2338388"/>
                </a:lnTo>
                <a:lnTo>
                  <a:pt x="0" y="2338388"/>
                </a:lnTo>
                <a:lnTo>
                  <a:pt x="181629" y="2214862"/>
                </a:lnTo>
                <a:cubicBezTo>
                  <a:pt x="2149001" y="1002472"/>
                  <a:pt x="5014143" y="180851"/>
                  <a:pt x="8259445" y="13237"/>
                </a:cubicBezTo>
                <a:lnTo>
                  <a:pt x="8774996"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51D67CE5-1EDA-7821-9DE9-A80BD223D2D9}"/>
              </a:ext>
            </a:extLst>
          </p:cNvPr>
          <p:cNvSpPr/>
          <p:nvPr/>
        </p:nvSpPr>
        <p:spPr>
          <a:xfrm>
            <a:off x="12188954" y="4611936"/>
            <a:ext cx="3047" cy="2246065"/>
          </a:xfrm>
          <a:custGeom>
            <a:avLst/>
            <a:gdLst>
              <a:gd name="connsiteX0" fmla="*/ 3047 w 3047"/>
              <a:gd name="connsiteY0" fmla="*/ 0 h 2246065"/>
              <a:gd name="connsiteX1" fmla="*/ 3047 w 3047"/>
              <a:gd name="connsiteY1" fmla="*/ 2246065 h 2246065"/>
              <a:gd name="connsiteX2" fmla="*/ 0 w 3047"/>
              <a:gd name="connsiteY2" fmla="*/ 2246065 h 2246065"/>
              <a:gd name="connsiteX3" fmla="*/ 0 w 3047"/>
              <a:gd name="connsiteY3" fmla="*/ 91 h 2246065"/>
              <a:gd name="connsiteX4" fmla="*/ 3047 w 3047"/>
              <a:gd name="connsiteY4" fmla="*/ 0 h 2246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2246065">
                <a:moveTo>
                  <a:pt x="3047" y="0"/>
                </a:moveTo>
                <a:lnTo>
                  <a:pt x="3047" y="2246065"/>
                </a:lnTo>
                <a:lnTo>
                  <a:pt x="0" y="2246065"/>
                </a:lnTo>
                <a:lnTo>
                  <a:pt x="0" y="91"/>
                </a:lnTo>
                <a:lnTo>
                  <a:pt x="3047"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D5EA1C95-030A-4772-AE3C-F7120AEBCC46}"/>
              </a:ext>
            </a:extLst>
          </p:cNvPr>
          <p:cNvGrpSpPr/>
          <p:nvPr/>
        </p:nvGrpSpPr>
        <p:grpSpPr>
          <a:xfrm>
            <a:off x="6598241" y="412628"/>
            <a:ext cx="5193184" cy="6033343"/>
            <a:chOff x="6598241" y="412628"/>
            <a:chExt cx="5193184" cy="6033343"/>
          </a:xfrm>
        </p:grpSpPr>
        <p:sp>
          <p:nvSpPr>
            <p:cNvPr id="62" name="Rectangle 61">
              <a:extLst>
                <a:ext uri="{FF2B5EF4-FFF2-40B4-BE49-F238E27FC236}">
                  <a16:creationId xmlns:a16="http://schemas.microsoft.com/office/drawing/2014/main" id="{7220129B-5D47-42ED-A2DB-4E04F1791AD8}"/>
                </a:ext>
              </a:extLst>
            </p:cNvPr>
            <p:cNvSpPr/>
            <p:nvPr/>
          </p:nvSpPr>
          <p:spPr>
            <a:xfrm flipH="1">
              <a:off x="11151345" y="5531571"/>
              <a:ext cx="640080" cy="914400"/>
            </a:xfrm>
            <a:prstGeom prst="rect">
              <a:avLst/>
            </a:prstGeom>
            <a:solidFill>
              <a:srgbClr val="FED02F"/>
            </a:solidFill>
            <a:ln>
              <a:noFill/>
              <a:prstDash val="lgDashDot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AF6367B6-2CA7-4A6D-9D7F-A58B770CA970}"/>
                </a:ext>
              </a:extLst>
            </p:cNvPr>
            <p:cNvSpPr/>
            <p:nvPr/>
          </p:nvSpPr>
          <p:spPr>
            <a:xfrm flipV="1">
              <a:off x="6598241" y="412628"/>
              <a:ext cx="640080" cy="914400"/>
            </a:xfrm>
            <a:prstGeom prst="rect">
              <a:avLst/>
            </a:prstGeom>
            <a:solidFill>
              <a:srgbClr val="EF414A"/>
            </a:solidFill>
            <a:ln>
              <a:noFill/>
              <a:prstDash val="lgDashDot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70" name="Picture 69">
              <a:extLst>
                <a:ext uri="{FF2B5EF4-FFF2-40B4-BE49-F238E27FC236}">
                  <a16:creationId xmlns:a16="http://schemas.microsoft.com/office/drawing/2014/main" id="{EF138628-BA7E-4898-AF88-F0E1B293BC0E}"/>
                </a:ext>
              </a:extLst>
            </p:cNvPr>
            <p:cNvPicPr>
              <a:picLocks noChangeAspect="1"/>
            </p:cNvPicPr>
            <p:nvPr/>
          </p:nvPicPr>
          <p:blipFill rotWithShape="1">
            <a:blip r:embed="rId5"/>
            <a:srcRect l="11286" t="423" r="25416" b="1062"/>
            <a:stretch/>
          </p:blipFill>
          <p:spPr>
            <a:xfrm>
              <a:off x="6678068" y="492679"/>
              <a:ext cx="5029200" cy="5870448"/>
            </a:xfrm>
            <a:custGeom>
              <a:avLst/>
              <a:gdLst>
                <a:gd name="connsiteX0" fmla="*/ 0 w 5029200"/>
                <a:gd name="connsiteY0" fmla="*/ 0 h 5870448"/>
                <a:gd name="connsiteX1" fmla="*/ 5029200 w 5029200"/>
                <a:gd name="connsiteY1" fmla="*/ 0 h 5870448"/>
                <a:gd name="connsiteX2" fmla="*/ 5029200 w 5029200"/>
                <a:gd name="connsiteY2" fmla="*/ 5870448 h 5870448"/>
                <a:gd name="connsiteX3" fmla="*/ 0 w 5029200"/>
                <a:gd name="connsiteY3" fmla="*/ 5870448 h 5870448"/>
              </a:gdLst>
              <a:ahLst/>
              <a:cxnLst>
                <a:cxn ang="0">
                  <a:pos x="connsiteX0" y="connsiteY0"/>
                </a:cxn>
                <a:cxn ang="0">
                  <a:pos x="connsiteX1" y="connsiteY1"/>
                </a:cxn>
                <a:cxn ang="0">
                  <a:pos x="connsiteX2" y="connsiteY2"/>
                </a:cxn>
                <a:cxn ang="0">
                  <a:pos x="connsiteX3" y="connsiteY3"/>
                </a:cxn>
              </a:cxnLst>
              <a:rect l="l" t="t" r="r" b="b"/>
              <a:pathLst>
                <a:path w="5029200" h="5870448">
                  <a:moveTo>
                    <a:pt x="0" y="0"/>
                  </a:moveTo>
                  <a:lnTo>
                    <a:pt x="5029200" y="0"/>
                  </a:lnTo>
                  <a:lnTo>
                    <a:pt x="5029200" y="5870448"/>
                  </a:lnTo>
                  <a:lnTo>
                    <a:pt x="0" y="5870448"/>
                  </a:lnTo>
                  <a:close/>
                </a:path>
              </a:pathLst>
            </a:custGeom>
          </p:spPr>
        </p:pic>
        <p:sp>
          <p:nvSpPr>
            <p:cNvPr id="57" name="Rectangle 56">
              <a:extLst>
                <a:ext uri="{FF2B5EF4-FFF2-40B4-BE49-F238E27FC236}">
                  <a16:creationId xmlns:a16="http://schemas.microsoft.com/office/drawing/2014/main" id="{F0E14598-19E4-4F84-9C19-BCDF236F428F}"/>
                </a:ext>
              </a:extLst>
            </p:cNvPr>
            <p:cNvSpPr/>
            <p:nvPr/>
          </p:nvSpPr>
          <p:spPr>
            <a:xfrm>
              <a:off x="6679522" y="6111585"/>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grpSp>
      <p:grpSp>
        <p:nvGrpSpPr>
          <p:cNvPr id="8" name="Group 7">
            <a:extLst>
              <a:ext uri="{FF2B5EF4-FFF2-40B4-BE49-F238E27FC236}">
                <a16:creationId xmlns:a16="http://schemas.microsoft.com/office/drawing/2014/main" id="{DF3C949A-7027-ABD5-95C1-19D40949404E}"/>
              </a:ext>
            </a:extLst>
          </p:cNvPr>
          <p:cNvGrpSpPr/>
          <p:nvPr/>
        </p:nvGrpSpPr>
        <p:grpSpPr>
          <a:xfrm>
            <a:off x="0" y="0"/>
            <a:ext cx="4483596" cy="1876962"/>
            <a:chOff x="0" y="0"/>
            <a:chExt cx="4483596" cy="1876962"/>
          </a:xfrm>
        </p:grpSpPr>
        <p:sp>
          <p:nvSpPr>
            <p:cNvPr id="10" name="Freeform: Shape 9">
              <a:extLst>
                <a:ext uri="{FF2B5EF4-FFF2-40B4-BE49-F238E27FC236}">
                  <a16:creationId xmlns:a16="http://schemas.microsoft.com/office/drawing/2014/main" id="{B627C1B9-BD40-0A29-900C-E0F0F443CFA7}"/>
                </a:ext>
              </a:extLst>
            </p:cNvPr>
            <p:cNvSpPr/>
            <p:nvPr/>
          </p:nvSpPr>
          <p:spPr>
            <a:xfrm flipH="1" flipV="1">
              <a:off x="0" y="0"/>
              <a:ext cx="4483596" cy="1876962"/>
            </a:xfrm>
            <a:custGeom>
              <a:avLst/>
              <a:gdLst>
                <a:gd name="connsiteX0" fmla="*/ 1287490 w 1287490"/>
                <a:gd name="connsiteY0" fmla="*/ 0 h 535274"/>
                <a:gd name="connsiteX1" fmla="*/ 1287490 w 1287490"/>
                <a:gd name="connsiteY1" fmla="*/ 535274 h 535274"/>
                <a:gd name="connsiteX2" fmla="*/ 0 w 1287490"/>
                <a:gd name="connsiteY2" fmla="*/ 535274 h 535274"/>
                <a:gd name="connsiteX3" fmla="*/ 26649 w 1287490"/>
                <a:gd name="connsiteY3" fmla="*/ 506998 h 535274"/>
                <a:gd name="connsiteX4" fmla="*/ 1211847 w 1287490"/>
                <a:gd name="connsiteY4" fmla="*/ 3030 h 53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490" h="535274">
                  <a:moveTo>
                    <a:pt x="1287490" y="0"/>
                  </a:moveTo>
                  <a:lnTo>
                    <a:pt x="1287490" y="535274"/>
                  </a:lnTo>
                  <a:lnTo>
                    <a:pt x="0" y="535274"/>
                  </a:lnTo>
                  <a:lnTo>
                    <a:pt x="26649" y="506998"/>
                  </a:lnTo>
                  <a:cubicBezTo>
                    <a:pt x="315307" y="229473"/>
                    <a:pt x="735688" y="41398"/>
                    <a:pt x="1211847" y="30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A logo for a health care facility&#10;&#10;Description automatically generated">
              <a:extLst>
                <a:ext uri="{FF2B5EF4-FFF2-40B4-BE49-F238E27FC236}">
                  <a16:creationId xmlns:a16="http://schemas.microsoft.com/office/drawing/2014/main" id="{E4D41929-EA37-9DDD-8FB8-0AF81D533C21}"/>
                </a:ext>
              </a:extLst>
            </p:cNvPr>
            <p:cNvPicPr>
              <a:picLocks noChangeAspect="1"/>
            </p:cNvPicPr>
            <p:nvPr/>
          </p:nvPicPr>
          <p:blipFill rotWithShape="1">
            <a:blip r:embed="rId6">
              <a:extLst>
                <a:ext uri="{28A0092B-C50C-407E-A947-70E740481C1C}">
                  <a14:useLocalDpi xmlns:a14="http://schemas.microsoft.com/office/drawing/2010/main" val="0"/>
                </a:ext>
              </a:extLst>
            </a:blip>
            <a:srcRect l="14336" t="23742" r="12757" b="25261"/>
            <a:stretch/>
          </p:blipFill>
          <p:spPr>
            <a:xfrm>
              <a:off x="262899" y="933754"/>
              <a:ext cx="1387348" cy="571503"/>
            </a:xfrm>
            <a:prstGeom prst="rect">
              <a:avLst/>
            </a:prstGeom>
          </p:spPr>
        </p:pic>
        <p:pic>
          <p:nvPicPr>
            <p:cNvPr id="12" name="Picture 11">
              <a:extLst>
                <a:ext uri="{FF2B5EF4-FFF2-40B4-BE49-F238E27FC236}">
                  <a16:creationId xmlns:a16="http://schemas.microsoft.com/office/drawing/2014/main" id="{719D99F7-7B77-FB23-E44F-2CA3E7CF138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32528" y="134107"/>
              <a:ext cx="1097280" cy="675132"/>
            </a:xfrm>
            <a:prstGeom prst="rect">
              <a:avLst/>
            </a:prstGeom>
          </p:spPr>
        </p:pic>
        <p:grpSp>
          <p:nvGrpSpPr>
            <p:cNvPr id="13" name="Group 12">
              <a:extLst>
                <a:ext uri="{FF2B5EF4-FFF2-40B4-BE49-F238E27FC236}">
                  <a16:creationId xmlns:a16="http://schemas.microsoft.com/office/drawing/2014/main" id="{A2BE0EB1-065A-F8C1-F9DD-E5D00E29309F}"/>
                </a:ext>
              </a:extLst>
            </p:cNvPr>
            <p:cNvGrpSpPr>
              <a:grpSpLocks noChangeAspect="1"/>
            </p:cNvGrpSpPr>
            <p:nvPr/>
          </p:nvGrpSpPr>
          <p:grpSpPr>
            <a:xfrm>
              <a:off x="252273" y="239078"/>
              <a:ext cx="1653166" cy="502920"/>
              <a:chOff x="8675516" y="-1747131"/>
              <a:chExt cx="1964441" cy="597615"/>
            </a:xfrm>
            <a:solidFill>
              <a:srgbClr val="00AEEF"/>
            </a:solidFill>
          </p:grpSpPr>
          <p:sp>
            <p:nvSpPr>
              <p:cNvPr id="15" name="Freeform 5">
                <a:extLst>
                  <a:ext uri="{FF2B5EF4-FFF2-40B4-BE49-F238E27FC236}">
                    <a16:creationId xmlns:a16="http://schemas.microsoft.com/office/drawing/2014/main" id="{BB11EC9A-CE75-F256-A117-B7081773568A}"/>
                  </a:ext>
                </a:extLst>
              </p:cNvPr>
              <p:cNvSpPr>
                <a:spLocks noEditPoints="1"/>
              </p:cNvSpPr>
              <p:nvPr/>
            </p:nvSpPr>
            <p:spPr bwMode="auto">
              <a:xfrm>
                <a:off x="8675516" y="-1697823"/>
                <a:ext cx="703136" cy="548307"/>
              </a:xfrm>
              <a:custGeom>
                <a:avLst/>
                <a:gdLst>
                  <a:gd name="T0" fmla="*/ 350 w 1485"/>
                  <a:gd name="T1" fmla="*/ 721 h 1159"/>
                  <a:gd name="T2" fmla="*/ 967 w 1485"/>
                  <a:gd name="T3" fmla="*/ 341 h 1159"/>
                  <a:gd name="T4" fmla="*/ 987 w 1485"/>
                  <a:gd name="T5" fmla="*/ 131 h 1159"/>
                  <a:gd name="T6" fmla="*/ 398 w 1485"/>
                  <a:gd name="T7" fmla="*/ 160 h 1159"/>
                  <a:gd name="T8" fmla="*/ 298 w 1485"/>
                  <a:gd name="T9" fmla="*/ 636 h 1159"/>
                  <a:gd name="T10" fmla="*/ 337 w 1485"/>
                  <a:gd name="T11" fmla="*/ 652 h 1159"/>
                  <a:gd name="T12" fmla="*/ 403 w 1485"/>
                  <a:gd name="T13" fmla="*/ 697 h 1159"/>
                  <a:gd name="T14" fmla="*/ 413 w 1485"/>
                  <a:gd name="T15" fmla="*/ 602 h 1159"/>
                  <a:gd name="T16" fmla="*/ 536 w 1485"/>
                  <a:gd name="T17" fmla="*/ 298 h 1159"/>
                  <a:gd name="T18" fmla="*/ 545 w 1485"/>
                  <a:gd name="T19" fmla="*/ 414 h 1159"/>
                  <a:gd name="T20" fmla="*/ 609 w 1485"/>
                  <a:gd name="T21" fmla="*/ 541 h 1159"/>
                  <a:gd name="T22" fmla="*/ 643 w 1485"/>
                  <a:gd name="T23" fmla="*/ 552 h 1159"/>
                  <a:gd name="T24" fmla="*/ 540 w 1485"/>
                  <a:gd name="T25" fmla="*/ 456 h 1159"/>
                  <a:gd name="T26" fmla="*/ 478 w 1485"/>
                  <a:gd name="T27" fmla="*/ 523 h 1159"/>
                  <a:gd name="T28" fmla="*/ 489 w 1485"/>
                  <a:gd name="T29" fmla="*/ 530 h 1159"/>
                  <a:gd name="T30" fmla="*/ 519 w 1485"/>
                  <a:gd name="T31" fmla="*/ 545 h 1159"/>
                  <a:gd name="T32" fmla="*/ 541 w 1485"/>
                  <a:gd name="T33" fmla="*/ 503 h 1159"/>
                  <a:gd name="T34" fmla="*/ 1002 w 1485"/>
                  <a:gd name="T35" fmla="*/ 706 h 1159"/>
                  <a:gd name="T36" fmla="*/ 934 w 1485"/>
                  <a:gd name="T37" fmla="*/ 822 h 1159"/>
                  <a:gd name="T38" fmla="*/ 948 w 1485"/>
                  <a:gd name="T39" fmla="*/ 711 h 1159"/>
                  <a:gd name="T40" fmla="*/ 921 w 1485"/>
                  <a:gd name="T41" fmla="*/ 593 h 1159"/>
                  <a:gd name="T42" fmla="*/ 968 w 1485"/>
                  <a:gd name="T43" fmla="*/ 553 h 1159"/>
                  <a:gd name="T44" fmla="*/ 1027 w 1485"/>
                  <a:gd name="T45" fmla="*/ 503 h 1159"/>
                  <a:gd name="T46" fmla="*/ 1002 w 1485"/>
                  <a:gd name="T47" fmla="*/ 376 h 1159"/>
                  <a:gd name="T48" fmla="*/ 993 w 1485"/>
                  <a:gd name="T49" fmla="*/ 415 h 1159"/>
                  <a:gd name="T50" fmla="*/ 949 w 1485"/>
                  <a:gd name="T51" fmla="*/ 403 h 1159"/>
                  <a:gd name="T52" fmla="*/ 894 w 1485"/>
                  <a:gd name="T53" fmla="*/ 357 h 1159"/>
                  <a:gd name="T54" fmla="*/ 872 w 1485"/>
                  <a:gd name="T55" fmla="*/ 401 h 1159"/>
                  <a:gd name="T56" fmla="*/ 887 w 1485"/>
                  <a:gd name="T57" fmla="*/ 399 h 1159"/>
                  <a:gd name="T58" fmla="*/ 1020 w 1485"/>
                  <a:gd name="T59" fmla="*/ 428 h 1159"/>
                  <a:gd name="T60" fmla="*/ 978 w 1485"/>
                  <a:gd name="T61" fmla="*/ 462 h 1159"/>
                  <a:gd name="T62" fmla="*/ 1043 w 1485"/>
                  <a:gd name="T63" fmla="*/ 487 h 1159"/>
                  <a:gd name="T64" fmla="*/ 1015 w 1485"/>
                  <a:gd name="T65" fmla="*/ 320 h 1159"/>
                  <a:gd name="T66" fmla="*/ 1007 w 1485"/>
                  <a:gd name="T67" fmla="*/ 350 h 1159"/>
                  <a:gd name="T68" fmla="*/ 963 w 1485"/>
                  <a:gd name="T69" fmla="*/ 288 h 1159"/>
                  <a:gd name="T70" fmla="*/ 1054 w 1485"/>
                  <a:gd name="T71" fmla="*/ 244 h 1159"/>
                  <a:gd name="T72" fmla="*/ 790 w 1485"/>
                  <a:gd name="T73" fmla="*/ 15 h 1159"/>
                  <a:gd name="T74" fmla="*/ 936 w 1485"/>
                  <a:gd name="T75" fmla="*/ 132 h 1159"/>
                  <a:gd name="T76" fmla="*/ 872 w 1485"/>
                  <a:gd name="T77" fmla="*/ 336 h 1159"/>
                  <a:gd name="T78" fmla="*/ 849 w 1485"/>
                  <a:gd name="T79" fmla="*/ 361 h 1159"/>
                  <a:gd name="T80" fmla="*/ 828 w 1485"/>
                  <a:gd name="T81" fmla="*/ 373 h 1159"/>
                  <a:gd name="T82" fmla="*/ 881 w 1485"/>
                  <a:gd name="T83" fmla="*/ 582 h 1159"/>
                  <a:gd name="T84" fmla="*/ 771 w 1485"/>
                  <a:gd name="T85" fmla="*/ 872 h 1159"/>
                  <a:gd name="T86" fmla="*/ 518 w 1485"/>
                  <a:gd name="T87" fmla="*/ 757 h 1159"/>
                  <a:gd name="T88" fmla="*/ 619 w 1485"/>
                  <a:gd name="T89" fmla="*/ 632 h 1159"/>
                  <a:gd name="T90" fmla="*/ 604 w 1485"/>
                  <a:gd name="T91" fmla="*/ 344 h 1159"/>
                  <a:gd name="T92" fmla="*/ 493 w 1485"/>
                  <a:gd name="T93" fmla="*/ 255 h 1159"/>
                  <a:gd name="T94" fmla="*/ 691 w 1485"/>
                  <a:gd name="T95" fmla="*/ 0 h 1159"/>
                  <a:gd name="T96" fmla="*/ 792 w 1485"/>
                  <a:gd name="T97" fmla="*/ 582 h 1159"/>
                  <a:gd name="T98" fmla="*/ 857 w 1485"/>
                  <a:gd name="T99" fmla="*/ 214 h 1159"/>
                  <a:gd name="T100" fmla="*/ 374 w 1485"/>
                  <a:gd name="T101" fmla="*/ 18 h 1159"/>
                  <a:gd name="T102" fmla="*/ 1262 w 1485"/>
                  <a:gd name="T103" fmla="*/ 829 h 1159"/>
                  <a:gd name="T104" fmla="*/ 108 w 1485"/>
                  <a:gd name="T105" fmla="*/ 217 h 1159"/>
                  <a:gd name="T106" fmla="*/ 615 w 1485"/>
                  <a:gd name="T107" fmla="*/ 1022 h 1159"/>
                  <a:gd name="T108" fmla="*/ 780 w 1485"/>
                  <a:gd name="T109" fmla="*/ 1060 h 1159"/>
                  <a:gd name="T110" fmla="*/ 1167 w 1485"/>
                  <a:gd name="T111" fmla="*/ 821 h 1159"/>
                  <a:gd name="T112" fmla="*/ 185 w 1485"/>
                  <a:gd name="T113" fmla="*/ 766 h 1159"/>
                  <a:gd name="T114" fmla="*/ 205 w 1485"/>
                  <a:gd name="T115" fmla="*/ 9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5" h="1159">
                    <a:moveTo>
                      <a:pt x="682" y="419"/>
                    </a:moveTo>
                    <a:cubicBezTo>
                      <a:pt x="682" y="433"/>
                      <a:pt x="690" y="443"/>
                      <a:pt x="705" y="451"/>
                    </a:cubicBezTo>
                    <a:cubicBezTo>
                      <a:pt x="705" y="451"/>
                      <a:pt x="705" y="449"/>
                      <a:pt x="705" y="445"/>
                    </a:cubicBezTo>
                    <a:lnTo>
                      <a:pt x="696" y="435"/>
                    </a:lnTo>
                    <a:lnTo>
                      <a:pt x="701" y="426"/>
                    </a:lnTo>
                    <a:lnTo>
                      <a:pt x="705" y="425"/>
                    </a:lnTo>
                    <a:cubicBezTo>
                      <a:pt x="704" y="409"/>
                      <a:pt x="704" y="391"/>
                      <a:pt x="704" y="389"/>
                    </a:cubicBezTo>
                    <a:lnTo>
                      <a:pt x="703" y="389"/>
                    </a:lnTo>
                    <a:cubicBezTo>
                      <a:pt x="689" y="397"/>
                      <a:pt x="682" y="406"/>
                      <a:pt x="682" y="419"/>
                    </a:cubicBezTo>
                    <a:close/>
                    <a:moveTo>
                      <a:pt x="349" y="725"/>
                    </a:moveTo>
                    <a:lnTo>
                      <a:pt x="350" y="721"/>
                    </a:lnTo>
                    <a:lnTo>
                      <a:pt x="343" y="705"/>
                    </a:lnTo>
                    <a:lnTo>
                      <a:pt x="334" y="702"/>
                    </a:lnTo>
                    <a:lnTo>
                      <a:pt x="349" y="725"/>
                    </a:lnTo>
                    <a:close/>
                    <a:moveTo>
                      <a:pt x="937" y="360"/>
                    </a:moveTo>
                    <a:lnTo>
                      <a:pt x="938" y="367"/>
                    </a:lnTo>
                    <a:lnTo>
                      <a:pt x="952" y="362"/>
                    </a:lnTo>
                    <a:lnTo>
                      <a:pt x="956" y="354"/>
                    </a:lnTo>
                    <a:lnTo>
                      <a:pt x="946" y="341"/>
                    </a:lnTo>
                    <a:lnTo>
                      <a:pt x="952" y="333"/>
                    </a:lnTo>
                    <a:lnTo>
                      <a:pt x="965" y="343"/>
                    </a:lnTo>
                    <a:lnTo>
                      <a:pt x="967" y="341"/>
                    </a:lnTo>
                    <a:lnTo>
                      <a:pt x="964" y="339"/>
                    </a:lnTo>
                    <a:lnTo>
                      <a:pt x="961" y="333"/>
                    </a:lnTo>
                    <a:lnTo>
                      <a:pt x="967" y="330"/>
                    </a:lnTo>
                    <a:lnTo>
                      <a:pt x="962" y="323"/>
                    </a:lnTo>
                    <a:lnTo>
                      <a:pt x="949" y="329"/>
                    </a:lnTo>
                    <a:lnTo>
                      <a:pt x="945" y="337"/>
                    </a:lnTo>
                    <a:lnTo>
                      <a:pt x="943" y="344"/>
                    </a:lnTo>
                    <a:lnTo>
                      <a:pt x="948" y="353"/>
                    </a:lnTo>
                    <a:lnTo>
                      <a:pt x="946" y="357"/>
                    </a:lnTo>
                    <a:lnTo>
                      <a:pt x="937" y="360"/>
                    </a:lnTo>
                    <a:close/>
                    <a:moveTo>
                      <a:pt x="987" y="131"/>
                    </a:moveTo>
                    <a:lnTo>
                      <a:pt x="982" y="123"/>
                    </a:lnTo>
                    <a:lnTo>
                      <a:pt x="971" y="118"/>
                    </a:lnTo>
                    <a:lnTo>
                      <a:pt x="963" y="124"/>
                    </a:lnTo>
                    <a:lnTo>
                      <a:pt x="973" y="129"/>
                    </a:lnTo>
                    <a:lnTo>
                      <a:pt x="985" y="138"/>
                    </a:lnTo>
                    <a:lnTo>
                      <a:pt x="987" y="131"/>
                    </a:lnTo>
                    <a:close/>
                    <a:moveTo>
                      <a:pt x="398" y="160"/>
                    </a:moveTo>
                    <a:lnTo>
                      <a:pt x="455" y="218"/>
                    </a:lnTo>
                    <a:cubicBezTo>
                      <a:pt x="388" y="288"/>
                      <a:pt x="347" y="383"/>
                      <a:pt x="346" y="487"/>
                    </a:cubicBezTo>
                    <a:lnTo>
                      <a:pt x="264" y="487"/>
                    </a:lnTo>
                    <a:cubicBezTo>
                      <a:pt x="266" y="360"/>
                      <a:pt x="316" y="245"/>
                      <a:pt x="398" y="160"/>
                    </a:cubicBezTo>
                    <a:close/>
                    <a:moveTo>
                      <a:pt x="363" y="608"/>
                    </a:moveTo>
                    <a:lnTo>
                      <a:pt x="358" y="607"/>
                    </a:lnTo>
                    <a:lnTo>
                      <a:pt x="353" y="602"/>
                    </a:lnTo>
                    <a:lnTo>
                      <a:pt x="331" y="600"/>
                    </a:lnTo>
                    <a:lnTo>
                      <a:pt x="338" y="610"/>
                    </a:lnTo>
                    <a:lnTo>
                      <a:pt x="317" y="606"/>
                    </a:lnTo>
                    <a:lnTo>
                      <a:pt x="322" y="601"/>
                    </a:lnTo>
                    <a:lnTo>
                      <a:pt x="317" y="596"/>
                    </a:lnTo>
                    <a:lnTo>
                      <a:pt x="302" y="602"/>
                    </a:lnTo>
                    <a:lnTo>
                      <a:pt x="296" y="612"/>
                    </a:lnTo>
                    <a:lnTo>
                      <a:pt x="298" y="636"/>
                    </a:lnTo>
                    <a:lnTo>
                      <a:pt x="316" y="678"/>
                    </a:lnTo>
                    <a:lnTo>
                      <a:pt x="324" y="691"/>
                    </a:lnTo>
                    <a:lnTo>
                      <a:pt x="329" y="693"/>
                    </a:lnTo>
                    <a:lnTo>
                      <a:pt x="316" y="667"/>
                    </a:lnTo>
                    <a:lnTo>
                      <a:pt x="313" y="655"/>
                    </a:lnTo>
                    <a:lnTo>
                      <a:pt x="316" y="651"/>
                    </a:lnTo>
                    <a:lnTo>
                      <a:pt x="314" y="644"/>
                    </a:lnTo>
                    <a:lnTo>
                      <a:pt x="322" y="645"/>
                    </a:lnTo>
                    <a:lnTo>
                      <a:pt x="334" y="664"/>
                    </a:lnTo>
                    <a:lnTo>
                      <a:pt x="337" y="665"/>
                    </a:lnTo>
                    <a:lnTo>
                      <a:pt x="337" y="652"/>
                    </a:lnTo>
                    <a:lnTo>
                      <a:pt x="342" y="655"/>
                    </a:lnTo>
                    <a:lnTo>
                      <a:pt x="343" y="662"/>
                    </a:lnTo>
                    <a:lnTo>
                      <a:pt x="356" y="665"/>
                    </a:lnTo>
                    <a:lnTo>
                      <a:pt x="361" y="661"/>
                    </a:lnTo>
                    <a:lnTo>
                      <a:pt x="363" y="663"/>
                    </a:lnTo>
                    <a:lnTo>
                      <a:pt x="363" y="673"/>
                    </a:lnTo>
                    <a:lnTo>
                      <a:pt x="369" y="680"/>
                    </a:lnTo>
                    <a:lnTo>
                      <a:pt x="376" y="681"/>
                    </a:lnTo>
                    <a:lnTo>
                      <a:pt x="391" y="707"/>
                    </a:lnTo>
                    <a:lnTo>
                      <a:pt x="400" y="709"/>
                    </a:lnTo>
                    <a:lnTo>
                      <a:pt x="403" y="697"/>
                    </a:lnTo>
                    <a:cubicBezTo>
                      <a:pt x="419" y="724"/>
                      <a:pt x="437" y="748"/>
                      <a:pt x="459" y="770"/>
                    </a:cubicBezTo>
                    <a:lnTo>
                      <a:pt x="401" y="827"/>
                    </a:lnTo>
                    <a:cubicBezTo>
                      <a:pt x="319" y="743"/>
                      <a:pt x="267" y="629"/>
                      <a:pt x="264" y="503"/>
                    </a:cubicBezTo>
                    <a:lnTo>
                      <a:pt x="346" y="503"/>
                    </a:lnTo>
                    <a:cubicBezTo>
                      <a:pt x="347" y="540"/>
                      <a:pt x="353" y="575"/>
                      <a:pt x="363" y="608"/>
                    </a:cubicBezTo>
                    <a:close/>
                    <a:moveTo>
                      <a:pt x="443" y="503"/>
                    </a:moveTo>
                    <a:cubicBezTo>
                      <a:pt x="443" y="511"/>
                      <a:pt x="444" y="519"/>
                      <a:pt x="445" y="527"/>
                    </a:cubicBezTo>
                    <a:lnTo>
                      <a:pt x="435" y="529"/>
                    </a:lnTo>
                    <a:lnTo>
                      <a:pt x="433" y="539"/>
                    </a:lnTo>
                    <a:lnTo>
                      <a:pt x="412" y="565"/>
                    </a:lnTo>
                    <a:lnTo>
                      <a:pt x="413" y="602"/>
                    </a:lnTo>
                    <a:lnTo>
                      <a:pt x="391" y="609"/>
                    </a:lnTo>
                    <a:lnTo>
                      <a:pt x="380" y="609"/>
                    </a:lnTo>
                    <a:cubicBezTo>
                      <a:pt x="369" y="575"/>
                      <a:pt x="363" y="540"/>
                      <a:pt x="362" y="503"/>
                    </a:cubicBezTo>
                    <a:lnTo>
                      <a:pt x="443" y="503"/>
                    </a:lnTo>
                    <a:close/>
                    <a:moveTo>
                      <a:pt x="461" y="732"/>
                    </a:moveTo>
                    <a:lnTo>
                      <a:pt x="480" y="743"/>
                    </a:lnTo>
                    <a:lnTo>
                      <a:pt x="483" y="745"/>
                    </a:lnTo>
                    <a:lnTo>
                      <a:pt x="470" y="758"/>
                    </a:lnTo>
                    <a:cubicBezTo>
                      <a:pt x="464" y="752"/>
                      <a:pt x="458" y="745"/>
                      <a:pt x="452" y="739"/>
                    </a:cubicBezTo>
                    <a:lnTo>
                      <a:pt x="461" y="732"/>
                    </a:lnTo>
                    <a:close/>
                    <a:moveTo>
                      <a:pt x="536" y="298"/>
                    </a:moveTo>
                    <a:lnTo>
                      <a:pt x="593" y="356"/>
                    </a:lnTo>
                    <a:cubicBezTo>
                      <a:pt x="581" y="369"/>
                      <a:pt x="571" y="384"/>
                      <a:pt x="563" y="400"/>
                    </a:cubicBezTo>
                    <a:lnTo>
                      <a:pt x="559" y="399"/>
                    </a:lnTo>
                    <a:lnTo>
                      <a:pt x="550" y="402"/>
                    </a:lnTo>
                    <a:lnTo>
                      <a:pt x="548" y="402"/>
                    </a:lnTo>
                    <a:lnTo>
                      <a:pt x="539" y="410"/>
                    </a:lnTo>
                    <a:lnTo>
                      <a:pt x="550" y="408"/>
                    </a:lnTo>
                    <a:lnTo>
                      <a:pt x="560" y="405"/>
                    </a:lnTo>
                    <a:cubicBezTo>
                      <a:pt x="559" y="407"/>
                      <a:pt x="559" y="408"/>
                      <a:pt x="558" y="409"/>
                    </a:cubicBezTo>
                    <a:lnTo>
                      <a:pt x="549" y="414"/>
                    </a:lnTo>
                    <a:lnTo>
                      <a:pt x="545" y="414"/>
                    </a:lnTo>
                    <a:lnTo>
                      <a:pt x="533" y="424"/>
                    </a:lnTo>
                    <a:lnTo>
                      <a:pt x="521" y="423"/>
                    </a:lnTo>
                    <a:lnTo>
                      <a:pt x="503" y="456"/>
                    </a:lnTo>
                    <a:lnTo>
                      <a:pt x="506" y="463"/>
                    </a:lnTo>
                    <a:lnTo>
                      <a:pt x="497" y="473"/>
                    </a:lnTo>
                    <a:lnTo>
                      <a:pt x="495" y="487"/>
                    </a:lnTo>
                    <a:lnTo>
                      <a:pt x="459" y="487"/>
                    </a:lnTo>
                    <a:cubicBezTo>
                      <a:pt x="460" y="414"/>
                      <a:pt x="489" y="348"/>
                      <a:pt x="536" y="298"/>
                    </a:cubicBezTo>
                    <a:close/>
                    <a:moveTo>
                      <a:pt x="595" y="535"/>
                    </a:moveTo>
                    <a:lnTo>
                      <a:pt x="599" y="533"/>
                    </a:lnTo>
                    <a:lnTo>
                      <a:pt x="609" y="541"/>
                    </a:lnTo>
                    <a:lnTo>
                      <a:pt x="605" y="545"/>
                    </a:lnTo>
                    <a:lnTo>
                      <a:pt x="617" y="553"/>
                    </a:lnTo>
                    <a:lnTo>
                      <a:pt x="616" y="545"/>
                    </a:lnTo>
                    <a:lnTo>
                      <a:pt x="622" y="534"/>
                    </a:lnTo>
                    <a:lnTo>
                      <a:pt x="629" y="541"/>
                    </a:lnTo>
                    <a:lnTo>
                      <a:pt x="636" y="551"/>
                    </a:lnTo>
                    <a:lnTo>
                      <a:pt x="623" y="554"/>
                    </a:lnTo>
                    <a:lnTo>
                      <a:pt x="629" y="565"/>
                    </a:lnTo>
                    <a:lnTo>
                      <a:pt x="638" y="560"/>
                    </a:lnTo>
                    <a:lnTo>
                      <a:pt x="636" y="557"/>
                    </a:lnTo>
                    <a:lnTo>
                      <a:pt x="643" y="552"/>
                    </a:lnTo>
                    <a:lnTo>
                      <a:pt x="647" y="535"/>
                    </a:lnTo>
                    <a:cubicBezTo>
                      <a:pt x="651" y="545"/>
                      <a:pt x="658" y="555"/>
                      <a:pt x="665" y="563"/>
                    </a:cubicBezTo>
                    <a:lnTo>
                      <a:pt x="608" y="621"/>
                    </a:lnTo>
                    <a:cubicBezTo>
                      <a:pt x="580" y="592"/>
                      <a:pt x="562" y="554"/>
                      <a:pt x="557" y="513"/>
                    </a:cubicBezTo>
                    <a:lnTo>
                      <a:pt x="569" y="525"/>
                    </a:lnTo>
                    <a:lnTo>
                      <a:pt x="580" y="525"/>
                    </a:lnTo>
                    <a:lnTo>
                      <a:pt x="595" y="535"/>
                    </a:lnTo>
                    <a:close/>
                    <a:moveTo>
                      <a:pt x="512" y="475"/>
                    </a:moveTo>
                    <a:lnTo>
                      <a:pt x="514" y="458"/>
                    </a:lnTo>
                    <a:lnTo>
                      <a:pt x="523" y="453"/>
                    </a:lnTo>
                    <a:lnTo>
                      <a:pt x="540" y="456"/>
                    </a:lnTo>
                    <a:lnTo>
                      <a:pt x="543" y="459"/>
                    </a:lnTo>
                    <a:cubicBezTo>
                      <a:pt x="541" y="468"/>
                      <a:pt x="541" y="478"/>
                      <a:pt x="540" y="487"/>
                    </a:cubicBezTo>
                    <a:lnTo>
                      <a:pt x="521" y="487"/>
                    </a:lnTo>
                    <a:lnTo>
                      <a:pt x="512" y="475"/>
                    </a:lnTo>
                    <a:close/>
                    <a:moveTo>
                      <a:pt x="485" y="530"/>
                    </a:moveTo>
                    <a:lnTo>
                      <a:pt x="478" y="543"/>
                    </a:lnTo>
                    <a:lnTo>
                      <a:pt x="464" y="543"/>
                    </a:lnTo>
                    <a:lnTo>
                      <a:pt x="463" y="542"/>
                    </a:lnTo>
                    <a:cubicBezTo>
                      <a:pt x="461" y="529"/>
                      <a:pt x="460" y="516"/>
                      <a:pt x="459" y="503"/>
                    </a:cubicBezTo>
                    <a:lnTo>
                      <a:pt x="484" y="503"/>
                    </a:lnTo>
                    <a:lnTo>
                      <a:pt x="478" y="523"/>
                    </a:lnTo>
                    <a:lnTo>
                      <a:pt x="485" y="530"/>
                    </a:lnTo>
                    <a:close/>
                    <a:moveTo>
                      <a:pt x="539" y="689"/>
                    </a:moveTo>
                    <a:cubicBezTo>
                      <a:pt x="533" y="683"/>
                      <a:pt x="527" y="677"/>
                      <a:pt x="522" y="670"/>
                    </a:cubicBezTo>
                    <a:lnTo>
                      <a:pt x="525" y="650"/>
                    </a:lnTo>
                    <a:lnTo>
                      <a:pt x="516" y="630"/>
                    </a:lnTo>
                    <a:lnTo>
                      <a:pt x="514" y="599"/>
                    </a:lnTo>
                    <a:lnTo>
                      <a:pt x="504" y="581"/>
                    </a:lnTo>
                    <a:lnTo>
                      <a:pt x="506" y="569"/>
                    </a:lnTo>
                    <a:lnTo>
                      <a:pt x="495" y="547"/>
                    </a:lnTo>
                    <a:lnTo>
                      <a:pt x="485" y="542"/>
                    </a:lnTo>
                    <a:lnTo>
                      <a:pt x="489" y="530"/>
                    </a:lnTo>
                    <a:lnTo>
                      <a:pt x="485" y="520"/>
                    </a:lnTo>
                    <a:lnTo>
                      <a:pt x="489" y="510"/>
                    </a:lnTo>
                    <a:lnTo>
                      <a:pt x="500" y="510"/>
                    </a:lnTo>
                    <a:lnTo>
                      <a:pt x="504" y="503"/>
                    </a:lnTo>
                    <a:lnTo>
                      <a:pt x="523" y="503"/>
                    </a:lnTo>
                    <a:lnTo>
                      <a:pt x="526" y="509"/>
                    </a:lnTo>
                    <a:lnTo>
                      <a:pt x="522" y="528"/>
                    </a:lnTo>
                    <a:lnTo>
                      <a:pt x="520" y="531"/>
                    </a:lnTo>
                    <a:lnTo>
                      <a:pt x="527" y="547"/>
                    </a:lnTo>
                    <a:lnTo>
                      <a:pt x="522" y="549"/>
                    </a:lnTo>
                    <a:lnTo>
                      <a:pt x="519" y="545"/>
                    </a:lnTo>
                    <a:lnTo>
                      <a:pt x="518" y="547"/>
                    </a:lnTo>
                    <a:lnTo>
                      <a:pt x="521" y="556"/>
                    </a:lnTo>
                    <a:lnTo>
                      <a:pt x="526" y="567"/>
                    </a:lnTo>
                    <a:lnTo>
                      <a:pt x="529" y="567"/>
                    </a:lnTo>
                    <a:lnTo>
                      <a:pt x="531" y="557"/>
                    </a:lnTo>
                    <a:lnTo>
                      <a:pt x="528" y="553"/>
                    </a:lnTo>
                    <a:lnTo>
                      <a:pt x="528" y="547"/>
                    </a:lnTo>
                    <a:lnTo>
                      <a:pt x="527" y="533"/>
                    </a:lnTo>
                    <a:lnTo>
                      <a:pt x="531" y="510"/>
                    </a:lnTo>
                    <a:lnTo>
                      <a:pt x="527" y="503"/>
                    </a:lnTo>
                    <a:lnTo>
                      <a:pt x="541" y="503"/>
                    </a:lnTo>
                    <a:cubicBezTo>
                      <a:pt x="543" y="553"/>
                      <a:pt x="564" y="598"/>
                      <a:pt x="596" y="632"/>
                    </a:cubicBezTo>
                    <a:lnTo>
                      <a:pt x="539" y="689"/>
                    </a:lnTo>
                    <a:close/>
                    <a:moveTo>
                      <a:pt x="1029" y="768"/>
                    </a:moveTo>
                    <a:cubicBezTo>
                      <a:pt x="1095" y="699"/>
                      <a:pt x="1138" y="606"/>
                      <a:pt x="1140" y="503"/>
                    </a:cubicBezTo>
                    <a:lnTo>
                      <a:pt x="1222" y="503"/>
                    </a:lnTo>
                    <a:cubicBezTo>
                      <a:pt x="1219" y="628"/>
                      <a:pt x="1168" y="742"/>
                      <a:pt x="1086" y="826"/>
                    </a:cubicBezTo>
                    <a:lnTo>
                      <a:pt x="1029" y="768"/>
                    </a:lnTo>
                    <a:close/>
                    <a:moveTo>
                      <a:pt x="1006" y="746"/>
                    </a:moveTo>
                    <a:lnTo>
                      <a:pt x="1012" y="739"/>
                    </a:lnTo>
                    <a:lnTo>
                      <a:pt x="1006" y="707"/>
                    </a:lnTo>
                    <a:lnTo>
                      <a:pt x="1002" y="706"/>
                    </a:lnTo>
                    <a:lnTo>
                      <a:pt x="1005" y="700"/>
                    </a:lnTo>
                    <a:lnTo>
                      <a:pt x="991" y="696"/>
                    </a:lnTo>
                    <a:lnTo>
                      <a:pt x="989" y="707"/>
                    </a:lnTo>
                    <a:lnTo>
                      <a:pt x="987" y="722"/>
                    </a:lnTo>
                    <a:lnTo>
                      <a:pt x="984" y="724"/>
                    </a:lnTo>
                    <a:lnTo>
                      <a:pt x="960" y="699"/>
                    </a:lnTo>
                    <a:cubicBezTo>
                      <a:pt x="1009" y="648"/>
                      <a:pt x="1040" y="579"/>
                      <a:pt x="1043" y="503"/>
                    </a:cubicBezTo>
                    <a:lnTo>
                      <a:pt x="1124" y="503"/>
                    </a:lnTo>
                    <a:cubicBezTo>
                      <a:pt x="1121" y="602"/>
                      <a:pt x="1081" y="691"/>
                      <a:pt x="1017" y="757"/>
                    </a:cubicBezTo>
                    <a:lnTo>
                      <a:pt x="1006" y="746"/>
                    </a:lnTo>
                    <a:close/>
                    <a:moveTo>
                      <a:pt x="934" y="822"/>
                    </a:moveTo>
                    <a:lnTo>
                      <a:pt x="942" y="805"/>
                    </a:lnTo>
                    <a:lnTo>
                      <a:pt x="939" y="798"/>
                    </a:lnTo>
                    <a:lnTo>
                      <a:pt x="950" y="788"/>
                    </a:lnTo>
                    <a:lnTo>
                      <a:pt x="950" y="782"/>
                    </a:lnTo>
                    <a:lnTo>
                      <a:pt x="941" y="776"/>
                    </a:lnTo>
                    <a:lnTo>
                      <a:pt x="949" y="760"/>
                    </a:lnTo>
                    <a:lnTo>
                      <a:pt x="961" y="745"/>
                    </a:lnTo>
                    <a:lnTo>
                      <a:pt x="949" y="732"/>
                    </a:lnTo>
                    <a:lnTo>
                      <a:pt x="940" y="732"/>
                    </a:lnTo>
                    <a:lnTo>
                      <a:pt x="934" y="723"/>
                    </a:lnTo>
                    <a:cubicBezTo>
                      <a:pt x="939" y="719"/>
                      <a:pt x="944" y="715"/>
                      <a:pt x="948" y="711"/>
                    </a:cubicBezTo>
                    <a:lnTo>
                      <a:pt x="1006" y="768"/>
                    </a:lnTo>
                    <a:cubicBezTo>
                      <a:pt x="984" y="789"/>
                      <a:pt x="960" y="807"/>
                      <a:pt x="934" y="822"/>
                    </a:cubicBezTo>
                    <a:close/>
                    <a:moveTo>
                      <a:pt x="923" y="663"/>
                    </a:moveTo>
                    <a:lnTo>
                      <a:pt x="916" y="655"/>
                    </a:lnTo>
                    <a:lnTo>
                      <a:pt x="922" y="648"/>
                    </a:lnTo>
                    <a:lnTo>
                      <a:pt x="929" y="632"/>
                    </a:lnTo>
                    <a:lnTo>
                      <a:pt x="926" y="628"/>
                    </a:lnTo>
                    <a:lnTo>
                      <a:pt x="931" y="617"/>
                    </a:lnTo>
                    <a:lnTo>
                      <a:pt x="931" y="607"/>
                    </a:lnTo>
                    <a:lnTo>
                      <a:pt x="928" y="596"/>
                    </a:lnTo>
                    <a:lnTo>
                      <a:pt x="921" y="593"/>
                    </a:lnTo>
                    <a:lnTo>
                      <a:pt x="918" y="599"/>
                    </a:lnTo>
                    <a:lnTo>
                      <a:pt x="914" y="598"/>
                    </a:lnTo>
                    <a:cubicBezTo>
                      <a:pt x="920" y="589"/>
                      <a:pt x="926" y="579"/>
                      <a:pt x="931" y="569"/>
                    </a:cubicBezTo>
                    <a:lnTo>
                      <a:pt x="938" y="565"/>
                    </a:lnTo>
                    <a:lnTo>
                      <a:pt x="942" y="560"/>
                    </a:lnTo>
                    <a:lnTo>
                      <a:pt x="944" y="562"/>
                    </a:lnTo>
                    <a:lnTo>
                      <a:pt x="949" y="556"/>
                    </a:lnTo>
                    <a:lnTo>
                      <a:pt x="945" y="551"/>
                    </a:lnTo>
                    <a:lnTo>
                      <a:pt x="949" y="550"/>
                    </a:lnTo>
                    <a:lnTo>
                      <a:pt x="955" y="553"/>
                    </a:lnTo>
                    <a:lnTo>
                      <a:pt x="968" y="553"/>
                    </a:lnTo>
                    <a:lnTo>
                      <a:pt x="976" y="549"/>
                    </a:lnTo>
                    <a:lnTo>
                      <a:pt x="995" y="544"/>
                    </a:lnTo>
                    <a:lnTo>
                      <a:pt x="992" y="537"/>
                    </a:lnTo>
                    <a:lnTo>
                      <a:pt x="990" y="529"/>
                    </a:lnTo>
                    <a:lnTo>
                      <a:pt x="1001" y="534"/>
                    </a:lnTo>
                    <a:lnTo>
                      <a:pt x="1005" y="532"/>
                    </a:lnTo>
                    <a:lnTo>
                      <a:pt x="1003" y="524"/>
                    </a:lnTo>
                    <a:lnTo>
                      <a:pt x="990" y="528"/>
                    </a:lnTo>
                    <a:lnTo>
                      <a:pt x="976" y="525"/>
                    </a:lnTo>
                    <a:lnTo>
                      <a:pt x="965" y="503"/>
                    </a:lnTo>
                    <a:lnTo>
                      <a:pt x="1027" y="503"/>
                    </a:lnTo>
                    <a:cubicBezTo>
                      <a:pt x="1024" y="575"/>
                      <a:pt x="995" y="640"/>
                      <a:pt x="948" y="688"/>
                    </a:cubicBezTo>
                    <a:lnTo>
                      <a:pt x="940" y="680"/>
                    </a:lnTo>
                    <a:lnTo>
                      <a:pt x="943" y="668"/>
                    </a:lnTo>
                    <a:lnTo>
                      <a:pt x="937" y="643"/>
                    </a:lnTo>
                    <a:lnTo>
                      <a:pt x="923" y="663"/>
                    </a:lnTo>
                    <a:close/>
                    <a:moveTo>
                      <a:pt x="894" y="357"/>
                    </a:moveTo>
                    <a:lnTo>
                      <a:pt x="952" y="300"/>
                    </a:lnTo>
                    <a:cubicBezTo>
                      <a:pt x="965" y="314"/>
                      <a:pt x="977" y="330"/>
                      <a:pt x="987" y="347"/>
                    </a:cubicBezTo>
                    <a:lnTo>
                      <a:pt x="980" y="349"/>
                    </a:lnTo>
                    <a:lnTo>
                      <a:pt x="980" y="362"/>
                    </a:lnTo>
                    <a:lnTo>
                      <a:pt x="1002" y="376"/>
                    </a:lnTo>
                    <a:cubicBezTo>
                      <a:pt x="1007" y="387"/>
                      <a:pt x="1012" y="400"/>
                      <a:pt x="1016" y="412"/>
                    </a:cubicBezTo>
                    <a:lnTo>
                      <a:pt x="1012" y="418"/>
                    </a:lnTo>
                    <a:lnTo>
                      <a:pt x="1004" y="423"/>
                    </a:lnTo>
                    <a:lnTo>
                      <a:pt x="1002" y="435"/>
                    </a:lnTo>
                    <a:lnTo>
                      <a:pt x="997" y="437"/>
                    </a:lnTo>
                    <a:lnTo>
                      <a:pt x="992" y="443"/>
                    </a:lnTo>
                    <a:lnTo>
                      <a:pt x="988" y="441"/>
                    </a:lnTo>
                    <a:lnTo>
                      <a:pt x="980" y="441"/>
                    </a:lnTo>
                    <a:lnTo>
                      <a:pt x="984" y="435"/>
                    </a:lnTo>
                    <a:lnTo>
                      <a:pt x="988" y="418"/>
                    </a:lnTo>
                    <a:lnTo>
                      <a:pt x="993" y="415"/>
                    </a:lnTo>
                    <a:lnTo>
                      <a:pt x="978" y="400"/>
                    </a:lnTo>
                    <a:lnTo>
                      <a:pt x="966" y="404"/>
                    </a:lnTo>
                    <a:lnTo>
                      <a:pt x="963" y="415"/>
                    </a:lnTo>
                    <a:lnTo>
                      <a:pt x="956" y="423"/>
                    </a:lnTo>
                    <a:lnTo>
                      <a:pt x="948" y="417"/>
                    </a:lnTo>
                    <a:lnTo>
                      <a:pt x="946" y="410"/>
                    </a:lnTo>
                    <a:lnTo>
                      <a:pt x="950" y="407"/>
                    </a:lnTo>
                    <a:lnTo>
                      <a:pt x="952" y="412"/>
                    </a:lnTo>
                    <a:lnTo>
                      <a:pt x="956" y="410"/>
                    </a:lnTo>
                    <a:lnTo>
                      <a:pt x="954" y="403"/>
                    </a:lnTo>
                    <a:lnTo>
                      <a:pt x="949" y="403"/>
                    </a:lnTo>
                    <a:lnTo>
                      <a:pt x="949" y="406"/>
                    </a:lnTo>
                    <a:lnTo>
                      <a:pt x="946" y="406"/>
                    </a:lnTo>
                    <a:lnTo>
                      <a:pt x="928" y="386"/>
                    </a:lnTo>
                    <a:lnTo>
                      <a:pt x="922" y="381"/>
                    </a:lnTo>
                    <a:lnTo>
                      <a:pt x="924" y="378"/>
                    </a:lnTo>
                    <a:lnTo>
                      <a:pt x="930" y="376"/>
                    </a:lnTo>
                    <a:lnTo>
                      <a:pt x="925" y="375"/>
                    </a:lnTo>
                    <a:cubicBezTo>
                      <a:pt x="925" y="375"/>
                      <a:pt x="918" y="376"/>
                      <a:pt x="918" y="376"/>
                    </a:cubicBezTo>
                    <a:lnTo>
                      <a:pt x="921" y="380"/>
                    </a:lnTo>
                    <a:lnTo>
                      <a:pt x="912" y="380"/>
                    </a:lnTo>
                    <a:cubicBezTo>
                      <a:pt x="907" y="372"/>
                      <a:pt x="901" y="364"/>
                      <a:pt x="894" y="357"/>
                    </a:cubicBezTo>
                    <a:close/>
                    <a:moveTo>
                      <a:pt x="903" y="671"/>
                    </a:moveTo>
                    <a:lnTo>
                      <a:pt x="886" y="666"/>
                    </a:lnTo>
                    <a:lnTo>
                      <a:pt x="880" y="668"/>
                    </a:lnTo>
                    <a:lnTo>
                      <a:pt x="870" y="660"/>
                    </a:lnTo>
                    <a:lnTo>
                      <a:pt x="861" y="657"/>
                    </a:lnTo>
                    <a:cubicBezTo>
                      <a:pt x="866" y="654"/>
                      <a:pt x="870" y="650"/>
                      <a:pt x="874" y="646"/>
                    </a:cubicBezTo>
                    <a:lnTo>
                      <a:pt x="889" y="657"/>
                    </a:lnTo>
                    <a:lnTo>
                      <a:pt x="900" y="662"/>
                    </a:lnTo>
                    <a:lnTo>
                      <a:pt x="905" y="668"/>
                    </a:lnTo>
                    <a:lnTo>
                      <a:pt x="903" y="671"/>
                    </a:lnTo>
                    <a:close/>
                    <a:moveTo>
                      <a:pt x="872" y="401"/>
                    </a:moveTo>
                    <a:lnTo>
                      <a:pt x="879" y="399"/>
                    </a:lnTo>
                    <a:lnTo>
                      <a:pt x="879" y="397"/>
                    </a:lnTo>
                    <a:lnTo>
                      <a:pt x="872" y="392"/>
                    </a:lnTo>
                    <a:lnTo>
                      <a:pt x="874" y="377"/>
                    </a:lnTo>
                    <a:lnTo>
                      <a:pt x="883" y="368"/>
                    </a:lnTo>
                    <a:cubicBezTo>
                      <a:pt x="888" y="375"/>
                      <a:pt x="893" y="381"/>
                      <a:pt x="898" y="388"/>
                    </a:cubicBezTo>
                    <a:lnTo>
                      <a:pt x="895" y="397"/>
                    </a:lnTo>
                    <a:lnTo>
                      <a:pt x="887" y="392"/>
                    </a:lnTo>
                    <a:lnTo>
                      <a:pt x="881" y="393"/>
                    </a:lnTo>
                    <a:lnTo>
                      <a:pt x="884" y="399"/>
                    </a:lnTo>
                    <a:lnTo>
                      <a:pt x="887" y="399"/>
                    </a:lnTo>
                    <a:lnTo>
                      <a:pt x="884" y="407"/>
                    </a:lnTo>
                    <a:lnTo>
                      <a:pt x="881" y="404"/>
                    </a:lnTo>
                    <a:lnTo>
                      <a:pt x="872" y="401"/>
                    </a:lnTo>
                    <a:close/>
                    <a:moveTo>
                      <a:pt x="970" y="457"/>
                    </a:moveTo>
                    <a:lnTo>
                      <a:pt x="984" y="449"/>
                    </a:lnTo>
                    <a:lnTo>
                      <a:pt x="999" y="446"/>
                    </a:lnTo>
                    <a:lnTo>
                      <a:pt x="1002" y="439"/>
                    </a:lnTo>
                    <a:lnTo>
                      <a:pt x="1011" y="434"/>
                    </a:lnTo>
                    <a:lnTo>
                      <a:pt x="1014" y="427"/>
                    </a:lnTo>
                    <a:lnTo>
                      <a:pt x="1016" y="415"/>
                    </a:lnTo>
                    <a:cubicBezTo>
                      <a:pt x="1018" y="419"/>
                      <a:pt x="1019" y="424"/>
                      <a:pt x="1020" y="428"/>
                    </a:cubicBezTo>
                    <a:lnTo>
                      <a:pt x="1012" y="452"/>
                    </a:lnTo>
                    <a:lnTo>
                      <a:pt x="1011" y="460"/>
                    </a:lnTo>
                    <a:lnTo>
                      <a:pt x="1023" y="444"/>
                    </a:lnTo>
                    <a:cubicBezTo>
                      <a:pt x="1025" y="458"/>
                      <a:pt x="1027" y="472"/>
                      <a:pt x="1027" y="487"/>
                    </a:cubicBezTo>
                    <a:lnTo>
                      <a:pt x="956" y="487"/>
                    </a:lnTo>
                    <a:lnTo>
                      <a:pt x="954" y="481"/>
                    </a:lnTo>
                    <a:lnTo>
                      <a:pt x="962" y="474"/>
                    </a:lnTo>
                    <a:lnTo>
                      <a:pt x="964" y="470"/>
                    </a:lnTo>
                    <a:lnTo>
                      <a:pt x="968" y="468"/>
                    </a:lnTo>
                    <a:lnTo>
                      <a:pt x="977" y="467"/>
                    </a:lnTo>
                    <a:lnTo>
                      <a:pt x="978" y="462"/>
                    </a:lnTo>
                    <a:lnTo>
                      <a:pt x="970" y="457"/>
                    </a:lnTo>
                    <a:close/>
                    <a:moveTo>
                      <a:pt x="986" y="266"/>
                    </a:moveTo>
                    <a:lnTo>
                      <a:pt x="1005" y="267"/>
                    </a:lnTo>
                    <a:lnTo>
                      <a:pt x="1010" y="273"/>
                    </a:lnTo>
                    <a:lnTo>
                      <a:pt x="1008" y="281"/>
                    </a:lnTo>
                    <a:lnTo>
                      <a:pt x="1035" y="298"/>
                    </a:lnTo>
                    <a:lnTo>
                      <a:pt x="1040" y="297"/>
                    </a:lnTo>
                    <a:lnTo>
                      <a:pt x="1075" y="337"/>
                    </a:lnTo>
                    <a:lnTo>
                      <a:pt x="1089" y="332"/>
                    </a:lnTo>
                    <a:cubicBezTo>
                      <a:pt x="1111" y="379"/>
                      <a:pt x="1124" y="432"/>
                      <a:pt x="1124" y="487"/>
                    </a:cubicBezTo>
                    <a:lnTo>
                      <a:pt x="1043" y="487"/>
                    </a:lnTo>
                    <a:cubicBezTo>
                      <a:pt x="1043" y="466"/>
                      <a:pt x="1040" y="445"/>
                      <a:pt x="1035" y="425"/>
                    </a:cubicBezTo>
                    <a:lnTo>
                      <a:pt x="1039" y="420"/>
                    </a:lnTo>
                    <a:lnTo>
                      <a:pt x="1044" y="395"/>
                    </a:lnTo>
                    <a:lnTo>
                      <a:pt x="1040" y="367"/>
                    </a:lnTo>
                    <a:lnTo>
                      <a:pt x="1031" y="336"/>
                    </a:lnTo>
                    <a:lnTo>
                      <a:pt x="1008" y="303"/>
                    </a:lnTo>
                    <a:lnTo>
                      <a:pt x="1013" y="306"/>
                    </a:lnTo>
                    <a:lnTo>
                      <a:pt x="1016" y="303"/>
                    </a:lnTo>
                    <a:lnTo>
                      <a:pt x="998" y="290"/>
                    </a:lnTo>
                    <a:lnTo>
                      <a:pt x="997" y="294"/>
                    </a:lnTo>
                    <a:lnTo>
                      <a:pt x="1015" y="320"/>
                    </a:lnTo>
                    <a:lnTo>
                      <a:pt x="1025" y="342"/>
                    </a:lnTo>
                    <a:lnTo>
                      <a:pt x="1033" y="363"/>
                    </a:lnTo>
                    <a:lnTo>
                      <a:pt x="1035" y="377"/>
                    </a:lnTo>
                    <a:lnTo>
                      <a:pt x="1039" y="401"/>
                    </a:lnTo>
                    <a:lnTo>
                      <a:pt x="1032" y="402"/>
                    </a:lnTo>
                    <a:cubicBezTo>
                      <a:pt x="1032" y="402"/>
                      <a:pt x="1024" y="387"/>
                      <a:pt x="1022" y="381"/>
                    </a:cubicBezTo>
                    <a:lnTo>
                      <a:pt x="1025" y="375"/>
                    </a:lnTo>
                    <a:lnTo>
                      <a:pt x="1018" y="366"/>
                    </a:lnTo>
                    <a:lnTo>
                      <a:pt x="1018" y="356"/>
                    </a:lnTo>
                    <a:lnTo>
                      <a:pt x="1013" y="349"/>
                    </a:lnTo>
                    <a:lnTo>
                      <a:pt x="1007" y="350"/>
                    </a:lnTo>
                    <a:cubicBezTo>
                      <a:pt x="1005" y="346"/>
                      <a:pt x="1003" y="342"/>
                      <a:pt x="1000" y="338"/>
                    </a:cubicBezTo>
                    <a:lnTo>
                      <a:pt x="1005" y="340"/>
                    </a:lnTo>
                    <a:lnTo>
                      <a:pt x="1006" y="339"/>
                    </a:lnTo>
                    <a:lnTo>
                      <a:pt x="1004" y="334"/>
                    </a:lnTo>
                    <a:lnTo>
                      <a:pt x="1009" y="331"/>
                    </a:lnTo>
                    <a:lnTo>
                      <a:pt x="1006" y="328"/>
                    </a:lnTo>
                    <a:lnTo>
                      <a:pt x="999" y="331"/>
                    </a:lnTo>
                    <a:lnTo>
                      <a:pt x="1001" y="319"/>
                    </a:lnTo>
                    <a:lnTo>
                      <a:pt x="997" y="316"/>
                    </a:lnTo>
                    <a:lnTo>
                      <a:pt x="993" y="326"/>
                    </a:lnTo>
                    <a:cubicBezTo>
                      <a:pt x="984" y="312"/>
                      <a:pt x="974" y="300"/>
                      <a:pt x="963" y="288"/>
                    </a:cubicBezTo>
                    <a:lnTo>
                      <a:pt x="986" y="266"/>
                    </a:lnTo>
                    <a:close/>
                    <a:moveTo>
                      <a:pt x="1089" y="162"/>
                    </a:moveTo>
                    <a:cubicBezTo>
                      <a:pt x="1170" y="247"/>
                      <a:pt x="1220" y="361"/>
                      <a:pt x="1222" y="487"/>
                    </a:cubicBezTo>
                    <a:lnTo>
                      <a:pt x="1140" y="487"/>
                    </a:lnTo>
                    <a:cubicBezTo>
                      <a:pt x="1140" y="425"/>
                      <a:pt x="1124" y="366"/>
                      <a:pt x="1098" y="313"/>
                    </a:cubicBezTo>
                    <a:lnTo>
                      <a:pt x="1099" y="312"/>
                    </a:lnTo>
                    <a:lnTo>
                      <a:pt x="1104" y="315"/>
                    </a:lnTo>
                    <a:lnTo>
                      <a:pt x="1106" y="311"/>
                    </a:lnTo>
                    <a:lnTo>
                      <a:pt x="1091" y="285"/>
                    </a:lnTo>
                    <a:lnTo>
                      <a:pt x="1074" y="261"/>
                    </a:lnTo>
                    <a:lnTo>
                      <a:pt x="1054" y="244"/>
                    </a:lnTo>
                    <a:cubicBezTo>
                      <a:pt x="1047" y="236"/>
                      <a:pt x="1040" y="227"/>
                      <a:pt x="1032" y="219"/>
                    </a:cubicBezTo>
                    <a:lnTo>
                      <a:pt x="1089" y="162"/>
                    </a:lnTo>
                    <a:close/>
                    <a:moveTo>
                      <a:pt x="850" y="645"/>
                    </a:moveTo>
                    <a:lnTo>
                      <a:pt x="850" y="645"/>
                    </a:lnTo>
                    <a:lnTo>
                      <a:pt x="850" y="645"/>
                    </a:lnTo>
                    <a:cubicBezTo>
                      <a:pt x="850" y="645"/>
                      <a:pt x="850" y="645"/>
                      <a:pt x="850" y="645"/>
                    </a:cubicBezTo>
                    <a:close/>
                    <a:moveTo>
                      <a:pt x="743" y="987"/>
                    </a:moveTo>
                    <a:cubicBezTo>
                      <a:pt x="1016" y="987"/>
                      <a:pt x="1238" y="765"/>
                      <a:pt x="1238" y="492"/>
                    </a:cubicBezTo>
                    <a:cubicBezTo>
                      <a:pt x="1238" y="236"/>
                      <a:pt x="1043" y="25"/>
                      <a:pt x="793" y="0"/>
                    </a:cubicBezTo>
                    <a:cubicBezTo>
                      <a:pt x="793" y="1"/>
                      <a:pt x="793" y="2"/>
                      <a:pt x="793" y="3"/>
                    </a:cubicBezTo>
                    <a:cubicBezTo>
                      <a:pt x="792" y="7"/>
                      <a:pt x="791" y="12"/>
                      <a:pt x="790" y="15"/>
                    </a:cubicBezTo>
                    <a:cubicBezTo>
                      <a:pt x="902" y="26"/>
                      <a:pt x="1002" y="76"/>
                      <a:pt x="1078" y="150"/>
                    </a:cubicBezTo>
                    <a:lnTo>
                      <a:pt x="1024" y="205"/>
                    </a:lnTo>
                    <a:lnTo>
                      <a:pt x="1026" y="195"/>
                    </a:lnTo>
                    <a:lnTo>
                      <a:pt x="1018" y="192"/>
                    </a:lnTo>
                    <a:lnTo>
                      <a:pt x="1009" y="192"/>
                    </a:lnTo>
                    <a:lnTo>
                      <a:pt x="1011" y="185"/>
                    </a:lnTo>
                    <a:lnTo>
                      <a:pt x="1004" y="163"/>
                    </a:lnTo>
                    <a:lnTo>
                      <a:pt x="991" y="148"/>
                    </a:lnTo>
                    <a:lnTo>
                      <a:pt x="948" y="126"/>
                    </a:lnTo>
                    <a:lnTo>
                      <a:pt x="944" y="129"/>
                    </a:lnTo>
                    <a:lnTo>
                      <a:pt x="936" y="132"/>
                    </a:lnTo>
                    <a:cubicBezTo>
                      <a:pt x="951" y="153"/>
                      <a:pt x="959" y="178"/>
                      <a:pt x="959" y="204"/>
                    </a:cubicBezTo>
                    <a:cubicBezTo>
                      <a:pt x="959" y="207"/>
                      <a:pt x="959" y="210"/>
                      <a:pt x="959" y="213"/>
                    </a:cubicBezTo>
                    <a:lnTo>
                      <a:pt x="980" y="240"/>
                    </a:lnTo>
                    <a:lnTo>
                      <a:pt x="970" y="242"/>
                    </a:lnTo>
                    <a:lnTo>
                      <a:pt x="977" y="252"/>
                    </a:lnTo>
                    <a:lnTo>
                      <a:pt x="958" y="271"/>
                    </a:lnTo>
                    <a:lnTo>
                      <a:pt x="950" y="256"/>
                    </a:lnTo>
                    <a:cubicBezTo>
                      <a:pt x="947" y="266"/>
                      <a:pt x="942" y="276"/>
                      <a:pt x="936" y="284"/>
                    </a:cubicBezTo>
                    <a:cubicBezTo>
                      <a:pt x="938" y="285"/>
                      <a:pt x="939" y="287"/>
                      <a:pt x="940" y="288"/>
                    </a:cubicBezTo>
                    <a:lnTo>
                      <a:pt x="883" y="346"/>
                    </a:lnTo>
                    <a:cubicBezTo>
                      <a:pt x="879" y="342"/>
                      <a:pt x="876" y="339"/>
                      <a:pt x="872" y="336"/>
                    </a:cubicBezTo>
                    <a:cubicBezTo>
                      <a:pt x="867" y="339"/>
                      <a:pt x="861" y="341"/>
                      <a:pt x="855" y="343"/>
                    </a:cubicBezTo>
                    <a:cubicBezTo>
                      <a:pt x="857" y="344"/>
                      <a:pt x="859" y="346"/>
                      <a:pt x="860" y="347"/>
                    </a:cubicBezTo>
                    <a:lnTo>
                      <a:pt x="857" y="350"/>
                    </a:lnTo>
                    <a:lnTo>
                      <a:pt x="851" y="354"/>
                    </a:lnTo>
                    <a:lnTo>
                      <a:pt x="848" y="360"/>
                    </a:lnTo>
                    <a:lnTo>
                      <a:pt x="844" y="356"/>
                    </a:lnTo>
                    <a:lnTo>
                      <a:pt x="832" y="360"/>
                    </a:lnTo>
                    <a:lnTo>
                      <a:pt x="835" y="366"/>
                    </a:lnTo>
                    <a:lnTo>
                      <a:pt x="843" y="363"/>
                    </a:lnTo>
                    <a:lnTo>
                      <a:pt x="849" y="364"/>
                    </a:lnTo>
                    <a:lnTo>
                      <a:pt x="849" y="361"/>
                    </a:lnTo>
                    <a:lnTo>
                      <a:pt x="853" y="359"/>
                    </a:lnTo>
                    <a:lnTo>
                      <a:pt x="855" y="356"/>
                    </a:lnTo>
                    <a:lnTo>
                      <a:pt x="862" y="354"/>
                    </a:lnTo>
                    <a:lnTo>
                      <a:pt x="868" y="354"/>
                    </a:lnTo>
                    <a:cubicBezTo>
                      <a:pt x="869" y="355"/>
                      <a:pt x="871" y="356"/>
                      <a:pt x="872" y="357"/>
                    </a:cubicBezTo>
                    <a:lnTo>
                      <a:pt x="849" y="380"/>
                    </a:lnTo>
                    <a:lnTo>
                      <a:pt x="847" y="377"/>
                    </a:lnTo>
                    <a:lnTo>
                      <a:pt x="823" y="381"/>
                    </a:lnTo>
                    <a:lnTo>
                      <a:pt x="818" y="387"/>
                    </a:lnTo>
                    <a:lnTo>
                      <a:pt x="813" y="387"/>
                    </a:lnTo>
                    <a:lnTo>
                      <a:pt x="828" y="373"/>
                    </a:lnTo>
                    <a:lnTo>
                      <a:pt x="822" y="370"/>
                    </a:lnTo>
                    <a:lnTo>
                      <a:pt x="808" y="389"/>
                    </a:lnTo>
                    <a:lnTo>
                      <a:pt x="813" y="388"/>
                    </a:lnTo>
                    <a:lnTo>
                      <a:pt x="812" y="395"/>
                    </a:lnTo>
                    <a:lnTo>
                      <a:pt x="817" y="397"/>
                    </a:lnTo>
                    <a:lnTo>
                      <a:pt x="818" y="404"/>
                    </a:lnTo>
                    <a:lnTo>
                      <a:pt x="810" y="403"/>
                    </a:lnTo>
                    <a:lnTo>
                      <a:pt x="801" y="404"/>
                    </a:lnTo>
                    <a:lnTo>
                      <a:pt x="780" y="394"/>
                    </a:lnTo>
                    <a:cubicBezTo>
                      <a:pt x="780" y="394"/>
                      <a:pt x="779" y="450"/>
                      <a:pt x="779" y="478"/>
                    </a:cubicBezTo>
                    <a:cubicBezTo>
                      <a:pt x="828" y="495"/>
                      <a:pt x="881" y="519"/>
                      <a:pt x="881" y="582"/>
                    </a:cubicBezTo>
                    <a:cubicBezTo>
                      <a:pt x="881" y="609"/>
                      <a:pt x="869" y="632"/>
                      <a:pt x="845" y="648"/>
                    </a:cubicBezTo>
                    <a:lnTo>
                      <a:pt x="845" y="648"/>
                    </a:lnTo>
                    <a:cubicBezTo>
                      <a:pt x="845" y="648"/>
                      <a:pt x="844" y="649"/>
                      <a:pt x="844" y="649"/>
                    </a:cubicBezTo>
                    <a:lnTo>
                      <a:pt x="844" y="649"/>
                    </a:lnTo>
                    <a:cubicBezTo>
                      <a:pt x="843" y="649"/>
                      <a:pt x="843" y="650"/>
                      <a:pt x="842" y="650"/>
                    </a:cubicBezTo>
                    <a:cubicBezTo>
                      <a:pt x="822" y="663"/>
                      <a:pt x="797" y="670"/>
                      <a:pt x="774" y="677"/>
                    </a:cubicBezTo>
                    <a:cubicBezTo>
                      <a:pt x="774" y="677"/>
                      <a:pt x="774" y="721"/>
                      <a:pt x="774" y="721"/>
                    </a:cubicBezTo>
                    <a:cubicBezTo>
                      <a:pt x="809" y="739"/>
                      <a:pt x="852" y="764"/>
                      <a:pt x="848" y="838"/>
                    </a:cubicBezTo>
                    <a:cubicBezTo>
                      <a:pt x="848" y="856"/>
                      <a:pt x="841" y="861"/>
                      <a:pt x="835" y="862"/>
                    </a:cubicBezTo>
                    <a:lnTo>
                      <a:pt x="835" y="862"/>
                    </a:lnTo>
                    <a:cubicBezTo>
                      <a:pt x="814" y="867"/>
                      <a:pt x="793" y="871"/>
                      <a:pt x="771" y="872"/>
                    </a:cubicBezTo>
                    <a:cubicBezTo>
                      <a:pt x="771" y="878"/>
                      <a:pt x="771" y="884"/>
                      <a:pt x="770" y="889"/>
                    </a:cubicBezTo>
                    <a:cubicBezTo>
                      <a:pt x="866" y="882"/>
                      <a:pt x="952" y="842"/>
                      <a:pt x="1017" y="780"/>
                    </a:cubicBezTo>
                    <a:lnTo>
                      <a:pt x="1075" y="837"/>
                    </a:lnTo>
                    <a:cubicBezTo>
                      <a:pt x="989" y="920"/>
                      <a:pt x="872" y="971"/>
                      <a:pt x="743" y="971"/>
                    </a:cubicBezTo>
                    <a:cubicBezTo>
                      <a:pt x="615" y="971"/>
                      <a:pt x="499" y="920"/>
                      <a:pt x="413" y="838"/>
                    </a:cubicBezTo>
                    <a:lnTo>
                      <a:pt x="470" y="781"/>
                    </a:lnTo>
                    <a:cubicBezTo>
                      <a:pt x="535" y="842"/>
                      <a:pt x="620" y="882"/>
                      <a:pt x="713" y="889"/>
                    </a:cubicBezTo>
                    <a:cubicBezTo>
                      <a:pt x="713" y="884"/>
                      <a:pt x="713" y="878"/>
                      <a:pt x="713" y="872"/>
                    </a:cubicBezTo>
                    <a:cubicBezTo>
                      <a:pt x="624" y="865"/>
                      <a:pt x="543" y="828"/>
                      <a:pt x="482" y="770"/>
                    </a:cubicBezTo>
                    <a:lnTo>
                      <a:pt x="497" y="754"/>
                    </a:lnTo>
                    <a:lnTo>
                      <a:pt x="518" y="757"/>
                    </a:lnTo>
                    <a:lnTo>
                      <a:pt x="529" y="745"/>
                    </a:lnTo>
                    <a:lnTo>
                      <a:pt x="559" y="746"/>
                    </a:lnTo>
                    <a:lnTo>
                      <a:pt x="563" y="735"/>
                    </a:lnTo>
                    <a:lnTo>
                      <a:pt x="562" y="731"/>
                    </a:lnTo>
                    <a:cubicBezTo>
                      <a:pt x="604" y="763"/>
                      <a:pt x="656" y="785"/>
                      <a:pt x="712" y="791"/>
                    </a:cubicBezTo>
                    <a:cubicBezTo>
                      <a:pt x="712" y="784"/>
                      <a:pt x="712" y="779"/>
                      <a:pt x="711" y="774"/>
                    </a:cubicBezTo>
                    <a:cubicBezTo>
                      <a:pt x="650" y="767"/>
                      <a:pt x="594" y="741"/>
                      <a:pt x="550" y="701"/>
                    </a:cubicBezTo>
                    <a:lnTo>
                      <a:pt x="608" y="643"/>
                    </a:lnTo>
                    <a:cubicBezTo>
                      <a:pt x="622" y="656"/>
                      <a:pt x="638" y="666"/>
                      <a:pt x="655" y="674"/>
                    </a:cubicBezTo>
                    <a:cubicBezTo>
                      <a:pt x="656" y="669"/>
                      <a:pt x="658" y="664"/>
                      <a:pt x="660" y="659"/>
                    </a:cubicBezTo>
                    <a:cubicBezTo>
                      <a:pt x="646" y="652"/>
                      <a:pt x="632" y="643"/>
                      <a:pt x="619" y="632"/>
                    </a:cubicBezTo>
                    <a:lnTo>
                      <a:pt x="677" y="574"/>
                    </a:lnTo>
                    <a:cubicBezTo>
                      <a:pt x="686" y="582"/>
                      <a:pt x="697" y="587"/>
                      <a:pt x="708" y="591"/>
                    </a:cubicBezTo>
                    <a:cubicBezTo>
                      <a:pt x="708" y="586"/>
                      <a:pt x="708" y="580"/>
                      <a:pt x="708" y="574"/>
                    </a:cubicBezTo>
                    <a:cubicBezTo>
                      <a:pt x="701" y="571"/>
                      <a:pt x="694" y="567"/>
                      <a:pt x="688" y="563"/>
                    </a:cubicBezTo>
                    <a:lnTo>
                      <a:pt x="705" y="546"/>
                    </a:lnTo>
                    <a:cubicBezTo>
                      <a:pt x="699" y="545"/>
                      <a:pt x="693" y="543"/>
                      <a:pt x="688" y="541"/>
                    </a:cubicBezTo>
                    <a:lnTo>
                      <a:pt x="677" y="552"/>
                    </a:lnTo>
                    <a:cubicBezTo>
                      <a:pt x="671" y="546"/>
                      <a:pt x="667" y="539"/>
                      <a:pt x="663" y="531"/>
                    </a:cubicBezTo>
                    <a:cubicBezTo>
                      <a:pt x="653" y="527"/>
                      <a:pt x="643" y="522"/>
                      <a:pt x="634" y="516"/>
                    </a:cubicBezTo>
                    <a:cubicBezTo>
                      <a:pt x="599" y="493"/>
                      <a:pt x="581" y="460"/>
                      <a:pt x="581" y="418"/>
                    </a:cubicBezTo>
                    <a:cubicBezTo>
                      <a:pt x="581" y="387"/>
                      <a:pt x="590" y="363"/>
                      <a:pt x="604" y="344"/>
                    </a:cubicBezTo>
                    <a:lnTo>
                      <a:pt x="547" y="287"/>
                    </a:lnTo>
                    <a:cubicBezTo>
                      <a:pt x="588" y="247"/>
                      <a:pt x="641" y="220"/>
                      <a:pt x="700" y="211"/>
                    </a:cubicBezTo>
                    <a:cubicBezTo>
                      <a:pt x="700" y="206"/>
                      <a:pt x="700" y="200"/>
                      <a:pt x="700" y="195"/>
                    </a:cubicBezTo>
                    <a:cubicBezTo>
                      <a:pt x="637" y="204"/>
                      <a:pt x="580" y="233"/>
                      <a:pt x="536" y="275"/>
                    </a:cubicBezTo>
                    <a:lnTo>
                      <a:pt x="526" y="266"/>
                    </a:lnTo>
                    <a:cubicBezTo>
                      <a:pt x="524" y="270"/>
                      <a:pt x="521" y="274"/>
                      <a:pt x="518" y="281"/>
                    </a:cubicBezTo>
                    <a:lnTo>
                      <a:pt x="524" y="287"/>
                    </a:lnTo>
                    <a:cubicBezTo>
                      <a:pt x="475" y="339"/>
                      <a:pt x="444" y="410"/>
                      <a:pt x="443" y="487"/>
                    </a:cubicBezTo>
                    <a:lnTo>
                      <a:pt x="362" y="487"/>
                    </a:lnTo>
                    <a:cubicBezTo>
                      <a:pt x="363" y="387"/>
                      <a:pt x="403" y="297"/>
                      <a:pt x="467" y="229"/>
                    </a:cubicBezTo>
                    <a:lnTo>
                      <a:pt x="493" y="255"/>
                    </a:lnTo>
                    <a:cubicBezTo>
                      <a:pt x="494" y="255"/>
                      <a:pt x="495" y="255"/>
                      <a:pt x="496" y="255"/>
                    </a:cubicBezTo>
                    <a:cubicBezTo>
                      <a:pt x="501" y="255"/>
                      <a:pt x="506" y="253"/>
                      <a:pt x="511" y="251"/>
                    </a:cubicBezTo>
                    <a:lnTo>
                      <a:pt x="478" y="218"/>
                    </a:lnTo>
                    <a:cubicBezTo>
                      <a:pt x="495" y="201"/>
                      <a:pt x="514" y="186"/>
                      <a:pt x="535" y="173"/>
                    </a:cubicBezTo>
                    <a:cubicBezTo>
                      <a:pt x="536" y="167"/>
                      <a:pt x="538" y="162"/>
                      <a:pt x="539" y="161"/>
                    </a:cubicBezTo>
                    <a:cubicBezTo>
                      <a:pt x="540" y="159"/>
                      <a:pt x="545" y="152"/>
                      <a:pt x="551" y="144"/>
                    </a:cubicBezTo>
                    <a:cubicBezTo>
                      <a:pt x="520" y="161"/>
                      <a:pt x="492" y="182"/>
                      <a:pt x="467" y="207"/>
                    </a:cubicBezTo>
                    <a:lnTo>
                      <a:pt x="409" y="149"/>
                    </a:lnTo>
                    <a:cubicBezTo>
                      <a:pt x="485" y="76"/>
                      <a:pt x="584" y="27"/>
                      <a:pt x="694" y="16"/>
                    </a:cubicBezTo>
                    <a:cubicBezTo>
                      <a:pt x="694" y="14"/>
                      <a:pt x="694" y="12"/>
                      <a:pt x="694" y="12"/>
                    </a:cubicBezTo>
                    <a:cubicBezTo>
                      <a:pt x="693" y="8"/>
                      <a:pt x="692" y="4"/>
                      <a:pt x="691" y="0"/>
                    </a:cubicBezTo>
                    <a:cubicBezTo>
                      <a:pt x="443" y="26"/>
                      <a:pt x="248" y="237"/>
                      <a:pt x="248" y="492"/>
                    </a:cubicBezTo>
                    <a:cubicBezTo>
                      <a:pt x="248" y="765"/>
                      <a:pt x="470" y="987"/>
                      <a:pt x="743" y="987"/>
                    </a:cubicBezTo>
                    <a:close/>
                    <a:moveTo>
                      <a:pt x="511" y="273"/>
                    </a:moveTo>
                    <a:cubicBezTo>
                      <a:pt x="511" y="270"/>
                      <a:pt x="512" y="267"/>
                      <a:pt x="513" y="264"/>
                    </a:cubicBezTo>
                    <a:cubicBezTo>
                      <a:pt x="510" y="265"/>
                      <a:pt x="506" y="265"/>
                      <a:pt x="503" y="265"/>
                    </a:cubicBezTo>
                    <a:lnTo>
                      <a:pt x="511" y="273"/>
                    </a:lnTo>
                    <a:close/>
                    <a:moveTo>
                      <a:pt x="792" y="582"/>
                    </a:moveTo>
                    <a:cubicBezTo>
                      <a:pt x="792" y="577"/>
                      <a:pt x="786" y="573"/>
                      <a:pt x="778" y="570"/>
                    </a:cubicBezTo>
                    <a:lnTo>
                      <a:pt x="777" y="570"/>
                    </a:lnTo>
                    <a:cubicBezTo>
                      <a:pt x="777" y="573"/>
                      <a:pt x="776" y="589"/>
                      <a:pt x="776" y="597"/>
                    </a:cubicBezTo>
                    <a:cubicBezTo>
                      <a:pt x="786" y="593"/>
                      <a:pt x="792" y="588"/>
                      <a:pt x="792" y="582"/>
                    </a:cubicBezTo>
                    <a:close/>
                    <a:moveTo>
                      <a:pt x="839" y="58"/>
                    </a:moveTo>
                    <a:lnTo>
                      <a:pt x="843" y="54"/>
                    </a:lnTo>
                    <a:lnTo>
                      <a:pt x="834" y="50"/>
                    </a:lnTo>
                    <a:lnTo>
                      <a:pt x="810" y="50"/>
                    </a:lnTo>
                    <a:lnTo>
                      <a:pt x="804" y="54"/>
                    </a:lnTo>
                    <a:lnTo>
                      <a:pt x="789" y="53"/>
                    </a:lnTo>
                    <a:lnTo>
                      <a:pt x="789" y="56"/>
                    </a:lnTo>
                    <a:cubicBezTo>
                      <a:pt x="798" y="57"/>
                      <a:pt x="807" y="58"/>
                      <a:pt x="814" y="59"/>
                    </a:cubicBezTo>
                    <a:lnTo>
                      <a:pt x="826" y="58"/>
                    </a:lnTo>
                    <a:lnTo>
                      <a:pt x="839" y="58"/>
                    </a:lnTo>
                    <a:close/>
                    <a:moveTo>
                      <a:pt x="857" y="214"/>
                    </a:moveTo>
                    <a:cubicBezTo>
                      <a:pt x="834" y="205"/>
                      <a:pt x="810" y="198"/>
                      <a:pt x="785" y="195"/>
                    </a:cubicBezTo>
                    <a:cubicBezTo>
                      <a:pt x="785" y="200"/>
                      <a:pt x="784" y="206"/>
                      <a:pt x="784" y="211"/>
                    </a:cubicBezTo>
                    <a:cubicBezTo>
                      <a:pt x="808" y="214"/>
                      <a:pt x="830" y="221"/>
                      <a:pt x="851" y="229"/>
                    </a:cubicBezTo>
                    <a:cubicBezTo>
                      <a:pt x="854" y="225"/>
                      <a:pt x="856" y="220"/>
                      <a:pt x="857" y="214"/>
                    </a:cubicBezTo>
                    <a:close/>
                    <a:moveTo>
                      <a:pt x="1165" y="143"/>
                    </a:moveTo>
                    <a:cubicBezTo>
                      <a:pt x="1203" y="269"/>
                      <a:pt x="1294" y="241"/>
                      <a:pt x="1355" y="373"/>
                    </a:cubicBezTo>
                    <a:cubicBezTo>
                      <a:pt x="1349" y="329"/>
                      <a:pt x="1399" y="187"/>
                      <a:pt x="1280" y="99"/>
                    </a:cubicBezTo>
                    <a:cubicBezTo>
                      <a:pt x="1320" y="148"/>
                      <a:pt x="1308" y="238"/>
                      <a:pt x="1332" y="297"/>
                    </a:cubicBezTo>
                    <a:cubicBezTo>
                      <a:pt x="1286" y="198"/>
                      <a:pt x="1187" y="182"/>
                      <a:pt x="1165" y="143"/>
                    </a:cubicBezTo>
                    <a:close/>
                    <a:moveTo>
                      <a:pt x="294" y="128"/>
                    </a:moveTo>
                    <a:cubicBezTo>
                      <a:pt x="322" y="95"/>
                      <a:pt x="331" y="51"/>
                      <a:pt x="374" y="18"/>
                    </a:cubicBezTo>
                    <a:cubicBezTo>
                      <a:pt x="286" y="37"/>
                      <a:pt x="211" y="116"/>
                      <a:pt x="191" y="213"/>
                    </a:cubicBezTo>
                    <a:cubicBezTo>
                      <a:pt x="219" y="180"/>
                      <a:pt x="267" y="161"/>
                      <a:pt x="294" y="128"/>
                    </a:cubicBezTo>
                    <a:close/>
                    <a:moveTo>
                      <a:pt x="1276" y="412"/>
                    </a:moveTo>
                    <a:cubicBezTo>
                      <a:pt x="1270" y="540"/>
                      <a:pt x="1341" y="563"/>
                      <a:pt x="1337" y="675"/>
                    </a:cubicBezTo>
                    <a:cubicBezTo>
                      <a:pt x="1367" y="597"/>
                      <a:pt x="1485" y="575"/>
                      <a:pt x="1441" y="388"/>
                    </a:cubicBezTo>
                    <a:cubicBezTo>
                      <a:pt x="1442" y="460"/>
                      <a:pt x="1378" y="501"/>
                      <a:pt x="1351" y="613"/>
                    </a:cubicBezTo>
                    <a:cubicBezTo>
                      <a:pt x="1357" y="487"/>
                      <a:pt x="1307" y="473"/>
                      <a:pt x="1276" y="412"/>
                    </a:cubicBezTo>
                    <a:close/>
                    <a:moveTo>
                      <a:pt x="1458" y="554"/>
                    </a:moveTo>
                    <a:cubicBezTo>
                      <a:pt x="1434" y="624"/>
                      <a:pt x="1353" y="663"/>
                      <a:pt x="1300" y="766"/>
                    </a:cubicBezTo>
                    <a:cubicBezTo>
                      <a:pt x="1330" y="644"/>
                      <a:pt x="1285" y="612"/>
                      <a:pt x="1281" y="545"/>
                    </a:cubicBezTo>
                    <a:cubicBezTo>
                      <a:pt x="1236" y="663"/>
                      <a:pt x="1295" y="706"/>
                      <a:pt x="1262" y="829"/>
                    </a:cubicBezTo>
                    <a:cubicBezTo>
                      <a:pt x="1301" y="775"/>
                      <a:pt x="1456" y="747"/>
                      <a:pt x="1458" y="554"/>
                    </a:cubicBezTo>
                    <a:close/>
                    <a:moveTo>
                      <a:pt x="1365" y="455"/>
                    </a:moveTo>
                    <a:cubicBezTo>
                      <a:pt x="1352" y="391"/>
                      <a:pt x="1320" y="348"/>
                      <a:pt x="1280" y="315"/>
                    </a:cubicBezTo>
                    <a:cubicBezTo>
                      <a:pt x="1250" y="290"/>
                      <a:pt x="1242" y="284"/>
                      <a:pt x="1231" y="268"/>
                    </a:cubicBezTo>
                    <a:cubicBezTo>
                      <a:pt x="1273" y="410"/>
                      <a:pt x="1338" y="411"/>
                      <a:pt x="1366" y="518"/>
                    </a:cubicBezTo>
                    <a:cubicBezTo>
                      <a:pt x="1370" y="462"/>
                      <a:pt x="1485" y="370"/>
                      <a:pt x="1376" y="217"/>
                    </a:cubicBezTo>
                    <a:cubicBezTo>
                      <a:pt x="1405" y="288"/>
                      <a:pt x="1362" y="386"/>
                      <a:pt x="1365" y="455"/>
                    </a:cubicBezTo>
                    <a:close/>
                    <a:moveTo>
                      <a:pt x="254" y="268"/>
                    </a:moveTo>
                    <a:cubicBezTo>
                      <a:pt x="243" y="284"/>
                      <a:pt x="235" y="290"/>
                      <a:pt x="205" y="315"/>
                    </a:cubicBezTo>
                    <a:cubicBezTo>
                      <a:pt x="165" y="348"/>
                      <a:pt x="133" y="391"/>
                      <a:pt x="120" y="455"/>
                    </a:cubicBezTo>
                    <a:cubicBezTo>
                      <a:pt x="123" y="386"/>
                      <a:pt x="80" y="288"/>
                      <a:pt x="108" y="217"/>
                    </a:cubicBezTo>
                    <a:cubicBezTo>
                      <a:pt x="0" y="370"/>
                      <a:pt x="115" y="462"/>
                      <a:pt x="119" y="518"/>
                    </a:cubicBezTo>
                    <a:cubicBezTo>
                      <a:pt x="147" y="411"/>
                      <a:pt x="212" y="410"/>
                      <a:pt x="254" y="268"/>
                    </a:cubicBezTo>
                    <a:close/>
                    <a:moveTo>
                      <a:pt x="209" y="412"/>
                    </a:moveTo>
                    <a:cubicBezTo>
                      <a:pt x="178" y="473"/>
                      <a:pt x="128" y="487"/>
                      <a:pt x="133" y="613"/>
                    </a:cubicBezTo>
                    <a:cubicBezTo>
                      <a:pt x="107" y="501"/>
                      <a:pt x="43" y="460"/>
                      <a:pt x="44" y="388"/>
                    </a:cubicBezTo>
                    <a:cubicBezTo>
                      <a:pt x="0" y="575"/>
                      <a:pt x="118" y="597"/>
                      <a:pt x="148" y="675"/>
                    </a:cubicBezTo>
                    <a:cubicBezTo>
                      <a:pt x="144" y="563"/>
                      <a:pt x="215" y="540"/>
                      <a:pt x="209" y="412"/>
                    </a:cubicBezTo>
                    <a:close/>
                    <a:moveTo>
                      <a:pt x="1010" y="1043"/>
                    </a:moveTo>
                    <a:cubicBezTo>
                      <a:pt x="960" y="1030"/>
                      <a:pt x="909" y="1023"/>
                      <a:pt x="870" y="1022"/>
                    </a:cubicBezTo>
                    <a:cubicBezTo>
                      <a:pt x="822" y="1021"/>
                      <a:pt x="780" y="1030"/>
                      <a:pt x="742" y="1044"/>
                    </a:cubicBezTo>
                    <a:cubicBezTo>
                      <a:pt x="705" y="1030"/>
                      <a:pt x="663" y="1021"/>
                      <a:pt x="615" y="1022"/>
                    </a:cubicBezTo>
                    <a:cubicBezTo>
                      <a:pt x="576" y="1023"/>
                      <a:pt x="525" y="1030"/>
                      <a:pt x="475" y="1043"/>
                    </a:cubicBezTo>
                    <a:cubicBezTo>
                      <a:pt x="398" y="1064"/>
                      <a:pt x="331" y="1080"/>
                      <a:pt x="273" y="1050"/>
                    </a:cubicBezTo>
                    <a:cubicBezTo>
                      <a:pt x="328" y="1100"/>
                      <a:pt x="393" y="1117"/>
                      <a:pt x="487" y="1107"/>
                    </a:cubicBezTo>
                    <a:cubicBezTo>
                      <a:pt x="565" y="1099"/>
                      <a:pt x="628" y="1060"/>
                      <a:pt x="702" y="1060"/>
                    </a:cubicBezTo>
                    <a:cubicBezTo>
                      <a:pt x="703" y="1060"/>
                      <a:pt x="704" y="1060"/>
                      <a:pt x="705" y="1060"/>
                    </a:cubicBezTo>
                    <a:cubicBezTo>
                      <a:pt x="627" y="1099"/>
                      <a:pt x="584" y="1155"/>
                      <a:pt x="584" y="1155"/>
                    </a:cubicBezTo>
                    <a:lnTo>
                      <a:pt x="619" y="1159"/>
                    </a:lnTo>
                    <a:cubicBezTo>
                      <a:pt x="619" y="1159"/>
                      <a:pt x="657" y="1084"/>
                      <a:pt x="742" y="1065"/>
                    </a:cubicBezTo>
                    <a:cubicBezTo>
                      <a:pt x="828" y="1084"/>
                      <a:pt x="866" y="1159"/>
                      <a:pt x="866" y="1159"/>
                    </a:cubicBezTo>
                    <a:lnTo>
                      <a:pt x="901" y="1155"/>
                    </a:lnTo>
                    <a:cubicBezTo>
                      <a:pt x="901" y="1155"/>
                      <a:pt x="858" y="1099"/>
                      <a:pt x="780" y="1060"/>
                    </a:cubicBezTo>
                    <a:cubicBezTo>
                      <a:pt x="781" y="1060"/>
                      <a:pt x="782" y="1060"/>
                      <a:pt x="783" y="1060"/>
                    </a:cubicBezTo>
                    <a:cubicBezTo>
                      <a:pt x="857" y="1060"/>
                      <a:pt x="920" y="1099"/>
                      <a:pt x="998" y="1107"/>
                    </a:cubicBezTo>
                    <a:cubicBezTo>
                      <a:pt x="1092" y="1117"/>
                      <a:pt x="1157" y="1100"/>
                      <a:pt x="1212" y="1050"/>
                    </a:cubicBezTo>
                    <a:cubicBezTo>
                      <a:pt x="1154" y="1080"/>
                      <a:pt x="1087" y="1064"/>
                      <a:pt x="1010" y="1043"/>
                    </a:cubicBezTo>
                    <a:close/>
                    <a:moveTo>
                      <a:pt x="1215" y="887"/>
                    </a:moveTo>
                    <a:cubicBezTo>
                      <a:pt x="1266" y="816"/>
                      <a:pt x="1234" y="742"/>
                      <a:pt x="1245" y="690"/>
                    </a:cubicBezTo>
                    <a:cubicBezTo>
                      <a:pt x="1163" y="814"/>
                      <a:pt x="1208" y="866"/>
                      <a:pt x="1153" y="946"/>
                    </a:cubicBezTo>
                    <a:cubicBezTo>
                      <a:pt x="1220" y="898"/>
                      <a:pt x="1368" y="943"/>
                      <a:pt x="1425" y="723"/>
                    </a:cubicBezTo>
                    <a:cubicBezTo>
                      <a:pt x="1380" y="813"/>
                      <a:pt x="1268" y="828"/>
                      <a:pt x="1215" y="887"/>
                    </a:cubicBezTo>
                    <a:close/>
                    <a:moveTo>
                      <a:pt x="1081" y="997"/>
                    </a:moveTo>
                    <a:cubicBezTo>
                      <a:pt x="1168" y="915"/>
                      <a:pt x="1140" y="863"/>
                      <a:pt x="1167" y="821"/>
                    </a:cubicBezTo>
                    <a:cubicBezTo>
                      <a:pt x="1039" y="936"/>
                      <a:pt x="1070" y="971"/>
                      <a:pt x="1024" y="1034"/>
                    </a:cubicBezTo>
                    <a:cubicBezTo>
                      <a:pt x="1072" y="1011"/>
                      <a:pt x="1242" y="1087"/>
                      <a:pt x="1338" y="902"/>
                    </a:cubicBezTo>
                    <a:cubicBezTo>
                      <a:pt x="1282" y="969"/>
                      <a:pt x="1166" y="947"/>
                      <a:pt x="1081" y="997"/>
                    </a:cubicBezTo>
                    <a:close/>
                    <a:moveTo>
                      <a:pt x="461" y="1034"/>
                    </a:moveTo>
                    <a:cubicBezTo>
                      <a:pt x="415" y="971"/>
                      <a:pt x="446" y="936"/>
                      <a:pt x="318" y="821"/>
                    </a:cubicBezTo>
                    <a:cubicBezTo>
                      <a:pt x="345" y="863"/>
                      <a:pt x="317" y="915"/>
                      <a:pt x="404" y="997"/>
                    </a:cubicBezTo>
                    <a:cubicBezTo>
                      <a:pt x="319" y="947"/>
                      <a:pt x="203" y="969"/>
                      <a:pt x="146" y="902"/>
                    </a:cubicBezTo>
                    <a:cubicBezTo>
                      <a:pt x="243" y="1087"/>
                      <a:pt x="413" y="1011"/>
                      <a:pt x="461" y="1034"/>
                    </a:cubicBezTo>
                    <a:close/>
                    <a:moveTo>
                      <a:pt x="223" y="829"/>
                    </a:moveTo>
                    <a:cubicBezTo>
                      <a:pt x="190" y="706"/>
                      <a:pt x="248" y="663"/>
                      <a:pt x="204" y="545"/>
                    </a:cubicBezTo>
                    <a:cubicBezTo>
                      <a:pt x="200" y="612"/>
                      <a:pt x="155" y="644"/>
                      <a:pt x="185" y="766"/>
                    </a:cubicBezTo>
                    <a:cubicBezTo>
                      <a:pt x="132" y="663"/>
                      <a:pt x="51" y="624"/>
                      <a:pt x="27" y="554"/>
                    </a:cubicBezTo>
                    <a:cubicBezTo>
                      <a:pt x="29" y="747"/>
                      <a:pt x="184" y="775"/>
                      <a:pt x="223" y="829"/>
                    </a:cubicBezTo>
                    <a:close/>
                    <a:moveTo>
                      <a:pt x="240" y="690"/>
                    </a:moveTo>
                    <a:cubicBezTo>
                      <a:pt x="251" y="742"/>
                      <a:pt x="219" y="816"/>
                      <a:pt x="270" y="887"/>
                    </a:cubicBezTo>
                    <a:cubicBezTo>
                      <a:pt x="217" y="828"/>
                      <a:pt x="105" y="813"/>
                      <a:pt x="60" y="723"/>
                    </a:cubicBezTo>
                    <a:cubicBezTo>
                      <a:pt x="117" y="943"/>
                      <a:pt x="265" y="898"/>
                      <a:pt x="332" y="946"/>
                    </a:cubicBezTo>
                    <a:cubicBezTo>
                      <a:pt x="277" y="866"/>
                      <a:pt x="322" y="814"/>
                      <a:pt x="240" y="690"/>
                    </a:cubicBezTo>
                    <a:close/>
                    <a:moveTo>
                      <a:pt x="130" y="373"/>
                    </a:moveTo>
                    <a:cubicBezTo>
                      <a:pt x="191" y="241"/>
                      <a:pt x="282" y="269"/>
                      <a:pt x="320" y="143"/>
                    </a:cubicBezTo>
                    <a:cubicBezTo>
                      <a:pt x="298" y="182"/>
                      <a:pt x="199" y="198"/>
                      <a:pt x="153" y="297"/>
                    </a:cubicBezTo>
                    <a:cubicBezTo>
                      <a:pt x="177" y="238"/>
                      <a:pt x="165" y="148"/>
                      <a:pt x="205" y="99"/>
                    </a:cubicBezTo>
                    <a:cubicBezTo>
                      <a:pt x="86" y="187"/>
                      <a:pt x="136" y="329"/>
                      <a:pt x="130" y="373"/>
                    </a:cubicBezTo>
                    <a:close/>
                    <a:moveTo>
                      <a:pt x="1191" y="128"/>
                    </a:moveTo>
                    <a:cubicBezTo>
                      <a:pt x="1218" y="161"/>
                      <a:pt x="1266" y="180"/>
                      <a:pt x="1294" y="213"/>
                    </a:cubicBezTo>
                    <a:cubicBezTo>
                      <a:pt x="1274" y="116"/>
                      <a:pt x="1199" y="37"/>
                      <a:pt x="1111" y="18"/>
                    </a:cubicBezTo>
                    <a:cubicBezTo>
                      <a:pt x="1154" y="51"/>
                      <a:pt x="1163" y="95"/>
                      <a:pt x="1191"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6" name="Freeform 6">
                <a:extLst>
                  <a:ext uri="{FF2B5EF4-FFF2-40B4-BE49-F238E27FC236}">
                    <a16:creationId xmlns:a16="http://schemas.microsoft.com/office/drawing/2014/main" id="{346D6F77-29EC-6171-FF95-BED51DA6A82C}"/>
                  </a:ext>
                </a:extLst>
              </p:cNvPr>
              <p:cNvSpPr>
                <a:spLocks/>
              </p:cNvSpPr>
              <p:nvPr/>
            </p:nvSpPr>
            <p:spPr bwMode="auto">
              <a:xfrm>
                <a:off x="9042369" y="-1347735"/>
                <a:ext cx="29585" cy="45364"/>
              </a:xfrm>
              <a:custGeom>
                <a:avLst/>
                <a:gdLst>
                  <a:gd name="T0" fmla="*/ 0 w 63"/>
                  <a:gd name="T1" fmla="*/ 32 h 96"/>
                  <a:gd name="T2" fmla="*/ 59 w 63"/>
                  <a:gd name="T3" fmla="*/ 96 h 96"/>
                  <a:gd name="T4" fmla="*/ 0 w 63"/>
                  <a:gd name="T5" fmla="*/ 0 h 96"/>
                  <a:gd name="T6" fmla="*/ 0 w 63"/>
                  <a:gd name="T7" fmla="*/ 32 h 96"/>
                </a:gdLst>
                <a:ahLst/>
                <a:cxnLst>
                  <a:cxn ang="0">
                    <a:pos x="T0" y="T1"/>
                  </a:cxn>
                  <a:cxn ang="0">
                    <a:pos x="T2" y="T3"/>
                  </a:cxn>
                  <a:cxn ang="0">
                    <a:pos x="T4" y="T5"/>
                  </a:cxn>
                  <a:cxn ang="0">
                    <a:pos x="T6" y="T7"/>
                  </a:cxn>
                </a:cxnLst>
                <a:rect l="0" t="0" r="r" b="b"/>
                <a:pathLst>
                  <a:path w="63" h="96">
                    <a:moveTo>
                      <a:pt x="0" y="32"/>
                    </a:moveTo>
                    <a:cubicBezTo>
                      <a:pt x="25" y="45"/>
                      <a:pt x="49" y="63"/>
                      <a:pt x="59" y="96"/>
                    </a:cubicBezTo>
                    <a:cubicBezTo>
                      <a:pt x="63" y="40"/>
                      <a:pt x="31" y="16"/>
                      <a:pt x="0" y="0"/>
                    </a:cubicBezTo>
                    <a:cubicBezTo>
                      <a:pt x="0" y="0"/>
                      <a:pt x="0" y="32"/>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7" name="Freeform 7">
                <a:extLst>
                  <a:ext uri="{FF2B5EF4-FFF2-40B4-BE49-F238E27FC236}">
                    <a16:creationId xmlns:a16="http://schemas.microsoft.com/office/drawing/2014/main" id="{276D1EAF-CC77-4452-BF93-88CEB4CCD0CB}"/>
                  </a:ext>
                </a:extLst>
              </p:cNvPr>
              <p:cNvSpPr>
                <a:spLocks/>
              </p:cNvSpPr>
              <p:nvPr/>
            </p:nvSpPr>
            <p:spPr bwMode="auto">
              <a:xfrm>
                <a:off x="8958545" y="-1663307"/>
                <a:ext cx="163703" cy="215970"/>
              </a:xfrm>
              <a:custGeom>
                <a:avLst/>
                <a:gdLst>
                  <a:gd name="T0" fmla="*/ 344 w 344"/>
                  <a:gd name="T1" fmla="*/ 131 h 457"/>
                  <a:gd name="T2" fmla="*/ 217 w 344"/>
                  <a:gd name="T3" fmla="*/ 3 h 457"/>
                  <a:gd name="T4" fmla="*/ 189 w 344"/>
                  <a:gd name="T5" fmla="*/ 0 h 457"/>
                  <a:gd name="T6" fmla="*/ 189 w 344"/>
                  <a:gd name="T7" fmla="*/ 25 h 457"/>
                  <a:gd name="T8" fmla="*/ 188 w 344"/>
                  <a:gd name="T9" fmla="*/ 56 h 457"/>
                  <a:gd name="T10" fmla="*/ 205 w 344"/>
                  <a:gd name="T11" fmla="*/ 58 h 457"/>
                  <a:gd name="T12" fmla="*/ 277 w 344"/>
                  <a:gd name="T13" fmla="*/ 131 h 457"/>
                  <a:gd name="T14" fmla="*/ 185 w 344"/>
                  <a:gd name="T15" fmla="*/ 211 h 457"/>
                  <a:gd name="T16" fmla="*/ 168 w 344"/>
                  <a:gd name="T17" fmla="*/ 215 h 457"/>
                  <a:gd name="T18" fmla="*/ 121 w 344"/>
                  <a:gd name="T19" fmla="*/ 227 h 457"/>
                  <a:gd name="T20" fmla="*/ 104 w 344"/>
                  <a:gd name="T21" fmla="*/ 232 h 457"/>
                  <a:gd name="T22" fmla="*/ 104 w 344"/>
                  <a:gd name="T23" fmla="*/ 232 h 457"/>
                  <a:gd name="T24" fmla="*/ 0 w 344"/>
                  <a:gd name="T25" fmla="*/ 345 h 457"/>
                  <a:gd name="T26" fmla="*/ 109 w 344"/>
                  <a:gd name="T27" fmla="*/ 457 h 457"/>
                  <a:gd name="T28" fmla="*/ 108 w 344"/>
                  <a:gd name="T29" fmla="*/ 397 h 457"/>
                  <a:gd name="T30" fmla="*/ 67 w 344"/>
                  <a:gd name="T31" fmla="*/ 346 h 457"/>
                  <a:gd name="T32" fmla="*/ 106 w 344"/>
                  <a:gd name="T33" fmla="*/ 297 h 457"/>
                  <a:gd name="T34" fmla="*/ 122 w 344"/>
                  <a:gd name="T35" fmla="*/ 291 h 457"/>
                  <a:gd name="T36" fmla="*/ 167 w 344"/>
                  <a:gd name="T37" fmla="*/ 278 h 457"/>
                  <a:gd name="T38" fmla="*/ 183 w 344"/>
                  <a:gd name="T39" fmla="*/ 274 h 457"/>
                  <a:gd name="T40" fmla="*/ 183 w 344"/>
                  <a:gd name="T41" fmla="*/ 274 h 457"/>
                  <a:gd name="T42" fmla="*/ 344 w 344"/>
                  <a:gd name="T43" fmla="*/ 13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4" h="457">
                    <a:moveTo>
                      <a:pt x="344" y="131"/>
                    </a:moveTo>
                    <a:cubicBezTo>
                      <a:pt x="344" y="80"/>
                      <a:pt x="307" y="23"/>
                      <a:pt x="217" y="3"/>
                    </a:cubicBezTo>
                    <a:cubicBezTo>
                      <a:pt x="210" y="2"/>
                      <a:pt x="200" y="1"/>
                      <a:pt x="189" y="0"/>
                    </a:cubicBezTo>
                    <a:cubicBezTo>
                      <a:pt x="189" y="8"/>
                      <a:pt x="189" y="25"/>
                      <a:pt x="189" y="25"/>
                    </a:cubicBezTo>
                    <a:cubicBezTo>
                      <a:pt x="189" y="31"/>
                      <a:pt x="188" y="51"/>
                      <a:pt x="188" y="56"/>
                    </a:cubicBezTo>
                    <a:cubicBezTo>
                      <a:pt x="196" y="56"/>
                      <a:pt x="203" y="57"/>
                      <a:pt x="205" y="58"/>
                    </a:cubicBezTo>
                    <a:cubicBezTo>
                      <a:pt x="258" y="71"/>
                      <a:pt x="277" y="101"/>
                      <a:pt x="277" y="131"/>
                    </a:cubicBezTo>
                    <a:cubicBezTo>
                      <a:pt x="277" y="179"/>
                      <a:pt x="235" y="197"/>
                      <a:pt x="185" y="211"/>
                    </a:cubicBezTo>
                    <a:cubicBezTo>
                      <a:pt x="179" y="212"/>
                      <a:pt x="174" y="214"/>
                      <a:pt x="168" y="215"/>
                    </a:cubicBezTo>
                    <a:cubicBezTo>
                      <a:pt x="153" y="219"/>
                      <a:pt x="137" y="223"/>
                      <a:pt x="121" y="227"/>
                    </a:cubicBezTo>
                    <a:cubicBezTo>
                      <a:pt x="115" y="228"/>
                      <a:pt x="110" y="230"/>
                      <a:pt x="104" y="232"/>
                    </a:cubicBezTo>
                    <a:lnTo>
                      <a:pt x="104" y="232"/>
                    </a:lnTo>
                    <a:cubicBezTo>
                      <a:pt x="48" y="249"/>
                      <a:pt x="0" y="276"/>
                      <a:pt x="0" y="345"/>
                    </a:cubicBezTo>
                    <a:cubicBezTo>
                      <a:pt x="0" y="414"/>
                      <a:pt x="55" y="440"/>
                      <a:pt x="109" y="457"/>
                    </a:cubicBezTo>
                    <a:cubicBezTo>
                      <a:pt x="108" y="437"/>
                      <a:pt x="108" y="417"/>
                      <a:pt x="108" y="397"/>
                    </a:cubicBezTo>
                    <a:cubicBezTo>
                      <a:pt x="84" y="386"/>
                      <a:pt x="67" y="371"/>
                      <a:pt x="67" y="346"/>
                    </a:cubicBezTo>
                    <a:cubicBezTo>
                      <a:pt x="67" y="322"/>
                      <a:pt x="82" y="308"/>
                      <a:pt x="106" y="297"/>
                    </a:cubicBezTo>
                    <a:cubicBezTo>
                      <a:pt x="111" y="295"/>
                      <a:pt x="116" y="293"/>
                      <a:pt x="122" y="291"/>
                    </a:cubicBezTo>
                    <a:cubicBezTo>
                      <a:pt x="136" y="286"/>
                      <a:pt x="151" y="282"/>
                      <a:pt x="167" y="278"/>
                    </a:cubicBezTo>
                    <a:cubicBezTo>
                      <a:pt x="172" y="277"/>
                      <a:pt x="178" y="276"/>
                      <a:pt x="183" y="274"/>
                    </a:cubicBezTo>
                    <a:lnTo>
                      <a:pt x="183" y="274"/>
                    </a:lnTo>
                    <a:cubicBezTo>
                      <a:pt x="259" y="256"/>
                      <a:pt x="344" y="232"/>
                      <a:pt x="344" y="131"/>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8" name="Freeform 8">
                <a:extLst>
                  <a:ext uri="{FF2B5EF4-FFF2-40B4-BE49-F238E27FC236}">
                    <a16:creationId xmlns:a16="http://schemas.microsoft.com/office/drawing/2014/main" id="{B4B5ECEC-A496-BC98-2263-45901995209C}"/>
                  </a:ext>
                </a:extLst>
              </p:cNvPr>
              <p:cNvSpPr>
                <a:spLocks/>
              </p:cNvSpPr>
              <p:nvPr/>
            </p:nvSpPr>
            <p:spPr bwMode="auto">
              <a:xfrm>
                <a:off x="8993061" y="-1463116"/>
                <a:ext cx="91714" cy="117354"/>
              </a:xfrm>
              <a:custGeom>
                <a:avLst/>
                <a:gdLst>
                  <a:gd name="T0" fmla="*/ 0 w 194"/>
                  <a:gd name="T1" fmla="*/ 193 h 248"/>
                  <a:gd name="T2" fmla="*/ 41 w 194"/>
                  <a:gd name="T3" fmla="*/ 248 h 248"/>
                  <a:gd name="T4" fmla="*/ 40 w 194"/>
                  <a:gd name="T5" fmla="*/ 199 h 248"/>
                  <a:gd name="T6" fmla="*/ 55 w 194"/>
                  <a:gd name="T7" fmla="*/ 182 h 248"/>
                  <a:gd name="T8" fmla="*/ 88 w 194"/>
                  <a:gd name="T9" fmla="*/ 170 h 248"/>
                  <a:gd name="T10" fmla="*/ 105 w 194"/>
                  <a:gd name="T11" fmla="*/ 164 h 248"/>
                  <a:gd name="T12" fmla="*/ 105 w 194"/>
                  <a:gd name="T13" fmla="*/ 164 h 248"/>
                  <a:gd name="T14" fmla="*/ 194 w 194"/>
                  <a:gd name="T15" fmla="*/ 86 h 248"/>
                  <a:gd name="T16" fmla="*/ 108 w 194"/>
                  <a:gd name="T17" fmla="*/ 0 h 248"/>
                  <a:gd name="T18" fmla="*/ 107 w 194"/>
                  <a:gd name="T19" fmla="*/ 55 h 248"/>
                  <a:gd name="T20" fmla="*/ 139 w 194"/>
                  <a:gd name="T21" fmla="*/ 86 h 248"/>
                  <a:gd name="T22" fmla="*/ 106 w 194"/>
                  <a:gd name="T23" fmla="*/ 119 h 248"/>
                  <a:gd name="T24" fmla="*/ 89 w 194"/>
                  <a:gd name="T25" fmla="*/ 125 h 248"/>
                  <a:gd name="T26" fmla="*/ 56 w 194"/>
                  <a:gd name="T27" fmla="*/ 136 h 248"/>
                  <a:gd name="T28" fmla="*/ 39 w 194"/>
                  <a:gd name="T29" fmla="*/ 143 h 248"/>
                  <a:gd name="T30" fmla="*/ 0 w 194"/>
                  <a:gd name="T31" fmla="*/ 19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48">
                    <a:moveTo>
                      <a:pt x="0" y="193"/>
                    </a:moveTo>
                    <a:cubicBezTo>
                      <a:pt x="0" y="221"/>
                      <a:pt x="20" y="236"/>
                      <a:pt x="41" y="248"/>
                    </a:cubicBezTo>
                    <a:cubicBezTo>
                      <a:pt x="41" y="243"/>
                      <a:pt x="40" y="200"/>
                      <a:pt x="40" y="199"/>
                    </a:cubicBezTo>
                    <a:cubicBezTo>
                      <a:pt x="40" y="191"/>
                      <a:pt x="49" y="185"/>
                      <a:pt x="55" y="182"/>
                    </a:cubicBezTo>
                    <a:cubicBezTo>
                      <a:pt x="65" y="178"/>
                      <a:pt x="75" y="174"/>
                      <a:pt x="88" y="170"/>
                    </a:cubicBezTo>
                    <a:cubicBezTo>
                      <a:pt x="94" y="168"/>
                      <a:pt x="99" y="166"/>
                      <a:pt x="105" y="164"/>
                    </a:cubicBezTo>
                    <a:lnTo>
                      <a:pt x="105" y="164"/>
                    </a:lnTo>
                    <a:cubicBezTo>
                      <a:pt x="146" y="151"/>
                      <a:pt x="194" y="136"/>
                      <a:pt x="194" y="86"/>
                    </a:cubicBezTo>
                    <a:cubicBezTo>
                      <a:pt x="194" y="35"/>
                      <a:pt x="153" y="15"/>
                      <a:pt x="108" y="0"/>
                    </a:cubicBezTo>
                    <a:cubicBezTo>
                      <a:pt x="108" y="16"/>
                      <a:pt x="108" y="39"/>
                      <a:pt x="107" y="55"/>
                    </a:cubicBezTo>
                    <a:cubicBezTo>
                      <a:pt x="126" y="62"/>
                      <a:pt x="139" y="71"/>
                      <a:pt x="139" y="86"/>
                    </a:cubicBezTo>
                    <a:cubicBezTo>
                      <a:pt x="139" y="104"/>
                      <a:pt x="119" y="114"/>
                      <a:pt x="106" y="119"/>
                    </a:cubicBezTo>
                    <a:cubicBezTo>
                      <a:pt x="100" y="121"/>
                      <a:pt x="92" y="124"/>
                      <a:pt x="89" y="125"/>
                    </a:cubicBezTo>
                    <a:cubicBezTo>
                      <a:pt x="78" y="128"/>
                      <a:pt x="67" y="132"/>
                      <a:pt x="56" y="136"/>
                    </a:cubicBezTo>
                    <a:cubicBezTo>
                      <a:pt x="50" y="138"/>
                      <a:pt x="44" y="141"/>
                      <a:pt x="39" y="143"/>
                    </a:cubicBezTo>
                    <a:cubicBezTo>
                      <a:pt x="20" y="153"/>
                      <a:pt x="0" y="168"/>
                      <a:pt x="0" y="19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9">
                <a:extLst>
                  <a:ext uri="{FF2B5EF4-FFF2-40B4-BE49-F238E27FC236}">
                    <a16:creationId xmlns:a16="http://schemas.microsoft.com/office/drawing/2014/main" id="{207C97EB-D5B4-804D-2DCF-6DDEF9ACF05A}"/>
                  </a:ext>
                </a:extLst>
              </p:cNvPr>
              <p:cNvSpPr>
                <a:spLocks noEditPoints="1"/>
              </p:cNvSpPr>
              <p:nvPr/>
            </p:nvSpPr>
            <p:spPr bwMode="auto">
              <a:xfrm>
                <a:off x="8909237" y="-1659363"/>
                <a:ext cx="97631" cy="93686"/>
              </a:xfrm>
              <a:custGeom>
                <a:avLst/>
                <a:gdLst>
                  <a:gd name="T0" fmla="*/ 97 w 206"/>
                  <a:gd name="T1" fmla="*/ 97 h 199"/>
                  <a:gd name="T2" fmla="*/ 84 w 206"/>
                  <a:gd name="T3" fmla="*/ 100 h 199"/>
                  <a:gd name="T4" fmla="*/ 103 w 206"/>
                  <a:gd name="T5" fmla="*/ 71 h 199"/>
                  <a:gd name="T6" fmla="*/ 121 w 206"/>
                  <a:gd name="T7" fmla="*/ 72 h 199"/>
                  <a:gd name="T8" fmla="*/ 97 w 206"/>
                  <a:gd name="T9" fmla="*/ 97 h 199"/>
                  <a:gd name="T10" fmla="*/ 205 w 206"/>
                  <a:gd name="T11" fmla="*/ 0 h 199"/>
                  <a:gd name="T12" fmla="*/ 155 w 206"/>
                  <a:gd name="T13" fmla="*/ 20 h 199"/>
                  <a:gd name="T14" fmla="*/ 86 w 206"/>
                  <a:gd name="T15" fmla="*/ 55 h 199"/>
                  <a:gd name="T16" fmla="*/ 63 w 206"/>
                  <a:gd name="T17" fmla="*/ 86 h 199"/>
                  <a:gd name="T18" fmla="*/ 49 w 206"/>
                  <a:gd name="T19" fmla="*/ 125 h 199"/>
                  <a:gd name="T20" fmla="*/ 43 w 206"/>
                  <a:gd name="T21" fmla="*/ 147 h 199"/>
                  <a:gd name="T22" fmla="*/ 43 w 206"/>
                  <a:gd name="T23" fmla="*/ 147 h 199"/>
                  <a:gd name="T24" fmla="*/ 33 w 206"/>
                  <a:gd name="T25" fmla="*/ 165 h 199"/>
                  <a:gd name="T26" fmla="*/ 0 w 206"/>
                  <a:gd name="T27" fmla="*/ 178 h 199"/>
                  <a:gd name="T28" fmla="*/ 28 w 206"/>
                  <a:gd name="T29" fmla="*/ 175 h 199"/>
                  <a:gd name="T30" fmla="*/ 22 w 206"/>
                  <a:gd name="T31" fmla="*/ 199 h 199"/>
                  <a:gd name="T32" fmla="*/ 51 w 206"/>
                  <a:gd name="T33" fmla="*/ 155 h 199"/>
                  <a:gd name="T34" fmla="*/ 90 w 206"/>
                  <a:gd name="T35" fmla="*/ 143 h 199"/>
                  <a:gd name="T36" fmla="*/ 162 w 206"/>
                  <a:gd name="T37" fmla="*/ 91 h 199"/>
                  <a:gd name="T38" fmla="*/ 206 w 206"/>
                  <a:gd name="T39" fmla="*/ 58 h 199"/>
                  <a:gd name="T40" fmla="*/ 205 w 206"/>
                  <a:gd name="T4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199">
                    <a:moveTo>
                      <a:pt x="97" y="97"/>
                    </a:moveTo>
                    <a:lnTo>
                      <a:pt x="84" y="100"/>
                    </a:lnTo>
                    <a:lnTo>
                      <a:pt x="103" y="71"/>
                    </a:lnTo>
                    <a:lnTo>
                      <a:pt x="121" y="72"/>
                    </a:lnTo>
                    <a:lnTo>
                      <a:pt x="97" y="97"/>
                    </a:lnTo>
                    <a:close/>
                    <a:moveTo>
                      <a:pt x="205" y="0"/>
                    </a:moveTo>
                    <a:cubicBezTo>
                      <a:pt x="177" y="8"/>
                      <a:pt x="161" y="18"/>
                      <a:pt x="155" y="20"/>
                    </a:cubicBezTo>
                    <a:cubicBezTo>
                      <a:pt x="137" y="26"/>
                      <a:pt x="112" y="27"/>
                      <a:pt x="86" y="55"/>
                    </a:cubicBezTo>
                    <a:cubicBezTo>
                      <a:pt x="82" y="60"/>
                      <a:pt x="71" y="74"/>
                      <a:pt x="63" y="86"/>
                    </a:cubicBezTo>
                    <a:cubicBezTo>
                      <a:pt x="55" y="97"/>
                      <a:pt x="55" y="115"/>
                      <a:pt x="49" y="125"/>
                    </a:cubicBezTo>
                    <a:cubicBezTo>
                      <a:pt x="41" y="139"/>
                      <a:pt x="43" y="147"/>
                      <a:pt x="43" y="147"/>
                    </a:cubicBezTo>
                    <a:lnTo>
                      <a:pt x="43" y="147"/>
                    </a:lnTo>
                    <a:cubicBezTo>
                      <a:pt x="42" y="149"/>
                      <a:pt x="41" y="156"/>
                      <a:pt x="33" y="165"/>
                    </a:cubicBezTo>
                    <a:cubicBezTo>
                      <a:pt x="25" y="174"/>
                      <a:pt x="13" y="180"/>
                      <a:pt x="0" y="178"/>
                    </a:cubicBezTo>
                    <a:cubicBezTo>
                      <a:pt x="11" y="184"/>
                      <a:pt x="28" y="175"/>
                      <a:pt x="28" y="175"/>
                    </a:cubicBezTo>
                    <a:cubicBezTo>
                      <a:pt x="28" y="175"/>
                      <a:pt x="25" y="184"/>
                      <a:pt x="22" y="199"/>
                    </a:cubicBezTo>
                    <a:cubicBezTo>
                      <a:pt x="35" y="169"/>
                      <a:pt x="47" y="158"/>
                      <a:pt x="51" y="155"/>
                    </a:cubicBezTo>
                    <a:cubicBezTo>
                      <a:pt x="56" y="156"/>
                      <a:pt x="68" y="156"/>
                      <a:pt x="90" y="143"/>
                    </a:cubicBezTo>
                    <a:cubicBezTo>
                      <a:pt x="115" y="129"/>
                      <a:pt x="152" y="106"/>
                      <a:pt x="162" y="91"/>
                    </a:cubicBezTo>
                    <a:cubicBezTo>
                      <a:pt x="174" y="75"/>
                      <a:pt x="189" y="65"/>
                      <a:pt x="206" y="58"/>
                    </a:cubicBezTo>
                    <a:cubicBezTo>
                      <a:pt x="205" y="36"/>
                      <a:pt x="205" y="17"/>
                      <a:pt x="20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10">
                <a:extLst>
                  <a:ext uri="{FF2B5EF4-FFF2-40B4-BE49-F238E27FC236}">
                    <a16:creationId xmlns:a16="http://schemas.microsoft.com/office/drawing/2014/main" id="{764D008B-E684-42F8-E2D5-37764C8CAC6B}"/>
                  </a:ext>
                </a:extLst>
              </p:cNvPr>
              <p:cNvSpPr>
                <a:spLocks/>
              </p:cNvSpPr>
              <p:nvPr/>
            </p:nvSpPr>
            <p:spPr bwMode="auto">
              <a:xfrm>
                <a:off x="9019687" y="-1374361"/>
                <a:ext cx="14793" cy="131160"/>
              </a:xfrm>
              <a:custGeom>
                <a:avLst/>
                <a:gdLst>
                  <a:gd name="T0" fmla="*/ 22 w 31"/>
                  <a:gd name="T1" fmla="*/ 3 h 278"/>
                  <a:gd name="T2" fmla="*/ 9 w 31"/>
                  <a:gd name="T3" fmla="*/ 8 h 278"/>
                  <a:gd name="T4" fmla="*/ 0 w 31"/>
                  <a:gd name="T5" fmla="*/ 13 h 278"/>
                  <a:gd name="T6" fmla="*/ 4 w 31"/>
                  <a:gd name="T7" fmla="*/ 233 h 278"/>
                  <a:gd name="T8" fmla="*/ 26 w 31"/>
                  <a:gd name="T9" fmla="*/ 233 h 278"/>
                  <a:gd name="T10" fmla="*/ 31 w 31"/>
                  <a:gd name="T11" fmla="*/ 0 h 278"/>
                  <a:gd name="T12" fmla="*/ 22 w 31"/>
                  <a:gd name="T13" fmla="*/ 3 h 278"/>
                </a:gdLst>
                <a:ahLst/>
                <a:cxnLst>
                  <a:cxn ang="0">
                    <a:pos x="T0" y="T1"/>
                  </a:cxn>
                  <a:cxn ang="0">
                    <a:pos x="T2" y="T3"/>
                  </a:cxn>
                  <a:cxn ang="0">
                    <a:pos x="T4" y="T5"/>
                  </a:cxn>
                  <a:cxn ang="0">
                    <a:pos x="T6" y="T7"/>
                  </a:cxn>
                  <a:cxn ang="0">
                    <a:pos x="T8" y="T9"/>
                  </a:cxn>
                  <a:cxn ang="0">
                    <a:pos x="T10" y="T11"/>
                  </a:cxn>
                  <a:cxn ang="0">
                    <a:pos x="T12" y="T13"/>
                  </a:cxn>
                </a:cxnLst>
                <a:rect l="0" t="0" r="r" b="b"/>
                <a:pathLst>
                  <a:path w="31" h="278">
                    <a:moveTo>
                      <a:pt x="22" y="3"/>
                    </a:moveTo>
                    <a:cubicBezTo>
                      <a:pt x="19" y="4"/>
                      <a:pt x="13" y="6"/>
                      <a:pt x="9" y="8"/>
                    </a:cubicBezTo>
                    <a:cubicBezTo>
                      <a:pt x="5" y="9"/>
                      <a:pt x="0" y="11"/>
                      <a:pt x="0" y="13"/>
                    </a:cubicBezTo>
                    <a:cubicBezTo>
                      <a:pt x="0" y="13"/>
                      <a:pt x="4" y="228"/>
                      <a:pt x="4" y="233"/>
                    </a:cubicBezTo>
                    <a:cubicBezTo>
                      <a:pt x="4" y="277"/>
                      <a:pt x="26" y="278"/>
                      <a:pt x="26" y="233"/>
                    </a:cubicBezTo>
                    <a:cubicBezTo>
                      <a:pt x="26" y="230"/>
                      <a:pt x="31" y="0"/>
                      <a:pt x="31" y="0"/>
                    </a:cubicBezTo>
                    <a:cubicBezTo>
                      <a:pt x="31" y="0"/>
                      <a:pt x="25" y="1"/>
                      <a:pt x="22" y="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4" name="Freeform 11">
                <a:extLst>
                  <a:ext uri="{FF2B5EF4-FFF2-40B4-BE49-F238E27FC236}">
                    <a16:creationId xmlns:a16="http://schemas.microsoft.com/office/drawing/2014/main" id="{B124A556-A84C-466F-69B0-1822C446E4E2}"/>
                  </a:ext>
                </a:extLst>
              </p:cNvPr>
              <p:cNvSpPr>
                <a:spLocks/>
              </p:cNvSpPr>
              <p:nvPr/>
            </p:nvSpPr>
            <p:spPr bwMode="auto">
              <a:xfrm>
                <a:off x="9017715" y="-1523272"/>
                <a:ext cx="19723" cy="116367"/>
              </a:xfrm>
              <a:custGeom>
                <a:avLst/>
                <a:gdLst>
                  <a:gd name="T0" fmla="*/ 4 w 43"/>
                  <a:gd name="T1" fmla="*/ 246 h 246"/>
                  <a:gd name="T2" fmla="*/ 25 w 43"/>
                  <a:gd name="T3" fmla="*/ 239 h 246"/>
                  <a:gd name="T4" fmla="*/ 38 w 43"/>
                  <a:gd name="T5" fmla="*/ 235 h 246"/>
                  <a:gd name="T6" fmla="*/ 43 w 43"/>
                  <a:gd name="T7" fmla="*/ 0 h 246"/>
                  <a:gd name="T8" fmla="*/ 0 w 43"/>
                  <a:gd name="T9" fmla="*/ 12 h 246"/>
                  <a:gd name="T10" fmla="*/ 4 w 43"/>
                  <a:gd name="T11" fmla="*/ 246 h 246"/>
                </a:gdLst>
                <a:ahLst/>
                <a:cxnLst>
                  <a:cxn ang="0">
                    <a:pos x="T0" y="T1"/>
                  </a:cxn>
                  <a:cxn ang="0">
                    <a:pos x="T2" y="T3"/>
                  </a:cxn>
                  <a:cxn ang="0">
                    <a:pos x="T4" y="T5"/>
                  </a:cxn>
                  <a:cxn ang="0">
                    <a:pos x="T6" y="T7"/>
                  </a:cxn>
                  <a:cxn ang="0">
                    <a:pos x="T8" y="T9"/>
                  </a:cxn>
                  <a:cxn ang="0">
                    <a:pos x="T10" y="T11"/>
                  </a:cxn>
                </a:cxnLst>
                <a:rect l="0" t="0" r="r" b="b"/>
                <a:pathLst>
                  <a:path w="43" h="246">
                    <a:moveTo>
                      <a:pt x="4" y="246"/>
                    </a:moveTo>
                    <a:cubicBezTo>
                      <a:pt x="11" y="243"/>
                      <a:pt x="18" y="241"/>
                      <a:pt x="25" y="239"/>
                    </a:cubicBezTo>
                    <a:cubicBezTo>
                      <a:pt x="30" y="238"/>
                      <a:pt x="34" y="236"/>
                      <a:pt x="38" y="235"/>
                    </a:cubicBezTo>
                    <a:cubicBezTo>
                      <a:pt x="39" y="221"/>
                      <a:pt x="43" y="34"/>
                      <a:pt x="43" y="0"/>
                    </a:cubicBezTo>
                    <a:cubicBezTo>
                      <a:pt x="26" y="4"/>
                      <a:pt x="12" y="8"/>
                      <a:pt x="0" y="12"/>
                    </a:cubicBezTo>
                    <a:cubicBezTo>
                      <a:pt x="0" y="38"/>
                      <a:pt x="4" y="225"/>
                      <a:pt x="4" y="2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5" name="Freeform 12">
                <a:extLst>
                  <a:ext uri="{FF2B5EF4-FFF2-40B4-BE49-F238E27FC236}">
                    <a16:creationId xmlns:a16="http://schemas.microsoft.com/office/drawing/2014/main" id="{F1403B92-C5A3-7324-1980-AAFF022B3C7B}"/>
                  </a:ext>
                </a:extLst>
              </p:cNvPr>
              <p:cNvSpPr>
                <a:spLocks/>
              </p:cNvSpPr>
              <p:nvPr/>
            </p:nvSpPr>
            <p:spPr bwMode="auto">
              <a:xfrm>
                <a:off x="8997992" y="-1747131"/>
                <a:ext cx="61142" cy="183427"/>
              </a:xfrm>
              <a:custGeom>
                <a:avLst/>
                <a:gdLst>
                  <a:gd name="T0" fmla="*/ 63 w 128"/>
                  <a:gd name="T1" fmla="*/ 0 h 386"/>
                  <a:gd name="T2" fmla="*/ 32 w 128"/>
                  <a:gd name="T3" fmla="*/ 125 h 386"/>
                  <a:gd name="T4" fmla="*/ 38 w 128"/>
                  <a:gd name="T5" fmla="*/ 386 h 386"/>
                  <a:gd name="T6" fmla="*/ 66 w 128"/>
                  <a:gd name="T7" fmla="*/ 379 h 386"/>
                  <a:gd name="T8" fmla="*/ 85 w 128"/>
                  <a:gd name="T9" fmla="*/ 374 h 386"/>
                  <a:gd name="T10" fmla="*/ 91 w 128"/>
                  <a:gd name="T11" fmla="*/ 124 h 386"/>
                  <a:gd name="T12" fmla="*/ 63 w 128"/>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128" h="386">
                    <a:moveTo>
                      <a:pt x="63" y="0"/>
                    </a:moveTo>
                    <a:cubicBezTo>
                      <a:pt x="0" y="0"/>
                      <a:pt x="27" y="94"/>
                      <a:pt x="32" y="125"/>
                    </a:cubicBezTo>
                    <a:cubicBezTo>
                      <a:pt x="32" y="126"/>
                      <a:pt x="37" y="337"/>
                      <a:pt x="38" y="386"/>
                    </a:cubicBezTo>
                    <a:cubicBezTo>
                      <a:pt x="47" y="383"/>
                      <a:pt x="57" y="381"/>
                      <a:pt x="66" y="379"/>
                    </a:cubicBezTo>
                    <a:cubicBezTo>
                      <a:pt x="73" y="377"/>
                      <a:pt x="79" y="375"/>
                      <a:pt x="85" y="374"/>
                    </a:cubicBezTo>
                    <a:cubicBezTo>
                      <a:pt x="86" y="327"/>
                      <a:pt x="91" y="126"/>
                      <a:pt x="91" y="124"/>
                    </a:cubicBezTo>
                    <a:cubicBezTo>
                      <a:pt x="95" y="92"/>
                      <a:pt x="128" y="0"/>
                      <a:pt x="6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6" name="Freeform 13">
                <a:extLst>
                  <a:ext uri="{FF2B5EF4-FFF2-40B4-BE49-F238E27FC236}">
                    <a16:creationId xmlns:a16="http://schemas.microsoft.com/office/drawing/2014/main" id="{7EDBE05B-8CA5-57BD-B2E4-D300F2B56CB9}"/>
                  </a:ext>
                </a:extLst>
              </p:cNvPr>
              <p:cNvSpPr>
                <a:spLocks/>
              </p:cNvSpPr>
              <p:nvPr/>
            </p:nvSpPr>
            <p:spPr bwMode="auto">
              <a:xfrm>
                <a:off x="9425002" y="-1635695"/>
                <a:ext cx="186386" cy="169620"/>
              </a:xfrm>
              <a:custGeom>
                <a:avLst/>
                <a:gdLst>
                  <a:gd name="T0" fmla="*/ 96 w 189"/>
                  <a:gd name="T1" fmla="*/ 31 h 172"/>
                  <a:gd name="T2" fmla="*/ 95 w 189"/>
                  <a:gd name="T3" fmla="*/ 31 h 172"/>
                  <a:gd name="T4" fmla="*/ 69 w 189"/>
                  <a:gd name="T5" fmla="*/ 172 h 172"/>
                  <a:gd name="T6" fmla="*/ 34 w 189"/>
                  <a:gd name="T7" fmla="*/ 172 h 172"/>
                  <a:gd name="T8" fmla="*/ 0 w 189"/>
                  <a:gd name="T9" fmla="*/ 0 h 172"/>
                  <a:gd name="T10" fmla="*/ 29 w 189"/>
                  <a:gd name="T11" fmla="*/ 0 h 172"/>
                  <a:gd name="T12" fmla="*/ 52 w 189"/>
                  <a:gd name="T13" fmla="*/ 133 h 172"/>
                  <a:gd name="T14" fmla="*/ 52 w 189"/>
                  <a:gd name="T15" fmla="*/ 133 h 172"/>
                  <a:gd name="T16" fmla="*/ 77 w 189"/>
                  <a:gd name="T17" fmla="*/ 0 h 172"/>
                  <a:gd name="T18" fmla="*/ 113 w 189"/>
                  <a:gd name="T19" fmla="*/ 0 h 172"/>
                  <a:gd name="T20" fmla="*/ 138 w 189"/>
                  <a:gd name="T21" fmla="*/ 133 h 172"/>
                  <a:gd name="T22" fmla="*/ 138 w 189"/>
                  <a:gd name="T23" fmla="*/ 133 h 172"/>
                  <a:gd name="T24" fmla="*/ 162 w 189"/>
                  <a:gd name="T25" fmla="*/ 0 h 172"/>
                  <a:gd name="T26" fmla="*/ 189 w 189"/>
                  <a:gd name="T27" fmla="*/ 0 h 172"/>
                  <a:gd name="T28" fmla="*/ 156 w 189"/>
                  <a:gd name="T29" fmla="*/ 172 h 172"/>
                  <a:gd name="T30" fmla="*/ 120 w 189"/>
                  <a:gd name="T31" fmla="*/ 172 h 172"/>
                  <a:gd name="T32" fmla="*/ 96 w 189"/>
                  <a:gd name="T33" fmla="*/ 3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72">
                    <a:moveTo>
                      <a:pt x="96" y="31"/>
                    </a:moveTo>
                    <a:lnTo>
                      <a:pt x="95" y="31"/>
                    </a:lnTo>
                    <a:lnTo>
                      <a:pt x="69" y="172"/>
                    </a:lnTo>
                    <a:lnTo>
                      <a:pt x="34" y="172"/>
                    </a:lnTo>
                    <a:lnTo>
                      <a:pt x="0" y="0"/>
                    </a:lnTo>
                    <a:lnTo>
                      <a:pt x="29" y="0"/>
                    </a:lnTo>
                    <a:lnTo>
                      <a:pt x="52" y="133"/>
                    </a:lnTo>
                    <a:lnTo>
                      <a:pt x="52" y="133"/>
                    </a:lnTo>
                    <a:lnTo>
                      <a:pt x="77" y="0"/>
                    </a:lnTo>
                    <a:lnTo>
                      <a:pt x="113" y="0"/>
                    </a:lnTo>
                    <a:lnTo>
                      <a:pt x="138" y="133"/>
                    </a:lnTo>
                    <a:lnTo>
                      <a:pt x="138" y="133"/>
                    </a:lnTo>
                    <a:lnTo>
                      <a:pt x="162" y="0"/>
                    </a:lnTo>
                    <a:lnTo>
                      <a:pt x="189" y="0"/>
                    </a:lnTo>
                    <a:lnTo>
                      <a:pt x="156" y="172"/>
                    </a:lnTo>
                    <a:lnTo>
                      <a:pt x="120" y="172"/>
                    </a:lnTo>
                    <a:lnTo>
                      <a:pt x="96" y="3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8" name="Freeform 14">
                <a:extLst>
                  <a:ext uri="{FF2B5EF4-FFF2-40B4-BE49-F238E27FC236}">
                    <a16:creationId xmlns:a16="http://schemas.microsoft.com/office/drawing/2014/main" id="{9A7BF4BE-9D10-DEEE-79BD-AF5EEAE423EC}"/>
                  </a:ext>
                </a:extLst>
              </p:cNvPr>
              <p:cNvSpPr>
                <a:spLocks noEditPoints="1"/>
              </p:cNvSpPr>
              <p:nvPr/>
            </p:nvSpPr>
            <p:spPr bwMode="auto">
              <a:xfrm>
                <a:off x="9608428" y="-1593289"/>
                <a:ext cx="104534" cy="129188"/>
              </a:xfrm>
              <a:custGeom>
                <a:avLst/>
                <a:gdLst>
                  <a:gd name="T0" fmla="*/ 110 w 221"/>
                  <a:gd name="T1" fmla="*/ 227 h 272"/>
                  <a:gd name="T2" fmla="*/ 158 w 221"/>
                  <a:gd name="T3" fmla="*/ 136 h 272"/>
                  <a:gd name="T4" fmla="*/ 110 w 221"/>
                  <a:gd name="T5" fmla="*/ 45 h 272"/>
                  <a:gd name="T6" fmla="*/ 62 w 221"/>
                  <a:gd name="T7" fmla="*/ 136 h 272"/>
                  <a:gd name="T8" fmla="*/ 110 w 221"/>
                  <a:gd name="T9" fmla="*/ 227 h 272"/>
                  <a:gd name="T10" fmla="*/ 110 w 221"/>
                  <a:gd name="T11" fmla="*/ 0 h 272"/>
                  <a:gd name="T12" fmla="*/ 221 w 221"/>
                  <a:gd name="T13" fmla="*/ 136 h 272"/>
                  <a:gd name="T14" fmla="*/ 110 w 221"/>
                  <a:gd name="T15" fmla="*/ 272 h 272"/>
                  <a:gd name="T16" fmla="*/ 0 w 221"/>
                  <a:gd name="T17" fmla="*/ 136 h 272"/>
                  <a:gd name="T18" fmla="*/ 110 w 221"/>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2">
                    <a:moveTo>
                      <a:pt x="110" y="227"/>
                    </a:moveTo>
                    <a:cubicBezTo>
                      <a:pt x="150" y="227"/>
                      <a:pt x="158" y="180"/>
                      <a:pt x="158" y="136"/>
                    </a:cubicBezTo>
                    <a:cubicBezTo>
                      <a:pt x="158" y="92"/>
                      <a:pt x="150" y="45"/>
                      <a:pt x="110" y="45"/>
                    </a:cubicBezTo>
                    <a:cubicBezTo>
                      <a:pt x="71" y="45"/>
                      <a:pt x="62" y="92"/>
                      <a:pt x="62" y="136"/>
                    </a:cubicBezTo>
                    <a:cubicBezTo>
                      <a:pt x="62" y="180"/>
                      <a:pt x="71" y="227"/>
                      <a:pt x="110" y="227"/>
                    </a:cubicBezTo>
                    <a:close/>
                    <a:moveTo>
                      <a:pt x="110" y="0"/>
                    </a:moveTo>
                    <a:cubicBezTo>
                      <a:pt x="162" y="0"/>
                      <a:pt x="221" y="28"/>
                      <a:pt x="221" y="136"/>
                    </a:cubicBezTo>
                    <a:cubicBezTo>
                      <a:pt x="221" y="247"/>
                      <a:pt x="162" y="272"/>
                      <a:pt x="110" y="272"/>
                    </a:cubicBezTo>
                    <a:cubicBezTo>
                      <a:pt x="59" y="272"/>
                      <a:pt x="0" y="247"/>
                      <a:pt x="0" y="136"/>
                    </a:cubicBezTo>
                    <a:cubicBezTo>
                      <a:pt x="0" y="28"/>
                      <a:pt x="59" y="0"/>
                      <a:pt x="1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0" name="Freeform 15">
                <a:extLst>
                  <a:ext uri="{FF2B5EF4-FFF2-40B4-BE49-F238E27FC236}">
                    <a16:creationId xmlns:a16="http://schemas.microsoft.com/office/drawing/2014/main" id="{51D34DE8-8D3B-754F-61BD-656B05772014}"/>
                  </a:ext>
                </a:extLst>
              </p:cNvPr>
              <p:cNvSpPr>
                <a:spLocks/>
              </p:cNvSpPr>
              <p:nvPr/>
            </p:nvSpPr>
            <p:spPr bwMode="auto">
              <a:xfrm>
                <a:off x="9729726" y="-1593289"/>
                <a:ext cx="63115" cy="127216"/>
              </a:xfrm>
              <a:custGeom>
                <a:avLst/>
                <a:gdLst>
                  <a:gd name="T0" fmla="*/ 2 w 132"/>
                  <a:gd name="T1" fmla="*/ 48 h 268"/>
                  <a:gd name="T2" fmla="*/ 0 w 132"/>
                  <a:gd name="T3" fmla="*/ 4 h 268"/>
                  <a:gd name="T4" fmla="*/ 55 w 132"/>
                  <a:gd name="T5" fmla="*/ 4 h 268"/>
                  <a:gd name="T6" fmla="*/ 57 w 132"/>
                  <a:gd name="T7" fmla="*/ 52 h 268"/>
                  <a:gd name="T8" fmla="*/ 58 w 132"/>
                  <a:gd name="T9" fmla="*/ 52 h 268"/>
                  <a:gd name="T10" fmla="*/ 122 w 132"/>
                  <a:gd name="T11" fmla="*/ 0 h 268"/>
                  <a:gd name="T12" fmla="*/ 132 w 132"/>
                  <a:gd name="T13" fmla="*/ 2 h 268"/>
                  <a:gd name="T14" fmla="*/ 132 w 132"/>
                  <a:gd name="T15" fmla="*/ 61 h 268"/>
                  <a:gd name="T16" fmla="*/ 115 w 132"/>
                  <a:gd name="T17" fmla="*/ 58 h 268"/>
                  <a:gd name="T18" fmla="*/ 63 w 132"/>
                  <a:gd name="T19" fmla="*/ 124 h 268"/>
                  <a:gd name="T20" fmla="*/ 63 w 132"/>
                  <a:gd name="T21" fmla="*/ 268 h 268"/>
                  <a:gd name="T22" fmla="*/ 2 w 132"/>
                  <a:gd name="T23" fmla="*/ 268 h 268"/>
                  <a:gd name="T24" fmla="*/ 2 w 132"/>
                  <a:gd name="T25" fmla="*/ 4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8">
                    <a:moveTo>
                      <a:pt x="2" y="48"/>
                    </a:moveTo>
                    <a:cubicBezTo>
                      <a:pt x="2" y="31"/>
                      <a:pt x="2" y="16"/>
                      <a:pt x="0" y="4"/>
                    </a:cubicBezTo>
                    <a:lnTo>
                      <a:pt x="55" y="4"/>
                    </a:lnTo>
                    <a:cubicBezTo>
                      <a:pt x="56" y="20"/>
                      <a:pt x="57" y="36"/>
                      <a:pt x="57" y="52"/>
                    </a:cubicBezTo>
                    <a:lnTo>
                      <a:pt x="58" y="52"/>
                    </a:lnTo>
                    <a:cubicBezTo>
                      <a:pt x="65" y="32"/>
                      <a:pt x="84" y="0"/>
                      <a:pt x="122" y="0"/>
                    </a:cubicBezTo>
                    <a:cubicBezTo>
                      <a:pt x="126" y="0"/>
                      <a:pt x="129" y="1"/>
                      <a:pt x="132" y="2"/>
                    </a:cubicBezTo>
                    <a:lnTo>
                      <a:pt x="132" y="61"/>
                    </a:lnTo>
                    <a:cubicBezTo>
                      <a:pt x="127" y="59"/>
                      <a:pt x="122" y="58"/>
                      <a:pt x="115" y="58"/>
                    </a:cubicBezTo>
                    <a:cubicBezTo>
                      <a:pt x="90" y="58"/>
                      <a:pt x="63" y="74"/>
                      <a:pt x="63" y="124"/>
                    </a:cubicBezTo>
                    <a:lnTo>
                      <a:pt x="63" y="268"/>
                    </a:lnTo>
                    <a:lnTo>
                      <a:pt x="2" y="268"/>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1" name="Rectangle 16">
                <a:extLst>
                  <a:ext uri="{FF2B5EF4-FFF2-40B4-BE49-F238E27FC236}">
                    <a16:creationId xmlns:a16="http://schemas.microsoft.com/office/drawing/2014/main" id="{03FCB871-5FBC-53B1-3848-3535DEDB71A5}"/>
                  </a:ext>
                </a:extLst>
              </p:cNvPr>
              <p:cNvSpPr>
                <a:spLocks noChangeArrowheads="1"/>
              </p:cNvSpPr>
              <p:nvPr/>
            </p:nvSpPr>
            <p:spPr bwMode="auto">
              <a:xfrm>
                <a:off x="9810592" y="-1647529"/>
                <a:ext cx="28599"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4" name="Freeform 17">
                <a:extLst>
                  <a:ext uri="{FF2B5EF4-FFF2-40B4-BE49-F238E27FC236}">
                    <a16:creationId xmlns:a16="http://schemas.microsoft.com/office/drawing/2014/main" id="{03A82961-2F8E-7CDF-B570-C342534F4720}"/>
                  </a:ext>
                </a:extLst>
              </p:cNvPr>
              <p:cNvSpPr>
                <a:spLocks noEditPoints="1"/>
              </p:cNvSpPr>
              <p:nvPr/>
            </p:nvSpPr>
            <p:spPr bwMode="auto">
              <a:xfrm>
                <a:off x="9857928" y="-1647529"/>
                <a:ext cx="102561" cy="183427"/>
              </a:xfrm>
              <a:custGeom>
                <a:avLst/>
                <a:gdLst>
                  <a:gd name="T0" fmla="*/ 105 w 216"/>
                  <a:gd name="T1" fmla="*/ 342 h 388"/>
                  <a:gd name="T2" fmla="*/ 153 w 216"/>
                  <a:gd name="T3" fmla="*/ 251 h 388"/>
                  <a:gd name="T4" fmla="*/ 106 w 216"/>
                  <a:gd name="T5" fmla="*/ 163 h 388"/>
                  <a:gd name="T6" fmla="*/ 61 w 216"/>
                  <a:gd name="T7" fmla="*/ 250 h 388"/>
                  <a:gd name="T8" fmla="*/ 105 w 216"/>
                  <a:gd name="T9" fmla="*/ 342 h 388"/>
                  <a:gd name="T10" fmla="*/ 214 w 216"/>
                  <a:gd name="T11" fmla="*/ 0 h 388"/>
                  <a:gd name="T12" fmla="*/ 214 w 216"/>
                  <a:gd name="T13" fmla="*/ 339 h 388"/>
                  <a:gd name="T14" fmla="*/ 216 w 216"/>
                  <a:gd name="T15" fmla="*/ 384 h 388"/>
                  <a:gd name="T16" fmla="*/ 159 w 216"/>
                  <a:gd name="T17" fmla="*/ 384 h 388"/>
                  <a:gd name="T18" fmla="*/ 157 w 216"/>
                  <a:gd name="T19" fmla="*/ 343 h 388"/>
                  <a:gd name="T20" fmla="*/ 156 w 216"/>
                  <a:gd name="T21" fmla="*/ 343 h 388"/>
                  <a:gd name="T22" fmla="*/ 89 w 216"/>
                  <a:gd name="T23" fmla="*/ 388 h 388"/>
                  <a:gd name="T24" fmla="*/ 0 w 216"/>
                  <a:gd name="T25" fmla="*/ 252 h 388"/>
                  <a:gd name="T26" fmla="*/ 87 w 216"/>
                  <a:gd name="T27" fmla="*/ 116 h 388"/>
                  <a:gd name="T28" fmla="*/ 152 w 216"/>
                  <a:gd name="T29" fmla="*/ 158 h 388"/>
                  <a:gd name="T30" fmla="*/ 153 w 216"/>
                  <a:gd name="T31" fmla="*/ 158 h 388"/>
                  <a:gd name="T32" fmla="*/ 153 w 216"/>
                  <a:gd name="T33" fmla="*/ 0 h 388"/>
                  <a:gd name="T34" fmla="*/ 214 w 216"/>
                  <a:gd name="T35"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388">
                    <a:moveTo>
                      <a:pt x="105" y="342"/>
                    </a:moveTo>
                    <a:cubicBezTo>
                      <a:pt x="141" y="342"/>
                      <a:pt x="153" y="301"/>
                      <a:pt x="153" y="251"/>
                    </a:cubicBezTo>
                    <a:cubicBezTo>
                      <a:pt x="153" y="200"/>
                      <a:pt x="140" y="163"/>
                      <a:pt x="106" y="163"/>
                    </a:cubicBezTo>
                    <a:cubicBezTo>
                      <a:pt x="73" y="163"/>
                      <a:pt x="61" y="197"/>
                      <a:pt x="61" y="250"/>
                    </a:cubicBezTo>
                    <a:cubicBezTo>
                      <a:pt x="61" y="311"/>
                      <a:pt x="70" y="342"/>
                      <a:pt x="105" y="342"/>
                    </a:cubicBezTo>
                    <a:close/>
                    <a:moveTo>
                      <a:pt x="214" y="0"/>
                    </a:moveTo>
                    <a:lnTo>
                      <a:pt x="214" y="339"/>
                    </a:lnTo>
                    <a:cubicBezTo>
                      <a:pt x="214" y="358"/>
                      <a:pt x="214" y="374"/>
                      <a:pt x="216" y="384"/>
                    </a:cubicBezTo>
                    <a:lnTo>
                      <a:pt x="159" y="384"/>
                    </a:lnTo>
                    <a:cubicBezTo>
                      <a:pt x="158" y="376"/>
                      <a:pt x="157" y="361"/>
                      <a:pt x="157" y="343"/>
                    </a:cubicBezTo>
                    <a:lnTo>
                      <a:pt x="156" y="343"/>
                    </a:lnTo>
                    <a:cubicBezTo>
                      <a:pt x="146" y="366"/>
                      <a:pt x="128" y="388"/>
                      <a:pt x="89" y="388"/>
                    </a:cubicBezTo>
                    <a:cubicBezTo>
                      <a:pt x="26" y="388"/>
                      <a:pt x="0" y="326"/>
                      <a:pt x="0" y="252"/>
                    </a:cubicBezTo>
                    <a:cubicBezTo>
                      <a:pt x="0" y="166"/>
                      <a:pt x="33" y="116"/>
                      <a:pt x="87" y="116"/>
                    </a:cubicBezTo>
                    <a:cubicBezTo>
                      <a:pt x="123" y="116"/>
                      <a:pt x="143" y="138"/>
                      <a:pt x="152" y="158"/>
                    </a:cubicBezTo>
                    <a:lnTo>
                      <a:pt x="153" y="158"/>
                    </a:lnTo>
                    <a:lnTo>
                      <a:pt x="153" y="0"/>
                    </a:lnTo>
                    <a:lnTo>
                      <a:pt x="214" y="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5" name="Freeform 18">
                <a:extLst>
                  <a:ext uri="{FF2B5EF4-FFF2-40B4-BE49-F238E27FC236}">
                    <a16:creationId xmlns:a16="http://schemas.microsoft.com/office/drawing/2014/main" id="{52AFF21D-9BC8-8C4D-C093-821758BFEDF6}"/>
                  </a:ext>
                </a:extLst>
              </p:cNvPr>
              <p:cNvSpPr>
                <a:spLocks/>
              </p:cNvSpPr>
              <p:nvPr/>
            </p:nvSpPr>
            <p:spPr bwMode="auto">
              <a:xfrm>
                <a:off x="10053188" y="-1635695"/>
                <a:ext cx="107492" cy="169620"/>
              </a:xfrm>
              <a:custGeom>
                <a:avLst/>
                <a:gdLst>
                  <a:gd name="T0" fmla="*/ 0 w 109"/>
                  <a:gd name="T1" fmla="*/ 0 h 172"/>
                  <a:gd name="T2" fmla="*/ 30 w 109"/>
                  <a:gd name="T3" fmla="*/ 0 h 172"/>
                  <a:gd name="T4" fmla="*/ 30 w 109"/>
                  <a:gd name="T5" fmla="*/ 70 h 172"/>
                  <a:gd name="T6" fmla="*/ 79 w 109"/>
                  <a:gd name="T7" fmla="*/ 70 h 172"/>
                  <a:gd name="T8" fmla="*/ 79 w 109"/>
                  <a:gd name="T9" fmla="*/ 0 h 172"/>
                  <a:gd name="T10" fmla="*/ 109 w 109"/>
                  <a:gd name="T11" fmla="*/ 0 h 172"/>
                  <a:gd name="T12" fmla="*/ 109 w 109"/>
                  <a:gd name="T13" fmla="*/ 172 h 172"/>
                  <a:gd name="T14" fmla="*/ 79 w 109"/>
                  <a:gd name="T15" fmla="*/ 172 h 172"/>
                  <a:gd name="T16" fmla="*/ 79 w 109"/>
                  <a:gd name="T17" fmla="*/ 96 h 172"/>
                  <a:gd name="T18" fmla="*/ 30 w 109"/>
                  <a:gd name="T19" fmla="*/ 96 h 172"/>
                  <a:gd name="T20" fmla="*/ 30 w 109"/>
                  <a:gd name="T21" fmla="*/ 172 h 172"/>
                  <a:gd name="T22" fmla="*/ 0 w 109"/>
                  <a:gd name="T23" fmla="*/ 172 h 172"/>
                  <a:gd name="T24" fmla="*/ 0 w 109"/>
                  <a:gd name="T2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72">
                    <a:moveTo>
                      <a:pt x="0" y="0"/>
                    </a:moveTo>
                    <a:lnTo>
                      <a:pt x="30" y="0"/>
                    </a:lnTo>
                    <a:lnTo>
                      <a:pt x="30" y="70"/>
                    </a:lnTo>
                    <a:lnTo>
                      <a:pt x="79" y="70"/>
                    </a:lnTo>
                    <a:lnTo>
                      <a:pt x="79" y="0"/>
                    </a:lnTo>
                    <a:lnTo>
                      <a:pt x="109" y="0"/>
                    </a:lnTo>
                    <a:lnTo>
                      <a:pt x="109" y="172"/>
                    </a:lnTo>
                    <a:lnTo>
                      <a:pt x="79" y="172"/>
                    </a:lnTo>
                    <a:lnTo>
                      <a:pt x="79" y="96"/>
                    </a:lnTo>
                    <a:lnTo>
                      <a:pt x="30" y="96"/>
                    </a:lnTo>
                    <a:lnTo>
                      <a:pt x="30" y="172"/>
                    </a:lnTo>
                    <a:lnTo>
                      <a:pt x="0" y="172"/>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6" name="Freeform 19">
                <a:extLst>
                  <a:ext uri="{FF2B5EF4-FFF2-40B4-BE49-F238E27FC236}">
                    <a16:creationId xmlns:a16="http://schemas.microsoft.com/office/drawing/2014/main" id="{3C72BBD6-2AB2-CAD9-E5F1-D970D593995E}"/>
                  </a:ext>
                </a:extLst>
              </p:cNvPr>
              <p:cNvSpPr>
                <a:spLocks noEditPoints="1"/>
              </p:cNvSpPr>
              <p:nvPr/>
            </p:nvSpPr>
            <p:spPr bwMode="auto">
              <a:xfrm>
                <a:off x="10179418" y="-1593289"/>
                <a:ext cx="96644" cy="129188"/>
              </a:xfrm>
              <a:custGeom>
                <a:avLst/>
                <a:gdLst>
                  <a:gd name="T0" fmla="*/ 146 w 204"/>
                  <a:gd name="T1" fmla="*/ 113 h 272"/>
                  <a:gd name="T2" fmla="*/ 104 w 204"/>
                  <a:gd name="T3" fmla="*/ 43 h 272"/>
                  <a:gd name="T4" fmla="*/ 59 w 204"/>
                  <a:gd name="T5" fmla="*/ 113 h 272"/>
                  <a:gd name="T6" fmla="*/ 146 w 204"/>
                  <a:gd name="T7" fmla="*/ 113 h 272"/>
                  <a:gd name="T8" fmla="*/ 191 w 204"/>
                  <a:gd name="T9" fmla="*/ 255 h 272"/>
                  <a:gd name="T10" fmla="*/ 116 w 204"/>
                  <a:gd name="T11" fmla="*/ 272 h 272"/>
                  <a:gd name="T12" fmla="*/ 0 w 204"/>
                  <a:gd name="T13" fmla="*/ 140 h 272"/>
                  <a:gd name="T14" fmla="*/ 104 w 204"/>
                  <a:gd name="T15" fmla="*/ 0 h 272"/>
                  <a:gd name="T16" fmla="*/ 204 w 204"/>
                  <a:gd name="T17" fmla="*/ 141 h 272"/>
                  <a:gd name="T18" fmla="*/ 204 w 204"/>
                  <a:gd name="T19" fmla="*/ 153 h 272"/>
                  <a:gd name="T20" fmla="*/ 59 w 204"/>
                  <a:gd name="T21" fmla="*/ 153 h 272"/>
                  <a:gd name="T22" fmla="*/ 123 w 204"/>
                  <a:gd name="T23" fmla="*/ 226 h 272"/>
                  <a:gd name="T24" fmla="*/ 188 w 204"/>
                  <a:gd name="T25" fmla="*/ 205 h 272"/>
                  <a:gd name="T26" fmla="*/ 191 w 204"/>
                  <a:gd name="T27" fmla="*/ 25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272">
                    <a:moveTo>
                      <a:pt x="146" y="113"/>
                    </a:moveTo>
                    <a:cubicBezTo>
                      <a:pt x="146" y="67"/>
                      <a:pt x="131" y="43"/>
                      <a:pt x="104" y="43"/>
                    </a:cubicBezTo>
                    <a:cubicBezTo>
                      <a:pt x="72" y="43"/>
                      <a:pt x="59" y="78"/>
                      <a:pt x="59" y="113"/>
                    </a:cubicBezTo>
                    <a:lnTo>
                      <a:pt x="146" y="113"/>
                    </a:lnTo>
                    <a:close/>
                    <a:moveTo>
                      <a:pt x="191" y="255"/>
                    </a:moveTo>
                    <a:cubicBezTo>
                      <a:pt x="179" y="261"/>
                      <a:pt x="152" y="272"/>
                      <a:pt x="116" y="272"/>
                    </a:cubicBezTo>
                    <a:cubicBezTo>
                      <a:pt x="35" y="272"/>
                      <a:pt x="0" y="211"/>
                      <a:pt x="0" y="140"/>
                    </a:cubicBezTo>
                    <a:cubicBezTo>
                      <a:pt x="0" y="61"/>
                      <a:pt x="40" y="0"/>
                      <a:pt x="104" y="0"/>
                    </a:cubicBezTo>
                    <a:cubicBezTo>
                      <a:pt x="158" y="0"/>
                      <a:pt x="204" y="33"/>
                      <a:pt x="204" y="141"/>
                    </a:cubicBezTo>
                    <a:lnTo>
                      <a:pt x="204" y="153"/>
                    </a:lnTo>
                    <a:lnTo>
                      <a:pt x="59" y="153"/>
                    </a:lnTo>
                    <a:cubicBezTo>
                      <a:pt x="59" y="198"/>
                      <a:pt x="76" y="226"/>
                      <a:pt x="123" y="226"/>
                    </a:cubicBezTo>
                    <a:cubicBezTo>
                      <a:pt x="160" y="226"/>
                      <a:pt x="177" y="214"/>
                      <a:pt x="188" y="205"/>
                    </a:cubicBezTo>
                    <a:lnTo>
                      <a:pt x="191" y="255"/>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7" name="Freeform 20">
                <a:extLst>
                  <a:ext uri="{FF2B5EF4-FFF2-40B4-BE49-F238E27FC236}">
                    <a16:creationId xmlns:a16="http://schemas.microsoft.com/office/drawing/2014/main" id="{BC3B24C3-F029-F081-C1E6-31BA094060F0}"/>
                  </a:ext>
                </a:extLst>
              </p:cNvPr>
              <p:cNvSpPr>
                <a:spLocks noEditPoints="1"/>
              </p:cNvSpPr>
              <p:nvPr/>
            </p:nvSpPr>
            <p:spPr bwMode="auto">
              <a:xfrm>
                <a:off x="10289868" y="-1593289"/>
                <a:ext cx="97631" cy="129188"/>
              </a:xfrm>
              <a:custGeom>
                <a:avLst/>
                <a:gdLst>
                  <a:gd name="T0" fmla="*/ 145 w 205"/>
                  <a:gd name="T1" fmla="*/ 139 h 272"/>
                  <a:gd name="T2" fmla="*/ 139 w 205"/>
                  <a:gd name="T3" fmla="*/ 139 h 272"/>
                  <a:gd name="T4" fmla="*/ 57 w 205"/>
                  <a:gd name="T5" fmla="*/ 189 h 272"/>
                  <a:gd name="T6" fmla="*/ 95 w 205"/>
                  <a:gd name="T7" fmla="*/ 229 h 272"/>
                  <a:gd name="T8" fmla="*/ 145 w 205"/>
                  <a:gd name="T9" fmla="*/ 154 h 272"/>
                  <a:gd name="T10" fmla="*/ 145 w 205"/>
                  <a:gd name="T11" fmla="*/ 139 h 272"/>
                  <a:gd name="T12" fmla="*/ 25 w 205"/>
                  <a:gd name="T13" fmla="*/ 19 h 272"/>
                  <a:gd name="T14" fmla="*/ 105 w 205"/>
                  <a:gd name="T15" fmla="*/ 0 h 272"/>
                  <a:gd name="T16" fmla="*/ 201 w 205"/>
                  <a:gd name="T17" fmla="*/ 106 h 272"/>
                  <a:gd name="T18" fmla="*/ 201 w 205"/>
                  <a:gd name="T19" fmla="*/ 222 h 272"/>
                  <a:gd name="T20" fmla="*/ 205 w 205"/>
                  <a:gd name="T21" fmla="*/ 268 h 272"/>
                  <a:gd name="T22" fmla="*/ 150 w 205"/>
                  <a:gd name="T23" fmla="*/ 268 h 272"/>
                  <a:gd name="T24" fmla="*/ 146 w 205"/>
                  <a:gd name="T25" fmla="*/ 232 h 272"/>
                  <a:gd name="T26" fmla="*/ 145 w 205"/>
                  <a:gd name="T27" fmla="*/ 232 h 272"/>
                  <a:gd name="T28" fmla="*/ 75 w 205"/>
                  <a:gd name="T29" fmla="*/ 272 h 272"/>
                  <a:gd name="T30" fmla="*/ 0 w 205"/>
                  <a:gd name="T31" fmla="*/ 195 h 272"/>
                  <a:gd name="T32" fmla="*/ 132 w 205"/>
                  <a:gd name="T33" fmla="*/ 105 h 272"/>
                  <a:gd name="T34" fmla="*/ 145 w 205"/>
                  <a:gd name="T35" fmla="*/ 105 h 272"/>
                  <a:gd name="T36" fmla="*/ 145 w 205"/>
                  <a:gd name="T37" fmla="*/ 95 h 272"/>
                  <a:gd name="T38" fmla="*/ 98 w 205"/>
                  <a:gd name="T39" fmla="*/ 45 h 272"/>
                  <a:gd name="T40" fmla="*/ 29 w 205"/>
                  <a:gd name="T41" fmla="*/ 71 h 272"/>
                  <a:gd name="T42" fmla="*/ 25 w 205"/>
                  <a:gd name="T43" fmla="*/ 1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2">
                    <a:moveTo>
                      <a:pt x="145" y="139"/>
                    </a:moveTo>
                    <a:lnTo>
                      <a:pt x="139" y="139"/>
                    </a:lnTo>
                    <a:cubicBezTo>
                      <a:pt x="87" y="139"/>
                      <a:pt x="57" y="150"/>
                      <a:pt x="57" y="189"/>
                    </a:cubicBezTo>
                    <a:cubicBezTo>
                      <a:pt x="57" y="213"/>
                      <a:pt x="72" y="229"/>
                      <a:pt x="95" y="229"/>
                    </a:cubicBezTo>
                    <a:cubicBezTo>
                      <a:pt x="131" y="229"/>
                      <a:pt x="145" y="201"/>
                      <a:pt x="145" y="154"/>
                    </a:cubicBezTo>
                    <a:lnTo>
                      <a:pt x="145" y="139"/>
                    </a:lnTo>
                    <a:close/>
                    <a:moveTo>
                      <a:pt x="25" y="19"/>
                    </a:moveTo>
                    <a:cubicBezTo>
                      <a:pt x="42" y="11"/>
                      <a:pt x="66" y="0"/>
                      <a:pt x="105" y="0"/>
                    </a:cubicBezTo>
                    <a:cubicBezTo>
                      <a:pt x="183" y="0"/>
                      <a:pt x="201" y="40"/>
                      <a:pt x="201" y="106"/>
                    </a:cubicBezTo>
                    <a:lnTo>
                      <a:pt x="201" y="222"/>
                    </a:lnTo>
                    <a:cubicBezTo>
                      <a:pt x="201" y="240"/>
                      <a:pt x="203" y="258"/>
                      <a:pt x="205" y="268"/>
                    </a:cubicBezTo>
                    <a:lnTo>
                      <a:pt x="150" y="268"/>
                    </a:lnTo>
                    <a:cubicBezTo>
                      <a:pt x="147" y="258"/>
                      <a:pt x="146" y="245"/>
                      <a:pt x="146" y="232"/>
                    </a:cubicBezTo>
                    <a:lnTo>
                      <a:pt x="145" y="232"/>
                    </a:lnTo>
                    <a:cubicBezTo>
                      <a:pt x="130" y="254"/>
                      <a:pt x="111" y="272"/>
                      <a:pt x="75" y="272"/>
                    </a:cubicBezTo>
                    <a:cubicBezTo>
                      <a:pt x="36" y="272"/>
                      <a:pt x="0" y="244"/>
                      <a:pt x="0" y="195"/>
                    </a:cubicBezTo>
                    <a:cubicBezTo>
                      <a:pt x="0" y="123"/>
                      <a:pt x="56" y="105"/>
                      <a:pt x="132" y="105"/>
                    </a:cubicBezTo>
                    <a:lnTo>
                      <a:pt x="145" y="105"/>
                    </a:lnTo>
                    <a:lnTo>
                      <a:pt x="145" y="95"/>
                    </a:lnTo>
                    <a:cubicBezTo>
                      <a:pt x="145" y="69"/>
                      <a:pt x="132" y="45"/>
                      <a:pt x="98" y="45"/>
                    </a:cubicBezTo>
                    <a:cubicBezTo>
                      <a:pt x="67" y="45"/>
                      <a:pt x="40" y="61"/>
                      <a:pt x="29" y="71"/>
                    </a:cubicBezTo>
                    <a:lnTo>
                      <a:pt x="25" y="19"/>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9" name="Rectangle 21">
                <a:extLst>
                  <a:ext uri="{FF2B5EF4-FFF2-40B4-BE49-F238E27FC236}">
                    <a16:creationId xmlns:a16="http://schemas.microsoft.com/office/drawing/2014/main" id="{8B7F1640-3AEC-F37A-7DBA-912088EF3688}"/>
                  </a:ext>
                </a:extLst>
              </p:cNvPr>
              <p:cNvSpPr>
                <a:spLocks noChangeArrowheads="1"/>
              </p:cNvSpPr>
              <p:nvPr/>
            </p:nvSpPr>
            <p:spPr bwMode="auto">
              <a:xfrm>
                <a:off x="10414125" y="-1647529"/>
                <a:ext cx="27613"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1" name="Freeform 22">
                <a:extLst>
                  <a:ext uri="{FF2B5EF4-FFF2-40B4-BE49-F238E27FC236}">
                    <a16:creationId xmlns:a16="http://schemas.microsoft.com/office/drawing/2014/main" id="{AE2D111F-3749-46BF-AAA2-719F553FEB1D}"/>
                  </a:ext>
                </a:extLst>
              </p:cNvPr>
              <p:cNvSpPr>
                <a:spLocks/>
              </p:cNvSpPr>
              <p:nvPr/>
            </p:nvSpPr>
            <p:spPr bwMode="auto">
              <a:xfrm>
                <a:off x="10459488" y="-1625833"/>
                <a:ext cx="71004" cy="161731"/>
              </a:xfrm>
              <a:custGeom>
                <a:avLst/>
                <a:gdLst>
                  <a:gd name="T0" fmla="*/ 40 w 151"/>
                  <a:gd name="T1" fmla="*/ 20 h 342"/>
                  <a:gd name="T2" fmla="*/ 101 w 151"/>
                  <a:gd name="T3" fmla="*/ 0 h 342"/>
                  <a:gd name="T4" fmla="*/ 101 w 151"/>
                  <a:gd name="T5" fmla="*/ 74 h 342"/>
                  <a:gd name="T6" fmla="*/ 151 w 151"/>
                  <a:gd name="T7" fmla="*/ 74 h 342"/>
                  <a:gd name="T8" fmla="*/ 151 w 151"/>
                  <a:gd name="T9" fmla="*/ 121 h 342"/>
                  <a:gd name="T10" fmla="*/ 101 w 151"/>
                  <a:gd name="T11" fmla="*/ 121 h 342"/>
                  <a:gd name="T12" fmla="*/ 101 w 151"/>
                  <a:gd name="T13" fmla="*/ 258 h 342"/>
                  <a:gd name="T14" fmla="*/ 128 w 151"/>
                  <a:gd name="T15" fmla="*/ 294 h 342"/>
                  <a:gd name="T16" fmla="*/ 151 w 151"/>
                  <a:gd name="T17" fmla="*/ 288 h 342"/>
                  <a:gd name="T18" fmla="*/ 151 w 151"/>
                  <a:gd name="T19" fmla="*/ 334 h 342"/>
                  <a:gd name="T20" fmla="*/ 110 w 151"/>
                  <a:gd name="T21" fmla="*/ 342 h 342"/>
                  <a:gd name="T22" fmla="*/ 40 w 151"/>
                  <a:gd name="T23" fmla="*/ 265 h 342"/>
                  <a:gd name="T24" fmla="*/ 40 w 151"/>
                  <a:gd name="T25" fmla="*/ 121 h 342"/>
                  <a:gd name="T26" fmla="*/ 0 w 151"/>
                  <a:gd name="T27" fmla="*/ 121 h 342"/>
                  <a:gd name="T28" fmla="*/ 0 w 151"/>
                  <a:gd name="T29" fmla="*/ 74 h 342"/>
                  <a:gd name="T30" fmla="*/ 40 w 151"/>
                  <a:gd name="T31" fmla="*/ 74 h 342"/>
                  <a:gd name="T32" fmla="*/ 40 w 151"/>
                  <a:gd name="T33" fmla="*/ 2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20"/>
                    </a:moveTo>
                    <a:lnTo>
                      <a:pt x="101" y="0"/>
                    </a:lnTo>
                    <a:lnTo>
                      <a:pt x="101" y="74"/>
                    </a:lnTo>
                    <a:lnTo>
                      <a:pt x="151" y="74"/>
                    </a:lnTo>
                    <a:lnTo>
                      <a:pt x="151" y="121"/>
                    </a:lnTo>
                    <a:lnTo>
                      <a:pt x="101" y="121"/>
                    </a:lnTo>
                    <a:lnTo>
                      <a:pt x="101" y="258"/>
                    </a:lnTo>
                    <a:cubicBezTo>
                      <a:pt x="101" y="286"/>
                      <a:pt x="110" y="294"/>
                      <a:pt x="128" y="294"/>
                    </a:cubicBezTo>
                    <a:cubicBezTo>
                      <a:pt x="139" y="294"/>
                      <a:pt x="146" y="291"/>
                      <a:pt x="151" y="288"/>
                    </a:cubicBezTo>
                    <a:lnTo>
                      <a:pt x="151" y="334"/>
                    </a:lnTo>
                    <a:cubicBezTo>
                      <a:pt x="142" y="338"/>
                      <a:pt x="128" y="342"/>
                      <a:pt x="110" y="342"/>
                    </a:cubicBezTo>
                    <a:cubicBezTo>
                      <a:pt x="65" y="342"/>
                      <a:pt x="40" y="321"/>
                      <a:pt x="40" y="265"/>
                    </a:cubicBezTo>
                    <a:lnTo>
                      <a:pt x="40" y="121"/>
                    </a:lnTo>
                    <a:lnTo>
                      <a:pt x="0" y="121"/>
                    </a:lnTo>
                    <a:lnTo>
                      <a:pt x="0" y="74"/>
                    </a:lnTo>
                    <a:lnTo>
                      <a:pt x="40" y="74"/>
                    </a:lnTo>
                    <a:lnTo>
                      <a:pt x="40"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2" name="Freeform 23">
                <a:extLst>
                  <a:ext uri="{FF2B5EF4-FFF2-40B4-BE49-F238E27FC236}">
                    <a16:creationId xmlns:a16="http://schemas.microsoft.com/office/drawing/2014/main" id="{DA82224C-608A-05BA-5E8E-8D293F2C08F6}"/>
                  </a:ext>
                </a:extLst>
              </p:cNvPr>
              <p:cNvSpPr>
                <a:spLocks/>
              </p:cNvSpPr>
              <p:nvPr/>
            </p:nvSpPr>
            <p:spPr bwMode="auto">
              <a:xfrm>
                <a:off x="10545285" y="-1647529"/>
                <a:ext cx="94672" cy="181454"/>
              </a:xfrm>
              <a:custGeom>
                <a:avLst/>
                <a:gdLst>
                  <a:gd name="T0" fmla="*/ 0 w 199"/>
                  <a:gd name="T1" fmla="*/ 0 h 384"/>
                  <a:gd name="T2" fmla="*/ 61 w 199"/>
                  <a:gd name="T3" fmla="*/ 0 h 384"/>
                  <a:gd name="T4" fmla="*/ 61 w 199"/>
                  <a:gd name="T5" fmla="*/ 154 h 384"/>
                  <a:gd name="T6" fmla="*/ 62 w 199"/>
                  <a:gd name="T7" fmla="*/ 154 h 384"/>
                  <a:gd name="T8" fmla="*/ 125 w 199"/>
                  <a:gd name="T9" fmla="*/ 116 h 384"/>
                  <a:gd name="T10" fmla="*/ 199 w 199"/>
                  <a:gd name="T11" fmla="*/ 214 h 384"/>
                  <a:gd name="T12" fmla="*/ 199 w 199"/>
                  <a:gd name="T13" fmla="*/ 384 h 384"/>
                  <a:gd name="T14" fmla="*/ 138 w 199"/>
                  <a:gd name="T15" fmla="*/ 384 h 384"/>
                  <a:gd name="T16" fmla="*/ 138 w 199"/>
                  <a:gd name="T17" fmla="*/ 226 h 384"/>
                  <a:gd name="T18" fmla="*/ 104 w 199"/>
                  <a:gd name="T19" fmla="*/ 168 h 384"/>
                  <a:gd name="T20" fmla="*/ 61 w 199"/>
                  <a:gd name="T21" fmla="*/ 230 h 384"/>
                  <a:gd name="T22" fmla="*/ 61 w 199"/>
                  <a:gd name="T23" fmla="*/ 384 h 384"/>
                  <a:gd name="T24" fmla="*/ 0 w 199"/>
                  <a:gd name="T25" fmla="*/ 384 h 384"/>
                  <a:gd name="T26" fmla="*/ 0 w 199"/>
                  <a:gd name="T27"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384">
                    <a:moveTo>
                      <a:pt x="0" y="0"/>
                    </a:moveTo>
                    <a:lnTo>
                      <a:pt x="61" y="0"/>
                    </a:lnTo>
                    <a:lnTo>
                      <a:pt x="61" y="154"/>
                    </a:lnTo>
                    <a:lnTo>
                      <a:pt x="62" y="154"/>
                    </a:lnTo>
                    <a:cubicBezTo>
                      <a:pt x="73" y="138"/>
                      <a:pt x="87" y="116"/>
                      <a:pt x="125" y="116"/>
                    </a:cubicBezTo>
                    <a:cubicBezTo>
                      <a:pt x="182" y="116"/>
                      <a:pt x="199" y="161"/>
                      <a:pt x="199" y="214"/>
                    </a:cubicBezTo>
                    <a:lnTo>
                      <a:pt x="199" y="384"/>
                    </a:lnTo>
                    <a:lnTo>
                      <a:pt x="138" y="384"/>
                    </a:lnTo>
                    <a:lnTo>
                      <a:pt x="138" y="226"/>
                    </a:lnTo>
                    <a:cubicBezTo>
                      <a:pt x="138" y="185"/>
                      <a:pt x="129" y="168"/>
                      <a:pt x="104" y="168"/>
                    </a:cubicBezTo>
                    <a:cubicBezTo>
                      <a:pt x="72" y="168"/>
                      <a:pt x="61" y="196"/>
                      <a:pt x="61" y="230"/>
                    </a:cubicBezTo>
                    <a:lnTo>
                      <a:pt x="61" y="384"/>
                    </a:lnTo>
                    <a:lnTo>
                      <a:pt x="0" y="38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3" name="Freeform 24">
                <a:extLst>
                  <a:ext uri="{FF2B5EF4-FFF2-40B4-BE49-F238E27FC236}">
                    <a16:creationId xmlns:a16="http://schemas.microsoft.com/office/drawing/2014/main" id="{319BB161-28ED-0089-5A30-590B8596FDF3}"/>
                  </a:ext>
                </a:extLst>
              </p:cNvPr>
              <p:cNvSpPr>
                <a:spLocks noEditPoints="1"/>
              </p:cNvSpPr>
              <p:nvPr/>
            </p:nvSpPr>
            <p:spPr bwMode="auto">
              <a:xfrm>
                <a:off x="9425002" y="-1420711"/>
                <a:ext cx="128201" cy="174551"/>
              </a:xfrm>
              <a:custGeom>
                <a:avLst/>
                <a:gdLst>
                  <a:gd name="T0" fmla="*/ 136 w 271"/>
                  <a:gd name="T1" fmla="*/ 318 h 369"/>
                  <a:gd name="T2" fmla="*/ 207 w 271"/>
                  <a:gd name="T3" fmla="*/ 185 h 369"/>
                  <a:gd name="T4" fmla="*/ 136 w 271"/>
                  <a:gd name="T5" fmla="*/ 51 h 369"/>
                  <a:gd name="T6" fmla="*/ 64 w 271"/>
                  <a:gd name="T7" fmla="*/ 185 h 369"/>
                  <a:gd name="T8" fmla="*/ 136 w 271"/>
                  <a:gd name="T9" fmla="*/ 318 h 369"/>
                  <a:gd name="T10" fmla="*/ 136 w 271"/>
                  <a:gd name="T11" fmla="*/ 0 h 369"/>
                  <a:gd name="T12" fmla="*/ 271 w 271"/>
                  <a:gd name="T13" fmla="*/ 185 h 369"/>
                  <a:gd name="T14" fmla="*/ 136 w 271"/>
                  <a:gd name="T15" fmla="*/ 369 h 369"/>
                  <a:gd name="T16" fmla="*/ 0 w 271"/>
                  <a:gd name="T17" fmla="*/ 185 h 369"/>
                  <a:gd name="T18" fmla="*/ 136 w 271"/>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1" h="369">
                    <a:moveTo>
                      <a:pt x="136" y="318"/>
                    </a:moveTo>
                    <a:cubicBezTo>
                      <a:pt x="175" y="318"/>
                      <a:pt x="207" y="283"/>
                      <a:pt x="207" y="185"/>
                    </a:cubicBezTo>
                    <a:cubicBezTo>
                      <a:pt x="207" y="86"/>
                      <a:pt x="175" y="51"/>
                      <a:pt x="136" y="51"/>
                    </a:cubicBezTo>
                    <a:cubicBezTo>
                      <a:pt x="96" y="51"/>
                      <a:pt x="64" y="86"/>
                      <a:pt x="64" y="185"/>
                    </a:cubicBezTo>
                    <a:cubicBezTo>
                      <a:pt x="64" y="283"/>
                      <a:pt x="96" y="318"/>
                      <a:pt x="136" y="318"/>
                    </a:cubicBezTo>
                    <a:close/>
                    <a:moveTo>
                      <a:pt x="136" y="0"/>
                    </a:moveTo>
                    <a:cubicBezTo>
                      <a:pt x="206" y="0"/>
                      <a:pt x="271" y="56"/>
                      <a:pt x="271" y="185"/>
                    </a:cubicBezTo>
                    <a:cubicBezTo>
                      <a:pt x="271" y="313"/>
                      <a:pt x="206" y="369"/>
                      <a:pt x="136" y="369"/>
                    </a:cubicBezTo>
                    <a:cubicBezTo>
                      <a:pt x="65" y="369"/>
                      <a:pt x="0" y="313"/>
                      <a:pt x="0" y="185"/>
                    </a:cubicBezTo>
                    <a:cubicBezTo>
                      <a:pt x="0" y="56"/>
                      <a:pt x="65" y="0"/>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4" name="Freeform 25">
                <a:extLst>
                  <a:ext uri="{FF2B5EF4-FFF2-40B4-BE49-F238E27FC236}">
                    <a16:creationId xmlns:a16="http://schemas.microsoft.com/office/drawing/2014/main" id="{0F84518F-8037-69CF-C4B1-EA1FCC9F9007}"/>
                  </a:ext>
                </a:extLst>
              </p:cNvPr>
              <p:cNvSpPr>
                <a:spLocks/>
              </p:cNvSpPr>
              <p:nvPr/>
            </p:nvSpPr>
            <p:spPr bwMode="auto">
              <a:xfrm>
                <a:off x="9570954" y="-1376333"/>
                <a:ext cx="63115" cy="128201"/>
              </a:xfrm>
              <a:custGeom>
                <a:avLst/>
                <a:gdLst>
                  <a:gd name="T0" fmla="*/ 2 w 132"/>
                  <a:gd name="T1" fmla="*/ 48 h 269"/>
                  <a:gd name="T2" fmla="*/ 0 w 132"/>
                  <a:gd name="T3" fmla="*/ 4 h 269"/>
                  <a:gd name="T4" fmla="*/ 55 w 132"/>
                  <a:gd name="T5" fmla="*/ 4 h 269"/>
                  <a:gd name="T6" fmla="*/ 57 w 132"/>
                  <a:gd name="T7" fmla="*/ 53 h 269"/>
                  <a:gd name="T8" fmla="*/ 58 w 132"/>
                  <a:gd name="T9" fmla="*/ 53 h 269"/>
                  <a:gd name="T10" fmla="*/ 122 w 132"/>
                  <a:gd name="T11" fmla="*/ 0 h 269"/>
                  <a:gd name="T12" fmla="*/ 132 w 132"/>
                  <a:gd name="T13" fmla="*/ 2 h 269"/>
                  <a:gd name="T14" fmla="*/ 132 w 132"/>
                  <a:gd name="T15" fmla="*/ 61 h 269"/>
                  <a:gd name="T16" fmla="*/ 115 w 132"/>
                  <a:gd name="T17" fmla="*/ 59 h 269"/>
                  <a:gd name="T18" fmla="*/ 63 w 132"/>
                  <a:gd name="T19" fmla="*/ 124 h 269"/>
                  <a:gd name="T20" fmla="*/ 63 w 132"/>
                  <a:gd name="T21" fmla="*/ 269 h 269"/>
                  <a:gd name="T22" fmla="*/ 2 w 132"/>
                  <a:gd name="T23" fmla="*/ 269 h 269"/>
                  <a:gd name="T24" fmla="*/ 2 w 132"/>
                  <a:gd name="T25"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9">
                    <a:moveTo>
                      <a:pt x="2" y="48"/>
                    </a:moveTo>
                    <a:cubicBezTo>
                      <a:pt x="2" y="32"/>
                      <a:pt x="2" y="16"/>
                      <a:pt x="0" y="4"/>
                    </a:cubicBezTo>
                    <a:lnTo>
                      <a:pt x="55" y="4"/>
                    </a:lnTo>
                    <a:cubicBezTo>
                      <a:pt x="55" y="20"/>
                      <a:pt x="57" y="37"/>
                      <a:pt x="57" y="53"/>
                    </a:cubicBezTo>
                    <a:lnTo>
                      <a:pt x="58" y="53"/>
                    </a:lnTo>
                    <a:cubicBezTo>
                      <a:pt x="65" y="32"/>
                      <a:pt x="84" y="0"/>
                      <a:pt x="122" y="0"/>
                    </a:cubicBezTo>
                    <a:cubicBezTo>
                      <a:pt x="126" y="0"/>
                      <a:pt x="129" y="1"/>
                      <a:pt x="132" y="2"/>
                    </a:cubicBezTo>
                    <a:lnTo>
                      <a:pt x="132" y="61"/>
                    </a:lnTo>
                    <a:cubicBezTo>
                      <a:pt x="127" y="60"/>
                      <a:pt x="121" y="59"/>
                      <a:pt x="115" y="59"/>
                    </a:cubicBezTo>
                    <a:cubicBezTo>
                      <a:pt x="90" y="59"/>
                      <a:pt x="63" y="75"/>
                      <a:pt x="63" y="124"/>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5" name="Freeform 26">
                <a:extLst>
                  <a:ext uri="{FF2B5EF4-FFF2-40B4-BE49-F238E27FC236}">
                    <a16:creationId xmlns:a16="http://schemas.microsoft.com/office/drawing/2014/main" id="{A220825B-D829-0FA4-7389-B4FF8FD705B6}"/>
                  </a:ext>
                </a:extLst>
              </p:cNvPr>
              <p:cNvSpPr>
                <a:spLocks noEditPoints="1"/>
              </p:cNvSpPr>
              <p:nvPr/>
            </p:nvSpPr>
            <p:spPr bwMode="auto">
              <a:xfrm>
                <a:off x="9644916" y="-1376333"/>
                <a:ext cx="102561" cy="181454"/>
              </a:xfrm>
              <a:custGeom>
                <a:avLst/>
                <a:gdLst>
                  <a:gd name="T0" fmla="*/ 109 w 216"/>
                  <a:gd name="T1" fmla="*/ 222 h 382"/>
                  <a:gd name="T2" fmla="*/ 162 w 216"/>
                  <a:gd name="T3" fmla="*/ 133 h 382"/>
                  <a:gd name="T4" fmla="*/ 113 w 216"/>
                  <a:gd name="T5" fmla="*/ 49 h 382"/>
                  <a:gd name="T6" fmla="*/ 69 w 216"/>
                  <a:gd name="T7" fmla="*/ 134 h 382"/>
                  <a:gd name="T8" fmla="*/ 109 w 216"/>
                  <a:gd name="T9" fmla="*/ 222 h 382"/>
                  <a:gd name="T10" fmla="*/ 15 w 216"/>
                  <a:gd name="T11" fmla="*/ 310 h 382"/>
                  <a:gd name="T12" fmla="*/ 89 w 216"/>
                  <a:gd name="T13" fmla="*/ 332 h 382"/>
                  <a:gd name="T14" fmla="*/ 155 w 216"/>
                  <a:gd name="T15" fmla="*/ 249 h 382"/>
                  <a:gd name="T16" fmla="*/ 155 w 216"/>
                  <a:gd name="T17" fmla="*/ 224 h 382"/>
                  <a:gd name="T18" fmla="*/ 154 w 216"/>
                  <a:gd name="T19" fmla="*/ 224 h 382"/>
                  <a:gd name="T20" fmla="*/ 88 w 216"/>
                  <a:gd name="T21" fmla="*/ 269 h 382"/>
                  <a:gd name="T22" fmla="*/ 0 w 216"/>
                  <a:gd name="T23" fmla="*/ 137 h 382"/>
                  <a:gd name="T24" fmla="*/ 91 w 216"/>
                  <a:gd name="T25" fmla="*/ 0 h 382"/>
                  <a:gd name="T26" fmla="*/ 157 w 216"/>
                  <a:gd name="T27" fmla="*/ 45 h 382"/>
                  <a:gd name="T28" fmla="*/ 159 w 216"/>
                  <a:gd name="T29" fmla="*/ 45 h 382"/>
                  <a:gd name="T30" fmla="*/ 161 w 216"/>
                  <a:gd name="T31" fmla="*/ 4 h 382"/>
                  <a:gd name="T32" fmla="*/ 216 w 216"/>
                  <a:gd name="T33" fmla="*/ 4 h 382"/>
                  <a:gd name="T34" fmla="*/ 214 w 216"/>
                  <a:gd name="T35" fmla="*/ 46 h 382"/>
                  <a:gd name="T36" fmla="*/ 214 w 216"/>
                  <a:gd name="T37" fmla="*/ 241 h 382"/>
                  <a:gd name="T38" fmla="*/ 98 w 216"/>
                  <a:gd name="T39" fmla="*/ 382 h 382"/>
                  <a:gd name="T40" fmla="*/ 11 w 216"/>
                  <a:gd name="T41" fmla="*/ 366 h 382"/>
                  <a:gd name="T42" fmla="*/ 15 w 216"/>
                  <a:gd name="T43"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382">
                    <a:moveTo>
                      <a:pt x="109" y="222"/>
                    </a:moveTo>
                    <a:cubicBezTo>
                      <a:pt x="147" y="222"/>
                      <a:pt x="162" y="193"/>
                      <a:pt x="162" y="133"/>
                    </a:cubicBezTo>
                    <a:cubicBezTo>
                      <a:pt x="162" y="78"/>
                      <a:pt x="142" y="48"/>
                      <a:pt x="113" y="49"/>
                    </a:cubicBezTo>
                    <a:cubicBezTo>
                      <a:pt x="81" y="49"/>
                      <a:pt x="69" y="80"/>
                      <a:pt x="69" y="134"/>
                    </a:cubicBezTo>
                    <a:cubicBezTo>
                      <a:pt x="69" y="196"/>
                      <a:pt x="88" y="222"/>
                      <a:pt x="109" y="222"/>
                    </a:cubicBezTo>
                    <a:close/>
                    <a:moveTo>
                      <a:pt x="15" y="310"/>
                    </a:moveTo>
                    <a:cubicBezTo>
                      <a:pt x="29" y="318"/>
                      <a:pt x="57" y="332"/>
                      <a:pt x="89" y="332"/>
                    </a:cubicBezTo>
                    <a:cubicBezTo>
                      <a:pt x="146" y="332"/>
                      <a:pt x="155" y="291"/>
                      <a:pt x="155" y="249"/>
                    </a:cubicBezTo>
                    <a:lnTo>
                      <a:pt x="155" y="224"/>
                    </a:lnTo>
                    <a:lnTo>
                      <a:pt x="154" y="224"/>
                    </a:lnTo>
                    <a:cubicBezTo>
                      <a:pt x="145" y="244"/>
                      <a:pt x="127" y="269"/>
                      <a:pt x="88" y="269"/>
                    </a:cubicBezTo>
                    <a:cubicBezTo>
                      <a:pt x="53" y="269"/>
                      <a:pt x="0" y="244"/>
                      <a:pt x="0" y="137"/>
                    </a:cubicBezTo>
                    <a:cubicBezTo>
                      <a:pt x="0" y="64"/>
                      <a:pt x="25" y="0"/>
                      <a:pt x="91" y="0"/>
                    </a:cubicBezTo>
                    <a:cubicBezTo>
                      <a:pt x="127" y="0"/>
                      <a:pt x="145" y="22"/>
                      <a:pt x="157" y="45"/>
                    </a:cubicBezTo>
                    <a:lnTo>
                      <a:pt x="159" y="45"/>
                    </a:lnTo>
                    <a:cubicBezTo>
                      <a:pt x="159" y="32"/>
                      <a:pt x="161" y="18"/>
                      <a:pt x="161" y="4"/>
                    </a:cubicBezTo>
                    <a:lnTo>
                      <a:pt x="216" y="4"/>
                    </a:lnTo>
                    <a:cubicBezTo>
                      <a:pt x="215" y="18"/>
                      <a:pt x="214" y="32"/>
                      <a:pt x="214" y="46"/>
                    </a:cubicBezTo>
                    <a:lnTo>
                      <a:pt x="214" y="241"/>
                    </a:lnTo>
                    <a:cubicBezTo>
                      <a:pt x="214" y="323"/>
                      <a:pt x="190" y="382"/>
                      <a:pt x="98" y="382"/>
                    </a:cubicBezTo>
                    <a:cubicBezTo>
                      <a:pt x="58" y="382"/>
                      <a:pt x="26" y="372"/>
                      <a:pt x="11" y="366"/>
                    </a:cubicBezTo>
                    <a:lnTo>
                      <a:pt x="15" y="31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6" name="Freeform 27">
                <a:extLst>
                  <a:ext uri="{FF2B5EF4-FFF2-40B4-BE49-F238E27FC236}">
                    <a16:creationId xmlns:a16="http://schemas.microsoft.com/office/drawing/2014/main" id="{D3B433BB-3D7C-060A-C20A-ADBFACA41EAB}"/>
                  </a:ext>
                </a:extLst>
              </p:cNvPr>
              <p:cNvSpPr>
                <a:spLocks noEditPoints="1"/>
              </p:cNvSpPr>
              <p:nvPr/>
            </p:nvSpPr>
            <p:spPr bwMode="auto">
              <a:xfrm>
                <a:off x="9765228" y="-1376333"/>
                <a:ext cx="96644" cy="130174"/>
              </a:xfrm>
              <a:custGeom>
                <a:avLst/>
                <a:gdLst>
                  <a:gd name="T0" fmla="*/ 145 w 205"/>
                  <a:gd name="T1" fmla="*/ 139 h 273"/>
                  <a:gd name="T2" fmla="*/ 139 w 205"/>
                  <a:gd name="T3" fmla="*/ 139 h 273"/>
                  <a:gd name="T4" fmla="*/ 57 w 205"/>
                  <a:gd name="T5" fmla="*/ 189 h 273"/>
                  <a:gd name="T6" fmla="*/ 95 w 205"/>
                  <a:gd name="T7" fmla="*/ 230 h 273"/>
                  <a:gd name="T8" fmla="*/ 145 w 205"/>
                  <a:gd name="T9" fmla="*/ 154 h 273"/>
                  <a:gd name="T10" fmla="*/ 145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7 w 205"/>
                  <a:gd name="T25" fmla="*/ 233 h 273"/>
                  <a:gd name="T26" fmla="*/ 146 w 205"/>
                  <a:gd name="T27" fmla="*/ 233 h 273"/>
                  <a:gd name="T28" fmla="*/ 75 w 205"/>
                  <a:gd name="T29" fmla="*/ 273 h 273"/>
                  <a:gd name="T30" fmla="*/ 0 w 205"/>
                  <a:gd name="T31" fmla="*/ 195 h 273"/>
                  <a:gd name="T32" fmla="*/ 132 w 205"/>
                  <a:gd name="T33" fmla="*/ 105 h 273"/>
                  <a:gd name="T34" fmla="*/ 145 w 205"/>
                  <a:gd name="T35" fmla="*/ 105 h 273"/>
                  <a:gd name="T36" fmla="*/ 145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5" y="139"/>
                    </a:moveTo>
                    <a:lnTo>
                      <a:pt x="139" y="139"/>
                    </a:lnTo>
                    <a:cubicBezTo>
                      <a:pt x="87" y="139"/>
                      <a:pt x="57" y="151"/>
                      <a:pt x="57" y="189"/>
                    </a:cubicBezTo>
                    <a:cubicBezTo>
                      <a:pt x="57" y="213"/>
                      <a:pt x="72" y="230"/>
                      <a:pt x="95" y="230"/>
                    </a:cubicBezTo>
                    <a:cubicBezTo>
                      <a:pt x="131" y="230"/>
                      <a:pt x="145" y="201"/>
                      <a:pt x="145" y="154"/>
                    </a:cubicBezTo>
                    <a:lnTo>
                      <a:pt x="145" y="139"/>
                    </a:lnTo>
                    <a:close/>
                    <a:moveTo>
                      <a:pt x="25" y="20"/>
                    </a:moveTo>
                    <a:cubicBezTo>
                      <a:pt x="43" y="12"/>
                      <a:pt x="66" y="0"/>
                      <a:pt x="105" y="0"/>
                    </a:cubicBezTo>
                    <a:cubicBezTo>
                      <a:pt x="183" y="0"/>
                      <a:pt x="201" y="40"/>
                      <a:pt x="201" y="106"/>
                    </a:cubicBezTo>
                    <a:lnTo>
                      <a:pt x="201" y="222"/>
                    </a:lnTo>
                    <a:cubicBezTo>
                      <a:pt x="201" y="241"/>
                      <a:pt x="203" y="258"/>
                      <a:pt x="205" y="269"/>
                    </a:cubicBezTo>
                    <a:lnTo>
                      <a:pt x="150" y="269"/>
                    </a:lnTo>
                    <a:cubicBezTo>
                      <a:pt x="147" y="258"/>
                      <a:pt x="147" y="245"/>
                      <a:pt x="147" y="233"/>
                    </a:cubicBezTo>
                    <a:lnTo>
                      <a:pt x="146" y="233"/>
                    </a:lnTo>
                    <a:cubicBezTo>
                      <a:pt x="130" y="254"/>
                      <a:pt x="111" y="273"/>
                      <a:pt x="75" y="273"/>
                    </a:cubicBezTo>
                    <a:cubicBezTo>
                      <a:pt x="36" y="273"/>
                      <a:pt x="0" y="244"/>
                      <a:pt x="0" y="195"/>
                    </a:cubicBezTo>
                    <a:cubicBezTo>
                      <a:pt x="0" y="123"/>
                      <a:pt x="56" y="105"/>
                      <a:pt x="132" y="105"/>
                    </a:cubicBezTo>
                    <a:lnTo>
                      <a:pt x="145" y="105"/>
                    </a:lnTo>
                    <a:lnTo>
                      <a:pt x="145" y="96"/>
                    </a:lnTo>
                    <a:cubicBezTo>
                      <a:pt x="145" y="70"/>
                      <a:pt x="132" y="45"/>
                      <a:pt x="98" y="45"/>
                    </a:cubicBezTo>
                    <a:cubicBezTo>
                      <a:pt x="67" y="45"/>
                      <a:pt x="41"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7" name="Freeform 28">
                <a:extLst>
                  <a:ext uri="{FF2B5EF4-FFF2-40B4-BE49-F238E27FC236}">
                    <a16:creationId xmlns:a16="http://schemas.microsoft.com/office/drawing/2014/main" id="{0008A37A-3910-3186-02B5-78D12A49BD54}"/>
                  </a:ext>
                </a:extLst>
              </p:cNvPr>
              <p:cNvSpPr>
                <a:spLocks/>
              </p:cNvSpPr>
              <p:nvPr/>
            </p:nvSpPr>
            <p:spPr bwMode="auto">
              <a:xfrm>
                <a:off x="9888499"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7 w 201"/>
                  <a:gd name="T13" fmla="*/ 0 h 269"/>
                  <a:gd name="T14" fmla="*/ 201 w 201"/>
                  <a:gd name="T15" fmla="*/ 98 h 269"/>
                  <a:gd name="T16" fmla="*/ 201 w 201"/>
                  <a:gd name="T17" fmla="*/ 269 h 269"/>
                  <a:gd name="T18" fmla="*/ 141 w 201"/>
                  <a:gd name="T19" fmla="*/ 269 h 269"/>
                  <a:gd name="T20" fmla="*/ 141 w 201"/>
                  <a:gd name="T21" fmla="*/ 110 h 269"/>
                  <a:gd name="T22" fmla="*/ 106 w 201"/>
                  <a:gd name="T23" fmla="*/ 53 h 269"/>
                  <a:gd name="T24" fmla="*/ 63 w 201"/>
                  <a:gd name="T25" fmla="*/ 115 h 269"/>
                  <a:gd name="T26" fmla="*/ 63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2" y="16"/>
                      <a:pt x="0" y="4"/>
                    </a:cubicBezTo>
                    <a:lnTo>
                      <a:pt x="57" y="4"/>
                    </a:lnTo>
                    <a:cubicBezTo>
                      <a:pt x="57" y="18"/>
                      <a:pt x="59" y="32"/>
                      <a:pt x="59" y="45"/>
                    </a:cubicBezTo>
                    <a:lnTo>
                      <a:pt x="60" y="45"/>
                    </a:lnTo>
                    <a:lnTo>
                      <a:pt x="60" y="45"/>
                    </a:lnTo>
                    <a:cubicBezTo>
                      <a:pt x="69" y="29"/>
                      <a:pt x="86" y="0"/>
                      <a:pt x="127" y="0"/>
                    </a:cubicBezTo>
                    <a:cubicBezTo>
                      <a:pt x="184" y="0"/>
                      <a:pt x="201" y="45"/>
                      <a:pt x="201" y="98"/>
                    </a:cubicBezTo>
                    <a:lnTo>
                      <a:pt x="201" y="269"/>
                    </a:lnTo>
                    <a:lnTo>
                      <a:pt x="141" y="269"/>
                    </a:lnTo>
                    <a:lnTo>
                      <a:pt x="141" y="110"/>
                    </a:lnTo>
                    <a:cubicBezTo>
                      <a:pt x="141" y="70"/>
                      <a:pt x="131" y="53"/>
                      <a:pt x="106" y="53"/>
                    </a:cubicBezTo>
                    <a:cubicBezTo>
                      <a:pt x="74" y="53"/>
                      <a:pt x="63" y="81"/>
                      <a:pt x="63" y="115"/>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8" name="Freeform 29">
                <a:extLst>
                  <a:ext uri="{FF2B5EF4-FFF2-40B4-BE49-F238E27FC236}">
                    <a16:creationId xmlns:a16="http://schemas.microsoft.com/office/drawing/2014/main" id="{3D086EE6-7AB8-68E3-D823-204EC2A9A726}"/>
                  </a:ext>
                </a:extLst>
              </p:cNvPr>
              <p:cNvSpPr>
                <a:spLocks noEditPoints="1"/>
              </p:cNvSpPr>
              <p:nvPr/>
            </p:nvSpPr>
            <p:spPr bwMode="auto">
              <a:xfrm>
                <a:off x="10009797" y="-1426628"/>
                <a:ext cx="28599" cy="178496"/>
              </a:xfrm>
              <a:custGeom>
                <a:avLst/>
                <a:gdLst>
                  <a:gd name="T0" fmla="*/ 1 w 62"/>
                  <a:gd name="T1" fmla="*/ 112 h 377"/>
                  <a:gd name="T2" fmla="*/ 61 w 62"/>
                  <a:gd name="T3" fmla="*/ 112 h 377"/>
                  <a:gd name="T4" fmla="*/ 61 w 62"/>
                  <a:gd name="T5" fmla="*/ 377 h 377"/>
                  <a:gd name="T6" fmla="*/ 1 w 62"/>
                  <a:gd name="T7" fmla="*/ 377 h 377"/>
                  <a:gd name="T8" fmla="*/ 1 w 62"/>
                  <a:gd name="T9" fmla="*/ 112 h 377"/>
                  <a:gd name="T10" fmla="*/ 0 w 62"/>
                  <a:gd name="T11" fmla="*/ 0 h 377"/>
                  <a:gd name="T12" fmla="*/ 62 w 62"/>
                  <a:gd name="T13" fmla="*/ 0 h 377"/>
                  <a:gd name="T14" fmla="*/ 62 w 62"/>
                  <a:gd name="T15" fmla="*/ 63 h 377"/>
                  <a:gd name="T16" fmla="*/ 0 w 62"/>
                  <a:gd name="T17" fmla="*/ 63 h 377"/>
                  <a:gd name="T18" fmla="*/ 0 w 62"/>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77">
                    <a:moveTo>
                      <a:pt x="1" y="112"/>
                    </a:moveTo>
                    <a:lnTo>
                      <a:pt x="61" y="112"/>
                    </a:lnTo>
                    <a:lnTo>
                      <a:pt x="61" y="377"/>
                    </a:lnTo>
                    <a:lnTo>
                      <a:pt x="1" y="377"/>
                    </a:lnTo>
                    <a:lnTo>
                      <a:pt x="1" y="112"/>
                    </a:lnTo>
                    <a:close/>
                    <a:moveTo>
                      <a:pt x="0" y="0"/>
                    </a:moveTo>
                    <a:lnTo>
                      <a:pt x="62" y="0"/>
                    </a:lnTo>
                    <a:lnTo>
                      <a:pt x="62"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9" name="Freeform 30">
                <a:extLst>
                  <a:ext uri="{FF2B5EF4-FFF2-40B4-BE49-F238E27FC236}">
                    <a16:creationId xmlns:a16="http://schemas.microsoft.com/office/drawing/2014/main" id="{C833444C-B96B-FEA3-633A-3EA387A39F78}"/>
                  </a:ext>
                </a:extLst>
              </p:cNvPr>
              <p:cNvSpPr>
                <a:spLocks/>
              </p:cNvSpPr>
              <p:nvPr/>
            </p:nvSpPr>
            <p:spPr bwMode="auto">
              <a:xfrm>
                <a:off x="10065022" y="-1374361"/>
                <a:ext cx="80866" cy="126229"/>
              </a:xfrm>
              <a:custGeom>
                <a:avLst/>
                <a:gdLst>
                  <a:gd name="T0" fmla="*/ 0 w 82"/>
                  <a:gd name="T1" fmla="*/ 101 h 128"/>
                  <a:gd name="T2" fmla="*/ 52 w 82"/>
                  <a:gd name="T3" fmla="*/ 24 h 128"/>
                  <a:gd name="T4" fmla="*/ 2 w 82"/>
                  <a:gd name="T5" fmla="*/ 24 h 128"/>
                  <a:gd name="T6" fmla="*/ 2 w 82"/>
                  <a:gd name="T7" fmla="*/ 0 h 128"/>
                  <a:gd name="T8" fmla="*/ 81 w 82"/>
                  <a:gd name="T9" fmla="*/ 0 h 128"/>
                  <a:gd name="T10" fmla="*/ 81 w 82"/>
                  <a:gd name="T11" fmla="*/ 27 h 128"/>
                  <a:gd name="T12" fmla="*/ 30 w 82"/>
                  <a:gd name="T13" fmla="*/ 104 h 128"/>
                  <a:gd name="T14" fmla="*/ 82 w 82"/>
                  <a:gd name="T15" fmla="*/ 104 h 128"/>
                  <a:gd name="T16" fmla="*/ 82 w 82"/>
                  <a:gd name="T17" fmla="*/ 128 h 128"/>
                  <a:gd name="T18" fmla="*/ 0 w 82"/>
                  <a:gd name="T19" fmla="*/ 128 h 128"/>
                  <a:gd name="T20" fmla="*/ 0 w 82"/>
                  <a:gd name="T21"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8">
                    <a:moveTo>
                      <a:pt x="0" y="101"/>
                    </a:moveTo>
                    <a:lnTo>
                      <a:pt x="52" y="24"/>
                    </a:lnTo>
                    <a:lnTo>
                      <a:pt x="2" y="24"/>
                    </a:lnTo>
                    <a:lnTo>
                      <a:pt x="2" y="0"/>
                    </a:lnTo>
                    <a:lnTo>
                      <a:pt x="81" y="0"/>
                    </a:lnTo>
                    <a:lnTo>
                      <a:pt x="81" y="27"/>
                    </a:lnTo>
                    <a:lnTo>
                      <a:pt x="30" y="104"/>
                    </a:lnTo>
                    <a:lnTo>
                      <a:pt x="82" y="104"/>
                    </a:lnTo>
                    <a:lnTo>
                      <a:pt x="82" y="128"/>
                    </a:lnTo>
                    <a:lnTo>
                      <a:pt x="0" y="128"/>
                    </a:lnTo>
                    <a:lnTo>
                      <a:pt x="0" y="10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0" name="Freeform 31">
                <a:extLst>
                  <a:ext uri="{FF2B5EF4-FFF2-40B4-BE49-F238E27FC236}">
                    <a16:creationId xmlns:a16="http://schemas.microsoft.com/office/drawing/2014/main" id="{BB66C094-CB69-52F5-C926-D6D084138729}"/>
                  </a:ext>
                </a:extLst>
              </p:cNvPr>
              <p:cNvSpPr>
                <a:spLocks noEditPoints="1"/>
              </p:cNvSpPr>
              <p:nvPr/>
            </p:nvSpPr>
            <p:spPr bwMode="auto">
              <a:xfrm>
                <a:off x="10161667" y="-1376333"/>
                <a:ext cx="96644" cy="130174"/>
              </a:xfrm>
              <a:custGeom>
                <a:avLst/>
                <a:gdLst>
                  <a:gd name="T0" fmla="*/ 144 w 205"/>
                  <a:gd name="T1" fmla="*/ 139 h 273"/>
                  <a:gd name="T2" fmla="*/ 139 w 205"/>
                  <a:gd name="T3" fmla="*/ 139 h 273"/>
                  <a:gd name="T4" fmla="*/ 57 w 205"/>
                  <a:gd name="T5" fmla="*/ 189 h 273"/>
                  <a:gd name="T6" fmla="*/ 95 w 205"/>
                  <a:gd name="T7" fmla="*/ 230 h 273"/>
                  <a:gd name="T8" fmla="*/ 144 w 205"/>
                  <a:gd name="T9" fmla="*/ 154 h 273"/>
                  <a:gd name="T10" fmla="*/ 144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6 w 205"/>
                  <a:gd name="T25" fmla="*/ 233 h 273"/>
                  <a:gd name="T26" fmla="*/ 145 w 205"/>
                  <a:gd name="T27" fmla="*/ 233 h 273"/>
                  <a:gd name="T28" fmla="*/ 75 w 205"/>
                  <a:gd name="T29" fmla="*/ 273 h 273"/>
                  <a:gd name="T30" fmla="*/ 0 w 205"/>
                  <a:gd name="T31" fmla="*/ 195 h 273"/>
                  <a:gd name="T32" fmla="*/ 132 w 205"/>
                  <a:gd name="T33" fmla="*/ 105 h 273"/>
                  <a:gd name="T34" fmla="*/ 144 w 205"/>
                  <a:gd name="T35" fmla="*/ 105 h 273"/>
                  <a:gd name="T36" fmla="*/ 144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4" y="139"/>
                    </a:moveTo>
                    <a:lnTo>
                      <a:pt x="139" y="139"/>
                    </a:lnTo>
                    <a:cubicBezTo>
                      <a:pt x="87" y="139"/>
                      <a:pt x="57" y="151"/>
                      <a:pt x="57" y="189"/>
                    </a:cubicBezTo>
                    <a:cubicBezTo>
                      <a:pt x="57" y="213"/>
                      <a:pt x="72" y="230"/>
                      <a:pt x="95" y="230"/>
                    </a:cubicBezTo>
                    <a:cubicBezTo>
                      <a:pt x="131" y="230"/>
                      <a:pt x="144" y="201"/>
                      <a:pt x="144" y="154"/>
                    </a:cubicBezTo>
                    <a:lnTo>
                      <a:pt x="144" y="139"/>
                    </a:lnTo>
                    <a:close/>
                    <a:moveTo>
                      <a:pt x="25" y="20"/>
                    </a:moveTo>
                    <a:cubicBezTo>
                      <a:pt x="42" y="12"/>
                      <a:pt x="66" y="0"/>
                      <a:pt x="105" y="0"/>
                    </a:cubicBezTo>
                    <a:cubicBezTo>
                      <a:pt x="183" y="0"/>
                      <a:pt x="201" y="40"/>
                      <a:pt x="201" y="106"/>
                    </a:cubicBezTo>
                    <a:lnTo>
                      <a:pt x="201" y="222"/>
                    </a:lnTo>
                    <a:cubicBezTo>
                      <a:pt x="201" y="241"/>
                      <a:pt x="203" y="258"/>
                      <a:pt x="205" y="269"/>
                    </a:cubicBezTo>
                    <a:lnTo>
                      <a:pt x="150" y="269"/>
                    </a:lnTo>
                    <a:cubicBezTo>
                      <a:pt x="147" y="258"/>
                      <a:pt x="146" y="245"/>
                      <a:pt x="146" y="233"/>
                    </a:cubicBezTo>
                    <a:lnTo>
                      <a:pt x="145" y="233"/>
                    </a:lnTo>
                    <a:cubicBezTo>
                      <a:pt x="130" y="254"/>
                      <a:pt x="111" y="273"/>
                      <a:pt x="75" y="273"/>
                    </a:cubicBezTo>
                    <a:cubicBezTo>
                      <a:pt x="36" y="273"/>
                      <a:pt x="0" y="244"/>
                      <a:pt x="0" y="195"/>
                    </a:cubicBezTo>
                    <a:cubicBezTo>
                      <a:pt x="0" y="123"/>
                      <a:pt x="56" y="105"/>
                      <a:pt x="132" y="105"/>
                    </a:cubicBezTo>
                    <a:lnTo>
                      <a:pt x="144" y="105"/>
                    </a:lnTo>
                    <a:lnTo>
                      <a:pt x="144" y="96"/>
                    </a:lnTo>
                    <a:cubicBezTo>
                      <a:pt x="144" y="70"/>
                      <a:pt x="132" y="45"/>
                      <a:pt x="98" y="45"/>
                    </a:cubicBezTo>
                    <a:cubicBezTo>
                      <a:pt x="67" y="45"/>
                      <a:pt x="40"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1" name="Freeform 32">
                <a:extLst>
                  <a:ext uri="{FF2B5EF4-FFF2-40B4-BE49-F238E27FC236}">
                    <a16:creationId xmlns:a16="http://schemas.microsoft.com/office/drawing/2014/main" id="{832E0128-45F1-CFFE-64CC-9D26A7DAE9D7}"/>
                  </a:ext>
                </a:extLst>
              </p:cNvPr>
              <p:cNvSpPr>
                <a:spLocks/>
              </p:cNvSpPr>
              <p:nvPr/>
            </p:nvSpPr>
            <p:spPr bwMode="auto">
              <a:xfrm>
                <a:off x="10271131" y="-1408877"/>
                <a:ext cx="71004" cy="162717"/>
              </a:xfrm>
              <a:custGeom>
                <a:avLst/>
                <a:gdLst>
                  <a:gd name="T0" fmla="*/ 40 w 151"/>
                  <a:gd name="T1" fmla="*/ 19 h 342"/>
                  <a:gd name="T2" fmla="*/ 100 w 151"/>
                  <a:gd name="T3" fmla="*/ 0 h 342"/>
                  <a:gd name="T4" fmla="*/ 100 w 151"/>
                  <a:gd name="T5" fmla="*/ 73 h 342"/>
                  <a:gd name="T6" fmla="*/ 151 w 151"/>
                  <a:gd name="T7" fmla="*/ 73 h 342"/>
                  <a:gd name="T8" fmla="*/ 151 w 151"/>
                  <a:gd name="T9" fmla="*/ 120 h 342"/>
                  <a:gd name="T10" fmla="*/ 100 w 151"/>
                  <a:gd name="T11" fmla="*/ 120 h 342"/>
                  <a:gd name="T12" fmla="*/ 100 w 151"/>
                  <a:gd name="T13" fmla="*/ 257 h 342"/>
                  <a:gd name="T14" fmla="*/ 128 w 151"/>
                  <a:gd name="T15" fmla="*/ 293 h 342"/>
                  <a:gd name="T16" fmla="*/ 151 w 151"/>
                  <a:gd name="T17" fmla="*/ 288 h 342"/>
                  <a:gd name="T18" fmla="*/ 151 w 151"/>
                  <a:gd name="T19" fmla="*/ 333 h 342"/>
                  <a:gd name="T20" fmla="*/ 110 w 151"/>
                  <a:gd name="T21" fmla="*/ 342 h 342"/>
                  <a:gd name="T22" fmla="*/ 40 w 151"/>
                  <a:gd name="T23" fmla="*/ 265 h 342"/>
                  <a:gd name="T24" fmla="*/ 40 w 151"/>
                  <a:gd name="T25" fmla="*/ 120 h 342"/>
                  <a:gd name="T26" fmla="*/ 0 w 151"/>
                  <a:gd name="T27" fmla="*/ 120 h 342"/>
                  <a:gd name="T28" fmla="*/ 0 w 151"/>
                  <a:gd name="T29" fmla="*/ 73 h 342"/>
                  <a:gd name="T30" fmla="*/ 40 w 151"/>
                  <a:gd name="T31" fmla="*/ 73 h 342"/>
                  <a:gd name="T32" fmla="*/ 40 w 151"/>
                  <a:gd name="T33" fmla="*/ 1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19"/>
                    </a:moveTo>
                    <a:lnTo>
                      <a:pt x="100" y="0"/>
                    </a:lnTo>
                    <a:lnTo>
                      <a:pt x="100" y="73"/>
                    </a:lnTo>
                    <a:lnTo>
                      <a:pt x="151" y="73"/>
                    </a:lnTo>
                    <a:lnTo>
                      <a:pt x="151" y="120"/>
                    </a:lnTo>
                    <a:lnTo>
                      <a:pt x="100" y="120"/>
                    </a:lnTo>
                    <a:lnTo>
                      <a:pt x="100" y="257"/>
                    </a:lnTo>
                    <a:cubicBezTo>
                      <a:pt x="100" y="285"/>
                      <a:pt x="110" y="293"/>
                      <a:pt x="128" y="293"/>
                    </a:cubicBezTo>
                    <a:cubicBezTo>
                      <a:pt x="138" y="293"/>
                      <a:pt x="146" y="290"/>
                      <a:pt x="151" y="288"/>
                    </a:cubicBezTo>
                    <a:lnTo>
                      <a:pt x="151" y="333"/>
                    </a:lnTo>
                    <a:cubicBezTo>
                      <a:pt x="141" y="338"/>
                      <a:pt x="128" y="342"/>
                      <a:pt x="110" y="342"/>
                    </a:cubicBezTo>
                    <a:cubicBezTo>
                      <a:pt x="65" y="342"/>
                      <a:pt x="40" y="320"/>
                      <a:pt x="40" y="265"/>
                    </a:cubicBezTo>
                    <a:lnTo>
                      <a:pt x="40" y="120"/>
                    </a:lnTo>
                    <a:lnTo>
                      <a:pt x="0" y="120"/>
                    </a:lnTo>
                    <a:lnTo>
                      <a:pt x="0" y="73"/>
                    </a:lnTo>
                    <a:lnTo>
                      <a:pt x="40" y="73"/>
                    </a:lnTo>
                    <a:lnTo>
                      <a:pt x="40" y="19"/>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2" name="Freeform 33">
                <a:extLst>
                  <a:ext uri="{FF2B5EF4-FFF2-40B4-BE49-F238E27FC236}">
                    <a16:creationId xmlns:a16="http://schemas.microsoft.com/office/drawing/2014/main" id="{9C15FF1A-A6EF-A9C2-43F0-3AC8E2129E7F}"/>
                  </a:ext>
                </a:extLst>
              </p:cNvPr>
              <p:cNvSpPr>
                <a:spLocks noEditPoints="1"/>
              </p:cNvSpPr>
              <p:nvPr/>
            </p:nvSpPr>
            <p:spPr bwMode="auto">
              <a:xfrm>
                <a:off x="10361858" y="-1426628"/>
                <a:ext cx="32544" cy="178496"/>
              </a:xfrm>
              <a:custGeom>
                <a:avLst/>
                <a:gdLst>
                  <a:gd name="T0" fmla="*/ 8 w 69"/>
                  <a:gd name="T1" fmla="*/ 112 h 377"/>
                  <a:gd name="T2" fmla="*/ 69 w 69"/>
                  <a:gd name="T3" fmla="*/ 112 h 377"/>
                  <a:gd name="T4" fmla="*/ 69 w 69"/>
                  <a:gd name="T5" fmla="*/ 377 h 377"/>
                  <a:gd name="T6" fmla="*/ 8 w 69"/>
                  <a:gd name="T7" fmla="*/ 377 h 377"/>
                  <a:gd name="T8" fmla="*/ 8 w 69"/>
                  <a:gd name="T9" fmla="*/ 112 h 377"/>
                  <a:gd name="T10" fmla="*/ 0 w 69"/>
                  <a:gd name="T11" fmla="*/ 0 h 377"/>
                  <a:gd name="T12" fmla="*/ 63 w 69"/>
                  <a:gd name="T13" fmla="*/ 0 h 377"/>
                  <a:gd name="T14" fmla="*/ 63 w 69"/>
                  <a:gd name="T15" fmla="*/ 63 h 377"/>
                  <a:gd name="T16" fmla="*/ 0 w 69"/>
                  <a:gd name="T17" fmla="*/ 63 h 377"/>
                  <a:gd name="T18" fmla="*/ 0 w 69"/>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77">
                    <a:moveTo>
                      <a:pt x="8" y="112"/>
                    </a:moveTo>
                    <a:lnTo>
                      <a:pt x="69" y="112"/>
                    </a:lnTo>
                    <a:lnTo>
                      <a:pt x="69" y="377"/>
                    </a:lnTo>
                    <a:lnTo>
                      <a:pt x="8" y="377"/>
                    </a:lnTo>
                    <a:lnTo>
                      <a:pt x="8" y="112"/>
                    </a:lnTo>
                    <a:close/>
                    <a:moveTo>
                      <a:pt x="0" y="0"/>
                    </a:moveTo>
                    <a:lnTo>
                      <a:pt x="63" y="0"/>
                    </a:lnTo>
                    <a:lnTo>
                      <a:pt x="63"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3" name="Freeform 34">
                <a:extLst>
                  <a:ext uri="{FF2B5EF4-FFF2-40B4-BE49-F238E27FC236}">
                    <a16:creationId xmlns:a16="http://schemas.microsoft.com/office/drawing/2014/main" id="{EF778CE8-8F2A-1E7D-55E4-D6FE9643BB23}"/>
                  </a:ext>
                </a:extLst>
              </p:cNvPr>
              <p:cNvSpPr>
                <a:spLocks noEditPoints="1"/>
              </p:cNvSpPr>
              <p:nvPr/>
            </p:nvSpPr>
            <p:spPr bwMode="auto">
              <a:xfrm>
                <a:off x="10416097" y="-1376333"/>
                <a:ext cx="104534" cy="130174"/>
              </a:xfrm>
              <a:custGeom>
                <a:avLst/>
                <a:gdLst>
                  <a:gd name="T0" fmla="*/ 111 w 221"/>
                  <a:gd name="T1" fmla="*/ 227 h 273"/>
                  <a:gd name="T2" fmla="*/ 159 w 221"/>
                  <a:gd name="T3" fmla="*/ 136 h 273"/>
                  <a:gd name="T4" fmla="*/ 111 w 221"/>
                  <a:gd name="T5" fmla="*/ 45 h 273"/>
                  <a:gd name="T6" fmla="*/ 62 w 221"/>
                  <a:gd name="T7" fmla="*/ 136 h 273"/>
                  <a:gd name="T8" fmla="*/ 111 w 221"/>
                  <a:gd name="T9" fmla="*/ 227 h 273"/>
                  <a:gd name="T10" fmla="*/ 111 w 221"/>
                  <a:gd name="T11" fmla="*/ 0 h 273"/>
                  <a:gd name="T12" fmla="*/ 221 w 221"/>
                  <a:gd name="T13" fmla="*/ 136 h 273"/>
                  <a:gd name="T14" fmla="*/ 111 w 221"/>
                  <a:gd name="T15" fmla="*/ 273 h 273"/>
                  <a:gd name="T16" fmla="*/ 0 w 221"/>
                  <a:gd name="T17" fmla="*/ 136 h 273"/>
                  <a:gd name="T18" fmla="*/ 111 w 221"/>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3">
                    <a:moveTo>
                      <a:pt x="111" y="227"/>
                    </a:moveTo>
                    <a:cubicBezTo>
                      <a:pt x="150" y="227"/>
                      <a:pt x="159" y="180"/>
                      <a:pt x="159" y="136"/>
                    </a:cubicBezTo>
                    <a:cubicBezTo>
                      <a:pt x="159" y="92"/>
                      <a:pt x="150" y="45"/>
                      <a:pt x="111" y="45"/>
                    </a:cubicBezTo>
                    <a:cubicBezTo>
                      <a:pt x="72" y="45"/>
                      <a:pt x="62" y="92"/>
                      <a:pt x="62" y="136"/>
                    </a:cubicBezTo>
                    <a:cubicBezTo>
                      <a:pt x="62" y="180"/>
                      <a:pt x="72" y="227"/>
                      <a:pt x="111" y="227"/>
                    </a:cubicBezTo>
                    <a:close/>
                    <a:moveTo>
                      <a:pt x="111" y="0"/>
                    </a:moveTo>
                    <a:cubicBezTo>
                      <a:pt x="162" y="0"/>
                      <a:pt x="221" y="29"/>
                      <a:pt x="221" y="136"/>
                    </a:cubicBezTo>
                    <a:cubicBezTo>
                      <a:pt x="221" y="247"/>
                      <a:pt x="162" y="273"/>
                      <a:pt x="111" y="273"/>
                    </a:cubicBezTo>
                    <a:cubicBezTo>
                      <a:pt x="59" y="273"/>
                      <a:pt x="0" y="247"/>
                      <a:pt x="0" y="136"/>
                    </a:cubicBezTo>
                    <a:cubicBezTo>
                      <a:pt x="0" y="29"/>
                      <a:pt x="59" y="0"/>
                      <a:pt x="11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4" name="Freeform 35">
                <a:extLst>
                  <a:ext uri="{FF2B5EF4-FFF2-40B4-BE49-F238E27FC236}">
                    <a16:creationId xmlns:a16="http://schemas.microsoft.com/office/drawing/2014/main" id="{357FD485-6E1E-2F2C-DB4C-EB122DF6CBDA}"/>
                  </a:ext>
                </a:extLst>
              </p:cNvPr>
              <p:cNvSpPr>
                <a:spLocks/>
              </p:cNvSpPr>
              <p:nvPr/>
            </p:nvSpPr>
            <p:spPr bwMode="auto">
              <a:xfrm>
                <a:off x="10545285"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6 w 201"/>
                  <a:gd name="T13" fmla="*/ 0 h 269"/>
                  <a:gd name="T14" fmla="*/ 201 w 201"/>
                  <a:gd name="T15" fmla="*/ 98 h 269"/>
                  <a:gd name="T16" fmla="*/ 201 w 201"/>
                  <a:gd name="T17" fmla="*/ 269 h 269"/>
                  <a:gd name="T18" fmla="*/ 140 w 201"/>
                  <a:gd name="T19" fmla="*/ 269 h 269"/>
                  <a:gd name="T20" fmla="*/ 140 w 201"/>
                  <a:gd name="T21" fmla="*/ 110 h 269"/>
                  <a:gd name="T22" fmla="*/ 105 w 201"/>
                  <a:gd name="T23" fmla="*/ 53 h 269"/>
                  <a:gd name="T24" fmla="*/ 62 w 201"/>
                  <a:gd name="T25" fmla="*/ 115 h 269"/>
                  <a:gd name="T26" fmla="*/ 62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1" y="16"/>
                      <a:pt x="0" y="4"/>
                    </a:cubicBezTo>
                    <a:lnTo>
                      <a:pt x="57" y="4"/>
                    </a:lnTo>
                    <a:cubicBezTo>
                      <a:pt x="57" y="18"/>
                      <a:pt x="59" y="32"/>
                      <a:pt x="59" y="45"/>
                    </a:cubicBezTo>
                    <a:lnTo>
                      <a:pt x="60" y="45"/>
                    </a:lnTo>
                    <a:lnTo>
                      <a:pt x="60" y="45"/>
                    </a:lnTo>
                    <a:cubicBezTo>
                      <a:pt x="68" y="29"/>
                      <a:pt x="85" y="0"/>
                      <a:pt x="126" y="0"/>
                    </a:cubicBezTo>
                    <a:cubicBezTo>
                      <a:pt x="184" y="0"/>
                      <a:pt x="201" y="45"/>
                      <a:pt x="201" y="98"/>
                    </a:cubicBezTo>
                    <a:lnTo>
                      <a:pt x="201" y="269"/>
                    </a:lnTo>
                    <a:lnTo>
                      <a:pt x="140" y="269"/>
                    </a:lnTo>
                    <a:lnTo>
                      <a:pt x="140" y="110"/>
                    </a:lnTo>
                    <a:cubicBezTo>
                      <a:pt x="140" y="70"/>
                      <a:pt x="130" y="53"/>
                      <a:pt x="105" y="53"/>
                    </a:cubicBezTo>
                    <a:cubicBezTo>
                      <a:pt x="74" y="53"/>
                      <a:pt x="62" y="81"/>
                      <a:pt x="62" y="115"/>
                    </a:cubicBezTo>
                    <a:lnTo>
                      <a:pt x="62"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grpSp>
      <p:pic>
        <p:nvPicPr>
          <p:cNvPr id="6" name="01">
            <a:hlinkClick r:id="" action="ppaction://media"/>
            <a:extLst>
              <a:ext uri="{FF2B5EF4-FFF2-40B4-BE49-F238E27FC236}">
                <a16:creationId xmlns:a16="http://schemas.microsoft.com/office/drawing/2014/main" id="{EF4D4D26-99F4-D879-F01A-52FA55ABA4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898" y="6908625"/>
            <a:ext cx="609600" cy="609600"/>
          </a:xfrm>
          <a:prstGeom prst="rect">
            <a:avLst/>
          </a:prstGeom>
        </p:spPr>
      </p:pic>
    </p:spTree>
    <p:extLst>
      <p:ext uri="{BB962C8B-B14F-4D97-AF65-F5344CB8AC3E}">
        <p14:creationId xmlns:p14="http://schemas.microsoft.com/office/powerpoint/2010/main" val="347818132"/>
      </p:ext>
    </p:extLst>
  </p:cSld>
  <p:clrMapOvr>
    <a:masterClrMapping/>
  </p:clrMapOvr>
  <mc:AlternateContent xmlns:mc="http://schemas.openxmlformats.org/markup-compatibility/2006">
    <mc:Choice xmlns:p14="http://schemas.microsoft.com/office/powerpoint/2010/main" Requires="p14">
      <p:transition spd="slow" p14:dur="2000" advClick="0" advTm="16440"/>
    </mc:Choice>
    <mc:Fallback>
      <p:transition spd="slow" advClick="0" advTm="16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64"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animEffect transition="in" filter="randombar(horizontal)">
                                      <p:cBhvr>
                                        <p:cTn id="9" dur="500"/>
                                        <p:tgtEl>
                                          <p:spTgt spid="85"/>
                                        </p:tgtEl>
                                      </p:cBhvr>
                                    </p:animEffect>
                                  </p:childTnLst>
                                </p:cTn>
                              </p:par>
                              <p:par>
                                <p:cTn id="10" presetID="22" presetClass="entr" presetSubtype="8"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 presetClass="entr" presetSubtype="2"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9"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8" fill="hold" grpId="0" nodeType="withEffect">
                                  <p:stCondLst>
                                    <p:cond delay="100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0-#ppt_w/2"/>
                                          </p:val>
                                        </p:tav>
                                        <p:tav tm="100000">
                                          <p:val>
                                            <p:strVal val="#ppt_x"/>
                                          </p:val>
                                        </p:tav>
                                      </p:tavLst>
                                    </p:anim>
                                    <p:anim calcmode="lin" valueType="num">
                                      <p:cBhvr additive="base">
                                        <p:cTn id="24" dur="500" fill="hold"/>
                                        <p:tgtEl>
                                          <p:spTgt spid="53"/>
                                        </p:tgtEl>
                                        <p:attrNameLst>
                                          <p:attrName>ppt_y</p:attrName>
                                        </p:attrNameLst>
                                      </p:cBhvr>
                                      <p:tavLst>
                                        <p:tav tm="0">
                                          <p:val>
                                            <p:strVal val="#ppt_y"/>
                                          </p:val>
                                        </p:tav>
                                        <p:tav tm="100000">
                                          <p:val>
                                            <p:strVal val="#ppt_y"/>
                                          </p:val>
                                        </p:tav>
                                      </p:tavLst>
                                    </p:anim>
                                  </p:childTnLst>
                                </p:cTn>
                              </p:par>
                              <p:par>
                                <p:cTn id="25" presetID="2" presetClass="exit" presetSubtype="2" fill="hold" nodeType="withEffect">
                                  <p:stCondLst>
                                    <p:cond delay="16440"/>
                                  </p:stCondLst>
                                  <p:childTnLst>
                                    <p:anim calcmode="lin" valueType="num">
                                      <p:cBhvr additive="base">
                                        <p:cTn id="26" dur="500"/>
                                        <p:tgtEl>
                                          <p:spTgt spid="9"/>
                                        </p:tgtEl>
                                        <p:attrNameLst>
                                          <p:attrName>ppt_x</p:attrName>
                                        </p:attrNameLst>
                                      </p:cBhvr>
                                      <p:tavLst>
                                        <p:tav tm="0">
                                          <p:val>
                                            <p:strVal val="ppt_x"/>
                                          </p:val>
                                        </p:tav>
                                        <p:tav tm="100000">
                                          <p:val>
                                            <p:strVal val="1+ppt_w/2"/>
                                          </p:val>
                                        </p:tav>
                                      </p:tavLst>
                                    </p:anim>
                                    <p:anim calcmode="lin" valueType="num">
                                      <p:cBhvr additive="base">
                                        <p:cTn id="27" dur="500"/>
                                        <p:tgtEl>
                                          <p:spTgt spid="9"/>
                                        </p:tgtEl>
                                        <p:attrNameLst>
                                          <p:attrName>ppt_y</p:attrName>
                                        </p:attrNameLst>
                                      </p:cBhvr>
                                      <p:tavLst>
                                        <p:tav tm="0">
                                          <p:val>
                                            <p:strVal val="ppt_y"/>
                                          </p:val>
                                        </p:tav>
                                        <p:tav tm="100000">
                                          <p:val>
                                            <p:strVal val="ppt_y"/>
                                          </p:val>
                                        </p:tav>
                                      </p:tavLst>
                                    </p:anim>
                                    <p:set>
                                      <p:cBhvr>
                                        <p:cTn id="28" dur="1" fill="hold">
                                          <p:stCondLst>
                                            <p:cond delay="499"/>
                                          </p:stCondLst>
                                        </p:cTn>
                                        <p:tgtEl>
                                          <p:spTgt spid="9"/>
                                        </p:tgtEl>
                                        <p:attrNameLst>
                                          <p:attrName>style.visibility</p:attrName>
                                        </p:attrNameLst>
                                      </p:cBhvr>
                                      <p:to>
                                        <p:strVal val="hidden"/>
                                      </p:to>
                                    </p:set>
                                  </p:childTnLst>
                                </p:cTn>
                              </p:par>
                              <p:par>
                                <p:cTn id="29" presetID="2" presetClass="exit" presetSubtype="8" fill="hold" grpId="1" nodeType="withEffect">
                                  <p:stCondLst>
                                    <p:cond delay="16440"/>
                                  </p:stCondLst>
                                  <p:childTnLst>
                                    <p:anim calcmode="lin" valueType="num">
                                      <p:cBhvr additive="base">
                                        <p:cTn id="30" dur="500"/>
                                        <p:tgtEl>
                                          <p:spTgt spid="53"/>
                                        </p:tgtEl>
                                        <p:attrNameLst>
                                          <p:attrName>ppt_x</p:attrName>
                                        </p:attrNameLst>
                                      </p:cBhvr>
                                      <p:tavLst>
                                        <p:tav tm="0">
                                          <p:val>
                                            <p:strVal val="ppt_x"/>
                                          </p:val>
                                        </p:tav>
                                        <p:tav tm="100000">
                                          <p:val>
                                            <p:strVal val="0-ppt_w/2"/>
                                          </p:val>
                                        </p:tav>
                                      </p:tavLst>
                                    </p:anim>
                                    <p:anim calcmode="lin" valueType="num">
                                      <p:cBhvr additive="base">
                                        <p:cTn id="31" dur="500"/>
                                        <p:tgtEl>
                                          <p:spTgt spid="53"/>
                                        </p:tgtEl>
                                        <p:attrNameLst>
                                          <p:attrName>ppt_y</p:attrName>
                                        </p:attrNameLst>
                                      </p:cBhvr>
                                      <p:tavLst>
                                        <p:tav tm="0">
                                          <p:val>
                                            <p:strVal val="ppt_y"/>
                                          </p:val>
                                        </p:tav>
                                        <p:tav tm="100000">
                                          <p:val>
                                            <p:strVal val="ppt_y"/>
                                          </p:val>
                                        </p:tav>
                                      </p:tavLst>
                                    </p:anim>
                                    <p:set>
                                      <p:cBhvr>
                                        <p:cTn id="32" dur="1" fill="hold">
                                          <p:stCondLst>
                                            <p:cond delay="499"/>
                                          </p:stCondLst>
                                        </p:cTn>
                                        <p:tgtEl>
                                          <p:spTgt spid="53"/>
                                        </p:tgtEl>
                                        <p:attrNameLst>
                                          <p:attrName>style.visibility</p:attrName>
                                        </p:attrNameLst>
                                      </p:cBhvr>
                                      <p:to>
                                        <p:strVal val="hidden"/>
                                      </p:to>
                                    </p:set>
                                  </p:childTnLst>
                                </p:cTn>
                              </p:par>
                              <p:par>
                                <p:cTn id="33" presetID="22" presetClass="exit" presetSubtype="2" fill="hold" grpId="1" nodeType="withEffect">
                                  <p:stCondLst>
                                    <p:cond delay="16440"/>
                                  </p:stCondLst>
                                  <p:childTnLst>
                                    <p:animEffect transition="out" filter="wipe(right)">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2" presetClass="exit" presetSubtype="8" fill="hold" nodeType="withEffect">
                                  <p:stCondLst>
                                    <p:cond delay="16440"/>
                                  </p:stCondLst>
                                  <p:childTnLst>
                                    <p:anim calcmode="lin" valueType="num">
                                      <p:cBhvr additive="base">
                                        <p:cTn id="37" dur="500"/>
                                        <p:tgtEl>
                                          <p:spTgt spid="8"/>
                                        </p:tgtEl>
                                        <p:attrNameLst>
                                          <p:attrName>ppt_x</p:attrName>
                                        </p:attrNameLst>
                                      </p:cBhvr>
                                      <p:tavLst>
                                        <p:tav tm="0">
                                          <p:val>
                                            <p:strVal val="ppt_x"/>
                                          </p:val>
                                        </p:tav>
                                        <p:tav tm="100000">
                                          <p:val>
                                            <p:strVal val="0-ppt_w/2"/>
                                          </p:val>
                                        </p:tav>
                                      </p:tavLst>
                                    </p:anim>
                                    <p:anim calcmode="lin" valueType="num">
                                      <p:cBhvr additive="base">
                                        <p:cTn id="38" dur="500"/>
                                        <p:tgtEl>
                                          <p:spTgt spid="8"/>
                                        </p:tgtEl>
                                        <p:attrNameLst>
                                          <p:attrName>ppt_y</p:attrName>
                                        </p:attrNameLst>
                                      </p:cBhvr>
                                      <p:tavLst>
                                        <p:tav tm="0">
                                          <p:val>
                                            <p:strVal val="ppt_y"/>
                                          </p:val>
                                        </p:tav>
                                        <p:tav tm="100000">
                                          <p:val>
                                            <p:strVal val="ppt_y"/>
                                          </p:val>
                                        </p:tav>
                                      </p:tavLst>
                                    </p:anim>
                                    <p:set>
                                      <p:cBhvr>
                                        <p:cTn id="39" dur="1" fill="hold">
                                          <p:stCondLst>
                                            <p:cond delay="499"/>
                                          </p:stCondLst>
                                        </p:cTn>
                                        <p:tgtEl>
                                          <p:spTgt spid="8"/>
                                        </p:tgtEl>
                                        <p:attrNameLst>
                                          <p:attrName>style.visibility</p:attrName>
                                        </p:attrNameLst>
                                      </p:cBhvr>
                                      <p:to>
                                        <p:strVal val="hidden"/>
                                      </p:to>
                                    </p:set>
                                  </p:childTnLst>
                                </p:cTn>
                              </p:par>
                              <p:par>
                                <p:cTn id="40" presetID="10" presetClass="exit" presetSubtype="0" fill="hold" nodeType="withEffect">
                                  <p:stCondLst>
                                    <p:cond delay="16440"/>
                                  </p:stCondLst>
                                  <p:childTnLst>
                                    <p:animEffect transition="out" filter="fade">
                                      <p:cBhvr>
                                        <p:cTn id="41" dur="500"/>
                                        <p:tgtEl>
                                          <p:spTgt spid="85"/>
                                        </p:tgtEl>
                                      </p:cBhvr>
                                    </p:animEffect>
                                    <p:set>
                                      <p:cBhvr>
                                        <p:cTn id="42" dur="1" fill="hold">
                                          <p:stCondLst>
                                            <p:cond delay="499"/>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6"/>
                </p:tgtEl>
              </p:cMediaNode>
            </p:audio>
          </p:childTnLst>
        </p:cTn>
      </p:par>
    </p:tnLst>
    <p:bldLst>
      <p:bldP spid="53" grpId="0"/>
      <p:bldP spid="53" grpId="1"/>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E50A27B6-36C2-421E-B36E-3E98D3AE0C28}"/>
              </a:ext>
            </a:extLst>
          </p:cNvPr>
          <p:cNvSpPr/>
          <p:nvPr/>
        </p:nvSpPr>
        <p:spPr>
          <a:xfrm>
            <a:off x="0" y="5450623"/>
            <a:ext cx="12192000" cy="1407376"/>
          </a:xfrm>
          <a:prstGeom prst="rect">
            <a:avLst/>
          </a:prstGeom>
          <a:solidFill>
            <a:srgbClr val="0020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9" name="Group 68" hidden="1">
            <a:extLst>
              <a:ext uri="{FF2B5EF4-FFF2-40B4-BE49-F238E27FC236}">
                <a16:creationId xmlns:a16="http://schemas.microsoft.com/office/drawing/2014/main" id="{4DB0015E-0D3C-4286-A897-514CBA95954E}"/>
              </a:ext>
            </a:extLst>
          </p:cNvPr>
          <p:cNvGrpSpPr/>
          <p:nvPr/>
        </p:nvGrpSpPr>
        <p:grpSpPr>
          <a:xfrm>
            <a:off x="3097212" y="775552"/>
            <a:ext cx="5997575" cy="5721349"/>
            <a:chOff x="3094037" y="574675"/>
            <a:chExt cx="5997575" cy="5721349"/>
          </a:xfrm>
        </p:grpSpPr>
        <p:grpSp>
          <p:nvGrpSpPr>
            <p:cNvPr id="70" name="Группа 1">
              <a:extLst>
                <a:ext uri="{FF2B5EF4-FFF2-40B4-BE49-F238E27FC236}">
                  <a16:creationId xmlns:a16="http://schemas.microsoft.com/office/drawing/2014/main" id="{F410A555-0791-4EEA-97D7-46C08317F128}"/>
                </a:ext>
              </a:extLst>
            </p:cNvPr>
            <p:cNvGrpSpPr/>
            <p:nvPr/>
          </p:nvGrpSpPr>
          <p:grpSpPr>
            <a:xfrm>
              <a:off x="4127500" y="574675"/>
              <a:ext cx="1855787" cy="2119312"/>
              <a:chOff x="4127500" y="574675"/>
              <a:chExt cx="1855787" cy="2119312"/>
            </a:xfrm>
          </p:grpSpPr>
          <p:sp>
            <p:nvSpPr>
              <p:cNvPr id="106" name="Google Shape;216;p15">
                <a:extLst>
                  <a:ext uri="{FF2B5EF4-FFF2-40B4-BE49-F238E27FC236}">
                    <a16:creationId xmlns:a16="http://schemas.microsoft.com/office/drawing/2014/main" id="{97F544BE-0A29-4337-87F3-12AE2940F52B}"/>
                  </a:ext>
                </a:extLst>
              </p:cNvPr>
              <p:cNvSpPr/>
              <p:nvPr/>
            </p:nvSpPr>
            <p:spPr>
              <a:xfrm>
                <a:off x="4127500" y="574675"/>
                <a:ext cx="1855787" cy="582612"/>
              </a:xfrm>
              <a:custGeom>
                <a:avLst/>
                <a:gdLst/>
                <a:ahLst/>
                <a:cxnLst/>
                <a:rect l="l" t="t" r="r" b="b"/>
                <a:pathLst>
                  <a:path w="494" h="155" extrusionOk="0">
                    <a:moveTo>
                      <a:pt x="480" y="132"/>
                    </a:moveTo>
                    <a:cubicBezTo>
                      <a:pt x="261" y="5"/>
                      <a:pt x="261" y="5"/>
                      <a:pt x="261" y="5"/>
                    </a:cubicBezTo>
                    <a:cubicBezTo>
                      <a:pt x="253" y="0"/>
                      <a:pt x="242" y="0"/>
                      <a:pt x="234" y="5"/>
                    </a:cubicBezTo>
                    <a:cubicBezTo>
                      <a:pt x="14" y="132"/>
                      <a:pt x="14" y="132"/>
                      <a:pt x="14" y="132"/>
                    </a:cubicBezTo>
                    <a:cubicBezTo>
                      <a:pt x="6" y="137"/>
                      <a:pt x="0" y="146"/>
                      <a:pt x="0" y="155"/>
                    </a:cubicBezTo>
                    <a:cubicBezTo>
                      <a:pt x="494" y="155"/>
                      <a:pt x="494" y="155"/>
                      <a:pt x="494" y="155"/>
                    </a:cubicBezTo>
                    <a:cubicBezTo>
                      <a:pt x="494" y="146"/>
                      <a:pt x="489" y="137"/>
                      <a:pt x="480" y="132"/>
                    </a:cubicBezTo>
                    <a:close/>
                  </a:path>
                </a:pathLst>
              </a:custGeom>
              <a:solidFill>
                <a:srgbClr val="FFA75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07" name="Google Shape;217;p15">
                <a:extLst>
                  <a:ext uri="{FF2B5EF4-FFF2-40B4-BE49-F238E27FC236}">
                    <a16:creationId xmlns:a16="http://schemas.microsoft.com/office/drawing/2014/main" id="{86108BE4-7CF3-4597-A0AD-43D3BF636844}"/>
                  </a:ext>
                </a:extLst>
              </p:cNvPr>
              <p:cNvSpPr/>
              <p:nvPr/>
            </p:nvSpPr>
            <p:spPr>
              <a:xfrm>
                <a:off x="4127500" y="1157287"/>
                <a:ext cx="1855787" cy="958850"/>
              </a:xfrm>
              <a:custGeom>
                <a:avLst/>
                <a:gdLst/>
                <a:ahLst/>
                <a:cxnLst/>
                <a:rect l="l" t="t" r="r" b="b"/>
                <a:pathLst>
                  <a:path w="494" h="255" extrusionOk="0">
                    <a:moveTo>
                      <a:pt x="494" y="1"/>
                    </a:moveTo>
                    <a:cubicBezTo>
                      <a:pt x="494" y="1"/>
                      <a:pt x="494" y="0"/>
                      <a:pt x="494" y="0"/>
                    </a:cubicBezTo>
                    <a:cubicBezTo>
                      <a:pt x="0" y="0"/>
                      <a:pt x="0" y="0"/>
                      <a:pt x="0" y="0"/>
                    </a:cubicBezTo>
                    <a:cubicBezTo>
                      <a:pt x="0" y="254"/>
                      <a:pt x="0" y="254"/>
                      <a:pt x="0" y="254"/>
                    </a:cubicBezTo>
                    <a:cubicBezTo>
                      <a:pt x="0" y="254"/>
                      <a:pt x="0" y="255"/>
                      <a:pt x="0" y="255"/>
                    </a:cubicBezTo>
                    <a:cubicBezTo>
                      <a:pt x="494" y="255"/>
                      <a:pt x="494" y="255"/>
                      <a:pt x="494" y="255"/>
                    </a:cubicBezTo>
                    <a:cubicBezTo>
                      <a:pt x="494" y="255"/>
                      <a:pt x="494" y="254"/>
                      <a:pt x="494" y="254"/>
                    </a:cubicBezTo>
                    <a:lnTo>
                      <a:pt x="494" y="1"/>
                    </a:lnTo>
                    <a:close/>
                  </a:path>
                </a:pathLst>
              </a:custGeom>
              <a:solidFill>
                <a:srgbClr val="FF912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08" name="Google Shape;218;p15">
                <a:extLst>
                  <a:ext uri="{FF2B5EF4-FFF2-40B4-BE49-F238E27FC236}">
                    <a16:creationId xmlns:a16="http://schemas.microsoft.com/office/drawing/2014/main" id="{F6670458-D8FB-43F1-8A9E-08A5470E11BD}"/>
                  </a:ext>
                </a:extLst>
              </p:cNvPr>
              <p:cNvSpPr/>
              <p:nvPr/>
            </p:nvSpPr>
            <p:spPr>
              <a:xfrm>
                <a:off x="4127500" y="2116137"/>
                <a:ext cx="1855787" cy="577850"/>
              </a:xfrm>
              <a:custGeom>
                <a:avLst/>
                <a:gdLst/>
                <a:ahLst/>
                <a:cxnLst/>
                <a:rect l="l" t="t" r="r" b="b"/>
                <a:pathLst>
                  <a:path w="494" h="154" extrusionOk="0">
                    <a:moveTo>
                      <a:pt x="14" y="23"/>
                    </a:moveTo>
                    <a:cubicBezTo>
                      <a:pt x="233" y="149"/>
                      <a:pt x="233" y="149"/>
                      <a:pt x="233" y="149"/>
                    </a:cubicBezTo>
                    <a:cubicBezTo>
                      <a:pt x="242" y="154"/>
                      <a:pt x="252" y="154"/>
                      <a:pt x="261" y="149"/>
                    </a:cubicBezTo>
                    <a:cubicBezTo>
                      <a:pt x="480" y="23"/>
                      <a:pt x="480" y="23"/>
                      <a:pt x="480" y="23"/>
                    </a:cubicBezTo>
                    <a:cubicBezTo>
                      <a:pt x="489" y="18"/>
                      <a:pt x="494" y="9"/>
                      <a:pt x="494" y="0"/>
                    </a:cubicBezTo>
                    <a:cubicBezTo>
                      <a:pt x="0" y="0"/>
                      <a:pt x="0" y="0"/>
                      <a:pt x="0" y="0"/>
                    </a:cubicBezTo>
                    <a:cubicBezTo>
                      <a:pt x="1" y="9"/>
                      <a:pt x="6" y="18"/>
                      <a:pt x="14" y="23"/>
                    </a:cubicBezTo>
                    <a:close/>
                  </a:path>
                </a:pathLst>
              </a:custGeom>
              <a:solidFill>
                <a:srgbClr val="FA79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09" name="Google Shape;231;p15">
                <a:extLst>
                  <a:ext uri="{FF2B5EF4-FFF2-40B4-BE49-F238E27FC236}">
                    <a16:creationId xmlns:a16="http://schemas.microsoft.com/office/drawing/2014/main" id="{8FCFAFD4-D47E-40EE-A733-8D41E6188643}"/>
                  </a:ext>
                </a:extLst>
              </p:cNvPr>
              <p:cNvSpPr/>
              <p:nvPr/>
            </p:nvSpPr>
            <p:spPr>
              <a:xfrm>
                <a:off x="4897437" y="695325"/>
                <a:ext cx="322262" cy="387350"/>
              </a:xfrm>
              <a:custGeom>
                <a:avLst/>
                <a:gdLst/>
                <a:ahLst/>
                <a:cxnLst/>
                <a:rect l="l" t="t" r="r" b="b"/>
                <a:pathLst>
                  <a:path w="86" h="103" extrusionOk="0">
                    <a:moveTo>
                      <a:pt x="58" y="99"/>
                    </a:moveTo>
                    <a:cubicBezTo>
                      <a:pt x="58" y="101"/>
                      <a:pt x="56" y="103"/>
                      <a:pt x="54" y="103"/>
                    </a:cubicBezTo>
                    <a:cubicBezTo>
                      <a:pt x="32" y="103"/>
                      <a:pt x="32" y="103"/>
                      <a:pt x="32" y="103"/>
                    </a:cubicBezTo>
                    <a:cubicBezTo>
                      <a:pt x="30" y="103"/>
                      <a:pt x="29" y="101"/>
                      <a:pt x="29" y="99"/>
                    </a:cubicBezTo>
                    <a:cubicBezTo>
                      <a:pt x="29" y="99"/>
                      <a:pt x="29" y="99"/>
                      <a:pt x="29" y="99"/>
                    </a:cubicBezTo>
                    <a:cubicBezTo>
                      <a:pt x="29" y="97"/>
                      <a:pt x="30" y="96"/>
                      <a:pt x="32" y="96"/>
                    </a:cubicBezTo>
                    <a:cubicBezTo>
                      <a:pt x="54" y="96"/>
                      <a:pt x="54" y="96"/>
                      <a:pt x="54" y="96"/>
                    </a:cubicBezTo>
                    <a:cubicBezTo>
                      <a:pt x="56" y="96"/>
                      <a:pt x="58" y="97"/>
                      <a:pt x="58" y="99"/>
                    </a:cubicBezTo>
                    <a:close/>
                    <a:moveTo>
                      <a:pt x="58" y="90"/>
                    </a:moveTo>
                    <a:cubicBezTo>
                      <a:pt x="58" y="88"/>
                      <a:pt x="56" y="86"/>
                      <a:pt x="54" y="86"/>
                    </a:cubicBezTo>
                    <a:cubicBezTo>
                      <a:pt x="32" y="86"/>
                      <a:pt x="32" y="86"/>
                      <a:pt x="32" y="86"/>
                    </a:cubicBezTo>
                    <a:cubicBezTo>
                      <a:pt x="30" y="86"/>
                      <a:pt x="29" y="88"/>
                      <a:pt x="29" y="90"/>
                    </a:cubicBezTo>
                    <a:cubicBezTo>
                      <a:pt x="29" y="90"/>
                      <a:pt x="29" y="90"/>
                      <a:pt x="29" y="90"/>
                    </a:cubicBezTo>
                    <a:cubicBezTo>
                      <a:pt x="29" y="92"/>
                      <a:pt x="30" y="94"/>
                      <a:pt x="32" y="94"/>
                    </a:cubicBezTo>
                    <a:cubicBezTo>
                      <a:pt x="54" y="94"/>
                      <a:pt x="54" y="94"/>
                      <a:pt x="54" y="94"/>
                    </a:cubicBezTo>
                    <a:cubicBezTo>
                      <a:pt x="56" y="94"/>
                      <a:pt x="58" y="92"/>
                      <a:pt x="58" y="90"/>
                    </a:cubicBezTo>
                    <a:close/>
                    <a:moveTo>
                      <a:pt x="47" y="51"/>
                    </a:moveTo>
                    <a:cubicBezTo>
                      <a:pt x="42" y="51"/>
                      <a:pt x="42" y="51"/>
                      <a:pt x="42" y="51"/>
                    </a:cubicBezTo>
                    <a:cubicBezTo>
                      <a:pt x="40" y="51"/>
                      <a:pt x="40" y="51"/>
                      <a:pt x="40" y="51"/>
                    </a:cubicBezTo>
                    <a:cubicBezTo>
                      <a:pt x="40" y="84"/>
                      <a:pt x="40" y="84"/>
                      <a:pt x="40" y="84"/>
                    </a:cubicBezTo>
                    <a:cubicBezTo>
                      <a:pt x="41" y="84"/>
                      <a:pt x="42" y="84"/>
                      <a:pt x="43" y="84"/>
                    </a:cubicBezTo>
                    <a:cubicBezTo>
                      <a:pt x="43" y="84"/>
                      <a:pt x="43" y="84"/>
                      <a:pt x="43" y="84"/>
                    </a:cubicBezTo>
                    <a:cubicBezTo>
                      <a:pt x="43" y="84"/>
                      <a:pt x="43" y="84"/>
                      <a:pt x="43" y="84"/>
                    </a:cubicBezTo>
                    <a:cubicBezTo>
                      <a:pt x="43" y="84"/>
                      <a:pt x="43" y="84"/>
                      <a:pt x="43" y="84"/>
                    </a:cubicBezTo>
                    <a:cubicBezTo>
                      <a:pt x="43" y="84"/>
                      <a:pt x="43" y="84"/>
                      <a:pt x="43" y="84"/>
                    </a:cubicBezTo>
                    <a:cubicBezTo>
                      <a:pt x="44" y="84"/>
                      <a:pt x="46" y="84"/>
                      <a:pt x="47" y="84"/>
                    </a:cubicBezTo>
                    <a:lnTo>
                      <a:pt x="47" y="51"/>
                    </a:lnTo>
                    <a:close/>
                    <a:moveTo>
                      <a:pt x="31" y="37"/>
                    </a:moveTo>
                    <a:cubicBezTo>
                      <a:pt x="28" y="37"/>
                      <a:pt x="26" y="39"/>
                      <a:pt x="26" y="42"/>
                    </a:cubicBezTo>
                    <a:cubicBezTo>
                      <a:pt x="26" y="45"/>
                      <a:pt x="28" y="47"/>
                      <a:pt x="31" y="47"/>
                    </a:cubicBezTo>
                    <a:cubicBezTo>
                      <a:pt x="36" y="47"/>
                      <a:pt x="36" y="47"/>
                      <a:pt x="36" y="47"/>
                    </a:cubicBezTo>
                    <a:cubicBezTo>
                      <a:pt x="36" y="42"/>
                      <a:pt x="36" y="42"/>
                      <a:pt x="36" y="42"/>
                    </a:cubicBezTo>
                    <a:cubicBezTo>
                      <a:pt x="36" y="39"/>
                      <a:pt x="34" y="37"/>
                      <a:pt x="31" y="37"/>
                    </a:cubicBezTo>
                    <a:close/>
                    <a:moveTo>
                      <a:pt x="60" y="42"/>
                    </a:moveTo>
                    <a:cubicBezTo>
                      <a:pt x="60" y="39"/>
                      <a:pt x="58" y="37"/>
                      <a:pt x="55" y="37"/>
                    </a:cubicBezTo>
                    <a:cubicBezTo>
                      <a:pt x="52" y="37"/>
                      <a:pt x="50" y="39"/>
                      <a:pt x="50" y="42"/>
                    </a:cubicBezTo>
                    <a:cubicBezTo>
                      <a:pt x="50" y="47"/>
                      <a:pt x="50" y="47"/>
                      <a:pt x="50" y="47"/>
                    </a:cubicBezTo>
                    <a:cubicBezTo>
                      <a:pt x="55" y="47"/>
                      <a:pt x="55" y="47"/>
                      <a:pt x="55" y="47"/>
                    </a:cubicBezTo>
                    <a:cubicBezTo>
                      <a:pt x="58" y="47"/>
                      <a:pt x="60" y="45"/>
                      <a:pt x="60" y="42"/>
                    </a:cubicBezTo>
                    <a:close/>
                    <a:moveTo>
                      <a:pt x="72" y="33"/>
                    </a:moveTo>
                    <a:cubicBezTo>
                      <a:pt x="69" y="23"/>
                      <a:pt x="58" y="13"/>
                      <a:pt x="43" y="13"/>
                    </a:cubicBezTo>
                    <a:cubicBezTo>
                      <a:pt x="28" y="13"/>
                      <a:pt x="17" y="23"/>
                      <a:pt x="15" y="33"/>
                    </a:cubicBezTo>
                    <a:cubicBezTo>
                      <a:pt x="13" y="40"/>
                      <a:pt x="14" y="46"/>
                      <a:pt x="18" y="53"/>
                    </a:cubicBezTo>
                    <a:cubicBezTo>
                      <a:pt x="21" y="58"/>
                      <a:pt x="24" y="63"/>
                      <a:pt x="27" y="69"/>
                    </a:cubicBezTo>
                    <a:cubicBezTo>
                      <a:pt x="28" y="73"/>
                      <a:pt x="29" y="77"/>
                      <a:pt x="29" y="81"/>
                    </a:cubicBezTo>
                    <a:cubicBezTo>
                      <a:pt x="30" y="83"/>
                      <a:pt x="31" y="84"/>
                      <a:pt x="34" y="84"/>
                    </a:cubicBezTo>
                    <a:cubicBezTo>
                      <a:pt x="35" y="84"/>
                      <a:pt x="36" y="84"/>
                      <a:pt x="36" y="84"/>
                    </a:cubicBezTo>
                    <a:cubicBezTo>
                      <a:pt x="36" y="51"/>
                      <a:pt x="36" y="51"/>
                      <a:pt x="36" y="51"/>
                    </a:cubicBezTo>
                    <a:cubicBezTo>
                      <a:pt x="31" y="51"/>
                      <a:pt x="31" y="51"/>
                      <a:pt x="31" y="51"/>
                    </a:cubicBezTo>
                    <a:cubicBezTo>
                      <a:pt x="29" y="51"/>
                      <a:pt x="27" y="50"/>
                      <a:pt x="25" y="48"/>
                    </a:cubicBezTo>
                    <a:cubicBezTo>
                      <a:pt x="24" y="46"/>
                      <a:pt x="23" y="44"/>
                      <a:pt x="23" y="42"/>
                    </a:cubicBezTo>
                    <a:cubicBezTo>
                      <a:pt x="23" y="40"/>
                      <a:pt x="24" y="38"/>
                      <a:pt x="25" y="36"/>
                    </a:cubicBezTo>
                    <a:cubicBezTo>
                      <a:pt x="27" y="34"/>
                      <a:pt x="29" y="33"/>
                      <a:pt x="31" y="33"/>
                    </a:cubicBezTo>
                    <a:cubicBezTo>
                      <a:pt x="36" y="33"/>
                      <a:pt x="40" y="37"/>
                      <a:pt x="40" y="42"/>
                    </a:cubicBezTo>
                    <a:cubicBezTo>
                      <a:pt x="40" y="42"/>
                      <a:pt x="40" y="42"/>
                      <a:pt x="40" y="42"/>
                    </a:cubicBezTo>
                    <a:cubicBezTo>
                      <a:pt x="40" y="47"/>
                      <a:pt x="40" y="47"/>
                      <a:pt x="40" y="47"/>
                    </a:cubicBezTo>
                    <a:cubicBezTo>
                      <a:pt x="42" y="47"/>
                      <a:pt x="42" y="47"/>
                      <a:pt x="42" y="47"/>
                    </a:cubicBezTo>
                    <a:cubicBezTo>
                      <a:pt x="47" y="47"/>
                      <a:pt x="47" y="47"/>
                      <a:pt x="47" y="47"/>
                    </a:cubicBezTo>
                    <a:cubicBezTo>
                      <a:pt x="47" y="42"/>
                      <a:pt x="47" y="42"/>
                      <a:pt x="47" y="42"/>
                    </a:cubicBezTo>
                    <a:cubicBezTo>
                      <a:pt x="47" y="42"/>
                      <a:pt x="47" y="42"/>
                      <a:pt x="47" y="42"/>
                    </a:cubicBezTo>
                    <a:cubicBezTo>
                      <a:pt x="47" y="40"/>
                      <a:pt x="48" y="38"/>
                      <a:pt x="49" y="36"/>
                    </a:cubicBezTo>
                    <a:cubicBezTo>
                      <a:pt x="51" y="34"/>
                      <a:pt x="53" y="33"/>
                      <a:pt x="55" y="33"/>
                    </a:cubicBezTo>
                    <a:cubicBezTo>
                      <a:pt x="57" y="33"/>
                      <a:pt x="60" y="34"/>
                      <a:pt x="61" y="36"/>
                    </a:cubicBezTo>
                    <a:cubicBezTo>
                      <a:pt x="63" y="38"/>
                      <a:pt x="64" y="40"/>
                      <a:pt x="64" y="42"/>
                    </a:cubicBezTo>
                    <a:cubicBezTo>
                      <a:pt x="64" y="44"/>
                      <a:pt x="63" y="46"/>
                      <a:pt x="61" y="48"/>
                    </a:cubicBezTo>
                    <a:cubicBezTo>
                      <a:pt x="60" y="50"/>
                      <a:pt x="57" y="51"/>
                      <a:pt x="55" y="51"/>
                    </a:cubicBezTo>
                    <a:cubicBezTo>
                      <a:pt x="50" y="51"/>
                      <a:pt x="50" y="51"/>
                      <a:pt x="50" y="51"/>
                    </a:cubicBezTo>
                    <a:cubicBezTo>
                      <a:pt x="50" y="84"/>
                      <a:pt x="50" y="84"/>
                      <a:pt x="50" y="84"/>
                    </a:cubicBezTo>
                    <a:cubicBezTo>
                      <a:pt x="51" y="84"/>
                      <a:pt x="51" y="84"/>
                      <a:pt x="52" y="84"/>
                    </a:cubicBezTo>
                    <a:cubicBezTo>
                      <a:pt x="55" y="84"/>
                      <a:pt x="56" y="83"/>
                      <a:pt x="57" y="81"/>
                    </a:cubicBezTo>
                    <a:cubicBezTo>
                      <a:pt x="58" y="77"/>
                      <a:pt x="58" y="73"/>
                      <a:pt x="60" y="69"/>
                    </a:cubicBezTo>
                    <a:cubicBezTo>
                      <a:pt x="62" y="63"/>
                      <a:pt x="66" y="58"/>
                      <a:pt x="69" y="53"/>
                    </a:cubicBezTo>
                    <a:cubicBezTo>
                      <a:pt x="72" y="46"/>
                      <a:pt x="74" y="40"/>
                      <a:pt x="72" y="33"/>
                    </a:cubicBezTo>
                    <a:close/>
                    <a:moveTo>
                      <a:pt x="46" y="3"/>
                    </a:moveTo>
                    <a:cubicBezTo>
                      <a:pt x="46" y="1"/>
                      <a:pt x="45" y="0"/>
                      <a:pt x="43" y="0"/>
                    </a:cubicBezTo>
                    <a:cubicBezTo>
                      <a:pt x="43" y="0"/>
                      <a:pt x="43" y="0"/>
                      <a:pt x="43" y="0"/>
                    </a:cubicBezTo>
                    <a:cubicBezTo>
                      <a:pt x="41" y="0"/>
                      <a:pt x="40" y="1"/>
                      <a:pt x="40" y="3"/>
                    </a:cubicBezTo>
                    <a:cubicBezTo>
                      <a:pt x="40" y="9"/>
                      <a:pt x="40" y="9"/>
                      <a:pt x="40" y="9"/>
                    </a:cubicBezTo>
                    <a:cubicBezTo>
                      <a:pt x="40" y="10"/>
                      <a:pt x="41" y="12"/>
                      <a:pt x="43" y="12"/>
                    </a:cubicBezTo>
                    <a:cubicBezTo>
                      <a:pt x="43" y="12"/>
                      <a:pt x="43" y="12"/>
                      <a:pt x="43" y="12"/>
                    </a:cubicBezTo>
                    <a:cubicBezTo>
                      <a:pt x="45" y="12"/>
                      <a:pt x="46" y="10"/>
                      <a:pt x="46" y="9"/>
                    </a:cubicBezTo>
                    <a:lnTo>
                      <a:pt x="46" y="3"/>
                    </a:lnTo>
                    <a:close/>
                    <a:moveTo>
                      <a:pt x="64" y="8"/>
                    </a:moveTo>
                    <a:cubicBezTo>
                      <a:pt x="65" y="6"/>
                      <a:pt x="64" y="4"/>
                      <a:pt x="63" y="4"/>
                    </a:cubicBezTo>
                    <a:cubicBezTo>
                      <a:pt x="63" y="4"/>
                      <a:pt x="63" y="4"/>
                      <a:pt x="63" y="4"/>
                    </a:cubicBezTo>
                    <a:cubicBezTo>
                      <a:pt x="61" y="3"/>
                      <a:pt x="59" y="3"/>
                      <a:pt x="58" y="5"/>
                    </a:cubicBezTo>
                    <a:cubicBezTo>
                      <a:pt x="56" y="10"/>
                      <a:pt x="56" y="10"/>
                      <a:pt x="56" y="10"/>
                    </a:cubicBezTo>
                    <a:cubicBezTo>
                      <a:pt x="55" y="12"/>
                      <a:pt x="55" y="13"/>
                      <a:pt x="57" y="14"/>
                    </a:cubicBezTo>
                    <a:cubicBezTo>
                      <a:pt x="57" y="14"/>
                      <a:pt x="57" y="14"/>
                      <a:pt x="57" y="14"/>
                    </a:cubicBezTo>
                    <a:cubicBezTo>
                      <a:pt x="58" y="15"/>
                      <a:pt x="60" y="15"/>
                      <a:pt x="61" y="13"/>
                    </a:cubicBezTo>
                    <a:lnTo>
                      <a:pt x="64" y="8"/>
                    </a:lnTo>
                    <a:close/>
                    <a:moveTo>
                      <a:pt x="77" y="18"/>
                    </a:moveTo>
                    <a:cubicBezTo>
                      <a:pt x="78" y="17"/>
                      <a:pt x="78" y="15"/>
                      <a:pt x="77" y="14"/>
                    </a:cubicBezTo>
                    <a:cubicBezTo>
                      <a:pt x="77" y="14"/>
                      <a:pt x="77" y="14"/>
                      <a:pt x="77" y="14"/>
                    </a:cubicBezTo>
                    <a:cubicBezTo>
                      <a:pt x="76" y="12"/>
                      <a:pt x="74" y="12"/>
                      <a:pt x="72" y="13"/>
                    </a:cubicBezTo>
                    <a:cubicBezTo>
                      <a:pt x="68" y="17"/>
                      <a:pt x="68" y="17"/>
                      <a:pt x="68" y="17"/>
                    </a:cubicBezTo>
                    <a:cubicBezTo>
                      <a:pt x="67" y="18"/>
                      <a:pt x="67" y="20"/>
                      <a:pt x="68" y="22"/>
                    </a:cubicBezTo>
                    <a:cubicBezTo>
                      <a:pt x="68" y="22"/>
                      <a:pt x="68" y="22"/>
                      <a:pt x="68" y="22"/>
                    </a:cubicBezTo>
                    <a:cubicBezTo>
                      <a:pt x="69" y="23"/>
                      <a:pt x="71" y="23"/>
                      <a:pt x="72" y="22"/>
                    </a:cubicBezTo>
                    <a:lnTo>
                      <a:pt x="77" y="18"/>
                    </a:lnTo>
                    <a:close/>
                    <a:moveTo>
                      <a:pt x="83" y="33"/>
                    </a:moveTo>
                    <a:cubicBezTo>
                      <a:pt x="85" y="33"/>
                      <a:pt x="86" y="32"/>
                      <a:pt x="86" y="30"/>
                    </a:cubicBezTo>
                    <a:cubicBezTo>
                      <a:pt x="86" y="30"/>
                      <a:pt x="86" y="30"/>
                      <a:pt x="86" y="30"/>
                    </a:cubicBezTo>
                    <a:cubicBezTo>
                      <a:pt x="86" y="28"/>
                      <a:pt x="84" y="27"/>
                      <a:pt x="82" y="27"/>
                    </a:cubicBezTo>
                    <a:cubicBezTo>
                      <a:pt x="77" y="28"/>
                      <a:pt x="77" y="28"/>
                      <a:pt x="77" y="28"/>
                    </a:cubicBezTo>
                    <a:cubicBezTo>
                      <a:pt x="75" y="29"/>
                      <a:pt x="74" y="30"/>
                      <a:pt x="74" y="32"/>
                    </a:cubicBezTo>
                    <a:cubicBezTo>
                      <a:pt x="74" y="32"/>
                      <a:pt x="74" y="32"/>
                      <a:pt x="74" y="32"/>
                    </a:cubicBezTo>
                    <a:cubicBezTo>
                      <a:pt x="74" y="34"/>
                      <a:pt x="76" y="35"/>
                      <a:pt x="78" y="35"/>
                    </a:cubicBezTo>
                    <a:lnTo>
                      <a:pt x="83" y="33"/>
                    </a:lnTo>
                    <a:close/>
                    <a:moveTo>
                      <a:pt x="82" y="50"/>
                    </a:moveTo>
                    <a:cubicBezTo>
                      <a:pt x="84" y="51"/>
                      <a:pt x="85" y="50"/>
                      <a:pt x="86" y="48"/>
                    </a:cubicBezTo>
                    <a:cubicBezTo>
                      <a:pt x="86" y="48"/>
                      <a:pt x="86" y="48"/>
                      <a:pt x="86" y="48"/>
                    </a:cubicBezTo>
                    <a:cubicBezTo>
                      <a:pt x="86" y="46"/>
                      <a:pt x="85" y="45"/>
                      <a:pt x="83" y="44"/>
                    </a:cubicBezTo>
                    <a:cubicBezTo>
                      <a:pt x="78" y="43"/>
                      <a:pt x="78" y="43"/>
                      <a:pt x="78" y="43"/>
                    </a:cubicBezTo>
                    <a:cubicBezTo>
                      <a:pt x="76" y="43"/>
                      <a:pt x="74" y="44"/>
                      <a:pt x="74" y="45"/>
                    </a:cubicBezTo>
                    <a:cubicBezTo>
                      <a:pt x="74" y="45"/>
                      <a:pt x="74" y="45"/>
                      <a:pt x="74" y="45"/>
                    </a:cubicBezTo>
                    <a:cubicBezTo>
                      <a:pt x="74" y="47"/>
                      <a:pt x="75" y="49"/>
                      <a:pt x="76" y="49"/>
                    </a:cubicBezTo>
                    <a:lnTo>
                      <a:pt x="82" y="50"/>
                    </a:lnTo>
                    <a:close/>
                    <a:moveTo>
                      <a:pt x="25" y="13"/>
                    </a:moveTo>
                    <a:cubicBezTo>
                      <a:pt x="26" y="15"/>
                      <a:pt x="28" y="15"/>
                      <a:pt x="29" y="14"/>
                    </a:cubicBezTo>
                    <a:cubicBezTo>
                      <a:pt x="29" y="14"/>
                      <a:pt x="29" y="14"/>
                      <a:pt x="29" y="14"/>
                    </a:cubicBezTo>
                    <a:cubicBezTo>
                      <a:pt x="31" y="13"/>
                      <a:pt x="31" y="12"/>
                      <a:pt x="31" y="10"/>
                    </a:cubicBezTo>
                    <a:cubicBezTo>
                      <a:pt x="28" y="5"/>
                      <a:pt x="28" y="5"/>
                      <a:pt x="28" y="5"/>
                    </a:cubicBezTo>
                    <a:cubicBezTo>
                      <a:pt x="27" y="3"/>
                      <a:pt x="25" y="3"/>
                      <a:pt x="23" y="4"/>
                    </a:cubicBezTo>
                    <a:cubicBezTo>
                      <a:pt x="23" y="4"/>
                      <a:pt x="23" y="4"/>
                      <a:pt x="23" y="4"/>
                    </a:cubicBezTo>
                    <a:cubicBezTo>
                      <a:pt x="22" y="4"/>
                      <a:pt x="21" y="6"/>
                      <a:pt x="22" y="8"/>
                    </a:cubicBezTo>
                    <a:lnTo>
                      <a:pt x="25" y="13"/>
                    </a:lnTo>
                    <a:close/>
                    <a:moveTo>
                      <a:pt x="14" y="22"/>
                    </a:moveTo>
                    <a:cubicBezTo>
                      <a:pt x="15" y="23"/>
                      <a:pt x="17" y="23"/>
                      <a:pt x="18" y="22"/>
                    </a:cubicBezTo>
                    <a:cubicBezTo>
                      <a:pt x="18" y="22"/>
                      <a:pt x="18" y="22"/>
                      <a:pt x="18" y="22"/>
                    </a:cubicBezTo>
                    <a:cubicBezTo>
                      <a:pt x="19" y="20"/>
                      <a:pt x="19" y="18"/>
                      <a:pt x="18" y="17"/>
                    </a:cubicBezTo>
                    <a:cubicBezTo>
                      <a:pt x="14" y="13"/>
                      <a:pt x="14" y="13"/>
                      <a:pt x="14" y="13"/>
                    </a:cubicBezTo>
                    <a:cubicBezTo>
                      <a:pt x="12" y="12"/>
                      <a:pt x="10" y="12"/>
                      <a:pt x="9" y="14"/>
                    </a:cubicBezTo>
                    <a:cubicBezTo>
                      <a:pt x="9" y="14"/>
                      <a:pt x="9" y="14"/>
                      <a:pt x="9" y="14"/>
                    </a:cubicBezTo>
                    <a:cubicBezTo>
                      <a:pt x="8" y="15"/>
                      <a:pt x="8" y="17"/>
                      <a:pt x="9" y="18"/>
                    </a:cubicBezTo>
                    <a:lnTo>
                      <a:pt x="14" y="22"/>
                    </a:lnTo>
                    <a:close/>
                    <a:moveTo>
                      <a:pt x="8" y="35"/>
                    </a:moveTo>
                    <a:cubicBezTo>
                      <a:pt x="10" y="35"/>
                      <a:pt x="12" y="34"/>
                      <a:pt x="12" y="32"/>
                    </a:cubicBezTo>
                    <a:cubicBezTo>
                      <a:pt x="12" y="32"/>
                      <a:pt x="12" y="32"/>
                      <a:pt x="12" y="32"/>
                    </a:cubicBezTo>
                    <a:cubicBezTo>
                      <a:pt x="12" y="30"/>
                      <a:pt x="11" y="29"/>
                      <a:pt x="9" y="28"/>
                    </a:cubicBezTo>
                    <a:cubicBezTo>
                      <a:pt x="4" y="27"/>
                      <a:pt x="4" y="27"/>
                      <a:pt x="4" y="27"/>
                    </a:cubicBezTo>
                    <a:cubicBezTo>
                      <a:pt x="2" y="27"/>
                      <a:pt x="0" y="28"/>
                      <a:pt x="0" y="30"/>
                    </a:cubicBezTo>
                    <a:cubicBezTo>
                      <a:pt x="0" y="30"/>
                      <a:pt x="0" y="30"/>
                      <a:pt x="0" y="30"/>
                    </a:cubicBezTo>
                    <a:cubicBezTo>
                      <a:pt x="0" y="32"/>
                      <a:pt x="1" y="33"/>
                      <a:pt x="3" y="33"/>
                    </a:cubicBezTo>
                    <a:lnTo>
                      <a:pt x="8" y="35"/>
                    </a:lnTo>
                    <a:close/>
                    <a:moveTo>
                      <a:pt x="10" y="49"/>
                    </a:moveTo>
                    <a:cubicBezTo>
                      <a:pt x="11" y="49"/>
                      <a:pt x="12" y="47"/>
                      <a:pt x="12" y="45"/>
                    </a:cubicBezTo>
                    <a:cubicBezTo>
                      <a:pt x="12" y="45"/>
                      <a:pt x="12" y="45"/>
                      <a:pt x="12" y="45"/>
                    </a:cubicBezTo>
                    <a:cubicBezTo>
                      <a:pt x="12" y="44"/>
                      <a:pt x="10" y="43"/>
                      <a:pt x="8" y="43"/>
                    </a:cubicBezTo>
                    <a:cubicBezTo>
                      <a:pt x="3" y="44"/>
                      <a:pt x="3" y="44"/>
                      <a:pt x="3" y="44"/>
                    </a:cubicBezTo>
                    <a:cubicBezTo>
                      <a:pt x="1" y="45"/>
                      <a:pt x="0" y="46"/>
                      <a:pt x="0" y="48"/>
                    </a:cubicBezTo>
                    <a:cubicBezTo>
                      <a:pt x="0" y="48"/>
                      <a:pt x="0" y="48"/>
                      <a:pt x="0" y="48"/>
                    </a:cubicBezTo>
                    <a:cubicBezTo>
                      <a:pt x="1" y="50"/>
                      <a:pt x="2" y="51"/>
                      <a:pt x="4" y="50"/>
                    </a:cubicBezTo>
                    <a:lnTo>
                      <a:pt x="10" y="4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10" name="Google Shape;237;p15">
                <a:extLst>
                  <a:ext uri="{FF2B5EF4-FFF2-40B4-BE49-F238E27FC236}">
                    <a16:creationId xmlns:a16="http://schemas.microsoft.com/office/drawing/2014/main" id="{664B409A-FE78-4A06-9806-099659087DF5}"/>
                  </a:ext>
                </a:extLst>
              </p:cNvPr>
              <p:cNvSpPr txBox="1"/>
              <p:nvPr/>
            </p:nvSpPr>
            <p:spPr>
              <a:xfrm>
                <a:off x="4870450" y="2124075"/>
                <a:ext cx="579437" cy="5603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700"/>
                  <a:buFont typeface="PT Sans"/>
                  <a:buNone/>
                </a:pPr>
                <a:r>
                  <a:rPr lang="en-US" sz="2700" b="0" i="0" u="none">
                    <a:solidFill>
                      <a:srgbClr val="FFFFFF"/>
                    </a:solidFill>
                    <a:latin typeface="PT Sans"/>
                    <a:ea typeface="PT Sans"/>
                    <a:cs typeface="PT Sans"/>
                    <a:sym typeface="PT Sans"/>
                  </a:rPr>
                  <a:t>01</a:t>
                </a:r>
                <a:endParaRPr/>
              </a:p>
            </p:txBody>
          </p:sp>
          <p:sp>
            <p:nvSpPr>
              <p:cNvPr id="111" name="Google Shape;252;p15">
                <a:extLst>
                  <a:ext uri="{FF2B5EF4-FFF2-40B4-BE49-F238E27FC236}">
                    <a16:creationId xmlns:a16="http://schemas.microsoft.com/office/drawing/2014/main" id="{3FF37B5F-0F24-458D-951F-D945E2DA12FA}"/>
                  </a:ext>
                </a:extLst>
              </p:cNvPr>
              <p:cNvSpPr txBox="1"/>
              <p:nvPr/>
            </p:nvSpPr>
            <p:spPr>
              <a:xfrm>
                <a:off x="4481512" y="1200150"/>
                <a:ext cx="1227137"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Open Sans"/>
                  <a:buNone/>
                </a:pPr>
                <a:r>
                  <a:rPr lang="en-US" sz="1200" b="0" i="0" u="none" dirty="0">
                    <a:solidFill>
                      <a:schemeClr val="lt1"/>
                    </a:solidFill>
                    <a:latin typeface="Open Sans"/>
                    <a:ea typeface="Open Sans"/>
                    <a:cs typeface="Open Sans"/>
                    <a:sym typeface="Open Sans"/>
                  </a:rPr>
                  <a:t>Lorem ipsum dolor sit </a:t>
                </a:r>
                <a:r>
                  <a:rPr lang="en-US" sz="1200" b="0" i="0" u="none" dirty="0" err="1">
                    <a:solidFill>
                      <a:schemeClr val="lt1"/>
                    </a:solidFill>
                    <a:latin typeface="Open Sans"/>
                    <a:ea typeface="Open Sans"/>
                    <a:cs typeface="Open Sans"/>
                    <a:sym typeface="Open Sans"/>
                  </a:rPr>
                  <a:t>amet</a:t>
                </a:r>
                <a:r>
                  <a:rPr lang="en-US" sz="1200" b="0" i="0" u="none" dirty="0">
                    <a:solidFill>
                      <a:schemeClr val="lt1"/>
                    </a:solidFill>
                    <a:latin typeface="Open Sans"/>
                    <a:ea typeface="Open Sans"/>
                    <a:cs typeface="Open Sans"/>
                    <a:sym typeface="Open Sans"/>
                  </a:rPr>
                  <a:t>, </a:t>
                </a:r>
                <a:r>
                  <a:rPr lang="en-US" sz="1200" b="0" i="0" u="none" dirty="0" err="1">
                    <a:solidFill>
                      <a:schemeClr val="lt1"/>
                    </a:solidFill>
                    <a:latin typeface="Open Sans"/>
                    <a:ea typeface="Open Sans"/>
                    <a:cs typeface="Open Sans"/>
                    <a:sym typeface="Open Sans"/>
                  </a:rPr>
                  <a:t>consectetur</a:t>
                </a:r>
                <a:r>
                  <a:rPr lang="en-US" sz="1200" b="0" i="0" u="none" dirty="0">
                    <a:solidFill>
                      <a:schemeClr val="lt1"/>
                    </a:solidFill>
                    <a:latin typeface="Open Sans"/>
                    <a:ea typeface="Open Sans"/>
                    <a:cs typeface="Open Sans"/>
                    <a:sym typeface="Open Sans"/>
                  </a:rPr>
                  <a:t> </a:t>
                </a:r>
                <a:r>
                  <a:rPr lang="en-US" sz="1200" b="0" i="0" u="none" dirty="0" err="1">
                    <a:solidFill>
                      <a:schemeClr val="lt1"/>
                    </a:solidFill>
                    <a:latin typeface="Open Sans"/>
                    <a:ea typeface="Open Sans"/>
                    <a:cs typeface="Open Sans"/>
                    <a:sym typeface="Open Sans"/>
                  </a:rPr>
                  <a:t>adipiscing</a:t>
                </a:r>
                <a:r>
                  <a:rPr lang="en-US" sz="1200" b="0" i="0" u="none" dirty="0">
                    <a:solidFill>
                      <a:schemeClr val="lt1"/>
                    </a:solidFill>
                    <a:latin typeface="Open Sans"/>
                    <a:ea typeface="Open Sans"/>
                    <a:cs typeface="Open Sans"/>
                    <a:sym typeface="Open Sans"/>
                  </a:rPr>
                  <a:t> </a:t>
                </a:r>
                <a:r>
                  <a:rPr lang="en-US" sz="1200" b="0" i="0" u="none" dirty="0" err="1">
                    <a:solidFill>
                      <a:schemeClr val="lt1"/>
                    </a:solidFill>
                    <a:latin typeface="Open Sans"/>
                    <a:ea typeface="Open Sans"/>
                    <a:cs typeface="Open Sans"/>
                    <a:sym typeface="Open Sans"/>
                  </a:rPr>
                  <a:t>elit</a:t>
                </a:r>
                <a:endParaRPr dirty="0"/>
              </a:p>
            </p:txBody>
          </p:sp>
        </p:grpSp>
        <p:grpSp>
          <p:nvGrpSpPr>
            <p:cNvPr id="71" name="Группа 2">
              <a:extLst>
                <a:ext uri="{FF2B5EF4-FFF2-40B4-BE49-F238E27FC236}">
                  <a16:creationId xmlns:a16="http://schemas.microsoft.com/office/drawing/2014/main" id="{B4D70F85-4BD7-42BC-AAC3-00CDF3D3280D}"/>
                </a:ext>
              </a:extLst>
            </p:cNvPr>
            <p:cNvGrpSpPr/>
            <p:nvPr/>
          </p:nvGrpSpPr>
          <p:grpSpPr>
            <a:xfrm>
              <a:off x="6200775" y="574675"/>
              <a:ext cx="1857375" cy="2119312"/>
              <a:chOff x="6200775" y="574675"/>
              <a:chExt cx="1857375" cy="2119312"/>
            </a:xfrm>
          </p:grpSpPr>
          <p:sp>
            <p:nvSpPr>
              <p:cNvPr id="100" name="Google Shape;213;p15">
                <a:extLst>
                  <a:ext uri="{FF2B5EF4-FFF2-40B4-BE49-F238E27FC236}">
                    <a16:creationId xmlns:a16="http://schemas.microsoft.com/office/drawing/2014/main" id="{BC201771-1A93-4B01-8014-E0FE27CBA561}"/>
                  </a:ext>
                </a:extLst>
              </p:cNvPr>
              <p:cNvSpPr/>
              <p:nvPr/>
            </p:nvSpPr>
            <p:spPr>
              <a:xfrm>
                <a:off x="6200775" y="2116137"/>
                <a:ext cx="1852612" cy="577850"/>
              </a:xfrm>
              <a:custGeom>
                <a:avLst/>
                <a:gdLst/>
                <a:ahLst/>
                <a:cxnLst/>
                <a:rect l="l" t="t" r="r" b="b"/>
                <a:pathLst>
                  <a:path w="493" h="154" extrusionOk="0">
                    <a:moveTo>
                      <a:pt x="13" y="23"/>
                    </a:moveTo>
                    <a:cubicBezTo>
                      <a:pt x="233" y="149"/>
                      <a:pt x="233" y="149"/>
                      <a:pt x="233" y="149"/>
                    </a:cubicBezTo>
                    <a:cubicBezTo>
                      <a:pt x="241" y="154"/>
                      <a:pt x="252" y="154"/>
                      <a:pt x="260" y="149"/>
                    </a:cubicBezTo>
                    <a:cubicBezTo>
                      <a:pt x="480" y="23"/>
                      <a:pt x="480" y="23"/>
                      <a:pt x="480" y="23"/>
                    </a:cubicBezTo>
                    <a:cubicBezTo>
                      <a:pt x="488" y="18"/>
                      <a:pt x="493" y="9"/>
                      <a:pt x="493" y="0"/>
                    </a:cubicBezTo>
                    <a:cubicBezTo>
                      <a:pt x="0" y="0"/>
                      <a:pt x="0" y="0"/>
                      <a:pt x="0" y="0"/>
                    </a:cubicBezTo>
                    <a:cubicBezTo>
                      <a:pt x="0" y="9"/>
                      <a:pt x="5" y="18"/>
                      <a:pt x="13" y="23"/>
                    </a:cubicBezTo>
                    <a:close/>
                  </a:path>
                </a:pathLst>
              </a:custGeom>
              <a:solidFill>
                <a:srgbClr val="CC23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01" name="Google Shape;214;p15">
                <a:extLst>
                  <a:ext uri="{FF2B5EF4-FFF2-40B4-BE49-F238E27FC236}">
                    <a16:creationId xmlns:a16="http://schemas.microsoft.com/office/drawing/2014/main" id="{FF6B07FD-C6F4-4642-B7AD-9C8CB228AE22}"/>
                  </a:ext>
                </a:extLst>
              </p:cNvPr>
              <p:cNvSpPr/>
              <p:nvPr/>
            </p:nvSpPr>
            <p:spPr>
              <a:xfrm>
                <a:off x="6200775" y="1157287"/>
                <a:ext cx="1857375" cy="958850"/>
              </a:xfrm>
              <a:custGeom>
                <a:avLst/>
                <a:gdLst/>
                <a:ahLst/>
                <a:cxnLst/>
                <a:rect l="l" t="t" r="r" b="b"/>
                <a:pathLst>
                  <a:path w="494" h="255" extrusionOk="0">
                    <a:moveTo>
                      <a:pt x="494" y="1"/>
                    </a:moveTo>
                    <a:cubicBezTo>
                      <a:pt x="494" y="1"/>
                      <a:pt x="494" y="0"/>
                      <a:pt x="494" y="0"/>
                    </a:cubicBezTo>
                    <a:cubicBezTo>
                      <a:pt x="0" y="0"/>
                      <a:pt x="0" y="0"/>
                      <a:pt x="0" y="0"/>
                    </a:cubicBezTo>
                    <a:cubicBezTo>
                      <a:pt x="0" y="254"/>
                      <a:pt x="0" y="254"/>
                      <a:pt x="0" y="254"/>
                    </a:cubicBezTo>
                    <a:cubicBezTo>
                      <a:pt x="0" y="254"/>
                      <a:pt x="0" y="255"/>
                      <a:pt x="0" y="255"/>
                    </a:cubicBezTo>
                    <a:cubicBezTo>
                      <a:pt x="493" y="255"/>
                      <a:pt x="493" y="255"/>
                      <a:pt x="493" y="255"/>
                    </a:cubicBezTo>
                    <a:cubicBezTo>
                      <a:pt x="493" y="255"/>
                      <a:pt x="493" y="254"/>
                      <a:pt x="493" y="254"/>
                    </a:cubicBezTo>
                    <a:lnTo>
                      <a:pt x="494" y="1"/>
                    </a:lnTo>
                    <a:close/>
                  </a:path>
                </a:pathLst>
              </a:custGeom>
              <a:solidFill>
                <a:srgbClr val="E249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02" name="Google Shape;215;p15">
                <a:extLst>
                  <a:ext uri="{FF2B5EF4-FFF2-40B4-BE49-F238E27FC236}">
                    <a16:creationId xmlns:a16="http://schemas.microsoft.com/office/drawing/2014/main" id="{2594B965-2719-4AC5-9BDB-E0AAB4C8317D}"/>
                  </a:ext>
                </a:extLst>
              </p:cNvPr>
              <p:cNvSpPr/>
              <p:nvPr/>
            </p:nvSpPr>
            <p:spPr>
              <a:xfrm>
                <a:off x="6200775" y="574675"/>
                <a:ext cx="1857375" cy="582612"/>
              </a:xfrm>
              <a:custGeom>
                <a:avLst/>
                <a:gdLst/>
                <a:ahLst/>
                <a:cxnLst/>
                <a:rect l="l" t="t" r="r" b="b"/>
                <a:pathLst>
                  <a:path w="494" h="155" extrusionOk="0">
                    <a:moveTo>
                      <a:pt x="480" y="132"/>
                    </a:moveTo>
                    <a:cubicBezTo>
                      <a:pt x="261" y="5"/>
                      <a:pt x="261" y="5"/>
                      <a:pt x="261" y="5"/>
                    </a:cubicBezTo>
                    <a:cubicBezTo>
                      <a:pt x="252" y="0"/>
                      <a:pt x="242" y="0"/>
                      <a:pt x="233" y="5"/>
                    </a:cubicBezTo>
                    <a:cubicBezTo>
                      <a:pt x="14" y="132"/>
                      <a:pt x="14" y="132"/>
                      <a:pt x="14" y="132"/>
                    </a:cubicBezTo>
                    <a:cubicBezTo>
                      <a:pt x="5" y="137"/>
                      <a:pt x="0" y="146"/>
                      <a:pt x="0" y="155"/>
                    </a:cubicBezTo>
                    <a:cubicBezTo>
                      <a:pt x="494" y="155"/>
                      <a:pt x="494" y="155"/>
                      <a:pt x="494" y="155"/>
                    </a:cubicBezTo>
                    <a:cubicBezTo>
                      <a:pt x="494" y="146"/>
                      <a:pt x="488" y="137"/>
                      <a:pt x="480" y="132"/>
                    </a:cubicBezTo>
                    <a:close/>
                  </a:path>
                </a:pathLst>
              </a:custGeom>
              <a:solidFill>
                <a:srgbClr val="F06E7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03" name="Google Shape;235;p15">
                <a:extLst>
                  <a:ext uri="{FF2B5EF4-FFF2-40B4-BE49-F238E27FC236}">
                    <a16:creationId xmlns:a16="http://schemas.microsoft.com/office/drawing/2014/main" id="{304D2469-FB1B-4C71-A057-09C67C363D33}"/>
                  </a:ext>
                </a:extLst>
              </p:cNvPr>
              <p:cNvSpPr/>
              <p:nvPr/>
            </p:nvSpPr>
            <p:spPr>
              <a:xfrm>
                <a:off x="6959600" y="714375"/>
                <a:ext cx="354012" cy="315912"/>
              </a:xfrm>
              <a:custGeom>
                <a:avLst/>
                <a:gdLst/>
                <a:ahLst/>
                <a:cxnLst/>
                <a:rect l="l" t="t" r="r" b="b"/>
                <a:pathLst>
                  <a:path w="94" h="84" extrusionOk="0">
                    <a:moveTo>
                      <a:pt x="64" y="11"/>
                    </a:moveTo>
                    <a:cubicBezTo>
                      <a:pt x="58" y="11"/>
                      <a:pt x="58" y="11"/>
                      <a:pt x="58" y="11"/>
                    </a:cubicBezTo>
                    <a:cubicBezTo>
                      <a:pt x="58" y="8"/>
                      <a:pt x="55" y="5"/>
                      <a:pt x="52" y="5"/>
                    </a:cubicBezTo>
                    <a:cubicBezTo>
                      <a:pt x="42" y="5"/>
                      <a:pt x="42" y="5"/>
                      <a:pt x="42" y="5"/>
                    </a:cubicBezTo>
                    <a:cubicBezTo>
                      <a:pt x="39" y="5"/>
                      <a:pt x="36" y="8"/>
                      <a:pt x="36" y="11"/>
                    </a:cubicBezTo>
                    <a:cubicBezTo>
                      <a:pt x="30" y="11"/>
                      <a:pt x="30" y="11"/>
                      <a:pt x="30" y="11"/>
                    </a:cubicBezTo>
                    <a:cubicBezTo>
                      <a:pt x="31" y="5"/>
                      <a:pt x="35" y="0"/>
                      <a:pt x="40" y="0"/>
                    </a:cubicBezTo>
                    <a:cubicBezTo>
                      <a:pt x="54" y="0"/>
                      <a:pt x="54" y="0"/>
                      <a:pt x="54" y="0"/>
                    </a:cubicBezTo>
                    <a:cubicBezTo>
                      <a:pt x="59" y="0"/>
                      <a:pt x="64" y="5"/>
                      <a:pt x="64" y="11"/>
                    </a:cubicBezTo>
                    <a:close/>
                    <a:moveTo>
                      <a:pt x="15" y="47"/>
                    </a:moveTo>
                    <a:cubicBezTo>
                      <a:pt x="38" y="47"/>
                      <a:pt x="38" y="47"/>
                      <a:pt x="38" y="47"/>
                    </a:cubicBezTo>
                    <a:cubicBezTo>
                      <a:pt x="38" y="43"/>
                      <a:pt x="38" y="43"/>
                      <a:pt x="38" y="43"/>
                    </a:cubicBezTo>
                    <a:cubicBezTo>
                      <a:pt x="38" y="41"/>
                      <a:pt x="40" y="39"/>
                      <a:pt x="42" y="39"/>
                    </a:cubicBezTo>
                    <a:cubicBezTo>
                      <a:pt x="52" y="39"/>
                      <a:pt x="52" y="39"/>
                      <a:pt x="52" y="39"/>
                    </a:cubicBezTo>
                    <a:cubicBezTo>
                      <a:pt x="54" y="39"/>
                      <a:pt x="56" y="41"/>
                      <a:pt x="56" y="43"/>
                    </a:cubicBezTo>
                    <a:cubicBezTo>
                      <a:pt x="56" y="47"/>
                      <a:pt x="56" y="47"/>
                      <a:pt x="56" y="47"/>
                    </a:cubicBezTo>
                    <a:cubicBezTo>
                      <a:pt x="80" y="47"/>
                      <a:pt x="80" y="47"/>
                      <a:pt x="80" y="47"/>
                    </a:cubicBezTo>
                    <a:cubicBezTo>
                      <a:pt x="87" y="47"/>
                      <a:pt x="92" y="41"/>
                      <a:pt x="94" y="33"/>
                    </a:cubicBezTo>
                    <a:cubicBezTo>
                      <a:pt x="94" y="26"/>
                      <a:pt x="94" y="26"/>
                      <a:pt x="94" y="26"/>
                    </a:cubicBezTo>
                    <a:cubicBezTo>
                      <a:pt x="94" y="19"/>
                      <a:pt x="89" y="14"/>
                      <a:pt x="83" y="14"/>
                    </a:cubicBezTo>
                    <a:cubicBezTo>
                      <a:pt x="77" y="14"/>
                      <a:pt x="77" y="14"/>
                      <a:pt x="77" y="14"/>
                    </a:cubicBezTo>
                    <a:cubicBezTo>
                      <a:pt x="75" y="14"/>
                      <a:pt x="75" y="14"/>
                      <a:pt x="75" y="14"/>
                    </a:cubicBezTo>
                    <a:cubicBezTo>
                      <a:pt x="71" y="14"/>
                      <a:pt x="71" y="14"/>
                      <a:pt x="71" y="14"/>
                    </a:cubicBezTo>
                    <a:cubicBezTo>
                      <a:pt x="67" y="14"/>
                      <a:pt x="67" y="14"/>
                      <a:pt x="67" y="14"/>
                    </a:cubicBezTo>
                    <a:cubicBezTo>
                      <a:pt x="64" y="14"/>
                      <a:pt x="64" y="14"/>
                      <a:pt x="64" y="14"/>
                    </a:cubicBezTo>
                    <a:cubicBezTo>
                      <a:pt x="58" y="14"/>
                      <a:pt x="58" y="14"/>
                      <a:pt x="58" y="14"/>
                    </a:cubicBezTo>
                    <a:cubicBezTo>
                      <a:pt x="36" y="14"/>
                      <a:pt x="36" y="14"/>
                      <a:pt x="36" y="14"/>
                    </a:cubicBezTo>
                    <a:cubicBezTo>
                      <a:pt x="30" y="14"/>
                      <a:pt x="30" y="14"/>
                      <a:pt x="30" y="14"/>
                    </a:cubicBezTo>
                    <a:cubicBezTo>
                      <a:pt x="22" y="14"/>
                      <a:pt x="22" y="14"/>
                      <a:pt x="22" y="14"/>
                    </a:cubicBezTo>
                    <a:cubicBezTo>
                      <a:pt x="18" y="14"/>
                      <a:pt x="18" y="14"/>
                      <a:pt x="18" y="14"/>
                    </a:cubicBezTo>
                    <a:cubicBezTo>
                      <a:pt x="15" y="14"/>
                      <a:pt x="15" y="14"/>
                      <a:pt x="15" y="14"/>
                    </a:cubicBezTo>
                    <a:cubicBezTo>
                      <a:pt x="11" y="14"/>
                      <a:pt x="11" y="14"/>
                      <a:pt x="11" y="14"/>
                    </a:cubicBezTo>
                    <a:cubicBezTo>
                      <a:pt x="5" y="14"/>
                      <a:pt x="0" y="19"/>
                      <a:pt x="0" y="26"/>
                    </a:cubicBezTo>
                    <a:cubicBezTo>
                      <a:pt x="0" y="33"/>
                      <a:pt x="0" y="33"/>
                      <a:pt x="0" y="33"/>
                    </a:cubicBezTo>
                    <a:cubicBezTo>
                      <a:pt x="2" y="41"/>
                      <a:pt x="8" y="47"/>
                      <a:pt x="15" y="47"/>
                    </a:cubicBezTo>
                    <a:close/>
                    <a:moveTo>
                      <a:pt x="80" y="51"/>
                    </a:moveTo>
                    <a:cubicBezTo>
                      <a:pt x="56" y="51"/>
                      <a:pt x="56" y="51"/>
                      <a:pt x="56" y="51"/>
                    </a:cubicBezTo>
                    <a:cubicBezTo>
                      <a:pt x="56" y="54"/>
                      <a:pt x="56" y="54"/>
                      <a:pt x="56" y="54"/>
                    </a:cubicBezTo>
                    <a:cubicBezTo>
                      <a:pt x="56" y="56"/>
                      <a:pt x="54" y="58"/>
                      <a:pt x="52" y="58"/>
                    </a:cubicBezTo>
                    <a:cubicBezTo>
                      <a:pt x="42" y="58"/>
                      <a:pt x="42" y="58"/>
                      <a:pt x="42" y="58"/>
                    </a:cubicBezTo>
                    <a:cubicBezTo>
                      <a:pt x="40" y="58"/>
                      <a:pt x="38" y="56"/>
                      <a:pt x="38" y="54"/>
                    </a:cubicBezTo>
                    <a:cubicBezTo>
                      <a:pt x="38" y="51"/>
                      <a:pt x="38" y="51"/>
                      <a:pt x="38" y="51"/>
                    </a:cubicBezTo>
                    <a:cubicBezTo>
                      <a:pt x="15" y="51"/>
                      <a:pt x="15" y="51"/>
                      <a:pt x="15" y="51"/>
                    </a:cubicBezTo>
                    <a:cubicBezTo>
                      <a:pt x="9" y="51"/>
                      <a:pt x="4" y="47"/>
                      <a:pt x="0" y="42"/>
                    </a:cubicBezTo>
                    <a:cubicBezTo>
                      <a:pt x="0" y="71"/>
                      <a:pt x="0" y="71"/>
                      <a:pt x="0" y="71"/>
                    </a:cubicBezTo>
                    <a:cubicBezTo>
                      <a:pt x="0" y="78"/>
                      <a:pt x="5" y="84"/>
                      <a:pt x="11" y="84"/>
                    </a:cubicBezTo>
                    <a:cubicBezTo>
                      <a:pt x="15" y="84"/>
                      <a:pt x="15" y="84"/>
                      <a:pt x="15" y="84"/>
                    </a:cubicBezTo>
                    <a:cubicBezTo>
                      <a:pt x="18" y="84"/>
                      <a:pt x="18" y="84"/>
                      <a:pt x="18" y="84"/>
                    </a:cubicBezTo>
                    <a:cubicBezTo>
                      <a:pt x="22" y="84"/>
                      <a:pt x="22" y="84"/>
                      <a:pt x="22" y="84"/>
                    </a:cubicBezTo>
                    <a:cubicBezTo>
                      <a:pt x="71" y="84"/>
                      <a:pt x="71" y="84"/>
                      <a:pt x="71" y="84"/>
                    </a:cubicBezTo>
                    <a:cubicBezTo>
                      <a:pt x="75" y="84"/>
                      <a:pt x="75" y="84"/>
                      <a:pt x="75" y="84"/>
                    </a:cubicBezTo>
                    <a:cubicBezTo>
                      <a:pt x="77" y="84"/>
                      <a:pt x="77" y="84"/>
                      <a:pt x="77" y="84"/>
                    </a:cubicBezTo>
                    <a:cubicBezTo>
                      <a:pt x="83" y="84"/>
                      <a:pt x="83" y="84"/>
                      <a:pt x="83" y="84"/>
                    </a:cubicBezTo>
                    <a:cubicBezTo>
                      <a:pt x="89" y="84"/>
                      <a:pt x="94" y="78"/>
                      <a:pt x="94" y="71"/>
                    </a:cubicBezTo>
                    <a:cubicBezTo>
                      <a:pt x="94" y="42"/>
                      <a:pt x="94" y="42"/>
                      <a:pt x="94" y="42"/>
                    </a:cubicBezTo>
                    <a:cubicBezTo>
                      <a:pt x="91" y="47"/>
                      <a:pt x="85" y="51"/>
                      <a:pt x="80" y="51"/>
                    </a:cubicBezTo>
                    <a:close/>
                    <a:moveTo>
                      <a:pt x="51" y="42"/>
                    </a:moveTo>
                    <a:cubicBezTo>
                      <a:pt x="43" y="42"/>
                      <a:pt x="43" y="42"/>
                      <a:pt x="43" y="42"/>
                    </a:cubicBezTo>
                    <a:cubicBezTo>
                      <a:pt x="42" y="42"/>
                      <a:pt x="41" y="43"/>
                      <a:pt x="41" y="44"/>
                    </a:cubicBezTo>
                    <a:cubicBezTo>
                      <a:pt x="41" y="46"/>
                      <a:pt x="41" y="46"/>
                      <a:pt x="41" y="46"/>
                    </a:cubicBezTo>
                    <a:cubicBezTo>
                      <a:pt x="41" y="47"/>
                      <a:pt x="41" y="47"/>
                      <a:pt x="41" y="47"/>
                    </a:cubicBezTo>
                    <a:cubicBezTo>
                      <a:pt x="41" y="50"/>
                      <a:pt x="41" y="50"/>
                      <a:pt x="41" y="50"/>
                    </a:cubicBezTo>
                    <a:cubicBezTo>
                      <a:pt x="41" y="51"/>
                      <a:pt x="41" y="51"/>
                      <a:pt x="41" y="51"/>
                    </a:cubicBezTo>
                    <a:cubicBezTo>
                      <a:pt x="41" y="53"/>
                      <a:pt x="41" y="53"/>
                      <a:pt x="41" y="53"/>
                    </a:cubicBezTo>
                    <a:cubicBezTo>
                      <a:pt x="41" y="54"/>
                      <a:pt x="42" y="55"/>
                      <a:pt x="43" y="55"/>
                    </a:cubicBezTo>
                    <a:cubicBezTo>
                      <a:pt x="51" y="55"/>
                      <a:pt x="51" y="55"/>
                      <a:pt x="51" y="55"/>
                    </a:cubicBezTo>
                    <a:cubicBezTo>
                      <a:pt x="52" y="55"/>
                      <a:pt x="53" y="54"/>
                      <a:pt x="53" y="53"/>
                    </a:cubicBezTo>
                    <a:cubicBezTo>
                      <a:pt x="53" y="51"/>
                      <a:pt x="53" y="51"/>
                      <a:pt x="53" y="51"/>
                    </a:cubicBezTo>
                    <a:cubicBezTo>
                      <a:pt x="53" y="50"/>
                      <a:pt x="53" y="50"/>
                      <a:pt x="53" y="50"/>
                    </a:cubicBezTo>
                    <a:cubicBezTo>
                      <a:pt x="53" y="47"/>
                      <a:pt x="53" y="47"/>
                      <a:pt x="53" y="47"/>
                    </a:cubicBezTo>
                    <a:cubicBezTo>
                      <a:pt x="53" y="46"/>
                      <a:pt x="53" y="46"/>
                      <a:pt x="53" y="46"/>
                    </a:cubicBezTo>
                    <a:cubicBezTo>
                      <a:pt x="53" y="44"/>
                      <a:pt x="53" y="44"/>
                      <a:pt x="53" y="44"/>
                    </a:cubicBezTo>
                    <a:cubicBezTo>
                      <a:pt x="53" y="43"/>
                      <a:pt x="52" y="42"/>
                      <a:pt x="51"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04" name="Google Shape;238;p15">
                <a:extLst>
                  <a:ext uri="{FF2B5EF4-FFF2-40B4-BE49-F238E27FC236}">
                    <a16:creationId xmlns:a16="http://schemas.microsoft.com/office/drawing/2014/main" id="{CD4C6360-97F4-4198-87B1-9A22FF74253B}"/>
                  </a:ext>
                </a:extLst>
              </p:cNvPr>
              <p:cNvSpPr txBox="1"/>
              <p:nvPr/>
            </p:nvSpPr>
            <p:spPr>
              <a:xfrm>
                <a:off x="6942137" y="2124075"/>
                <a:ext cx="579437" cy="5603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700"/>
                  <a:buFont typeface="PT Sans"/>
                  <a:buNone/>
                </a:pPr>
                <a:r>
                  <a:rPr lang="en-US" sz="2700" b="0" i="0" u="none">
                    <a:solidFill>
                      <a:srgbClr val="FFFFFF"/>
                    </a:solidFill>
                    <a:latin typeface="PT Sans"/>
                    <a:ea typeface="PT Sans"/>
                    <a:cs typeface="PT Sans"/>
                    <a:sym typeface="PT Sans"/>
                  </a:rPr>
                  <a:t>02</a:t>
                </a:r>
                <a:endParaRPr/>
              </a:p>
            </p:txBody>
          </p:sp>
          <p:sp>
            <p:nvSpPr>
              <p:cNvPr id="105" name="Google Shape;253;p15">
                <a:extLst>
                  <a:ext uri="{FF2B5EF4-FFF2-40B4-BE49-F238E27FC236}">
                    <a16:creationId xmlns:a16="http://schemas.microsoft.com/office/drawing/2014/main" id="{206CA3FF-DCD6-46F1-AA76-950A7CF8422E}"/>
                  </a:ext>
                </a:extLst>
              </p:cNvPr>
              <p:cNvSpPr txBox="1"/>
              <p:nvPr/>
            </p:nvSpPr>
            <p:spPr>
              <a:xfrm>
                <a:off x="6561137" y="1206500"/>
                <a:ext cx="1228725" cy="8302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Open Sans"/>
                  <a:buNone/>
                </a:pPr>
                <a:r>
                  <a:rPr lang="en-US" sz="1200" b="0" i="0" u="none">
                    <a:solidFill>
                      <a:schemeClr val="lt1"/>
                    </a:solidFill>
                    <a:latin typeface="Open Sans"/>
                    <a:ea typeface="Open Sans"/>
                    <a:cs typeface="Open Sans"/>
                    <a:sym typeface="Open Sans"/>
                  </a:rPr>
                  <a:t>Lorem ipsum dolor sit amet, consectetur adipiscing elit</a:t>
                </a:r>
                <a:endParaRPr/>
              </a:p>
            </p:txBody>
          </p:sp>
        </p:grpSp>
        <p:grpSp>
          <p:nvGrpSpPr>
            <p:cNvPr id="72" name="Группа 5">
              <a:extLst>
                <a:ext uri="{FF2B5EF4-FFF2-40B4-BE49-F238E27FC236}">
                  <a16:creationId xmlns:a16="http://schemas.microsoft.com/office/drawing/2014/main" id="{B61EFD6F-5578-42FA-BDC1-30168C89D52E}"/>
                </a:ext>
              </a:extLst>
            </p:cNvPr>
            <p:cNvGrpSpPr/>
            <p:nvPr/>
          </p:nvGrpSpPr>
          <p:grpSpPr>
            <a:xfrm>
              <a:off x="4127500" y="4164012"/>
              <a:ext cx="1855787" cy="2132012"/>
              <a:chOff x="4127500" y="4164012"/>
              <a:chExt cx="1855787" cy="2132012"/>
            </a:xfrm>
          </p:grpSpPr>
          <p:sp>
            <p:nvSpPr>
              <p:cNvPr id="94" name="Google Shape;228;p15">
                <a:extLst>
                  <a:ext uri="{FF2B5EF4-FFF2-40B4-BE49-F238E27FC236}">
                    <a16:creationId xmlns:a16="http://schemas.microsoft.com/office/drawing/2014/main" id="{8A4A7DA4-3720-4061-9D70-BADB1879B082}"/>
                  </a:ext>
                </a:extLst>
              </p:cNvPr>
              <p:cNvSpPr/>
              <p:nvPr/>
            </p:nvSpPr>
            <p:spPr>
              <a:xfrm>
                <a:off x="4127500" y="4746625"/>
                <a:ext cx="1855787" cy="954087"/>
              </a:xfrm>
              <a:custGeom>
                <a:avLst/>
                <a:gdLst/>
                <a:ahLst/>
                <a:cxnLst/>
                <a:rect l="l" t="t" r="r" b="b"/>
                <a:pathLst>
                  <a:path w="494" h="254" extrusionOk="0">
                    <a:moveTo>
                      <a:pt x="494" y="0"/>
                    </a:moveTo>
                    <a:cubicBezTo>
                      <a:pt x="494" y="0"/>
                      <a:pt x="494" y="0"/>
                      <a:pt x="494" y="0"/>
                    </a:cubicBezTo>
                    <a:cubicBezTo>
                      <a:pt x="0" y="0"/>
                      <a:pt x="0" y="0"/>
                      <a:pt x="0" y="0"/>
                    </a:cubicBezTo>
                    <a:cubicBezTo>
                      <a:pt x="0" y="0"/>
                      <a:pt x="0" y="0"/>
                      <a:pt x="0" y="0"/>
                    </a:cubicBezTo>
                    <a:cubicBezTo>
                      <a:pt x="0" y="254"/>
                      <a:pt x="0" y="254"/>
                      <a:pt x="0" y="254"/>
                    </a:cubicBezTo>
                    <a:cubicBezTo>
                      <a:pt x="0" y="254"/>
                      <a:pt x="0" y="254"/>
                      <a:pt x="0" y="254"/>
                    </a:cubicBezTo>
                    <a:cubicBezTo>
                      <a:pt x="494" y="254"/>
                      <a:pt x="494" y="254"/>
                      <a:pt x="494" y="254"/>
                    </a:cubicBezTo>
                    <a:cubicBezTo>
                      <a:pt x="494" y="254"/>
                      <a:pt x="494" y="254"/>
                      <a:pt x="494" y="254"/>
                    </a:cubicBezTo>
                    <a:lnTo>
                      <a:pt x="494" y="0"/>
                    </a:lnTo>
                    <a:close/>
                  </a:path>
                </a:pathLst>
              </a:custGeom>
              <a:solidFill>
                <a:srgbClr val="34B2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95" name="Google Shape;229;p15">
                <a:extLst>
                  <a:ext uri="{FF2B5EF4-FFF2-40B4-BE49-F238E27FC236}">
                    <a16:creationId xmlns:a16="http://schemas.microsoft.com/office/drawing/2014/main" id="{C0225510-6F2F-4957-A220-D06E24316ED6}"/>
                  </a:ext>
                </a:extLst>
              </p:cNvPr>
              <p:cNvSpPr/>
              <p:nvPr/>
            </p:nvSpPr>
            <p:spPr>
              <a:xfrm>
                <a:off x="4127500" y="4164012"/>
                <a:ext cx="1855787" cy="582612"/>
              </a:xfrm>
              <a:custGeom>
                <a:avLst/>
                <a:gdLst/>
                <a:ahLst/>
                <a:cxnLst/>
                <a:rect l="l" t="t" r="r" b="b"/>
                <a:pathLst>
                  <a:path w="494" h="155" extrusionOk="0">
                    <a:moveTo>
                      <a:pt x="480" y="132"/>
                    </a:moveTo>
                    <a:cubicBezTo>
                      <a:pt x="261" y="5"/>
                      <a:pt x="261" y="5"/>
                      <a:pt x="261" y="5"/>
                    </a:cubicBezTo>
                    <a:cubicBezTo>
                      <a:pt x="253" y="0"/>
                      <a:pt x="242" y="0"/>
                      <a:pt x="234" y="5"/>
                    </a:cubicBezTo>
                    <a:cubicBezTo>
                      <a:pt x="14" y="131"/>
                      <a:pt x="14" y="131"/>
                      <a:pt x="14" y="131"/>
                    </a:cubicBezTo>
                    <a:cubicBezTo>
                      <a:pt x="6" y="136"/>
                      <a:pt x="1" y="145"/>
                      <a:pt x="0" y="155"/>
                    </a:cubicBezTo>
                    <a:cubicBezTo>
                      <a:pt x="494" y="155"/>
                      <a:pt x="494" y="155"/>
                      <a:pt x="494" y="155"/>
                    </a:cubicBezTo>
                    <a:cubicBezTo>
                      <a:pt x="494" y="145"/>
                      <a:pt x="489" y="137"/>
                      <a:pt x="480" y="132"/>
                    </a:cubicBezTo>
                    <a:close/>
                  </a:path>
                </a:pathLst>
              </a:custGeom>
              <a:solidFill>
                <a:srgbClr val="68CB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96" name="Google Shape;230;p15">
                <a:extLst>
                  <a:ext uri="{FF2B5EF4-FFF2-40B4-BE49-F238E27FC236}">
                    <a16:creationId xmlns:a16="http://schemas.microsoft.com/office/drawing/2014/main" id="{723D0869-0575-4292-B0E7-778DE6ADDC19}"/>
                  </a:ext>
                </a:extLst>
              </p:cNvPr>
              <p:cNvSpPr/>
              <p:nvPr/>
            </p:nvSpPr>
            <p:spPr>
              <a:xfrm>
                <a:off x="4127500" y="5700712"/>
                <a:ext cx="1855787" cy="582612"/>
              </a:xfrm>
              <a:custGeom>
                <a:avLst/>
                <a:gdLst/>
                <a:ahLst/>
                <a:cxnLst/>
                <a:rect l="l" t="t" r="r" b="b"/>
                <a:pathLst>
                  <a:path w="494" h="155" extrusionOk="0">
                    <a:moveTo>
                      <a:pt x="14" y="23"/>
                    </a:moveTo>
                    <a:cubicBezTo>
                      <a:pt x="233" y="150"/>
                      <a:pt x="233" y="150"/>
                      <a:pt x="233" y="150"/>
                    </a:cubicBezTo>
                    <a:cubicBezTo>
                      <a:pt x="242" y="155"/>
                      <a:pt x="252" y="155"/>
                      <a:pt x="261" y="150"/>
                    </a:cubicBezTo>
                    <a:cubicBezTo>
                      <a:pt x="480" y="24"/>
                      <a:pt x="480" y="24"/>
                      <a:pt x="480" y="24"/>
                    </a:cubicBezTo>
                    <a:cubicBezTo>
                      <a:pt x="489" y="19"/>
                      <a:pt x="494" y="10"/>
                      <a:pt x="494" y="0"/>
                    </a:cubicBezTo>
                    <a:cubicBezTo>
                      <a:pt x="0" y="0"/>
                      <a:pt x="0" y="0"/>
                      <a:pt x="0" y="0"/>
                    </a:cubicBezTo>
                    <a:cubicBezTo>
                      <a:pt x="1" y="10"/>
                      <a:pt x="6" y="19"/>
                      <a:pt x="14" y="23"/>
                    </a:cubicBezTo>
                    <a:close/>
                  </a:path>
                </a:pathLst>
              </a:custGeom>
              <a:solidFill>
                <a:srgbClr val="0A98C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97" name="Google Shape;234;p15">
                <a:extLst>
                  <a:ext uri="{FF2B5EF4-FFF2-40B4-BE49-F238E27FC236}">
                    <a16:creationId xmlns:a16="http://schemas.microsoft.com/office/drawing/2014/main" id="{1669DCD6-3B43-4B60-943D-1DC485EEC482}"/>
                  </a:ext>
                </a:extLst>
              </p:cNvPr>
              <p:cNvSpPr/>
              <p:nvPr/>
            </p:nvSpPr>
            <p:spPr>
              <a:xfrm>
                <a:off x="4768850" y="4329112"/>
                <a:ext cx="579437" cy="300037"/>
              </a:xfrm>
              <a:custGeom>
                <a:avLst/>
                <a:gdLst/>
                <a:ahLst/>
                <a:cxnLst/>
                <a:rect l="l" t="t" r="r" b="b"/>
                <a:pathLst>
                  <a:path w="154" h="80" extrusionOk="0">
                    <a:moveTo>
                      <a:pt x="111" y="75"/>
                    </a:moveTo>
                    <a:cubicBezTo>
                      <a:pt x="109" y="76"/>
                      <a:pt x="107" y="77"/>
                      <a:pt x="104" y="78"/>
                    </a:cubicBezTo>
                    <a:cubicBezTo>
                      <a:pt x="97" y="80"/>
                      <a:pt x="89" y="80"/>
                      <a:pt x="79" y="80"/>
                    </a:cubicBezTo>
                    <a:cubicBezTo>
                      <a:pt x="69" y="80"/>
                      <a:pt x="61" y="80"/>
                      <a:pt x="54" y="78"/>
                    </a:cubicBezTo>
                    <a:cubicBezTo>
                      <a:pt x="51" y="77"/>
                      <a:pt x="49" y="76"/>
                      <a:pt x="47" y="75"/>
                    </a:cubicBezTo>
                    <a:cubicBezTo>
                      <a:pt x="40" y="72"/>
                      <a:pt x="40" y="67"/>
                      <a:pt x="44" y="63"/>
                    </a:cubicBezTo>
                    <a:cubicBezTo>
                      <a:pt x="48" y="59"/>
                      <a:pt x="53" y="56"/>
                      <a:pt x="58" y="54"/>
                    </a:cubicBezTo>
                    <a:cubicBezTo>
                      <a:pt x="60" y="53"/>
                      <a:pt x="63" y="52"/>
                      <a:pt x="65" y="51"/>
                    </a:cubicBezTo>
                    <a:cubicBezTo>
                      <a:pt x="70" y="49"/>
                      <a:pt x="71" y="45"/>
                      <a:pt x="68" y="41"/>
                    </a:cubicBezTo>
                    <a:cubicBezTo>
                      <a:pt x="61" y="35"/>
                      <a:pt x="58" y="27"/>
                      <a:pt x="59" y="18"/>
                    </a:cubicBezTo>
                    <a:cubicBezTo>
                      <a:pt x="59" y="8"/>
                      <a:pt x="65" y="3"/>
                      <a:pt x="73" y="1"/>
                    </a:cubicBezTo>
                    <a:cubicBezTo>
                      <a:pt x="75" y="0"/>
                      <a:pt x="77" y="0"/>
                      <a:pt x="79" y="0"/>
                    </a:cubicBezTo>
                    <a:cubicBezTo>
                      <a:pt x="81" y="0"/>
                      <a:pt x="83" y="0"/>
                      <a:pt x="85" y="1"/>
                    </a:cubicBezTo>
                    <a:cubicBezTo>
                      <a:pt x="93" y="3"/>
                      <a:pt x="99" y="8"/>
                      <a:pt x="99" y="18"/>
                    </a:cubicBezTo>
                    <a:cubicBezTo>
                      <a:pt x="100" y="27"/>
                      <a:pt x="97" y="35"/>
                      <a:pt x="90" y="41"/>
                    </a:cubicBezTo>
                    <a:cubicBezTo>
                      <a:pt x="87" y="45"/>
                      <a:pt x="88" y="49"/>
                      <a:pt x="93" y="51"/>
                    </a:cubicBezTo>
                    <a:cubicBezTo>
                      <a:pt x="95" y="52"/>
                      <a:pt x="98" y="53"/>
                      <a:pt x="100" y="54"/>
                    </a:cubicBezTo>
                    <a:cubicBezTo>
                      <a:pt x="105" y="56"/>
                      <a:pt x="110" y="59"/>
                      <a:pt x="114" y="63"/>
                    </a:cubicBezTo>
                    <a:cubicBezTo>
                      <a:pt x="117" y="66"/>
                      <a:pt x="118" y="72"/>
                      <a:pt x="111" y="75"/>
                    </a:cubicBezTo>
                    <a:close/>
                    <a:moveTo>
                      <a:pt x="151" y="68"/>
                    </a:moveTo>
                    <a:cubicBezTo>
                      <a:pt x="148" y="66"/>
                      <a:pt x="145" y="64"/>
                      <a:pt x="141" y="62"/>
                    </a:cubicBezTo>
                    <a:cubicBezTo>
                      <a:pt x="140" y="61"/>
                      <a:pt x="138" y="60"/>
                      <a:pt x="136" y="60"/>
                    </a:cubicBezTo>
                    <a:cubicBezTo>
                      <a:pt x="133" y="59"/>
                      <a:pt x="132" y="55"/>
                      <a:pt x="135" y="53"/>
                    </a:cubicBezTo>
                    <a:cubicBezTo>
                      <a:pt x="139" y="49"/>
                      <a:pt x="141" y="43"/>
                      <a:pt x="141" y="37"/>
                    </a:cubicBezTo>
                    <a:cubicBezTo>
                      <a:pt x="141" y="30"/>
                      <a:pt x="137" y="27"/>
                      <a:pt x="131" y="25"/>
                    </a:cubicBezTo>
                    <a:cubicBezTo>
                      <a:pt x="129" y="25"/>
                      <a:pt x="128" y="25"/>
                      <a:pt x="127" y="25"/>
                    </a:cubicBezTo>
                    <a:cubicBezTo>
                      <a:pt x="126" y="25"/>
                      <a:pt x="124" y="25"/>
                      <a:pt x="123" y="25"/>
                    </a:cubicBezTo>
                    <a:cubicBezTo>
                      <a:pt x="117" y="27"/>
                      <a:pt x="113" y="30"/>
                      <a:pt x="113" y="37"/>
                    </a:cubicBezTo>
                    <a:cubicBezTo>
                      <a:pt x="113" y="43"/>
                      <a:pt x="114" y="49"/>
                      <a:pt x="119" y="53"/>
                    </a:cubicBezTo>
                    <a:cubicBezTo>
                      <a:pt x="121" y="56"/>
                      <a:pt x="120" y="59"/>
                      <a:pt x="117" y="60"/>
                    </a:cubicBezTo>
                    <a:cubicBezTo>
                      <a:pt x="117" y="60"/>
                      <a:pt x="117" y="60"/>
                      <a:pt x="117" y="60"/>
                    </a:cubicBezTo>
                    <a:cubicBezTo>
                      <a:pt x="117" y="60"/>
                      <a:pt x="118" y="61"/>
                      <a:pt x="118" y="61"/>
                    </a:cubicBezTo>
                    <a:cubicBezTo>
                      <a:pt x="120" y="63"/>
                      <a:pt x="122" y="67"/>
                      <a:pt x="121" y="70"/>
                    </a:cubicBezTo>
                    <a:cubicBezTo>
                      <a:pt x="120" y="73"/>
                      <a:pt x="118" y="76"/>
                      <a:pt x="115" y="78"/>
                    </a:cubicBezTo>
                    <a:cubicBezTo>
                      <a:pt x="114" y="78"/>
                      <a:pt x="113" y="79"/>
                      <a:pt x="112" y="79"/>
                    </a:cubicBezTo>
                    <a:cubicBezTo>
                      <a:pt x="116" y="80"/>
                      <a:pt x="121" y="80"/>
                      <a:pt x="127" y="80"/>
                    </a:cubicBezTo>
                    <a:cubicBezTo>
                      <a:pt x="134" y="80"/>
                      <a:pt x="139" y="80"/>
                      <a:pt x="144" y="78"/>
                    </a:cubicBezTo>
                    <a:cubicBezTo>
                      <a:pt x="146" y="78"/>
                      <a:pt x="148" y="78"/>
                      <a:pt x="149" y="77"/>
                    </a:cubicBezTo>
                    <a:cubicBezTo>
                      <a:pt x="154" y="75"/>
                      <a:pt x="153" y="70"/>
                      <a:pt x="151" y="68"/>
                    </a:cubicBezTo>
                    <a:close/>
                    <a:moveTo>
                      <a:pt x="36" y="70"/>
                    </a:moveTo>
                    <a:cubicBezTo>
                      <a:pt x="36" y="67"/>
                      <a:pt x="37" y="64"/>
                      <a:pt x="40" y="61"/>
                    </a:cubicBezTo>
                    <a:cubicBezTo>
                      <a:pt x="41" y="60"/>
                      <a:pt x="42" y="59"/>
                      <a:pt x="43" y="58"/>
                    </a:cubicBezTo>
                    <a:cubicBezTo>
                      <a:pt x="42" y="58"/>
                      <a:pt x="41" y="58"/>
                      <a:pt x="41" y="58"/>
                    </a:cubicBezTo>
                    <a:cubicBezTo>
                      <a:pt x="37" y="56"/>
                      <a:pt x="36" y="53"/>
                      <a:pt x="39" y="50"/>
                    </a:cubicBezTo>
                    <a:cubicBezTo>
                      <a:pt x="44" y="45"/>
                      <a:pt x="46" y="39"/>
                      <a:pt x="46" y="32"/>
                    </a:cubicBezTo>
                    <a:cubicBezTo>
                      <a:pt x="46" y="25"/>
                      <a:pt x="41" y="21"/>
                      <a:pt x="34" y="19"/>
                    </a:cubicBezTo>
                    <a:cubicBezTo>
                      <a:pt x="33" y="19"/>
                      <a:pt x="32" y="19"/>
                      <a:pt x="30" y="19"/>
                    </a:cubicBezTo>
                    <a:cubicBezTo>
                      <a:pt x="29" y="19"/>
                      <a:pt x="27" y="19"/>
                      <a:pt x="26" y="19"/>
                    </a:cubicBezTo>
                    <a:cubicBezTo>
                      <a:pt x="19" y="21"/>
                      <a:pt x="15" y="25"/>
                      <a:pt x="15" y="32"/>
                    </a:cubicBezTo>
                    <a:cubicBezTo>
                      <a:pt x="14" y="39"/>
                      <a:pt x="16" y="45"/>
                      <a:pt x="21" y="50"/>
                    </a:cubicBezTo>
                    <a:cubicBezTo>
                      <a:pt x="24" y="53"/>
                      <a:pt x="23" y="56"/>
                      <a:pt x="20" y="58"/>
                    </a:cubicBezTo>
                    <a:cubicBezTo>
                      <a:pt x="18" y="58"/>
                      <a:pt x="16" y="59"/>
                      <a:pt x="14" y="60"/>
                    </a:cubicBezTo>
                    <a:cubicBezTo>
                      <a:pt x="10" y="62"/>
                      <a:pt x="6" y="64"/>
                      <a:pt x="3" y="67"/>
                    </a:cubicBezTo>
                    <a:cubicBezTo>
                      <a:pt x="0" y="70"/>
                      <a:pt x="0" y="74"/>
                      <a:pt x="5" y="76"/>
                    </a:cubicBezTo>
                    <a:cubicBezTo>
                      <a:pt x="7" y="77"/>
                      <a:pt x="9" y="78"/>
                      <a:pt x="11" y="78"/>
                    </a:cubicBezTo>
                    <a:cubicBezTo>
                      <a:pt x="17" y="80"/>
                      <a:pt x="23" y="80"/>
                      <a:pt x="30" y="80"/>
                    </a:cubicBezTo>
                    <a:cubicBezTo>
                      <a:pt x="36" y="80"/>
                      <a:pt x="41" y="80"/>
                      <a:pt x="46" y="79"/>
                    </a:cubicBezTo>
                    <a:cubicBezTo>
                      <a:pt x="45" y="79"/>
                      <a:pt x="44" y="78"/>
                      <a:pt x="43" y="78"/>
                    </a:cubicBezTo>
                    <a:cubicBezTo>
                      <a:pt x="39" y="76"/>
                      <a:pt x="37" y="73"/>
                      <a:pt x="36" y="7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98" name="Google Shape;241;p15">
                <a:extLst>
                  <a:ext uri="{FF2B5EF4-FFF2-40B4-BE49-F238E27FC236}">
                    <a16:creationId xmlns:a16="http://schemas.microsoft.com/office/drawing/2014/main" id="{6E430308-054A-42D8-A660-190F918CC7B9}"/>
                  </a:ext>
                </a:extLst>
              </p:cNvPr>
              <p:cNvSpPr txBox="1"/>
              <p:nvPr/>
            </p:nvSpPr>
            <p:spPr>
              <a:xfrm>
                <a:off x="4870450" y="5735637"/>
                <a:ext cx="579437" cy="5603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700"/>
                  <a:buFont typeface="PT Sans"/>
                  <a:buNone/>
                </a:pPr>
                <a:r>
                  <a:rPr lang="en-US" sz="2700" b="0" i="0" u="none">
                    <a:solidFill>
                      <a:srgbClr val="FFFFFF"/>
                    </a:solidFill>
                    <a:latin typeface="PT Sans"/>
                    <a:ea typeface="PT Sans"/>
                    <a:cs typeface="PT Sans"/>
                    <a:sym typeface="PT Sans"/>
                  </a:rPr>
                  <a:t>05</a:t>
                </a:r>
                <a:endParaRPr/>
              </a:p>
            </p:txBody>
          </p:sp>
          <p:sp>
            <p:nvSpPr>
              <p:cNvPr id="99" name="Google Shape;254;p15">
                <a:extLst>
                  <a:ext uri="{FF2B5EF4-FFF2-40B4-BE49-F238E27FC236}">
                    <a16:creationId xmlns:a16="http://schemas.microsoft.com/office/drawing/2014/main" id="{FA2AF0C8-CA7A-4BA2-A06F-E9233364E7A3}"/>
                  </a:ext>
                </a:extLst>
              </p:cNvPr>
              <p:cNvSpPr txBox="1"/>
              <p:nvPr/>
            </p:nvSpPr>
            <p:spPr>
              <a:xfrm>
                <a:off x="4481512" y="4797425"/>
                <a:ext cx="1227137"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Open Sans"/>
                  <a:buNone/>
                </a:pPr>
                <a:r>
                  <a:rPr lang="en-US" sz="1200" b="0" i="0" u="none">
                    <a:solidFill>
                      <a:schemeClr val="lt1"/>
                    </a:solidFill>
                    <a:latin typeface="Open Sans"/>
                    <a:ea typeface="Open Sans"/>
                    <a:cs typeface="Open Sans"/>
                    <a:sym typeface="Open Sans"/>
                  </a:rPr>
                  <a:t>Lorem ipsum dolor sit amet, consectetur adipiscing elit</a:t>
                </a:r>
                <a:endParaRPr/>
              </a:p>
            </p:txBody>
          </p:sp>
        </p:grpSp>
        <p:grpSp>
          <p:nvGrpSpPr>
            <p:cNvPr id="73" name="Группа 4">
              <a:extLst>
                <a:ext uri="{FF2B5EF4-FFF2-40B4-BE49-F238E27FC236}">
                  <a16:creationId xmlns:a16="http://schemas.microsoft.com/office/drawing/2014/main" id="{EC334416-470F-46B9-86FE-553D2AAE98B7}"/>
                </a:ext>
              </a:extLst>
            </p:cNvPr>
            <p:cNvGrpSpPr/>
            <p:nvPr/>
          </p:nvGrpSpPr>
          <p:grpSpPr>
            <a:xfrm>
              <a:off x="6200775" y="4164012"/>
              <a:ext cx="1857375" cy="2132012"/>
              <a:chOff x="6200775" y="4164012"/>
              <a:chExt cx="1857375" cy="2132012"/>
            </a:xfrm>
          </p:grpSpPr>
          <p:sp>
            <p:nvSpPr>
              <p:cNvPr id="88" name="Google Shape;225;p15">
                <a:extLst>
                  <a:ext uri="{FF2B5EF4-FFF2-40B4-BE49-F238E27FC236}">
                    <a16:creationId xmlns:a16="http://schemas.microsoft.com/office/drawing/2014/main" id="{0894690B-56C6-4320-9732-B2A30BD0679D}"/>
                  </a:ext>
                </a:extLst>
              </p:cNvPr>
              <p:cNvSpPr/>
              <p:nvPr/>
            </p:nvSpPr>
            <p:spPr>
              <a:xfrm>
                <a:off x="6200775" y="4164012"/>
                <a:ext cx="1857375" cy="582612"/>
              </a:xfrm>
              <a:custGeom>
                <a:avLst/>
                <a:gdLst/>
                <a:ahLst/>
                <a:cxnLst/>
                <a:rect l="l" t="t" r="r" b="b"/>
                <a:pathLst>
                  <a:path w="494" h="155" extrusionOk="0">
                    <a:moveTo>
                      <a:pt x="480" y="132"/>
                    </a:moveTo>
                    <a:cubicBezTo>
                      <a:pt x="261" y="5"/>
                      <a:pt x="261" y="5"/>
                      <a:pt x="261" y="5"/>
                    </a:cubicBezTo>
                    <a:cubicBezTo>
                      <a:pt x="252" y="0"/>
                      <a:pt x="242" y="0"/>
                      <a:pt x="233" y="5"/>
                    </a:cubicBezTo>
                    <a:cubicBezTo>
                      <a:pt x="14" y="131"/>
                      <a:pt x="14" y="131"/>
                      <a:pt x="14" y="131"/>
                    </a:cubicBezTo>
                    <a:cubicBezTo>
                      <a:pt x="5" y="136"/>
                      <a:pt x="0" y="145"/>
                      <a:pt x="0" y="155"/>
                    </a:cubicBezTo>
                    <a:cubicBezTo>
                      <a:pt x="494" y="155"/>
                      <a:pt x="494" y="155"/>
                      <a:pt x="494" y="155"/>
                    </a:cubicBezTo>
                    <a:cubicBezTo>
                      <a:pt x="493" y="145"/>
                      <a:pt x="488" y="137"/>
                      <a:pt x="480" y="132"/>
                    </a:cubicBezTo>
                    <a:close/>
                  </a:path>
                </a:pathLst>
              </a:custGeom>
              <a:solidFill>
                <a:srgbClr val="2070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89" name="Google Shape;226;p15">
                <a:extLst>
                  <a:ext uri="{FF2B5EF4-FFF2-40B4-BE49-F238E27FC236}">
                    <a16:creationId xmlns:a16="http://schemas.microsoft.com/office/drawing/2014/main" id="{E6CB7356-0D60-41FE-8F35-DC804EAD86DA}"/>
                  </a:ext>
                </a:extLst>
              </p:cNvPr>
              <p:cNvSpPr/>
              <p:nvPr/>
            </p:nvSpPr>
            <p:spPr>
              <a:xfrm>
                <a:off x="6200775" y="5700712"/>
                <a:ext cx="1857375" cy="582612"/>
              </a:xfrm>
              <a:custGeom>
                <a:avLst/>
                <a:gdLst/>
                <a:ahLst/>
                <a:cxnLst/>
                <a:rect l="l" t="t" r="r" b="b"/>
                <a:pathLst>
                  <a:path w="494" h="155" extrusionOk="0">
                    <a:moveTo>
                      <a:pt x="14" y="23"/>
                    </a:moveTo>
                    <a:cubicBezTo>
                      <a:pt x="233" y="150"/>
                      <a:pt x="233" y="150"/>
                      <a:pt x="233" y="150"/>
                    </a:cubicBezTo>
                    <a:cubicBezTo>
                      <a:pt x="241" y="155"/>
                      <a:pt x="252" y="155"/>
                      <a:pt x="260" y="150"/>
                    </a:cubicBezTo>
                    <a:cubicBezTo>
                      <a:pt x="480" y="24"/>
                      <a:pt x="480" y="24"/>
                      <a:pt x="480" y="24"/>
                    </a:cubicBezTo>
                    <a:cubicBezTo>
                      <a:pt x="488" y="19"/>
                      <a:pt x="493" y="10"/>
                      <a:pt x="494" y="0"/>
                    </a:cubicBezTo>
                    <a:cubicBezTo>
                      <a:pt x="0" y="0"/>
                      <a:pt x="0" y="0"/>
                      <a:pt x="0" y="0"/>
                    </a:cubicBezTo>
                    <a:cubicBezTo>
                      <a:pt x="0" y="10"/>
                      <a:pt x="5" y="19"/>
                      <a:pt x="14" y="23"/>
                    </a:cubicBezTo>
                    <a:close/>
                  </a:path>
                </a:pathLst>
              </a:custGeom>
              <a:solidFill>
                <a:srgbClr val="0A43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90" name="Google Shape;227;p15">
                <a:extLst>
                  <a:ext uri="{FF2B5EF4-FFF2-40B4-BE49-F238E27FC236}">
                    <a16:creationId xmlns:a16="http://schemas.microsoft.com/office/drawing/2014/main" id="{F47EC8E7-8896-4168-8B40-ABD11298DABD}"/>
                  </a:ext>
                </a:extLst>
              </p:cNvPr>
              <p:cNvSpPr/>
              <p:nvPr/>
            </p:nvSpPr>
            <p:spPr>
              <a:xfrm>
                <a:off x="6200775" y="4746625"/>
                <a:ext cx="1857375" cy="954087"/>
              </a:xfrm>
              <a:custGeom>
                <a:avLst/>
                <a:gdLst/>
                <a:ahLst/>
                <a:cxnLst/>
                <a:rect l="l" t="t" r="r" b="b"/>
                <a:pathLst>
                  <a:path w="494" h="254" extrusionOk="0">
                    <a:moveTo>
                      <a:pt x="494" y="0"/>
                    </a:moveTo>
                    <a:cubicBezTo>
                      <a:pt x="494" y="0"/>
                      <a:pt x="494" y="0"/>
                      <a:pt x="494" y="0"/>
                    </a:cubicBezTo>
                    <a:cubicBezTo>
                      <a:pt x="0" y="0"/>
                      <a:pt x="0" y="0"/>
                      <a:pt x="0" y="0"/>
                    </a:cubicBezTo>
                    <a:cubicBezTo>
                      <a:pt x="0" y="0"/>
                      <a:pt x="0" y="0"/>
                      <a:pt x="0" y="0"/>
                    </a:cubicBezTo>
                    <a:cubicBezTo>
                      <a:pt x="0" y="254"/>
                      <a:pt x="0" y="254"/>
                      <a:pt x="0" y="254"/>
                    </a:cubicBezTo>
                    <a:cubicBezTo>
                      <a:pt x="0" y="254"/>
                      <a:pt x="0" y="254"/>
                      <a:pt x="0" y="254"/>
                    </a:cubicBezTo>
                    <a:cubicBezTo>
                      <a:pt x="494" y="254"/>
                      <a:pt x="494" y="254"/>
                      <a:pt x="494" y="254"/>
                    </a:cubicBezTo>
                    <a:cubicBezTo>
                      <a:pt x="494" y="254"/>
                      <a:pt x="494" y="254"/>
                      <a:pt x="494" y="254"/>
                    </a:cubicBezTo>
                    <a:lnTo>
                      <a:pt x="494" y="0"/>
                    </a:lnTo>
                    <a:close/>
                  </a:path>
                </a:pathLst>
              </a:custGeom>
              <a:solidFill>
                <a:srgbClr val="06528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91" name="Google Shape;236;p15">
                <a:extLst>
                  <a:ext uri="{FF2B5EF4-FFF2-40B4-BE49-F238E27FC236}">
                    <a16:creationId xmlns:a16="http://schemas.microsoft.com/office/drawing/2014/main" id="{4E575104-D3BD-4A43-83F2-CC8427ED2EB3}"/>
                  </a:ext>
                </a:extLst>
              </p:cNvPr>
              <p:cNvSpPr/>
              <p:nvPr/>
            </p:nvSpPr>
            <p:spPr>
              <a:xfrm>
                <a:off x="7013575" y="4287837"/>
                <a:ext cx="258762" cy="376237"/>
              </a:xfrm>
              <a:custGeom>
                <a:avLst/>
                <a:gdLst/>
                <a:ahLst/>
                <a:cxnLst/>
                <a:rect l="l" t="t" r="r" b="b"/>
                <a:pathLst>
                  <a:path w="69" h="100" extrusionOk="0">
                    <a:moveTo>
                      <a:pt x="69" y="66"/>
                    </a:moveTo>
                    <a:cubicBezTo>
                      <a:pt x="69" y="56"/>
                      <a:pt x="61" y="48"/>
                      <a:pt x="45" y="44"/>
                    </a:cubicBezTo>
                    <a:cubicBezTo>
                      <a:pt x="43" y="44"/>
                      <a:pt x="34" y="41"/>
                      <a:pt x="32" y="41"/>
                    </a:cubicBezTo>
                    <a:cubicBezTo>
                      <a:pt x="20" y="38"/>
                      <a:pt x="16" y="36"/>
                      <a:pt x="16" y="32"/>
                    </a:cubicBezTo>
                    <a:cubicBezTo>
                      <a:pt x="16" y="29"/>
                      <a:pt x="21" y="25"/>
                      <a:pt x="34" y="25"/>
                    </a:cubicBezTo>
                    <a:cubicBezTo>
                      <a:pt x="43" y="25"/>
                      <a:pt x="51" y="31"/>
                      <a:pt x="51" y="31"/>
                    </a:cubicBezTo>
                    <a:cubicBezTo>
                      <a:pt x="55" y="34"/>
                      <a:pt x="57" y="34"/>
                      <a:pt x="60" y="31"/>
                    </a:cubicBezTo>
                    <a:cubicBezTo>
                      <a:pt x="60" y="31"/>
                      <a:pt x="64" y="28"/>
                      <a:pt x="64" y="25"/>
                    </a:cubicBezTo>
                    <a:cubicBezTo>
                      <a:pt x="64" y="20"/>
                      <a:pt x="53" y="14"/>
                      <a:pt x="42" y="11"/>
                    </a:cubicBezTo>
                    <a:cubicBezTo>
                      <a:pt x="42" y="3"/>
                      <a:pt x="42" y="3"/>
                      <a:pt x="42" y="3"/>
                    </a:cubicBezTo>
                    <a:cubicBezTo>
                      <a:pt x="42" y="1"/>
                      <a:pt x="40" y="0"/>
                      <a:pt x="37" y="0"/>
                    </a:cubicBezTo>
                    <a:cubicBezTo>
                      <a:pt x="32" y="0"/>
                      <a:pt x="32" y="0"/>
                      <a:pt x="32" y="0"/>
                    </a:cubicBezTo>
                    <a:cubicBezTo>
                      <a:pt x="29" y="0"/>
                      <a:pt x="27" y="1"/>
                      <a:pt x="27" y="3"/>
                    </a:cubicBezTo>
                    <a:cubicBezTo>
                      <a:pt x="27" y="11"/>
                      <a:pt x="27" y="11"/>
                      <a:pt x="27" y="11"/>
                    </a:cubicBezTo>
                    <a:cubicBezTo>
                      <a:pt x="9" y="13"/>
                      <a:pt x="0" y="22"/>
                      <a:pt x="0" y="33"/>
                    </a:cubicBezTo>
                    <a:cubicBezTo>
                      <a:pt x="0" y="46"/>
                      <a:pt x="12" y="51"/>
                      <a:pt x="26" y="54"/>
                    </a:cubicBezTo>
                    <a:cubicBezTo>
                      <a:pt x="28" y="55"/>
                      <a:pt x="39" y="58"/>
                      <a:pt x="40" y="58"/>
                    </a:cubicBezTo>
                    <a:cubicBezTo>
                      <a:pt x="50" y="60"/>
                      <a:pt x="53" y="64"/>
                      <a:pt x="53" y="67"/>
                    </a:cubicBezTo>
                    <a:cubicBezTo>
                      <a:pt x="53" y="71"/>
                      <a:pt x="48" y="75"/>
                      <a:pt x="35" y="75"/>
                    </a:cubicBezTo>
                    <a:cubicBezTo>
                      <a:pt x="26" y="75"/>
                      <a:pt x="14" y="68"/>
                      <a:pt x="14" y="68"/>
                    </a:cubicBezTo>
                    <a:cubicBezTo>
                      <a:pt x="11" y="65"/>
                      <a:pt x="8" y="66"/>
                      <a:pt x="5" y="69"/>
                    </a:cubicBezTo>
                    <a:cubicBezTo>
                      <a:pt x="5" y="69"/>
                      <a:pt x="3" y="72"/>
                      <a:pt x="3" y="75"/>
                    </a:cubicBezTo>
                    <a:cubicBezTo>
                      <a:pt x="3" y="80"/>
                      <a:pt x="15" y="86"/>
                      <a:pt x="27" y="89"/>
                    </a:cubicBezTo>
                    <a:cubicBezTo>
                      <a:pt x="27" y="97"/>
                      <a:pt x="27" y="97"/>
                      <a:pt x="27" y="97"/>
                    </a:cubicBezTo>
                    <a:cubicBezTo>
                      <a:pt x="27" y="99"/>
                      <a:pt x="29" y="100"/>
                      <a:pt x="32" y="100"/>
                    </a:cubicBezTo>
                    <a:cubicBezTo>
                      <a:pt x="37" y="100"/>
                      <a:pt x="37" y="100"/>
                      <a:pt x="37" y="100"/>
                    </a:cubicBezTo>
                    <a:cubicBezTo>
                      <a:pt x="40" y="100"/>
                      <a:pt x="42" y="99"/>
                      <a:pt x="42" y="97"/>
                    </a:cubicBezTo>
                    <a:cubicBezTo>
                      <a:pt x="42" y="89"/>
                      <a:pt x="42" y="89"/>
                      <a:pt x="42" y="89"/>
                    </a:cubicBezTo>
                    <a:cubicBezTo>
                      <a:pt x="61" y="87"/>
                      <a:pt x="69" y="77"/>
                      <a:pt x="69" y="6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92" name="Google Shape;242;p15">
                <a:extLst>
                  <a:ext uri="{FF2B5EF4-FFF2-40B4-BE49-F238E27FC236}">
                    <a16:creationId xmlns:a16="http://schemas.microsoft.com/office/drawing/2014/main" id="{2D44260D-E172-4D7B-824E-24674ABB418B}"/>
                  </a:ext>
                </a:extLst>
              </p:cNvPr>
              <p:cNvSpPr txBox="1"/>
              <p:nvPr/>
            </p:nvSpPr>
            <p:spPr>
              <a:xfrm>
                <a:off x="6942137" y="5735637"/>
                <a:ext cx="579437" cy="5603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700"/>
                  <a:buFont typeface="PT Sans"/>
                  <a:buNone/>
                </a:pPr>
                <a:r>
                  <a:rPr lang="en-US" sz="2700" b="0" i="0" u="none">
                    <a:solidFill>
                      <a:srgbClr val="FFFFFF"/>
                    </a:solidFill>
                    <a:latin typeface="PT Sans"/>
                    <a:ea typeface="PT Sans"/>
                    <a:cs typeface="PT Sans"/>
                    <a:sym typeface="PT Sans"/>
                  </a:rPr>
                  <a:t>04</a:t>
                </a:r>
                <a:endParaRPr/>
              </a:p>
            </p:txBody>
          </p:sp>
          <p:sp>
            <p:nvSpPr>
              <p:cNvPr id="93" name="Google Shape;255;p15">
                <a:extLst>
                  <a:ext uri="{FF2B5EF4-FFF2-40B4-BE49-F238E27FC236}">
                    <a16:creationId xmlns:a16="http://schemas.microsoft.com/office/drawing/2014/main" id="{FAAFD4AA-36C6-4E4A-96F5-AD4F926B016D}"/>
                  </a:ext>
                </a:extLst>
              </p:cNvPr>
              <p:cNvSpPr txBox="1"/>
              <p:nvPr/>
            </p:nvSpPr>
            <p:spPr>
              <a:xfrm>
                <a:off x="6561137" y="4802187"/>
                <a:ext cx="1228725"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Open Sans"/>
                  <a:buNone/>
                </a:pPr>
                <a:r>
                  <a:rPr lang="en-US" sz="1200" b="0" i="0" u="none">
                    <a:solidFill>
                      <a:schemeClr val="lt1"/>
                    </a:solidFill>
                    <a:latin typeface="Open Sans"/>
                    <a:ea typeface="Open Sans"/>
                    <a:cs typeface="Open Sans"/>
                    <a:sym typeface="Open Sans"/>
                  </a:rPr>
                  <a:t>Lorem ipsum dolor sit amet, consectetur adipiscing elit</a:t>
                </a:r>
                <a:endParaRPr/>
              </a:p>
            </p:txBody>
          </p:sp>
        </p:grpSp>
        <p:grpSp>
          <p:nvGrpSpPr>
            <p:cNvPr id="74" name="Группа 3">
              <a:extLst>
                <a:ext uri="{FF2B5EF4-FFF2-40B4-BE49-F238E27FC236}">
                  <a16:creationId xmlns:a16="http://schemas.microsoft.com/office/drawing/2014/main" id="{5E824A24-E4E8-4792-9AD4-367ECB189215}"/>
                </a:ext>
              </a:extLst>
            </p:cNvPr>
            <p:cNvGrpSpPr/>
            <p:nvPr/>
          </p:nvGrpSpPr>
          <p:grpSpPr>
            <a:xfrm>
              <a:off x="7234237" y="2371725"/>
              <a:ext cx="1857375" cy="2120899"/>
              <a:chOff x="7234237" y="2371725"/>
              <a:chExt cx="1857375" cy="2120899"/>
            </a:xfrm>
          </p:grpSpPr>
          <p:sp>
            <p:nvSpPr>
              <p:cNvPr id="82" name="Google Shape;222;p15">
                <a:extLst>
                  <a:ext uri="{FF2B5EF4-FFF2-40B4-BE49-F238E27FC236}">
                    <a16:creationId xmlns:a16="http://schemas.microsoft.com/office/drawing/2014/main" id="{309E7B38-36FF-442E-B1B1-F08EB290D29E}"/>
                  </a:ext>
                </a:extLst>
              </p:cNvPr>
              <p:cNvSpPr/>
              <p:nvPr/>
            </p:nvSpPr>
            <p:spPr>
              <a:xfrm>
                <a:off x="7234237" y="3911600"/>
                <a:ext cx="1857375" cy="579437"/>
              </a:xfrm>
              <a:custGeom>
                <a:avLst/>
                <a:gdLst/>
                <a:ahLst/>
                <a:cxnLst/>
                <a:rect l="l" t="t" r="r" b="b"/>
                <a:pathLst>
                  <a:path w="494" h="154" extrusionOk="0">
                    <a:moveTo>
                      <a:pt x="14" y="22"/>
                    </a:moveTo>
                    <a:cubicBezTo>
                      <a:pt x="233" y="149"/>
                      <a:pt x="233" y="149"/>
                      <a:pt x="233" y="149"/>
                    </a:cubicBezTo>
                    <a:cubicBezTo>
                      <a:pt x="242" y="154"/>
                      <a:pt x="252" y="154"/>
                      <a:pt x="261" y="149"/>
                    </a:cubicBezTo>
                    <a:cubicBezTo>
                      <a:pt x="480" y="22"/>
                      <a:pt x="480" y="22"/>
                      <a:pt x="480" y="22"/>
                    </a:cubicBezTo>
                    <a:cubicBezTo>
                      <a:pt x="489" y="18"/>
                      <a:pt x="494" y="9"/>
                      <a:pt x="494" y="0"/>
                    </a:cubicBezTo>
                    <a:cubicBezTo>
                      <a:pt x="0" y="0"/>
                      <a:pt x="0" y="0"/>
                      <a:pt x="0" y="0"/>
                    </a:cubicBezTo>
                    <a:cubicBezTo>
                      <a:pt x="1" y="9"/>
                      <a:pt x="6" y="17"/>
                      <a:pt x="14" y="22"/>
                    </a:cubicBezTo>
                    <a:close/>
                  </a:path>
                </a:pathLst>
              </a:custGeom>
              <a:solidFill>
                <a:srgbClr val="78012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83" name="Google Shape;223;p15">
                <a:extLst>
                  <a:ext uri="{FF2B5EF4-FFF2-40B4-BE49-F238E27FC236}">
                    <a16:creationId xmlns:a16="http://schemas.microsoft.com/office/drawing/2014/main" id="{D961AB75-BFCB-4118-B296-DD98090736E7}"/>
                  </a:ext>
                </a:extLst>
              </p:cNvPr>
              <p:cNvSpPr/>
              <p:nvPr/>
            </p:nvSpPr>
            <p:spPr>
              <a:xfrm>
                <a:off x="7234237" y="2954337"/>
                <a:ext cx="1857375" cy="957262"/>
              </a:xfrm>
              <a:custGeom>
                <a:avLst/>
                <a:gdLst/>
                <a:ahLst/>
                <a:cxnLst/>
                <a:rect l="l" t="t" r="r" b="b"/>
                <a:pathLst>
                  <a:path w="494" h="255" extrusionOk="0">
                    <a:moveTo>
                      <a:pt x="494" y="0"/>
                    </a:moveTo>
                    <a:cubicBezTo>
                      <a:pt x="494" y="0"/>
                      <a:pt x="494" y="0"/>
                      <a:pt x="494" y="0"/>
                    </a:cubicBezTo>
                    <a:cubicBezTo>
                      <a:pt x="1" y="0"/>
                      <a:pt x="1" y="0"/>
                      <a:pt x="1" y="0"/>
                    </a:cubicBezTo>
                    <a:cubicBezTo>
                      <a:pt x="0" y="253"/>
                      <a:pt x="0" y="253"/>
                      <a:pt x="0" y="253"/>
                    </a:cubicBezTo>
                    <a:cubicBezTo>
                      <a:pt x="0" y="254"/>
                      <a:pt x="0" y="254"/>
                      <a:pt x="0" y="255"/>
                    </a:cubicBezTo>
                    <a:cubicBezTo>
                      <a:pt x="494" y="255"/>
                      <a:pt x="494" y="255"/>
                      <a:pt x="494" y="255"/>
                    </a:cubicBezTo>
                    <a:cubicBezTo>
                      <a:pt x="494" y="254"/>
                      <a:pt x="494" y="254"/>
                      <a:pt x="494" y="254"/>
                    </a:cubicBezTo>
                    <a:lnTo>
                      <a:pt x="494" y="0"/>
                    </a:lnTo>
                    <a:close/>
                  </a:path>
                </a:pathLst>
              </a:custGeom>
              <a:solidFill>
                <a:srgbClr val="8C103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84" name="Google Shape;224;p15">
                <a:extLst>
                  <a:ext uri="{FF2B5EF4-FFF2-40B4-BE49-F238E27FC236}">
                    <a16:creationId xmlns:a16="http://schemas.microsoft.com/office/drawing/2014/main" id="{87675B34-DE1A-4BB1-888B-D5A2B7F3A5A5}"/>
                  </a:ext>
                </a:extLst>
              </p:cNvPr>
              <p:cNvSpPr/>
              <p:nvPr/>
            </p:nvSpPr>
            <p:spPr>
              <a:xfrm>
                <a:off x="7239000" y="2371725"/>
                <a:ext cx="1852612" cy="582612"/>
              </a:xfrm>
              <a:custGeom>
                <a:avLst/>
                <a:gdLst/>
                <a:ahLst/>
                <a:cxnLst/>
                <a:rect l="l" t="t" r="r" b="b"/>
                <a:pathLst>
                  <a:path w="493" h="155" extrusionOk="0">
                    <a:moveTo>
                      <a:pt x="480" y="132"/>
                    </a:moveTo>
                    <a:cubicBezTo>
                      <a:pt x="260" y="5"/>
                      <a:pt x="260" y="5"/>
                      <a:pt x="260" y="5"/>
                    </a:cubicBezTo>
                    <a:cubicBezTo>
                      <a:pt x="252" y="0"/>
                      <a:pt x="241" y="0"/>
                      <a:pt x="233" y="5"/>
                    </a:cubicBezTo>
                    <a:cubicBezTo>
                      <a:pt x="13" y="131"/>
                      <a:pt x="13" y="131"/>
                      <a:pt x="13" y="131"/>
                    </a:cubicBezTo>
                    <a:cubicBezTo>
                      <a:pt x="5" y="136"/>
                      <a:pt x="0" y="145"/>
                      <a:pt x="0" y="155"/>
                    </a:cubicBezTo>
                    <a:cubicBezTo>
                      <a:pt x="0" y="155"/>
                      <a:pt x="0" y="155"/>
                      <a:pt x="0" y="155"/>
                    </a:cubicBezTo>
                    <a:cubicBezTo>
                      <a:pt x="493" y="155"/>
                      <a:pt x="493" y="155"/>
                      <a:pt x="493" y="155"/>
                    </a:cubicBezTo>
                    <a:cubicBezTo>
                      <a:pt x="493" y="145"/>
                      <a:pt x="488" y="136"/>
                      <a:pt x="480" y="132"/>
                    </a:cubicBezTo>
                    <a:close/>
                  </a:path>
                </a:pathLst>
              </a:custGeom>
              <a:solidFill>
                <a:srgbClr val="A632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85" name="Google Shape;232;p15">
                <a:extLst>
                  <a:ext uri="{FF2B5EF4-FFF2-40B4-BE49-F238E27FC236}">
                    <a16:creationId xmlns:a16="http://schemas.microsoft.com/office/drawing/2014/main" id="{109C0F3C-3E57-4D2F-BBA4-DEC4148D49E2}"/>
                  </a:ext>
                </a:extLst>
              </p:cNvPr>
              <p:cNvSpPr/>
              <p:nvPr/>
            </p:nvSpPr>
            <p:spPr>
              <a:xfrm>
                <a:off x="7959725" y="2562225"/>
                <a:ext cx="455612" cy="304800"/>
              </a:xfrm>
              <a:custGeom>
                <a:avLst/>
                <a:gdLst/>
                <a:ahLst/>
                <a:cxnLst/>
                <a:rect l="l" t="t" r="r" b="b"/>
                <a:pathLst>
                  <a:path w="121" h="81" extrusionOk="0">
                    <a:moveTo>
                      <a:pt x="96" y="8"/>
                    </a:moveTo>
                    <a:cubicBezTo>
                      <a:pt x="107" y="36"/>
                      <a:pt x="107" y="36"/>
                      <a:pt x="107" y="36"/>
                    </a:cubicBezTo>
                    <a:cubicBezTo>
                      <a:pt x="93" y="42"/>
                      <a:pt x="93" y="42"/>
                      <a:pt x="93" y="42"/>
                    </a:cubicBezTo>
                    <a:cubicBezTo>
                      <a:pt x="86" y="35"/>
                      <a:pt x="63" y="16"/>
                      <a:pt x="61" y="16"/>
                    </a:cubicBezTo>
                    <a:cubicBezTo>
                      <a:pt x="60" y="16"/>
                      <a:pt x="53" y="18"/>
                      <a:pt x="52" y="18"/>
                    </a:cubicBezTo>
                    <a:cubicBezTo>
                      <a:pt x="52" y="18"/>
                      <a:pt x="48" y="20"/>
                      <a:pt x="44" y="20"/>
                    </a:cubicBezTo>
                    <a:cubicBezTo>
                      <a:pt x="42" y="20"/>
                      <a:pt x="41" y="19"/>
                      <a:pt x="40" y="19"/>
                    </a:cubicBezTo>
                    <a:cubicBezTo>
                      <a:pt x="39" y="18"/>
                      <a:pt x="39" y="18"/>
                      <a:pt x="39" y="17"/>
                    </a:cubicBezTo>
                    <a:cubicBezTo>
                      <a:pt x="39" y="15"/>
                      <a:pt x="40" y="14"/>
                      <a:pt x="41" y="13"/>
                    </a:cubicBezTo>
                    <a:cubicBezTo>
                      <a:pt x="47" y="10"/>
                      <a:pt x="63" y="4"/>
                      <a:pt x="65" y="4"/>
                    </a:cubicBezTo>
                    <a:cubicBezTo>
                      <a:pt x="65" y="4"/>
                      <a:pt x="65" y="4"/>
                      <a:pt x="65" y="4"/>
                    </a:cubicBezTo>
                    <a:cubicBezTo>
                      <a:pt x="69" y="4"/>
                      <a:pt x="93" y="7"/>
                      <a:pt x="96" y="8"/>
                    </a:cubicBezTo>
                    <a:close/>
                    <a:moveTo>
                      <a:pt x="106" y="0"/>
                    </a:moveTo>
                    <a:cubicBezTo>
                      <a:pt x="106" y="0"/>
                      <a:pt x="105" y="0"/>
                      <a:pt x="105" y="0"/>
                    </a:cubicBezTo>
                    <a:cubicBezTo>
                      <a:pt x="100" y="2"/>
                      <a:pt x="100" y="2"/>
                      <a:pt x="100" y="2"/>
                    </a:cubicBezTo>
                    <a:cubicBezTo>
                      <a:pt x="100" y="2"/>
                      <a:pt x="99" y="3"/>
                      <a:pt x="99" y="4"/>
                    </a:cubicBezTo>
                    <a:cubicBezTo>
                      <a:pt x="98" y="4"/>
                      <a:pt x="98" y="5"/>
                      <a:pt x="99" y="6"/>
                    </a:cubicBezTo>
                    <a:cubicBezTo>
                      <a:pt x="110" y="35"/>
                      <a:pt x="110" y="35"/>
                      <a:pt x="110" y="35"/>
                    </a:cubicBezTo>
                    <a:cubicBezTo>
                      <a:pt x="111" y="37"/>
                      <a:pt x="113" y="38"/>
                      <a:pt x="114" y="37"/>
                    </a:cubicBezTo>
                    <a:cubicBezTo>
                      <a:pt x="119" y="35"/>
                      <a:pt x="119" y="35"/>
                      <a:pt x="119" y="35"/>
                    </a:cubicBezTo>
                    <a:cubicBezTo>
                      <a:pt x="120" y="35"/>
                      <a:pt x="120" y="34"/>
                      <a:pt x="121" y="34"/>
                    </a:cubicBezTo>
                    <a:cubicBezTo>
                      <a:pt x="121" y="33"/>
                      <a:pt x="121" y="32"/>
                      <a:pt x="121" y="31"/>
                    </a:cubicBezTo>
                    <a:cubicBezTo>
                      <a:pt x="109" y="2"/>
                      <a:pt x="109" y="2"/>
                      <a:pt x="109" y="2"/>
                    </a:cubicBezTo>
                    <a:cubicBezTo>
                      <a:pt x="109" y="1"/>
                      <a:pt x="107" y="0"/>
                      <a:pt x="106" y="0"/>
                    </a:cubicBezTo>
                    <a:close/>
                    <a:moveTo>
                      <a:pt x="0" y="40"/>
                    </a:moveTo>
                    <a:cubicBezTo>
                      <a:pt x="0" y="41"/>
                      <a:pt x="0" y="42"/>
                      <a:pt x="1" y="42"/>
                    </a:cubicBezTo>
                    <a:cubicBezTo>
                      <a:pt x="2" y="43"/>
                      <a:pt x="2" y="44"/>
                      <a:pt x="3" y="44"/>
                    </a:cubicBezTo>
                    <a:cubicBezTo>
                      <a:pt x="8" y="44"/>
                      <a:pt x="8" y="44"/>
                      <a:pt x="8" y="44"/>
                    </a:cubicBezTo>
                    <a:cubicBezTo>
                      <a:pt x="10" y="44"/>
                      <a:pt x="11" y="43"/>
                      <a:pt x="11" y="41"/>
                    </a:cubicBezTo>
                    <a:cubicBezTo>
                      <a:pt x="14" y="8"/>
                      <a:pt x="14" y="8"/>
                      <a:pt x="14" y="8"/>
                    </a:cubicBezTo>
                    <a:cubicBezTo>
                      <a:pt x="14" y="7"/>
                      <a:pt x="14" y="6"/>
                      <a:pt x="13" y="6"/>
                    </a:cubicBezTo>
                    <a:cubicBezTo>
                      <a:pt x="13" y="5"/>
                      <a:pt x="12" y="5"/>
                      <a:pt x="11" y="5"/>
                    </a:cubicBezTo>
                    <a:cubicBezTo>
                      <a:pt x="6" y="4"/>
                      <a:pt x="6" y="4"/>
                      <a:pt x="6" y="4"/>
                    </a:cubicBezTo>
                    <a:cubicBezTo>
                      <a:pt x="6" y="4"/>
                      <a:pt x="6" y="4"/>
                      <a:pt x="6" y="4"/>
                    </a:cubicBezTo>
                    <a:cubicBezTo>
                      <a:pt x="4" y="4"/>
                      <a:pt x="3" y="6"/>
                      <a:pt x="3" y="7"/>
                    </a:cubicBezTo>
                    <a:lnTo>
                      <a:pt x="0" y="40"/>
                    </a:lnTo>
                    <a:close/>
                    <a:moveTo>
                      <a:pt x="50" y="70"/>
                    </a:moveTo>
                    <a:cubicBezTo>
                      <a:pt x="50" y="69"/>
                      <a:pt x="49" y="68"/>
                      <a:pt x="48" y="67"/>
                    </a:cubicBezTo>
                    <a:cubicBezTo>
                      <a:pt x="46" y="65"/>
                      <a:pt x="44" y="65"/>
                      <a:pt x="42" y="68"/>
                    </a:cubicBezTo>
                    <a:cubicBezTo>
                      <a:pt x="40" y="70"/>
                      <a:pt x="40" y="70"/>
                      <a:pt x="40" y="70"/>
                    </a:cubicBezTo>
                    <a:cubicBezTo>
                      <a:pt x="39" y="71"/>
                      <a:pt x="39" y="71"/>
                      <a:pt x="39" y="71"/>
                    </a:cubicBezTo>
                    <a:cubicBezTo>
                      <a:pt x="37" y="73"/>
                      <a:pt x="37" y="73"/>
                      <a:pt x="37" y="73"/>
                    </a:cubicBezTo>
                    <a:cubicBezTo>
                      <a:pt x="35" y="76"/>
                      <a:pt x="37" y="79"/>
                      <a:pt x="38" y="80"/>
                    </a:cubicBezTo>
                    <a:cubicBezTo>
                      <a:pt x="39" y="80"/>
                      <a:pt x="40" y="81"/>
                      <a:pt x="41" y="81"/>
                    </a:cubicBezTo>
                    <a:cubicBezTo>
                      <a:pt x="42" y="81"/>
                      <a:pt x="43" y="80"/>
                      <a:pt x="44" y="79"/>
                    </a:cubicBezTo>
                    <a:cubicBezTo>
                      <a:pt x="48" y="75"/>
                      <a:pt x="48" y="75"/>
                      <a:pt x="48" y="75"/>
                    </a:cubicBezTo>
                    <a:cubicBezTo>
                      <a:pt x="48" y="75"/>
                      <a:pt x="48" y="75"/>
                      <a:pt x="48" y="75"/>
                    </a:cubicBezTo>
                    <a:cubicBezTo>
                      <a:pt x="49" y="73"/>
                      <a:pt x="49" y="73"/>
                      <a:pt x="49" y="73"/>
                    </a:cubicBezTo>
                    <a:cubicBezTo>
                      <a:pt x="50" y="72"/>
                      <a:pt x="50" y="71"/>
                      <a:pt x="50" y="70"/>
                    </a:cubicBezTo>
                    <a:close/>
                    <a:moveTo>
                      <a:pt x="26" y="68"/>
                    </a:moveTo>
                    <a:cubicBezTo>
                      <a:pt x="25" y="70"/>
                      <a:pt x="25" y="71"/>
                      <a:pt x="28" y="74"/>
                    </a:cubicBezTo>
                    <a:cubicBezTo>
                      <a:pt x="30" y="75"/>
                      <a:pt x="32" y="75"/>
                      <a:pt x="34" y="73"/>
                    </a:cubicBezTo>
                    <a:cubicBezTo>
                      <a:pt x="40" y="66"/>
                      <a:pt x="40" y="66"/>
                      <a:pt x="40" y="66"/>
                    </a:cubicBezTo>
                    <a:cubicBezTo>
                      <a:pt x="42" y="63"/>
                      <a:pt x="40" y="60"/>
                      <a:pt x="39" y="59"/>
                    </a:cubicBezTo>
                    <a:cubicBezTo>
                      <a:pt x="37" y="58"/>
                      <a:pt x="35" y="58"/>
                      <a:pt x="33" y="60"/>
                    </a:cubicBezTo>
                    <a:cubicBezTo>
                      <a:pt x="29" y="64"/>
                      <a:pt x="29" y="64"/>
                      <a:pt x="29" y="64"/>
                    </a:cubicBezTo>
                    <a:cubicBezTo>
                      <a:pt x="29" y="64"/>
                      <a:pt x="29" y="64"/>
                      <a:pt x="29" y="64"/>
                    </a:cubicBezTo>
                    <a:cubicBezTo>
                      <a:pt x="29" y="64"/>
                      <a:pt x="29" y="64"/>
                      <a:pt x="29" y="64"/>
                    </a:cubicBezTo>
                    <a:lnTo>
                      <a:pt x="26" y="68"/>
                    </a:lnTo>
                    <a:close/>
                    <a:moveTo>
                      <a:pt x="18" y="59"/>
                    </a:moveTo>
                    <a:cubicBezTo>
                      <a:pt x="17" y="61"/>
                      <a:pt x="17" y="62"/>
                      <a:pt x="17" y="63"/>
                    </a:cubicBezTo>
                    <a:cubicBezTo>
                      <a:pt x="17" y="64"/>
                      <a:pt x="18" y="65"/>
                      <a:pt x="19" y="66"/>
                    </a:cubicBezTo>
                    <a:cubicBezTo>
                      <a:pt x="21" y="68"/>
                      <a:pt x="23" y="67"/>
                      <a:pt x="25" y="65"/>
                    </a:cubicBezTo>
                    <a:cubicBezTo>
                      <a:pt x="31" y="58"/>
                      <a:pt x="31" y="58"/>
                      <a:pt x="31" y="58"/>
                    </a:cubicBezTo>
                    <a:cubicBezTo>
                      <a:pt x="32" y="56"/>
                      <a:pt x="33" y="55"/>
                      <a:pt x="32" y="54"/>
                    </a:cubicBezTo>
                    <a:cubicBezTo>
                      <a:pt x="32" y="53"/>
                      <a:pt x="31" y="52"/>
                      <a:pt x="30" y="51"/>
                    </a:cubicBezTo>
                    <a:cubicBezTo>
                      <a:pt x="28" y="49"/>
                      <a:pt x="26" y="50"/>
                      <a:pt x="24" y="52"/>
                    </a:cubicBezTo>
                    <a:cubicBezTo>
                      <a:pt x="21" y="56"/>
                      <a:pt x="21" y="56"/>
                      <a:pt x="21" y="56"/>
                    </a:cubicBezTo>
                    <a:cubicBezTo>
                      <a:pt x="21" y="56"/>
                      <a:pt x="21" y="56"/>
                      <a:pt x="21" y="56"/>
                    </a:cubicBezTo>
                    <a:cubicBezTo>
                      <a:pt x="21" y="56"/>
                      <a:pt x="21" y="56"/>
                      <a:pt x="21" y="56"/>
                    </a:cubicBezTo>
                    <a:lnTo>
                      <a:pt x="18" y="59"/>
                    </a:lnTo>
                    <a:close/>
                    <a:moveTo>
                      <a:pt x="17" y="57"/>
                    </a:moveTo>
                    <a:cubicBezTo>
                      <a:pt x="23" y="49"/>
                      <a:pt x="23" y="49"/>
                      <a:pt x="23" y="49"/>
                    </a:cubicBezTo>
                    <a:cubicBezTo>
                      <a:pt x="26" y="46"/>
                      <a:pt x="23" y="43"/>
                      <a:pt x="22" y="43"/>
                    </a:cubicBezTo>
                    <a:cubicBezTo>
                      <a:pt x="20" y="41"/>
                      <a:pt x="18" y="41"/>
                      <a:pt x="16" y="44"/>
                    </a:cubicBezTo>
                    <a:cubicBezTo>
                      <a:pt x="14" y="46"/>
                      <a:pt x="14" y="46"/>
                      <a:pt x="14" y="46"/>
                    </a:cubicBezTo>
                    <a:cubicBezTo>
                      <a:pt x="14" y="46"/>
                      <a:pt x="14" y="46"/>
                      <a:pt x="14" y="46"/>
                    </a:cubicBezTo>
                    <a:cubicBezTo>
                      <a:pt x="14" y="47"/>
                      <a:pt x="14" y="47"/>
                      <a:pt x="14" y="47"/>
                    </a:cubicBezTo>
                    <a:cubicBezTo>
                      <a:pt x="11" y="50"/>
                      <a:pt x="11" y="50"/>
                      <a:pt x="11" y="50"/>
                    </a:cubicBezTo>
                    <a:cubicBezTo>
                      <a:pt x="10" y="51"/>
                      <a:pt x="9" y="52"/>
                      <a:pt x="9" y="54"/>
                    </a:cubicBezTo>
                    <a:cubicBezTo>
                      <a:pt x="9" y="55"/>
                      <a:pt x="10" y="56"/>
                      <a:pt x="11" y="56"/>
                    </a:cubicBezTo>
                    <a:cubicBezTo>
                      <a:pt x="12" y="57"/>
                      <a:pt x="13" y="58"/>
                      <a:pt x="14" y="58"/>
                    </a:cubicBezTo>
                    <a:cubicBezTo>
                      <a:pt x="15" y="58"/>
                      <a:pt x="16" y="57"/>
                      <a:pt x="17" y="57"/>
                    </a:cubicBezTo>
                    <a:close/>
                    <a:moveTo>
                      <a:pt x="92" y="50"/>
                    </a:moveTo>
                    <a:cubicBezTo>
                      <a:pt x="93" y="49"/>
                      <a:pt x="94" y="46"/>
                      <a:pt x="91" y="44"/>
                    </a:cubicBezTo>
                    <a:cubicBezTo>
                      <a:pt x="89" y="42"/>
                      <a:pt x="89" y="42"/>
                      <a:pt x="89" y="42"/>
                    </a:cubicBezTo>
                    <a:cubicBezTo>
                      <a:pt x="77" y="32"/>
                      <a:pt x="64" y="21"/>
                      <a:pt x="61" y="19"/>
                    </a:cubicBezTo>
                    <a:cubicBezTo>
                      <a:pt x="60" y="19"/>
                      <a:pt x="56" y="20"/>
                      <a:pt x="53" y="21"/>
                    </a:cubicBezTo>
                    <a:cubicBezTo>
                      <a:pt x="53" y="21"/>
                      <a:pt x="53" y="21"/>
                      <a:pt x="53" y="21"/>
                    </a:cubicBezTo>
                    <a:cubicBezTo>
                      <a:pt x="53" y="21"/>
                      <a:pt x="48" y="23"/>
                      <a:pt x="44" y="23"/>
                    </a:cubicBezTo>
                    <a:cubicBezTo>
                      <a:pt x="42" y="23"/>
                      <a:pt x="40" y="22"/>
                      <a:pt x="38" y="21"/>
                    </a:cubicBezTo>
                    <a:cubicBezTo>
                      <a:pt x="36" y="20"/>
                      <a:pt x="36" y="18"/>
                      <a:pt x="36" y="17"/>
                    </a:cubicBezTo>
                    <a:cubicBezTo>
                      <a:pt x="36" y="14"/>
                      <a:pt x="38" y="12"/>
                      <a:pt x="40" y="11"/>
                    </a:cubicBezTo>
                    <a:cubicBezTo>
                      <a:pt x="17" y="8"/>
                      <a:pt x="17" y="8"/>
                      <a:pt x="17" y="8"/>
                    </a:cubicBezTo>
                    <a:cubicBezTo>
                      <a:pt x="14" y="41"/>
                      <a:pt x="14" y="41"/>
                      <a:pt x="14" y="41"/>
                    </a:cubicBezTo>
                    <a:cubicBezTo>
                      <a:pt x="16" y="39"/>
                      <a:pt x="18" y="39"/>
                      <a:pt x="19" y="39"/>
                    </a:cubicBezTo>
                    <a:cubicBezTo>
                      <a:pt x="21" y="39"/>
                      <a:pt x="22" y="39"/>
                      <a:pt x="24" y="41"/>
                    </a:cubicBezTo>
                    <a:cubicBezTo>
                      <a:pt x="26" y="42"/>
                      <a:pt x="27" y="45"/>
                      <a:pt x="27" y="47"/>
                    </a:cubicBezTo>
                    <a:cubicBezTo>
                      <a:pt x="29" y="47"/>
                      <a:pt x="31" y="48"/>
                      <a:pt x="32" y="49"/>
                    </a:cubicBezTo>
                    <a:cubicBezTo>
                      <a:pt x="34" y="51"/>
                      <a:pt x="35" y="53"/>
                      <a:pt x="35" y="56"/>
                    </a:cubicBezTo>
                    <a:cubicBezTo>
                      <a:pt x="37" y="55"/>
                      <a:pt x="39" y="56"/>
                      <a:pt x="41" y="57"/>
                    </a:cubicBezTo>
                    <a:cubicBezTo>
                      <a:pt x="42" y="59"/>
                      <a:pt x="44" y="61"/>
                      <a:pt x="44" y="63"/>
                    </a:cubicBezTo>
                    <a:cubicBezTo>
                      <a:pt x="46" y="62"/>
                      <a:pt x="48" y="63"/>
                      <a:pt x="50" y="65"/>
                    </a:cubicBezTo>
                    <a:cubicBezTo>
                      <a:pt x="52" y="67"/>
                      <a:pt x="53" y="70"/>
                      <a:pt x="52" y="73"/>
                    </a:cubicBezTo>
                    <a:cubicBezTo>
                      <a:pt x="54" y="74"/>
                      <a:pt x="54" y="74"/>
                      <a:pt x="54" y="74"/>
                    </a:cubicBezTo>
                    <a:cubicBezTo>
                      <a:pt x="54" y="74"/>
                      <a:pt x="55" y="74"/>
                      <a:pt x="55" y="75"/>
                    </a:cubicBezTo>
                    <a:cubicBezTo>
                      <a:pt x="55" y="75"/>
                      <a:pt x="55" y="75"/>
                      <a:pt x="55" y="75"/>
                    </a:cubicBezTo>
                    <a:cubicBezTo>
                      <a:pt x="56" y="75"/>
                      <a:pt x="56" y="75"/>
                      <a:pt x="57" y="75"/>
                    </a:cubicBezTo>
                    <a:cubicBezTo>
                      <a:pt x="59" y="75"/>
                      <a:pt x="60" y="74"/>
                      <a:pt x="60" y="74"/>
                    </a:cubicBezTo>
                    <a:cubicBezTo>
                      <a:pt x="62" y="72"/>
                      <a:pt x="63" y="71"/>
                      <a:pt x="61" y="69"/>
                    </a:cubicBezTo>
                    <a:cubicBezTo>
                      <a:pt x="61" y="69"/>
                      <a:pt x="61" y="69"/>
                      <a:pt x="61" y="69"/>
                    </a:cubicBezTo>
                    <a:cubicBezTo>
                      <a:pt x="50" y="60"/>
                      <a:pt x="50" y="60"/>
                      <a:pt x="50" y="60"/>
                    </a:cubicBezTo>
                    <a:cubicBezTo>
                      <a:pt x="50" y="60"/>
                      <a:pt x="50" y="59"/>
                      <a:pt x="50" y="59"/>
                    </a:cubicBezTo>
                    <a:cubicBezTo>
                      <a:pt x="50" y="59"/>
                      <a:pt x="50" y="58"/>
                      <a:pt x="50" y="58"/>
                    </a:cubicBezTo>
                    <a:cubicBezTo>
                      <a:pt x="51" y="57"/>
                      <a:pt x="52" y="57"/>
                      <a:pt x="53" y="58"/>
                    </a:cubicBezTo>
                    <a:cubicBezTo>
                      <a:pt x="66" y="69"/>
                      <a:pt x="66" y="69"/>
                      <a:pt x="66" y="69"/>
                    </a:cubicBezTo>
                    <a:cubicBezTo>
                      <a:pt x="67" y="69"/>
                      <a:pt x="67" y="70"/>
                      <a:pt x="68" y="70"/>
                    </a:cubicBezTo>
                    <a:cubicBezTo>
                      <a:pt x="70" y="70"/>
                      <a:pt x="71" y="69"/>
                      <a:pt x="72" y="68"/>
                    </a:cubicBezTo>
                    <a:cubicBezTo>
                      <a:pt x="73" y="67"/>
                      <a:pt x="73" y="65"/>
                      <a:pt x="73" y="64"/>
                    </a:cubicBezTo>
                    <a:cubicBezTo>
                      <a:pt x="73" y="63"/>
                      <a:pt x="72" y="62"/>
                      <a:pt x="71" y="61"/>
                    </a:cubicBezTo>
                    <a:cubicBezTo>
                      <a:pt x="69" y="60"/>
                      <a:pt x="69" y="60"/>
                      <a:pt x="69" y="60"/>
                    </a:cubicBezTo>
                    <a:cubicBezTo>
                      <a:pt x="69" y="60"/>
                      <a:pt x="69" y="60"/>
                      <a:pt x="69" y="60"/>
                    </a:cubicBezTo>
                    <a:cubicBezTo>
                      <a:pt x="62" y="54"/>
                      <a:pt x="62" y="54"/>
                      <a:pt x="62" y="54"/>
                    </a:cubicBezTo>
                    <a:cubicBezTo>
                      <a:pt x="62" y="54"/>
                      <a:pt x="61" y="53"/>
                      <a:pt x="61" y="53"/>
                    </a:cubicBezTo>
                    <a:cubicBezTo>
                      <a:pt x="61" y="52"/>
                      <a:pt x="61" y="52"/>
                      <a:pt x="62" y="51"/>
                    </a:cubicBezTo>
                    <a:cubicBezTo>
                      <a:pt x="62" y="51"/>
                      <a:pt x="63" y="51"/>
                      <a:pt x="64" y="51"/>
                    </a:cubicBezTo>
                    <a:cubicBezTo>
                      <a:pt x="76" y="61"/>
                      <a:pt x="76" y="61"/>
                      <a:pt x="76" y="61"/>
                    </a:cubicBezTo>
                    <a:cubicBezTo>
                      <a:pt x="77" y="62"/>
                      <a:pt x="78" y="62"/>
                      <a:pt x="79" y="62"/>
                    </a:cubicBezTo>
                    <a:cubicBezTo>
                      <a:pt x="81" y="62"/>
                      <a:pt x="82" y="61"/>
                      <a:pt x="83" y="60"/>
                    </a:cubicBezTo>
                    <a:cubicBezTo>
                      <a:pt x="84" y="59"/>
                      <a:pt x="84" y="58"/>
                      <a:pt x="84" y="57"/>
                    </a:cubicBezTo>
                    <a:cubicBezTo>
                      <a:pt x="84" y="56"/>
                      <a:pt x="84" y="55"/>
                      <a:pt x="82" y="54"/>
                    </a:cubicBezTo>
                    <a:cubicBezTo>
                      <a:pt x="79" y="51"/>
                      <a:pt x="79" y="51"/>
                      <a:pt x="79" y="51"/>
                    </a:cubicBezTo>
                    <a:cubicBezTo>
                      <a:pt x="79" y="51"/>
                      <a:pt x="79" y="51"/>
                      <a:pt x="79" y="51"/>
                    </a:cubicBezTo>
                    <a:cubicBezTo>
                      <a:pt x="72" y="45"/>
                      <a:pt x="72" y="45"/>
                      <a:pt x="72" y="45"/>
                    </a:cubicBezTo>
                    <a:cubicBezTo>
                      <a:pt x="72" y="45"/>
                      <a:pt x="72" y="44"/>
                      <a:pt x="72" y="43"/>
                    </a:cubicBezTo>
                    <a:cubicBezTo>
                      <a:pt x="73" y="43"/>
                      <a:pt x="74" y="42"/>
                      <a:pt x="75" y="43"/>
                    </a:cubicBezTo>
                    <a:cubicBezTo>
                      <a:pt x="85" y="51"/>
                      <a:pt x="85" y="51"/>
                      <a:pt x="85" y="51"/>
                    </a:cubicBezTo>
                    <a:cubicBezTo>
                      <a:pt x="87" y="53"/>
                      <a:pt x="90" y="53"/>
                      <a:pt x="92" y="5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86" name="Google Shape;239;p15">
                <a:extLst>
                  <a:ext uri="{FF2B5EF4-FFF2-40B4-BE49-F238E27FC236}">
                    <a16:creationId xmlns:a16="http://schemas.microsoft.com/office/drawing/2014/main" id="{5CBC37B8-EF65-47C1-9ABB-1E5AA9668715}"/>
                  </a:ext>
                </a:extLst>
              </p:cNvPr>
              <p:cNvSpPr txBox="1"/>
              <p:nvPr/>
            </p:nvSpPr>
            <p:spPr>
              <a:xfrm>
                <a:off x="7981950" y="3932237"/>
                <a:ext cx="579437" cy="5603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700"/>
                  <a:buFont typeface="PT Sans"/>
                  <a:buNone/>
                </a:pPr>
                <a:r>
                  <a:rPr lang="en-US" sz="2700" b="0" i="0" u="none">
                    <a:solidFill>
                      <a:srgbClr val="FFFFFF"/>
                    </a:solidFill>
                    <a:latin typeface="PT Sans"/>
                    <a:ea typeface="PT Sans"/>
                    <a:cs typeface="PT Sans"/>
                    <a:sym typeface="PT Sans"/>
                  </a:rPr>
                  <a:t>03</a:t>
                </a:r>
                <a:endParaRPr/>
              </a:p>
            </p:txBody>
          </p:sp>
          <p:sp>
            <p:nvSpPr>
              <p:cNvPr id="87" name="Google Shape;256;p15">
                <a:extLst>
                  <a:ext uri="{FF2B5EF4-FFF2-40B4-BE49-F238E27FC236}">
                    <a16:creationId xmlns:a16="http://schemas.microsoft.com/office/drawing/2014/main" id="{D065B855-F683-415B-9E15-CBF875B40FD7}"/>
                  </a:ext>
                </a:extLst>
              </p:cNvPr>
              <p:cNvSpPr txBox="1"/>
              <p:nvPr/>
            </p:nvSpPr>
            <p:spPr>
              <a:xfrm>
                <a:off x="7607300" y="3024187"/>
                <a:ext cx="1228725"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Open Sans"/>
                  <a:buNone/>
                </a:pPr>
                <a:r>
                  <a:rPr lang="en-US" sz="1200" b="0" i="0" u="none">
                    <a:solidFill>
                      <a:schemeClr val="lt1"/>
                    </a:solidFill>
                    <a:latin typeface="Open Sans"/>
                    <a:ea typeface="Open Sans"/>
                    <a:cs typeface="Open Sans"/>
                    <a:sym typeface="Open Sans"/>
                  </a:rPr>
                  <a:t>Lorem ipsum dolor sit amet, consectetur adipiscing elit</a:t>
                </a:r>
                <a:endParaRPr/>
              </a:p>
            </p:txBody>
          </p:sp>
        </p:grpSp>
        <p:grpSp>
          <p:nvGrpSpPr>
            <p:cNvPr id="75" name="Группа 6">
              <a:extLst>
                <a:ext uri="{FF2B5EF4-FFF2-40B4-BE49-F238E27FC236}">
                  <a16:creationId xmlns:a16="http://schemas.microsoft.com/office/drawing/2014/main" id="{EDE967A3-0908-433D-BB8E-D23DE56D015B}"/>
                </a:ext>
              </a:extLst>
            </p:cNvPr>
            <p:cNvGrpSpPr/>
            <p:nvPr/>
          </p:nvGrpSpPr>
          <p:grpSpPr>
            <a:xfrm>
              <a:off x="3094037" y="2371725"/>
              <a:ext cx="1855787" cy="2120899"/>
              <a:chOff x="3094037" y="2371725"/>
              <a:chExt cx="1855787" cy="2120899"/>
            </a:xfrm>
          </p:grpSpPr>
          <p:sp>
            <p:nvSpPr>
              <p:cNvPr id="76" name="Google Shape;219;p15">
                <a:extLst>
                  <a:ext uri="{FF2B5EF4-FFF2-40B4-BE49-F238E27FC236}">
                    <a16:creationId xmlns:a16="http://schemas.microsoft.com/office/drawing/2014/main" id="{606FF2E9-6BB6-421B-93B8-12BC1C13104B}"/>
                  </a:ext>
                </a:extLst>
              </p:cNvPr>
              <p:cNvSpPr/>
              <p:nvPr/>
            </p:nvSpPr>
            <p:spPr>
              <a:xfrm>
                <a:off x="3094037" y="3911600"/>
                <a:ext cx="1852612" cy="579437"/>
              </a:xfrm>
              <a:custGeom>
                <a:avLst/>
                <a:gdLst/>
                <a:ahLst/>
                <a:cxnLst/>
                <a:rect l="l" t="t" r="r" b="b"/>
                <a:pathLst>
                  <a:path w="493" h="154" extrusionOk="0">
                    <a:moveTo>
                      <a:pt x="13" y="22"/>
                    </a:moveTo>
                    <a:cubicBezTo>
                      <a:pt x="233" y="149"/>
                      <a:pt x="233" y="149"/>
                      <a:pt x="233" y="149"/>
                    </a:cubicBezTo>
                    <a:cubicBezTo>
                      <a:pt x="241" y="154"/>
                      <a:pt x="252" y="154"/>
                      <a:pt x="260" y="149"/>
                    </a:cubicBezTo>
                    <a:cubicBezTo>
                      <a:pt x="480" y="22"/>
                      <a:pt x="480" y="22"/>
                      <a:pt x="480" y="22"/>
                    </a:cubicBezTo>
                    <a:cubicBezTo>
                      <a:pt x="488" y="18"/>
                      <a:pt x="493" y="9"/>
                      <a:pt x="493" y="0"/>
                    </a:cubicBezTo>
                    <a:cubicBezTo>
                      <a:pt x="0" y="0"/>
                      <a:pt x="0" y="0"/>
                      <a:pt x="0" y="0"/>
                    </a:cubicBezTo>
                    <a:cubicBezTo>
                      <a:pt x="0" y="9"/>
                      <a:pt x="5" y="17"/>
                      <a:pt x="13" y="22"/>
                    </a:cubicBezTo>
                    <a:close/>
                  </a:path>
                </a:pathLst>
              </a:custGeom>
              <a:solidFill>
                <a:srgbClr val="2CC6D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7" name="Google Shape;220;p15">
                <a:extLst>
                  <a:ext uri="{FF2B5EF4-FFF2-40B4-BE49-F238E27FC236}">
                    <a16:creationId xmlns:a16="http://schemas.microsoft.com/office/drawing/2014/main" id="{9876FBD5-E2EA-4BAF-9CF7-BA668E00131D}"/>
                  </a:ext>
                </a:extLst>
              </p:cNvPr>
              <p:cNvSpPr/>
              <p:nvPr/>
            </p:nvSpPr>
            <p:spPr>
              <a:xfrm>
                <a:off x="3094037" y="2371725"/>
                <a:ext cx="1852612" cy="582612"/>
              </a:xfrm>
              <a:custGeom>
                <a:avLst/>
                <a:gdLst/>
                <a:ahLst/>
                <a:cxnLst/>
                <a:rect l="l" t="t" r="r" b="b"/>
                <a:pathLst>
                  <a:path w="493" h="155" extrusionOk="0">
                    <a:moveTo>
                      <a:pt x="480" y="132"/>
                    </a:moveTo>
                    <a:cubicBezTo>
                      <a:pt x="260" y="5"/>
                      <a:pt x="260" y="5"/>
                      <a:pt x="260" y="5"/>
                    </a:cubicBezTo>
                    <a:cubicBezTo>
                      <a:pt x="252" y="0"/>
                      <a:pt x="242" y="0"/>
                      <a:pt x="233" y="5"/>
                    </a:cubicBezTo>
                    <a:cubicBezTo>
                      <a:pt x="14" y="131"/>
                      <a:pt x="14" y="131"/>
                      <a:pt x="14" y="131"/>
                    </a:cubicBezTo>
                    <a:cubicBezTo>
                      <a:pt x="5" y="136"/>
                      <a:pt x="0" y="145"/>
                      <a:pt x="0" y="155"/>
                    </a:cubicBezTo>
                    <a:cubicBezTo>
                      <a:pt x="0" y="155"/>
                      <a:pt x="0" y="155"/>
                      <a:pt x="0" y="155"/>
                    </a:cubicBezTo>
                    <a:cubicBezTo>
                      <a:pt x="493" y="155"/>
                      <a:pt x="493" y="155"/>
                      <a:pt x="493" y="155"/>
                    </a:cubicBezTo>
                    <a:cubicBezTo>
                      <a:pt x="493" y="145"/>
                      <a:pt x="488" y="136"/>
                      <a:pt x="480" y="132"/>
                    </a:cubicBezTo>
                    <a:close/>
                  </a:path>
                </a:pathLst>
              </a:custGeom>
              <a:solidFill>
                <a:srgbClr val="91E5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8" name="Google Shape;221;p15">
                <a:extLst>
                  <a:ext uri="{FF2B5EF4-FFF2-40B4-BE49-F238E27FC236}">
                    <a16:creationId xmlns:a16="http://schemas.microsoft.com/office/drawing/2014/main" id="{78E9B9AC-C0D4-41C8-8D1D-2C17C6AA6304}"/>
                  </a:ext>
                </a:extLst>
              </p:cNvPr>
              <p:cNvSpPr/>
              <p:nvPr/>
            </p:nvSpPr>
            <p:spPr>
              <a:xfrm>
                <a:off x="3094037" y="2954337"/>
                <a:ext cx="1855787" cy="957262"/>
              </a:xfrm>
              <a:custGeom>
                <a:avLst/>
                <a:gdLst/>
                <a:ahLst/>
                <a:cxnLst/>
                <a:rect l="l" t="t" r="r" b="b"/>
                <a:pathLst>
                  <a:path w="494" h="255" extrusionOk="0">
                    <a:moveTo>
                      <a:pt x="494" y="0"/>
                    </a:moveTo>
                    <a:cubicBezTo>
                      <a:pt x="494" y="0"/>
                      <a:pt x="493" y="0"/>
                      <a:pt x="493" y="0"/>
                    </a:cubicBezTo>
                    <a:cubicBezTo>
                      <a:pt x="0" y="0"/>
                      <a:pt x="0" y="0"/>
                      <a:pt x="0" y="0"/>
                    </a:cubicBezTo>
                    <a:cubicBezTo>
                      <a:pt x="0" y="253"/>
                      <a:pt x="0" y="253"/>
                      <a:pt x="0" y="253"/>
                    </a:cubicBezTo>
                    <a:cubicBezTo>
                      <a:pt x="0" y="254"/>
                      <a:pt x="0" y="254"/>
                      <a:pt x="0" y="255"/>
                    </a:cubicBezTo>
                    <a:cubicBezTo>
                      <a:pt x="493" y="255"/>
                      <a:pt x="493" y="255"/>
                      <a:pt x="493" y="255"/>
                    </a:cubicBezTo>
                    <a:cubicBezTo>
                      <a:pt x="493" y="254"/>
                      <a:pt x="493" y="254"/>
                      <a:pt x="493" y="254"/>
                    </a:cubicBezTo>
                    <a:lnTo>
                      <a:pt x="494" y="0"/>
                    </a:lnTo>
                    <a:close/>
                  </a:path>
                </a:pathLst>
              </a:custGeom>
              <a:solidFill>
                <a:srgbClr val="64D1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9" name="Google Shape;233;p15">
                <a:extLst>
                  <a:ext uri="{FF2B5EF4-FFF2-40B4-BE49-F238E27FC236}">
                    <a16:creationId xmlns:a16="http://schemas.microsoft.com/office/drawing/2014/main" id="{63F202E1-A037-4F22-953F-660011EE6992}"/>
                  </a:ext>
                </a:extLst>
              </p:cNvPr>
              <p:cNvSpPr/>
              <p:nvPr/>
            </p:nvSpPr>
            <p:spPr>
              <a:xfrm>
                <a:off x="3841750" y="2536825"/>
                <a:ext cx="390525" cy="327025"/>
              </a:xfrm>
              <a:custGeom>
                <a:avLst/>
                <a:gdLst/>
                <a:ahLst/>
                <a:cxnLst/>
                <a:rect l="l" t="t" r="r" b="b"/>
                <a:pathLst>
                  <a:path w="104" h="87" extrusionOk="0">
                    <a:moveTo>
                      <a:pt x="14" y="71"/>
                    </a:moveTo>
                    <a:cubicBezTo>
                      <a:pt x="14" y="48"/>
                      <a:pt x="14" y="48"/>
                      <a:pt x="14" y="48"/>
                    </a:cubicBezTo>
                    <a:cubicBezTo>
                      <a:pt x="14" y="46"/>
                      <a:pt x="16" y="44"/>
                      <a:pt x="18" y="44"/>
                    </a:cubicBezTo>
                    <a:cubicBezTo>
                      <a:pt x="23" y="44"/>
                      <a:pt x="23" y="44"/>
                      <a:pt x="23" y="44"/>
                    </a:cubicBezTo>
                    <a:cubicBezTo>
                      <a:pt x="25" y="44"/>
                      <a:pt x="27" y="46"/>
                      <a:pt x="27" y="48"/>
                    </a:cubicBezTo>
                    <a:cubicBezTo>
                      <a:pt x="27" y="71"/>
                      <a:pt x="27" y="71"/>
                      <a:pt x="27" y="71"/>
                    </a:cubicBezTo>
                    <a:cubicBezTo>
                      <a:pt x="27" y="73"/>
                      <a:pt x="25" y="75"/>
                      <a:pt x="23" y="75"/>
                    </a:cubicBezTo>
                    <a:cubicBezTo>
                      <a:pt x="18" y="75"/>
                      <a:pt x="18" y="75"/>
                      <a:pt x="18" y="75"/>
                    </a:cubicBezTo>
                    <a:cubicBezTo>
                      <a:pt x="16" y="75"/>
                      <a:pt x="14" y="73"/>
                      <a:pt x="14" y="71"/>
                    </a:cubicBezTo>
                    <a:close/>
                    <a:moveTo>
                      <a:pt x="38" y="36"/>
                    </a:moveTo>
                    <a:cubicBezTo>
                      <a:pt x="37" y="36"/>
                      <a:pt x="35" y="37"/>
                      <a:pt x="35" y="39"/>
                    </a:cubicBezTo>
                    <a:cubicBezTo>
                      <a:pt x="35" y="71"/>
                      <a:pt x="35" y="71"/>
                      <a:pt x="35" y="71"/>
                    </a:cubicBezTo>
                    <a:cubicBezTo>
                      <a:pt x="35" y="73"/>
                      <a:pt x="37" y="75"/>
                      <a:pt x="38" y="75"/>
                    </a:cubicBezTo>
                    <a:cubicBezTo>
                      <a:pt x="44" y="75"/>
                      <a:pt x="44" y="75"/>
                      <a:pt x="44" y="75"/>
                    </a:cubicBezTo>
                    <a:cubicBezTo>
                      <a:pt x="46" y="75"/>
                      <a:pt x="48" y="73"/>
                      <a:pt x="48" y="71"/>
                    </a:cubicBezTo>
                    <a:cubicBezTo>
                      <a:pt x="48" y="39"/>
                      <a:pt x="48" y="39"/>
                      <a:pt x="48" y="39"/>
                    </a:cubicBezTo>
                    <a:cubicBezTo>
                      <a:pt x="48" y="37"/>
                      <a:pt x="46" y="36"/>
                      <a:pt x="44" y="36"/>
                    </a:cubicBezTo>
                    <a:lnTo>
                      <a:pt x="38" y="36"/>
                    </a:lnTo>
                    <a:close/>
                    <a:moveTo>
                      <a:pt x="59" y="29"/>
                    </a:moveTo>
                    <a:cubicBezTo>
                      <a:pt x="57" y="29"/>
                      <a:pt x="56" y="30"/>
                      <a:pt x="56" y="32"/>
                    </a:cubicBezTo>
                    <a:cubicBezTo>
                      <a:pt x="56" y="71"/>
                      <a:pt x="56" y="71"/>
                      <a:pt x="56" y="71"/>
                    </a:cubicBezTo>
                    <a:cubicBezTo>
                      <a:pt x="56" y="73"/>
                      <a:pt x="57" y="75"/>
                      <a:pt x="59" y="75"/>
                    </a:cubicBezTo>
                    <a:cubicBezTo>
                      <a:pt x="65" y="75"/>
                      <a:pt x="65" y="75"/>
                      <a:pt x="65" y="75"/>
                    </a:cubicBezTo>
                    <a:cubicBezTo>
                      <a:pt x="67" y="75"/>
                      <a:pt x="68" y="73"/>
                      <a:pt x="68" y="71"/>
                    </a:cubicBezTo>
                    <a:cubicBezTo>
                      <a:pt x="68" y="32"/>
                      <a:pt x="68" y="32"/>
                      <a:pt x="68" y="32"/>
                    </a:cubicBezTo>
                    <a:cubicBezTo>
                      <a:pt x="68" y="30"/>
                      <a:pt x="67" y="29"/>
                      <a:pt x="65" y="29"/>
                    </a:cubicBezTo>
                    <a:lnTo>
                      <a:pt x="59" y="29"/>
                    </a:lnTo>
                    <a:close/>
                    <a:moveTo>
                      <a:pt x="80" y="21"/>
                    </a:moveTo>
                    <a:cubicBezTo>
                      <a:pt x="78" y="21"/>
                      <a:pt x="77" y="23"/>
                      <a:pt x="77" y="25"/>
                    </a:cubicBezTo>
                    <a:cubicBezTo>
                      <a:pt x="77" y="71"/>
                      <a:pt x="77" y="71"/>
                      <a:pt x="77" y="71"/>
                    </a:cubicBezTo>
                    <a:cubicBezTo>
                      <a:pt x="77" y="73"/>
                      <a:pt x="78" y="75"/>
                      <a:pt x="80" y="75"/>
                    </a:cubicBezTo>
                    <a:cubicBezTo>
                      <a:pt x="86" y="75"/>
                      <a:pt x="86" y="75"/>
                      <a:pt x="86" y="75"/>
                    </a:cubicBezTo>
                    <a:cubicBezTo>
                      <a:pt x="88" y="75"/>
                      <a:pt x="89" y="73"/>
                      <a:pt x="89" y="71"/>
                    </a:cubicBezTo>
                    <a:cubicBezTo>
                      <a:pt x="89" y="25"/>
                      <a:pt x="89" y="25"/>
                      <a:pt x="89" y="25"/>
                    </a:cubicBezTo>
                    <a:cubicBezTo>
                      <a:pt x="89" y="23"/>
                      <a:pt x="88" y="21"/>
                      <a:pt x="86" y="21"/>
                    </a:cubicBezTo>
                    <a:lnTo>
                      <a:pt x="80" y="21"/>
                    </a:lnTo>
                    <a:close/>
                    <a:moveTo>
                      <a:pt x="16" y="35"/>
                    </a:moveTo>
                    <a:cubicBezTo>
                      <a:pt x="38" y="31"/>
                      <a:pt x="59" y="23"/>
                      <a:pt x="78" y="12"/>
                    </a:cubicBezTo>
                    <a:cubicBezTo>
                      <a:pt x="79" y="15"/>
                      <a:pt x="79" y="15"/>
                      <a:pt x="79" y="15"/>
                    </a:cubicBezTo>
                    <a:cubicBezTo>
                      <a:pt x="86" y="5"/>
                      <a:pt x="86" y="5"/>
                      <a:pt x="86" y="5"/>
                    </a:cubicBezTo>
                    <a:cubicBezTo>
                      <a:pt x="74" y="4"/>
                      <a:pt x="74" y="4"/>
                      <a:pt x="74" y="4"/>
                    </a:cubicBezTo>
                    <a:cubicBezTo>
                      <a:pt x="76" y="8"/>
                      <a:pt x="76" y="8"/>
                      <a:pt x="76" y="8"/>
                    </a:cubicBezTo>
                    <a:cubicBezTo>
                      <a:pt x="57" y="19"/>
                      <a:pt x="37" y="26"/>
                      <a:pt x="15" y="30"/>
                    </a:cubicBezTo>
                    <a:lnTo>
                      <a:pt x="16" y="35"/>
                    </a:lnTo>
                    <a:close/>
                    <a:moveTo>
                      <a:pt x="104" y="81"/>
                    </a:moveTo>
                    <a:cubicBezTo>
                      <a:pt x="94" y="75"/>
                      <a:pt x="94" y="75"/>
                      <a:pt x="94" y="75"/>
                    </a:cubicBezTo>
                    <a:cubicBezTo>
                      <a:pt x="94" y="79"/>
                      <a:pt x="94" y="79"/>
                      <a:pt x="94" y="79"/>
                    </a:cubicBezTo>
                    <a:cubicBezTo>
                      <a:pt x="9" y="79"/>
                      <a:pt x="9" y="79"/>
                      <a:pt x="9" y="79"/>
                    </a:cubicBezTo>
                    <a:cubicBezTo>
                      <a:pt x="9" y="11"/>
                      <a:pt x="9" y="11"/>
                      <a:pt x="9" y="11"/>
                    </a:cubicBezTo>
                    <a:cubicBezTo>
                      <a:pt x="12" y="11"/>
                      <a:pt x="12" y="11"/>
                      <a:pt x="12" y="11"/>
                    </a:cubicBezTo>
                    <a:cubicBezTo>
                      <a:pt x="6" y="0"/>
                      <a:pt x="6" y="0"/>
                      <a:pt x="6" y="0"/>
                    </a:cubicBezTo>
                    <a:cubicBezTo>
                      <a:pt x="0" y="11"/>
                      <a:pt x="0" y="11"/>
                      <a:pt x="0" y="11"/>
                    </a:cubicBezTo>
                    <a:cubicBezTo>
                      <a:pt x="4" y="11"/>
                      <a:pt x="4" y="11"/>
                      <a:pt x="4" y="11"/>
                    </a:cubicBezTo>
                    <a:cubicBezTo>
                      <a:pt x="4" y="79"/>
                      <a:pt x="4" y="79"/>
                      <a:pt x="4" y="79"/>
                    </a:cubicBezTo>
                    <a:cubicBezTo>
                      <a:pt x="4" y="81"/>
                      <a:pt x="4" y="81"/>
                      <a:pt x="4" y="81"/>
                    </a:cubicBezTo>
                    <a:cubicBezTo>
                      <a:pt x="4" y="84"/>
                      <a:pt x="4" y="84"/>
                      <a:pt x="4" y="84"/>
                    </a:cubicBezTo>
                    <a:cubicBezTo>
                      <a:pt x="94" y="84"/>
                      <a:pt x="94" y="84"/>
                      <a:pt x="94" y="84"/>
                    </a:cubicBezTo>
                    <a:cubicBezTo>
                      <a:pt x="94" y="87"/>
                      <a:pt x="94" y="87"/>
                      <a:pt x="94" y="87"/>
                    </a:cubicBezTo>
                    <a:lnTo>
                      <a:pt x="104" y="8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80" name="Google Shape;240;p15">
                <a:extLst>
                  <a:ext uri="{FF2B5EF4-FFF2-40B4-BE49-F238E27FC236}">
                    <a16:creationId xmlns:a16="http://schemas.microsoft.com/office/drawing/2014/main" id="{1F8A4272-DA93-48F7-877B-0DD5E7162D1B}"/>
                  </a:ext>
                </a:extLst>
              </p:cNvPr>
              <p:cNvSpPr txBox="1"/>
              <p:nvPr/>
            </p:nvSpPr>
            <p:spPr>
              <a:xfrm>
                <a:off x="3830637" y="3932237"/>
                <a:ext cx="579437" cy="5603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700"/>
                  <a:buFont typeface="PT Sans"/>
                  <a:buNone/>
                </a:pPr>
                <a:r>
                  <a:rPr lang="en-US" sz="2700" b="0" i="0" u="none">
                    <a:solidFill>
                      <a:srgbClr val="FFFFFF"/>
                    </a:solidFill>
                    <a:latin typeface="PT Sans"/>
                    <a:ea typeface="PT Sans"/>
                    <a:cs typeface="PT Sans"/>
                    <a:sym typeface="PT Sans"/>
                  </a:rPr>
                  <a:t>06</a:t>
                </a:r>
                <a:endParaRPr/>
              </a:p>
            </p:txBody>
          </p:sp>
          <p:sp>
            <p:nvSpPr>
              <p:cNvPr id="81" name="Google Shape;257;p15">
                <a:extLst>
                  <a:ext uri="{FF2B5EF4-FFF2-40B4-BE49-F238E27FC236}">
                    <a16:creationId xmlns:a16="http://schemas.microsoft.com/office/drawing/2014/main" id="{49250998-A2B3-4F44-8192-10CA5FE7784A}"/>
                  </a:ext>
                </a:extLst>
              </p:cNvPr>
              <p:cNvSpPr txBox="1"/>
              <p:nvPr/>
            </p:nvSpPr>
            <p:spPr>
              <a:xfrm>
                <a:off x="3438525" y="3017837"/>
                <a:ext cx="1228725" cy="8302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Open Sans"/>
                  <a:buNone/>
                </a:pPr>
                <a:r>
                  <a:rPr lang="en-US" sz="1200" b="0" i="0" u="none">
                    <a:solidFill>
                      <a:schemeClr val="lt1"/>
                    </a:solidFill>
                    <a:latin typeface="Open Sans"/>
                    <a:ea typeface="Open Sans"/>
                    <a:cs typeface="Open Sans"/>
                    <a:sym typeface="Open Sans"/>
                  </a:rPr>
                  <a:t>Lorem ipsum dolor sit amet, consectetur adipiscing elit</a:t>
                </a:r>
                <a:endParaRPr/>
              </a:p>
            </p:txBody>
          </p:sp>
        </p:grpSp>
      </p:grpSp>
      <p:grpSp>
        <p:nvGrpSpPr>
          <p:cNvPr id="134" name="Group 133">
            <a:extLst>
              <a:ext uri="{FF2B5EF4-FFF2-40B4-BE49-F238E27FC236}">
                <a16:creationId xmlns:a16="http://schemas.microsoft.com/office/drawing/2014/main" id="{49DD7EDC-40CD-20D3-1668-2BF3731D34DA}"/>
              </a:ext>
            </a:extLst>
          </p:cNvPr>
          <p:cNvGrpSpPr/>
          <p:nvPr/>
        </p:nvGrpSpPr>
        <p:grpSpPr>
          <a:xfrm>
            <a:off x="4676806" y="5205245"/>
            <a:ext cx="2561225" cy="480902"/>
            <a:chOff x="4676806" y="5081420"/>
            <a:chExt cx="2561225" cy="480902"/>
          </a:xfrm>
        </p:grpSpPr>
        <p:sp>
          <p:nvSpPr>
            <p:cNvPr id="129" name="Google Shape;300;p32">
              <a:extLst>
                <a:ext uri="{FF2B5EF4-FFF2-40B4-BE49-F238E27FC236}">
                  <a16:creationId xmlns:a16="http://schemas.microsoft.com/office/drawing/2014/main" id="{CCD721E1-76D5-4BF5-82BD-DBC3BA6030A3}"/>
                </a:ext>
              </a:extLst>
            </p:cNvPr>
            <p:cNvSpPr/>
            <p:nvPr/>
          </p:nvSpPr>
          <p:spPr>
            <a:xfrm>
              <a:off x="4676806" y="5081420"/>
              <a:ext cx="2561225" cy="480902"/>
            </a:xfrm>
            <a:prstGeom prst="roundRect">
              <a:avLst>
                <a:gd name="adj" fmla="val 50000"/>
              </a:avLst>
            </a:prstGeom>
            <a:solidFill>
              <a:srgbClr val="25BDE2"/>
            </a:solidFill>
            <a:ln w="19050" cap="flat" cmpd="sng">
              <a:no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sym typeface="Atkinson Hyperlegible"/>
              </a:endParaRPr>
            </a:p>
          </p:txBody>
        </p:sp>
        <p:sp>
          <p:nvSpPr>
            <p:cNvPr id="133" name="TextBox 132">
              <a:extLst>
                <a:ext uri="{FF2B5EF4-FFF2-40B4-BE49-F238E27FC236}">
                  <a16:creationId xmlns:a16="http://schemas.microsoft.com/office/drawing/2014/main" id="{51748826-B127-482E-8381-924D1800A18B}"/>
                </a:ext>
              </a:extLst>
            </p:cNvPr>
            <p:cNvSpPr txBox="1"/>
            <p:nvPr/>
          </p:nvSpPr>
          <p:spPr>
            <a:xfrm>
              <a:off x="4760109" y="5129139"/>
              <a:ext cx="2394618" cy="400110"/>
            </a:xfrm>
            <a:prstGeom prst="rect">
              <a:avLst/>
            </a:prstGeom>
            <a:noFill/>
          </p:spPr>
          <p:txBody>
            <a:bodyPr wrap="square">
              <a:spAutoFit/>
            </a:bodyPr>
            <a:lstStyle/>
            <a:p>
              <a:pPr algn="ctr"/>
              <a:r>
                <a:rPr lang="en-GB" sz="2000" b="1" kern="1800" dirty="0">
                  <a:latin typeface="Atkinson Hyperlegible" pitchFamily="2" charset="0"/>
                  <a:ea typeface="Times New Roman" panose="02020603050405020304" pitchFamily="18" charset="0"/>
                </a:rPr>
                <a:t>WASH FIT c</a:t>
              </a:r>
              <a:r>
                <a:rPr lang="en-GB" sz="2000" b="1" kern="1800" dirty="0">
                  <a:latin typeface="Atkinson Hyperlegible" pitchFamily="2" charset="0"/>
                  <a:ea typeface="Times New Roman" panose="02020603050405020304" pitchFamily="18" charset="0"/>
                  <a:cs typeface="Times New Roman" panose="02020603050405020304" pitchFamily="18" charset="0"/>
                </a:rPr>
                <a:t>overs </a:t>
              </a:r>
            </a:p>
          </p:txBody>
        </p:sp>
      </p:grpSp>
      <p:grpSp>
        <p:nvGrpSpPr>
          <p:cNvPr id="120" name="Group 119">
            <a:extLst>
              <a:ext uri="{FF2B5EF4-FFF2-40B4-BE49-F238E27FC236}">
                <a16:creationId xmlns:a16="http://schemas.microsoft.com/office/drawing/2014/main" id="{5818D46C-1B99-45BB-A504-09B2760DB421}"/>
              </a:ext>
            </a:extLst>
          </p:cNvPr>
          <p:cNvGrpSpPr/>
          <p:nvPr/>
        </p:nvGrpSpPr>
        <p:grpSpPr>
          <a:xfrm>
            <a:off x="3928439" y="5899775"/>
            <a:ext cx="3429181" cy="592148"/>
            <a:chOff x="3928439" y="5899775"/>
            <a:chExt cx="3429181" cy="592148"/>
          </a:xfrm>
        </p:grpSpPr>
        <p:grpSp>
          <p:nvGrpSpPr>
            <p:cNvPr id="24" name="Group 23">
              <a:extLst>
                <a:ext uri="{FF2B5EF4-FFF2-40B4-BE49-F238E27FC236}">
                  <a16:creationId xmlns:a16="http://schemas.microsoft.com/office/drawing/2014/main" id="{869C73B2-BBE4-4BFF-87B9-0175A24F77EE}"/>
                </a:ext>
              </a:extLst>
            </p:cNvPr>
            <p:cNvGrpSpPr/>
            <p:nvPr/>
          </p:nvGrpSpPr>
          <p:grpSpPr>
            <a:xfrm>
              <a:off x="4524579" y="6061036"/>
              <a:ext cx="2236901" cy="430887"/>
              <a:chOff x="4202301" y="6061036"/>
              <a:chExt cx="2236901" cy="430887"/>
            </a:xfrm>
          </p:grpSpPr>
          <p:sp>
            <p:nvSpPr>
              <p:cNvPr id="136" name="TextBox 135">
                <a:extLst>
                  <a:ext uri="{FF2B5EF4-FFF2-40B4-BE49-F238E27FC236}">
                    <a16:creationId xmlns:a16="http://schemas.microsoft.com/office/drawing/2014/main" id="{1CF1647A-06A5-4C3C-ACA4-33797988F95D}"/>
                  </a:ext>
                </a:extLst>
              </p:cNvPr>
              <p:cNvSpPr txBox="1"/>
              <p:nvPr/>
            </p:nvSpPr>
            <p:spPr>
              <a:xfrm>
                <a:off x="4831081" y="6061036"/>
                <a:ext cx="1608121" cy="430887"/>
              </a:xfrm>
              <a:prstGeom prst="rect">
                <a:avLst/>
              </a:prstGeom>
              <a:noFill/>
            </p:spPr>
            <p:txBody>
              <a:bodyPr wrap="square">
                <a:spAutoFit/>
              </a:bodyPr>
              <a:lstStyle/>
              <a:p>
                <a:pPr algn="ctr"/>
                <a:r>
                  <a:rPr lang="en-GB" sz="2200" kern="1800" dirty="0">
                    <a:solidFill>
                      <a:schemeClr val="bg1"/>
                    </a:solidFill>
                    <a:latin typeface="Atkinson Hyperlegible" pitchFamily="2" charset="0"/>
                    <a:ea typeface="Times New Roman" panose="02020603050405020304" pitchFamily="18" charset="0"/>
                    <a:cs typeface="Times New Roman" panose="02020603050405020304" pitchFamily="18" charset="0"/>
                  </a:rPr>
                  <a:t>Behaviours</a:t>
                </a:r>
              </a:p>
            </p:txBody>
          </p:sp>
          <p:grpSp>
            <p:nvGrpSpPr>
              <p:cNvPr id="206" name="Group 205">
                <a:extLst>
                  <a:ext uri="{FF2B5EF4-FFF2-40B4-BE49-F238E27FC236}">
                    <a16:creationId xmlns:a16="http://schemas.microsoft.com/office/drawing/2014/main" id="{C5362F60-9F67-4521-B33E-0EECF273BCF2}"/>
                  </a:ext>
                </a:extLst>
              </p:cNvPr>
              <p:cNvGrpSpPr/>
              <p:nvPr/>
            </p:nvGrpSpPr>
            <p:grpSpPr>
              <a:xfrm>
                <a:off x="4202301" y="6071087"/>
                <a:ext cx="603294" cy="410784"/>
                <a:chOff x="4040188" y="1379538"/>
                <a:chExt cx="4014788" cy="2733676"/>
              </a:xfrm>
              <a:solidFill>
                <a:schemeClr val="bg1"/>
              </a:solidFill>
            </p:grpSpPr>
            <p:sp>
              <p:nvSpPr>
                <p:cNvPr id="207" name="Freeform 1629">
                  <a:extLst>
                    <a:ext uri="{FF2B5EF4-FFF2-40B4-BE49-F238E27FC236}">
                      <a16:creationId xmlns:a16="http://schemas.microsoft.com/office/drawing/2014/main" id="{B2ED43A4-F4F3-4456-A3FE-BC84ADA8527C}"/>
                    </a:ext>
                  </a:extLst>
                </p:cNvPr>
                <p:cNvSpPr>
                  <a:spLocks/>
                </p:cNvSpPr>
                <p:nvPr/>
              </p:nvSpPr>
              <p:spPr bwMode="auto">
                <a:xfrm>
                  <a:off x="4657726" y="1882776"/>
                  <a:ext cx="2532063" cy="2230438"/>
                </a:xfrm>
                <a:custGeom>
                  <a:avLst/>
                  <a:gdLst>
                    <a:gd name="T0" fmla="*/ 5993 w 6157"/>
                    <a:gd name="T1" fmla="*/ 4923 h 5421"/>
                    <a:gd name="T2" fmla="*/ 4592 w 6157"/>
                    <a:gd name="T3" fmla="*/ 4255 h 5421"/>
                    <a:gd name="T4" fmla="*/ 3783 w 6157"/>
                    <a:gd name="T5" fmla="*/ 3131 h 5421"/>
                    <a:gd name="T6" fmla="*/ 4109 w 6157"/>
                    <a:gd name="T7" fmla="*/ 2458 h 5421"/>
                    <a:gd name="T8" fmla="*/ 4424 w 6157"/>
                    <a:gd name="T9" fmla="*/ 2007 h 5421"/>
                    <a:gd name="T10" fmla="*/ 4277 w 6157"/>
                    <a:gd name="T11" fmla="*/ 1702 h 5421"/>
                    <a:gd name="T12" fmla="*/ 3099 w 6157"/>
                    <a:gd name="T13" fmla="*/ 1 h 5421"/>
                    <a:gd name="T14" fmla="*/ 3099 w 6157"/>
                    <a:gd name="T15" fmla="*/ 0 h 5421"/>
                    <a:gd name="T16" fmla="*/ 3078 w 6157"/>
                    <a:gd name="T17" fmla="*/ 0 h 5421"/>
                    <a:gd name="T18" fmla="*/ 3058 w 6157"/>
                    <a:gd name="T19" fmla="*/ 0 h 5421"/>
                    <a:gd name="T20" fmla="*/ 3058 w 6157"/>
                    <a:gd name="T21" fmla="*/ 1 h 5421"/>
                    <a:gd name="T22" fmla="*/ 1880 w 6157"/>
                    <a:gd name="T23" fmla="*/ 1702 h 5421"/>
                    <a:gd name="T24" fmla="*/ 1733 w 6157"/>
                    <a:gd name="T25" fmla="*/ 2007 h 5421"/>
                    <a:gd name="T26" fmla="*/ 2048 w 6157"/>
                    <a:gd name="T27" fmla="*/ 2458 h 5421"/>
                    <a:gd name="T28" fmla="*/ 2374 w 6157"/>
                    <a:gd name="T29" fmla="*/ 3131 h 5421"/>
                    <a:gd name="T30" fmla="*/ 1565 w 6157"/>
                    <a:gd name="T31" fmla="*/ 4255 h 5421"/>
                    <a:gd name="T32" fmla="*/ 164 w 6157"/>
                    <a:gd name="T33" fmla="*/ 4923 h 5421"/>
                    <a:gd name="T34" fmla="*/ 0 w 6157"/>
                    <a:gd name="T35" fmla="*/ 5259 h 5421"/>
                    <a:gd name="T36" fmla="*/ 0 w 6157"/>
                    <a:gd name="T37" fmla="*/ 5421 h 5421"/>
                    <a:gd name="T38" fmla="*/ 3058 w 6157"/>
                    <a:gd name="T39" fmla="*/ 5421 h 5421"/>
                    <a:gd name="T40" fmla="*/ 3099 w 6157"/>
                    <a:gd name="T41" fmla="*/ 5421 h 5421"/>
                    <a:gd name="T42" fmla="*/ 6157 w 6157"/>
                    <a:gd name="T43" fmla="*/ 5421 h 5421"/>
                    <a:gd name="T44" fmla="*/ 6157 w 6157"/>
                    <a:gd name="T45" fmla="*/ 5259 h 5421"/>
                    <a:gd name="T46" fmla="*/ 5993 w 6157"/>
                    <a:gd name="T47" fmla="*/ 4923 h 5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57" h="5421">
                      <a:moveTo>
                        <a:pt x="5993" y="4923"/>
                      </a:moveTo>
                      <a:cubicBezTo>
                        <a:pt x="5765" y="4747"/>
                        <a:pt x="5301" y="4446"/>
                        <a:pt x="4592" y="4255"/>
                      </a:cubicBezTo>
                      <a:cubicBezTo>
                        <a:pt x="3541" y="3971"/>
                        <a:pt x="3783" y="3131"/>
                        <a:pt x="3783" y="3131"/>
                      </a:cubicBezTo>
                      <a:cubicBezTo>
                        <a:pt x="3783" y="3131"/>
                        <a:pt x="4077" y="2994"/>
                        <a:pt x="4109" y="2458"/>
                      </a:cubicBezTo>
                      <a:cubicBezTo>
                        <a:pt x="4109" y="2458"/>
                        <a:pt x="4403" y="2500"/>
                        <a:pt x="4424" y="2007"/>
                      </a:cubicBezTo>
                      <a:cubicBezTo>
                        <a:pt x="4445" y="1513"/>
                        <a:pt x="4277" y="1702"/>
                        <a:pt x="4277" y="1702"/>
                      </a:cubicBezTo>
                      <a:cubicBezTo>
                        <a:pt x="4277" y="1702"/>
                        <a:pt x="4887" y="26"/>
                        <a:pt x="3099" y="1"/>
                      </a:cubicBezTo>
                      <a:lnTo>
                        <a:pt x="3099" y="0"/>
                      </a:lnTo>
                      <a:cubicBezTo>
                        <a:pt x="3092" y="0"/>
                        <a:pt x="3085" y="0"/>
                        <a:pt x="3078" y="0"/>
                      </a:cubicBezTo>
                      <a:cubicBezTo>
                        <a:pt x="3072" y="0"/>
                        <a:pt x="3065" y="0"/>
                        <a:pt x="3058" y="0"/>
                      </a:cubicBezTo>
                      <a:lnTo>
                        <a:pt x="3058" y="1"/>
                      </a:lnTo>
                      <a:cubicBezTo>
                        <a:pt x="1270" y="26"/>
                        <a:pt x="1880" y="1702"/>
                        <a:pt x="1880" y="1702"/>
                      </a:cubicBezTo>
                      <a:cubicBezTo>
                        <a:pt x="1880" y="1702"/>
                        <a:pt x="1712" y="1513"/>
                        <a:pt x="1733" y="2007"/>
                      </a:cubicBezTo>
                      <a:cubicBezTo>
                        <a:pt x="1754" y="2500"/>
                        <a:pt x="2048" y="2458"/>
                        <a:pt x="2048" y="2458"/>
                      </a:cubicBezTo>
                      <a:cubicBezTo>
                        <a:pt x="2080" y="2994"/>
                        <a:pt x="2374" y="3131"/>
                        <a:pt x="2374" y="3131"/>
                      </a:cubicBezTo>
                      <a:cubicBezTo>
                        <a:pt x="2374" y="3131"/>
                        <a:pt x="2616" y="3971"/>
                        <a:pt x="1565" y="4255"/>
                      </a:cubicBezTo>
                      <a:cubicBezTo>
                        <a:pt x="856" y="4446"/>
                        <a:pt x="391" y="4747"/>
                        <a:pt x="164" y="4923"/>
                      </a:cubicBezTo>
                      <a:cubicBezTo>
                        <a:pt x="60" y="5003"/>
                        <a:pt x="0" y="5128"/>
                        <a:pt x="0" y="5259"/>
                      </a:cubicBezTo>
                      <a:lnTo>
                        <a:pt x="0" y="5421"/>
                      </a:lnTo>
                      <a:lnTo>
                        <a:pt x="3058" y="5421"/>
                      </a:lnTo>
                      <a:lnTo>
                        <a:pt x="3099" y="5421"/>
                      </a:lnTo>
                      <a:lnTo>
                        <a:pt x="6157" y="5421"/>
                      </a:lnTo>
                      <a:lnTo>
                        <a:pt x="6157" y="5259"/>
                      </a:lnTo>
                      <a:cubicBezTo>
                        <a:pt x="6157" y="5128"/>
                        <a:pt x="6097" y="5003"/>
                        <a:pt x="5993" y="49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1630">
                  <a:extLst>
                    <a:ext uri="{FF2B5EF4-FFF2-40B4-BE49-F238E27FC236}">
                      <a16:creationId xmlns:a16="http://schemas.microsoft.com/office/drawing/2014/main" id="{FF0C28F6-AE4E-47BA-B773-927FD22C6126}"/>
                    </a:ext>
                  </a:extLst>
                </p:cNvPr>
                <p:cNvSpPr>
                  <a:spLocks/>
                </p:cNvSpPr>
                <p:nvPr/>
              </p:nvSpPr>
              <p:spPr bwMode="auto">
                <a:xfrm>
                  <a:off x="7189788" y="1597026"/>
                  <a:ext cx="865188" cy="863600"/>
                </a:xfrm>
                <a:custGeom>
                  <a:avLst/>
                  <a:gdLst>
                    <a:gd name="T0" fmla="*/ 1579 w 2106"/>
                    <a:gd name="T1" fmla="*/ 0 h 2100"/>
                    <a:gd name="T2" fmla="*/ 1066 w 2106"/>
                    <a:gd name="T3" fmla="*/ 372 h 2100"/>
                    <a:gd name="T4" fmla="*/ 1039 w 2106"/>
                    <a:gd name="T5" fmla="*/ 370 h 2100"/>
                    <a:gd name="T6" fmla="*/ 526 w 2106"/>
                    <a:gd name="T7" fmla="*/ 0 h 2100"/>
                    <a:gd name="T8" fmla="*/ 0 w 2106"/>
                    <a:gd name="T9" fmla="*/ 526 h 2100"/>
                    <a:gd name="T10" fmla="*/ 935 w 2106"/>
                    <a:gd name="T11" fmla="*/ 2037 h 2100"/>
                    <a:gd name="T12" fmla="*/ 1171 w 2106"/>
                    <a:gd name="T13" fmla="*/ 2037 h 2100"/>
                    <a:gd name="T14" fmla="*/ 2106 w 2106"/>
                    <a:gd name="T15" fmla="*/ 526 h 2100"/>
                    <a:gd name="T16" fmla="*/ 1579 w 2106"/>
                    <a:gd name="T17" fmla="*/ 0 h 2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6" h="2100">
                      <a:moveTo>
                        <a:pt x="1579" y="0"/>
                      </a:moveTo>
                      <a:cubicBezTo>
                        <a:pt x="1329" y="0"/>
                        <a:pt x="1120" y="146"/>
                        <a:pt x="1066" y="372"/>
                      </a:cubicBezTo>
                      <a:cubicBezTo>
                        <a:pt x="1057" y="372"/>
                        <a:pt x="1048" y="371"/>
                        <a:pt x="1039" y="370"/>
                      </a:cubicBezTo>
                      <a:cubicBezTo>
                        <a:pt x="984" y="145"/>
                        <a:pt x="775" y="0"/>
                        <a:pt x="526" y="0"/>
                      </a:cubicBezTo>
                      <a:cubicBezTo>
                        <a:pt x="236" y="0"/>
                        <a:pt x="0" y="236"/>
                        <a:pt x="0" y="526"/>
                      </a:cubicBezTo>
                      <a:cubicBezTo>
                        <a:pt x="0" y="1087"/>
                        <a:pt x="660" y="1775"/>
                        <a:pt x="935" y="2037"/>
                      </a:cubicBezTo>
                      <a:cubicBezTo>
                        <a:pt x="1001" y="2100"/>
                        <a:pt x="1105" y="2100"/>
                        <a:pt x="1171" y="2037"/>
                      </a:cubicBezTo>
                      <a:cubicBezTo>
                        <a:pt x="1445" y="1775"/>
                        <a:pt x="2106" y="1087"/>
                        <a:pt x="2106" y="526"/>
                      </a:cubicBezTo>
                      <a:cubicBezTo>
                        <a:pt x="2106" y="236"/>
                        <a:pt x="1870" y="0"/>
                        <a:pt x="157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1631">
                  <a:extLst>
                    <a:ext uri="{FF2B5EF4-FFF2-40B4-BE49-F238E27FC236}">
                      <a16:creationId xmlns:a16="http://schemas.microsoft.com/office/drawing/2014/main" id="{E9FA8C67-F6C4-4D65-A73E-577362715E73}"/>
                    </a:ext>
                  </a:extLst>
                </p:cNvPr>
                <p:cNvSpPr>
                  <a:spLocks/>
                </p:cNvSpPr>
                <p:nvPr/>
              </p:nvSpPr>
              <p:spPr bwMode="auto">
                <a:xfrm>
                  <a:off x="4040188" y="1379538"/>
                  <a:ext cx="658813" cy="1303338"/>
                </a:xfrm>
                <a:custGeom>
                  <a:avLst/>
                  <a:gdLst>
                    <a:gd name="T0" fmla="*/ 415 w 415"/>
                    <a:gd name="T1" fmla="*/ 344 h 821"/>
                    <a:gd name="T2" fmla="*/ 229 w 415"/>
                    <a:gd name="T3" fmla="*/ 344 h 821"/>
                    <a:gd name="T4" fmla="*/ 350 w 415"/>
                    <a:gd name="T5" fmla="*/ 0 h 821"/>
                    <a:gd name="T6" fmla="*/ 0 w 415"/>
                    <a:gd name="T7" fmla="*/ 478 h 821"/>
                    <a:gd name="T8" fmla="*/ 186 w 415"/>
                    <a:gd name="T9" fmla="*/ 478 h 821"/>
                    <a:gd name="T10" fmla="*/ 64 w 415"/>
                    <a:gd name="T11" fmla="*/ 821 h 821"/>
                    <a:gd name="T12" fmla="*/ 415 w 415"/>
                    <a:gd name="T13" fmla="*/ 344 h 821"/>
                  </a:gdLst>
                  <a:ahLst/>
                  <a:cxnLst>
                    <a:cxn ang="0">
                      <a:pos x="T0" y="T1"/>
                    </a:cxn>
                    <a:cxn ang="0">
                      <a:pos x="T2" y="T3"/>
                    </a:cxn>
                    <a:cxn ang="0">
                      <a:pos x="T4" y="T5"/>
                    </a:cxn>
                    <a:cxn ang="0">
                      <a:pos x="T6" y="T7"/>
                    </a:cxn>
                    <a:cxn ang="0">
                      <a:pos x="T8" y="T9"/>
                    </a:cxn>
                    <a:cxn ang="0">
                      <a:pos x="T10" y="T11"/>
                    </a:cxn>
                    <a:cxn ang="0">
                      <a:pos x="T12" y="T13"/>
                    </a:cxn>
                  </a:cxnLst>
                  <a:rect l="0" t="0" r="r" b="b"/>
                  <a:pathLst>
                    <a:path w="415" h="821">
                      <a:moveTo>
                        <a:pt x="415" y="344"/>
                      </a:moveTo>
                      <a:lnTo>
                        <a:pt x="229" y="344"/>
                      </a:lnTo>
                      <a:lnTo>
                        <a:pt x="350" y="0"/>
                      </a:lnTo>
                      <a:lnTo>
                        <a:pt x="0" y="478"/>
                      </a:lnTo>
                      <a:lnTo>
                        <a:pt x="186" y="478"/>
                      </a:lnTo>
                      <a:lnTo>
                        <a:pt x="64" y="821"/>
                      </a:lnTo>
                      <a:lnTo>
                        <a:pt x="415"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1632">
                  <a:extLst>
                    <a:ext uri="{FF2B5EF4-FFF2-40B4-BE49-F238E27FC236}">
                      <a16:creationId xmlns:a16="http://schemas.microsoft.com/office/drawing/2014/main" id="{289F92D6-415E-4F2E-8BC3-D5857F055649}"/>
                    </a:ext>
                  </a:extLst>
                </p:cNvPr>
                <p:cNvSpPr>
                  <a:spLocks/>
                </p:cNvSpPr>
                <p:nvPr/>
              </p:nvSpPr>
              <p:spPr bwMode="auto">
                <a:xfrm>
                  <a:off x="4784726" y="2060576"/>
                  <a:ext cx="442913" cy="117475"/>
                </a:xfrm>
                <a:custGeom>
                  <a:avLst/>
                  <a:gdLst>
                    <a:gd name="T0" fmla="*/ 144 w 1079"/>
                    <a:gd name="T1" fmla="*/ 287 h 287"/>
                    <a:gd name="T2" fmla="*/ 936 w 1079"/>
                    <a:gd name="T3" fmla="*/ 287 h 287"/>
                    <a:gd name="T4" fmla="*/ 1079 w 1079"/>
                    <a:gd name="T5" fmla="*/ 144 h 287"/>
                    <a:gd name="T6" fmla="*/ 936 w 1079"/>
                    <a:gd name="T7" fmla="*/ 0 h 287"/>
                    <a:gd name="T8" fmla="*/ 144 w 1079"/>
                    <a:gd name="T9" fmla="*/ 0 h 287"/>
                    <a:gd name="T10" fmla="*/ 0 w 1079"/>
                    <a:gd name="T11" fmla="*/ 144 h 287"/>
                    <a:gd name="T12" fmla="*/ 144 w 1079"/>
                    <a:gd name="T13" fmla="*/ 287 h 287"/>
                  </a:gdLst>
                  <a:ahLst/>
                  <a:cxnLst>
                    <a:cxn ang="0">
                      <a:pos x="T0" y="T1"/>
                    </a:cxn>
                    <a:cxn ang="0">
                      <a:pos x="T2" y="T3"/>
                    </a:cxn>
                    <a:cxn ang="0">
                      <a:pos x="T4" y="T5"/>
                    </a:cxn>
                    <a:cxn ang="0">
                      <a:pos x="T6" y="T7"/>
                    </a:cxn>
                    <a:cxn ang="0">
                      <a:pos x="T8" y="T9"/>
                    </a:cxn>
                    <a:cxn ang="0">
                      <a:pos x="T10" y="T11"/>
                    </a:cxn>
                    <a:cxn ang="0">
                      <a:pos x="T12" y="T13"/>
                    </a:cxn>
                  </a:cxnLst>
                  <a:rect l="0" t="0" r="r" b="b"/>
                  <a:pathLst>
                    <a:path w="1079" h="287">
                      <a:moveTo>
                        <a:pt x="144" y="287"/>
                      </a:moveTo>
                      <a:lnTo>
                        <a:pt x="936" y="287"/>
                      </a:lnTo>
                      <a:cubicBezTo>
                        <a:pt x="1015" y="287"/>
                        <a:pt x="1079" y="223"/>
                        <a:pt x="1079" y="144"/>
                      </a:cubicBezTo>
                      <a:cubicBezTo>
                        <a:pt x="1079" y="64"/>
                        <a:pt x="1015" y="0"/>
                        <a:pt x="936" y="0"/>
                      </a:cubicBezTo>
                      <a:lnTo>
                        <a:pt x="144" y="0"/>
                      </a:lnTo>
                      <a:cubicBezTo>
                        <a:pt x="64" y="0"/>
                        <a:pt x="0" y="64"/>
                        <a:pt x="0" y="144"/>
                      </a:cubicBezTo>
                      <a:cubicBezTo>
                        <a:pt x="0" y="223"/>
                        <a:pt x="64" y="287"/>
                        <a:pt x="144" y="2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1633">
                  <a:extLst>
                    <a:ext uri="{FF2B5EF4-FFF2-40B4-BE49-F238E27FC236}">
                      <a16:creationId xmlns:a16="http://schemas.microsoft.com/office/drawing/2014/main" id="{2645CFC4-DB69-41D0-A4F2-65AD2C7100C0}"/>
                    </a:ext>
                  </a:extLst>
                </p:cNvPr>
                <p:cNvSpPr>
                  <a:spLocks/>
                </p:cNvSpPr>
                <p:nvPr/>
              </p:nvSpPr>
              <p:spPr bwMode="auto">
                <a:xfrm>
                  <a:off x="6627813" y="2054226"/>
                  <a:ext cx="473075" cy="119063"/>
                </a:xfrm>
                <a:custGeom>
                  <a:avLst/>
                  <a:gdLst>
                    <a:gd name="T0" fmla="*/ 144 w 1151"/>
                    <a:gd name="T1" fmla="*/ 288 h 288"/>
                    <a:gd name="T2" fmla="*/ 1007 w 1151"/>
                    <a:gd name="T3" fmla="*/ 288 h 288"/>
                    <a:gd name="T4" fmla="*/ 1151 w 1151"/>
                    <a:gd name="T5" fmla="*/ 144 h 288"/>
                    <a:gd name="T6" fmla="*/ 1007 w 1151"/>
                    <a:gd name="T7" fmla="*/ 0 h 288"/>
                    <a:gd name="T8" fmla="*/ 144 w 1151"/>
                    <a:gd name="T9" fmla="*/ 0 h 288"/>
                    <a:gd name="T10" fmla="*/ 0 w 1151"/>
                    <a:gd name="T11" fmla="*/ 144 h 288"/>
                    <a:gd name="T12" fmla="*/ 144 w 1151"/>
                    <a:gd name="T13" fmla="*/ 288 h 288"/>
                  </a:gdLst>
                  <a:ahLst/>
                  <a:cxnLst>
                    <a:cxn ang="0">
                      <a:pos x="T0" y="T1"/>
                    </a:cxn>
                    <a:cxn ang="0">
                      <a:pos x="T2" y="T3"/>
                    </a:cxn>
                    <a:cxn ang="0">
                      <a:pos x="T4" y="T5"/>
                    </a:cxn>
                    <a:cxn ang="0">
                      <a:pos x="T6" y="T7"/>
                    </a:cxn>
                    <a:cxn ang="0">
                      <a:pos x="T8" y="T9"/>
                    </a:cxn>
                    <a:cxn ang="0">
                      <a:pos x="T10" y="T11"/>
                    </a:cxn>
                    <a:cxn ang="0">
                      <a:pos x="T12" y="T13"/>
                    </a:cxn>
                  </a:cxnLst>
                  <a:rect l="0" t="0" r="r" b="b"/>
                  <a:pathLst>
                    <a:path w="1151" h="288">
                      <a:moveTo>
                        <a:pt x="144" y="288"/>
                      </a:moveTo>
                      <a:lnTo>
                        <a:pt x="1007" y="288"/>
                      </a:lnTo>
                      <a:cubicBezTo>
                        <a:pt x="1087" y="288"/>
                        <a:pt x="1151" y="224"/>
                        <a:pt x="1151" y="144"/>
                      </a:cubicBezTo>
                      <a:cubicBezTo>
                        <a:pt x="1151" y="65"/>
                        <a:pt x="1087" y="0"/>
                        <a:pt x="1007" y="0"/>
                      </a:cubicBezTo>
                      <a:lnTo>
                        <a:pt x="144" y="0"/>
                      </a:lnTo>
                      <a:cubicBezTo>
                        <a:pt x="64" y="0"/>
                        <a:pt x="0" y="65"/>
                        <a:pt x="0" y="144"/>
                      </a:cubicBezTo>
                      <a:cubicBezTo>
                        <a:pt x="0" y="224"/>
                        <a:pt x="64" y="288"/>
                        <a:pt x="144"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Rectangle: Rounded Corners 22">
              <a:extLst>
                <a:ext uri="{FF2B5EF4-FFF2-40B4-BE49-F238E27FC236}">
                  <a16:creationId xmlns:a16="http://schemas.microsoft.com/office/drawing/2014/main" id="{2569AE20-5B41-4A3F-9C5E-5E72FCF732D3}"/>
                </a:ext>
              </a:extLst>
            </p:cNvPr>
            <p:cNvSpPr/>
            <p:nvPr/>
          </p:nvSpPr>
          <p:spPr>
            <a:xfrm>
              <a:off x="3928439" y="5899775"/>
              <a:ext cx="3429181" cy="501025"/>
            </a:xfrm>
            <a:custGeom>
              <a:avLst/>
              <a:gdLst>
                <a:gd name="connsiteX0" fmla="*/ 0 w 3429181"/>
                <a:gd name="connsiteY0" fmla="*/ 109324 h 673924"/>
                <a:gd name="connsiteX1" fmla="*/ 109324 w 3429181"/>
                <a:gd name="connsiteY1" fmla="*/ 0 h 673924"/>
                <a:gd name="connsiteX2" fmla="*/ 3319857 w 3429181"/>
                <a:gd name="connsiteY2" fmla="*/ 0 h 673924"/>
                <a:gd name="connsiteX3" fmla="*/ 3429181 w 3429181"/>
                <a:gd name="connsiteY3" fmla="*/ 109324 h 673924"/>
                <a:gd name="connsiteX4" fmla="*/ 3429181 w 3429181"/>
                <a:gd name="connsiteY4" fmla="*/ 564600 h 673924"/>
                <a:gd name="connsiteX5" fmla="*/ 3319857 w 3429181"/>
                <a:gd name="connsiteY5" fmla="*/ 673924 h 673924"/>
                <a:gd name="connsiteX6" fmla="*/ 109324 w 3429181"/>
                <a:gd name="connsiteY6" fmla="*/ 673924 h 673924"/>
                <a:gd name="connsiteX7" fmla="*/ 0 w 3429181"/>
                <a:gd name="connsiteY7" fmla="*/ 564600 h 673924"/>
                <a:gd name="connsiteX8" fmla="*/ 0 w 3429181"/>
                <a:gd name="connsiteY8" fmla="*/ 109324 h 673924"/>
                <a:gd name="connsiteX0" fmla="*/ 109324 w 3429181"/>
                <a:gd name="connsiteY0" fmla="*/ 673924 h 765364"/>
                <a:gd name="connsiteX1" fmla="*/ 0 w 3429181"/>
                <a:gd name="connsiteY1" fmla="*/ 564600 h 765364"/>
                <a:gd name="connsiteX2" fmla="*/ 0 w 3429181"/>
                <a:gd name="connsiteY2" fmla="*/ 109324 h 765364"/>
                <a:gd name="connsiteX3" fmla="*/ 109324 w 3429181"/>
                <a:gd name="connsiteY3" fmla="*/ 0 h 765364"/>
                <a:gd name="connsiteX4" fmla="*/ 3319857 w 3429181"/>
                <a:gd name="connsiteY4" fmla="*/ 0 h 765364"/>
                <a:gd name="connsiteX5" fmla="*/ 3429181 w 3429181"/>
                <a:gd name="connsiteY5" fmla="*/ 109324 h 765364"/>
                <a:gd name="connsiteX6" fmla="*/ 3429181 w 3429181"/>
                <a:gd name="connsiteY6" fmla="*/ 564600 h 765364"/>
                <a:gd name="connsiteX7" fmla="*/ 3319857 w 3429181"/>
                <a:gd name="connsiteY7" fmla="*/ 673924 h 765364"/>
                <a:gd name="connsiteX8" fmla="*/ 200764 w 3429181"/>
                <a:gd name="connsiteY8" fmla="*/ 765364 h 765364"/>
                <a:gd name="connsiteX0" fmla="*/ 109324 w 3429181"/>
                <a:gd name="connsiteY0" fmla="*/ 673924 h 673924"/>
                <a:gd name="connsiteX1" fmla="*/ 0 w 3429181"/>
                <a:gd name="connsiteY1" fmla="*/ 564600 h 673924"/>
                <a:gd name="connsiteX2" fmla="*/ 0 w 3429181"/>
                <a:gd name="connsiteY2" fmla="*/ 109324 h 673924"/>
                <a:gd name="connsiteX3" fmla="*/ 109324 w 3429181"/>
                <a:gd name="connsiteY3" fmla="*/ 0 h 673924"/>
                <a:gd name="connsiteX4" fmla="*/ 3319857 w 3429181"/>
                <a:gd name="connsiteY4" fmla="*/ 0 h 673924"/>
                <a:gd name="connsiteX5" fmla="*/ 3429181 w 3429181"/>
                <a:gd name="connsiteY5" fmla="*/ 109324 h 673924"/>
                <a:gd name="connsiteX6" fmla="*/ 3429181 w 3429181"/>
                <a:gd name="connsiteY6" fmla="*/ 564600 h 673924"/>
                <a:gd name="connsiteX7" fmla="*/ 3319857 w 3429181"/>
                <a:gd name="connsiteY7" fmla="*/ 673924 h 673924"/>
                <a:gd name="connsiteX0" fmla="*/ 109324 w 3429181"/>
                <a:gd name="connsiteY0" fmla="*/ 673924 h 673924"/>
                <a:gd name="connsiteX1" fmla="*/ 0 w 3429181"/>
                <a:gd name="connsiteY1" fmla="*/ 564600 h 673924"/>
                <a:gd name="connsiteX2" fmla="*/ 0 w 3429181"/>
                <a:gd name="connsiteY2" fmla="*/ 109324 h 673924"/>
                <a:gd name="connsiteX3" fmla="*/ 109324 w 3429181"/>
                <a:gd name="connsiteY3" fmla="*/ 0 h 673924"/>
                <a:gd name="connsiteX4" fmla="*/ 3319857 w 3429181"/>
                <a:gd name="connsiteY4" fmla="*/ 0 h 673924"/>
                <a:gd name="connsiteX5" fmla="*/ 3429181 w 3429181"/>
                <a:gd name="connsiteY5" fmla="*/ 109324 h 673924"/>
                <a:gd name="connsiteX6" fmla="*/ 3429181 w 3429181"/>
                <a:gd name="connsiteY6" fmla="*/ 564600 h 673924"/>
                <a:gd name="connsiteX0" fmla="*/ 0 w 3429181"/>
                <a:gd name="connsiteY0" fmla="*/ 564600 h 564600"/>
                <a:gd name="connsiteX1" fmla="*/ 0 w 3429181"/>
                <a:gd name="connsiteY1" fmla="*/ 109324 h 564600"/>
                <a:gd name="connsiteX2" fmla="*/ 109324 w 3429181"/>
                <a:gd name="connsiteY2" fmla="*/ 0 h 564600"/>
                <a:gd name="connsiteX3" fmla="*/ 3319857 w 3429181"/>
                <a:gd name="connsiteY3" fmla="*/ 0 h 564600"/>
                <a:gd name="connsiteX4" fmla="*/ 3429181 w 3429181"/>
                <a:gd name="connsiteY4" fmla="*/ 109324 h 564600"/>
                <a:gd name="connsiteX5" fmla="*/ 3429181 w 3429181"/>
                <a:gd name="connsiteY5" fmla="*/ 564600 h 56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181" h="564600">
                  <a:moveTo>
                    <a:pt x="0" y="564600"/>
                  </a:moveTo>
                  <a:lnTo>
                    <a:pt x="0" y="109324"/>
                  </a:lnTo>
                  <a:cubicBezTo>
                    <a:pt x="0" y="48946"/>
                    <a:pt x="48946" y="0"/>
                    <a:pt x="109324" y="0"/>
                  </a:cubicBezTo>
                  <a:lnTo>
                    <a:pt x="3319857" y="0"/>
                  </a:lnTo>
                  <a:cubicBezTo>
                    <a:pt x="3380235" y="0"/>
                    <a:pt x="3429181" y="48946"/>
                    <a:pt x="3429181" y="109324"/>
                  </a:cubicBezTo>
                  <a:lnTo>
                    <a:pt x="3429181" y="564600"/>
                  </a:lnTo>
                </a:path>
              </a:pathLst>
            </a:custGeom>
            <a:noFill/>
            <a:ln w="28575" cap="rnd">
              <a:solidFill>
                <a:srgbClr val="7EBB00"/>
              </a:solidFill>
              <a:prstDash val="solid"/>
              <a:bevel/>
              <a:extLst>
                <a:ext uri="{C807C97D-BFC1-408E-A445-0C87EB9F89A2}">
                  <ask:lineSketchStyleProps xmlns:ask="http://schemas.microsoft.com/office/drawing/2018/sketchyshapes">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grpSp>
        <p:nvGrpSpPr>
          <p:cNvPr id="2" name="Group 1">
            <a:extLst>
              <a:ext uri="{FF2B5EF4-FFF2-40B4-BE49-F238E27FC236}">
                <a16:creationId xmlns:a16="http://schemas.microsoft.com/office/drawing/2014/main" id="{8071F36F-C966-44C1-AE77-E8611F13FB3F}"/>
              </a:ext>
            </a:extLst>
          </p:cNvPr>
          <p:cNvGrpSpPr/>
          <p:nvPr/>
        </p:nvGrpSpPr>
        <p:grpSpPr>
          <a:xfrm>
            <a:off x="419744" y="5901589"/>
            <a:ext cx="3511096" cy="733459"/>
            <a:chOff x="419744" y="5901589"/>
            <a:chExt cx="3511096" cy="733459"/>
          </a:xfrm>
        </p:grpSpPr>
        <p:grpSp>
          <p:nvGrpSpPr>
            <p:cNvPr id="26" name="Group 25">
              <a:extLst>
                <a:ext uri="{FF2B5EF4-FFF2-40B4-BE49-F238E27FC236}">
                  <a16:creationId xmlns:a16="http://schemas.microsoft.com/office/drawing/2014/main" id="{95663242-810C-4602-9269-46130F760DFE}"/>
                </a:ext>
              </a:extLst>
            </p:cNvPr>
            <p:cNvGrpSpPr/>
            <p:nvPr/>
          </p:nvGrpSpPr>
          <p:grpSpPr>
            <a:xfrm>
              <a:off x="999951" y="6061036"/>
              <a:ext cx="2413546" cy="430887"/>
              <a:chOff x="932971" y="6061036"/>
              <a:chExt cx="2413546" cy="430887"/>
            </a:xfrm>
          </p:grpSpPr>
          <p:sp>
            <p:nvSpPr>
              <p:cNvPr id="132" name="TextBox 131">
                <a:extLst>
                  <a:ext uri="{FF2B5EF4-FFF2-40B4-BE49-F238E27FC236}">
                    <a16:creationId xmlns:a16="http://schemas.microsoft.com/office/drawing/2014/main" id="{9F953BB0-3D39-42A1-B463-7F5FF85898AE}"/>
                  </a:ext>
                </a:extLst>
              </p:cNvPr>
              <p:cNvSpPr txBox="1"/>
              <p:nvPr/>
            </p:nvSpPr>
            <p:spPr>
              <a:xfrm>
                <a:off x="1365945" y="6061036"/>
                <a:ext cx="1980572" cy="430887"/>
              </a:xfrm>
              <a:prstGeom prst="rect">
                <a:avLst/>
              </a:prstGeom>
              <a:noFill/>
            </p:spPr>
            <p:txBody>
              <a:bodyPr wrap="square">
                <a:spAutoFit/>
              </a:bodyPr>
              <a:lstStyle/>
              <a:p>
                <a:pPr algn="ctr"/>
                <a:r>
                  <a:rPr lang="en-GB" sz="2200" kern="1800" dirty="0">
                    <a:solidFill>
                      <a:schemeClr val="bg1"/>
                    </a:solidFill>
                    <a:latin typeface="Atkinson Hyperlegible" pitchFamily="2" charset="0"/>
                    <a:ea typeface="Times New Roman" panose="02020603050405020304" pitchFamily="18" charset="0"/>
                    <a:cs typeface="Times New Roman" panose="02020603050405020304" pitchFamily="18" charset="0"/>
                  </a:rPr>
                  <a:t>Infrastructure </a:t>
                </a:r>
              </a:p>
            </p:txBody>
          </p:sp>
          <p:grpSp>
            <p:nvGrpSpPr>
              <p:cNvPr id="212" name="Group 1636">
                <a:extLst>
                  <a:ext uri="{FF2B5EF4-FFF2-40B4-BE49-F238E27FC236}">
                    <a16:creationId xmlns:a16="http://schemas.microsoft.com/office/drawing/2014/main" id="{D18A6564-FC3B-468E-AADC-6AEB9DFD55C1}"/>
                  </a:ext>
                </a:extLst>
              </p:cNvPr>
              <p:cNvGrpSpPr>
                <a:grpSpLocks noChangeAspect="1"/>
              </p:cNvGrpSpPr>
              <p:nvPr/>
            </p:nvGrpSpPr>
            <p:grpSpPr bwMode="auto">
              <a:xfrm>
                <a:off x="932971" y="6099800"/>
                <a:ext cx="409466" cy="372212"/>
                <a:chOff x="2587" y="1021"/>
                <a:chExt cx="2506" cy="2278"/>
              </a:xfrm>
              <a:solidFill>
                <a:schemeClr val="bg1"/>
              </a:solidFill>
            </p:grpSpPr>
            <p:sp>
              <p:nvSpPr>
                <p:cNvPr id="213" name="Freeform 1638">
                  <a:extLst>
                    <a:ext uri="{FF2B5EF4-FFF2-40B4-BE49-F238E27FC236}">
                      <a16:creationId xmlns:a16="http://schemas.microsoft.com/office/drawing/2014/main" id="{6B9E6DD9-CDE6-43B5-8E27-1BEEB20A25DE}"/>
                    </a:ext>
                  </a:extLst>
                </p:cNvPr>
                <p:cNvSpPr>
                  <a:spLocks/>
                </p:cNvSpPr>
                <p:nvPr/>
              </p:nvSpPr>
              <p:spPr bwMode="auto">
                <a:xfrm>
                  <a:off x="3969" y="1021"/>
                  <a:ext cx="1124" cy="2278"/>
                </a:xfrm>
                <a:custGeom>
                  <a:avLst/>
                  <a:gdLst>
                    <a:gd name="T0" fmla="*/ 18632 w 21677"/>
                    <a:gd name="T1" fmla="*/ 19876 h 43942"/>
                    <a:gd name="T2" fmla="*/ 21677 w 21677"/>
                    <a:gd name="T3" fmla="*/ 17562 h 43942"/>
                    <a:gd name="T4" fmla="*/ 20136 w 21677"/>
                    <a:gd name="T5" fmla="*/ 12814 h 43942"/>
                    <a:gd name="T6" fmla="*/ 16313 w 21677"/>
                    <a:gd name="T7" fmla="*/ 12728 h 43942"/>
                    <a:gd name="T8" fmla="*/ 13841 w 21677"/>
                    <a:gd name="T9" fmla="*/ 9322 h 43942"/>
                    <a:gd name="T10" fmla="*/ 14943 w 21677"/>
                    <a:gd name="T11" fmla="*/ 5661 h 43942"/>
                    <a:gd name="T12" fmla="*/ 10905 w 21677"/>
                    <a:gd name="T13" fmla="*/ 2725 h 43942"/>
                    <a:gd name="T14" fmla="*/ 7762 w 21677"/>
                    <a:gd name="T15" fmla="*/ 4904 h 43942"/>
                    <a:gd name="T16" fmla="*/ 3758 w 21677"/>
                    <a:gd name="T17" fmla="*/ 3600 h 43942"/>
                    <a:gd name="T18" fmla="*/ 2505 w 21677"/>
                    <a:gd name="T19" fmla="*/ 1 h 43942"/>
                    <a:gd name="T20" fmla="*/ 0 w 21677"/>
                    <a:gd name="T21" fmla="*/ 0 h 43942"/>
                    <a:gd name="T22" fmla="*/ 0 w 21677"/>
                    <a:gd name="T23" fmla="*/ 11883 h 43942"/>
                    <a:gd name="T24" fmla="*/ 10087 w 21677"/>
                    <a:gd name="T25" fmla="*/ 21971 h 43942"/>
                    <a:gd name="T26" fmla="*/ 0 w 21677"/>
                    <a:gd name="T27" fmla="*/ 32058 h 43942"/>
                    <a:gd name="T28" fmla="*/ 0 w 21677"/>
                    <a:gd name="T29" fmla="*/ 43941 h 43942"/>
                    <a:gd name="T30" fmla="*/ 2488 w 21677"/>
                    <a:gd name="T31" fmla="*/ 43942 h 43942"/>
                    <a:gd name="T32" fmla="*/ 3746 w 21677"/>
                    <a:gd name="T33" fmla="*/ 40340 h 43942"/>
                    <a:gd name="T34" fmla="*/ 7751 w 21677"/>
                    <a:gd name="T35" fmla="*/ 39041 h 43942"/>
                    <a:gd name="T36" fmla="*/ 10883 w 21677"/>
                    <a:gd name="T37" fmla="*/ 41218 h 43942"/>
                    <a:gd name="T38" fmla="*/ 14925 w 21677"/>
                    <a:gd name="T39" fmla="*/ 38285 h 43942"/>
                    <a:gd name="T40" fmla="*/ 13826 w 21677"/>
                    <a:gd name="T41" fmla="*/ 34635 h 43942"/>
                    <a:gd name="T42" fmla="*/ 16302 w 21677"/>
                    <a:gd name="T43" fmla="*/ 31230 h 43942"/>
                    <a:gd name="T44" fmla="*/ 20125 w 21677"/>
                    <a:gd name="T45" fmla="*/ 31148 h 43942"/>
                    <a:gd name="T46" fmla="*/ 21671 w 21677"/>
                    <a:gd name="T47" fmla="*/ 26401 h 43942"/>
                    <a:gd name="T48" fmla="*/ 18630 w 21677"/>
                    <a:gd name="T49" fmla="*/ 24085 h 43942"/>
                    <a:gd name="T50" fmla="*/ 18632 w 21677"/>
                    <a:gd name="T51" fmla="*/ 19876 h 43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677" h="43942">
                      <a:moveTo>
                        <a:pt x="18632" y="19876"/>
                      </a:moveTo>
                      <a:lnTo>
                        <a:pt x="21677" y="17562"/>
                      </a:lnTo>
                      <a:cubicBezTo>
                        <a:pt x="20904" y="15182"/>
                        <a:pt x="20908" y="15194"/>
                        <a:pt x="20136" y="12814"/>
                      </a:cubicBezTo>
                      <a:lnTo>
                        <a:pt x="16313" y="12728"/>
                      </a:lnTo>
                      <a:cubicBezTo>
                        <a:pt x="15286" y="11313"/>
                        <a:pt x="14867" y="10736"/>
                        <a:pt x="13841" y="9322"/>
                      </a:cubicBezTo>
                      <a:lnTo>
                        <a:pt x="14943" y="5661"/>
                      </a:lnTo>
                      <a:cubicBezTo>
                        <a:pt x="12918" y="4189"/>
                        <a:pt x="12929" y="4197"/>
                        <a:pt x="10905" y="2725"/>
                      </a:cubicBezTo>
                      <a:lnTo>
                        <a:pt x="7762" y="4904"/>
                      </a:lnTo>
                      <a:cubicBezTo>
                        <a:pt x="6099" y="4363"/>
                        <a:pt x="5421" y="4142"/>
                        <a:pt x="3758" y="3600"/>
                      </a:cubicBezTo>
                      <a:lnTo>
                        <a:pt x="2505" y="1"/>
                      </a:lnTo>
                      <a:cubicBezTo>
                        <a:pt x="1247" y="0"/>
                        <a:pt x="625" y="0"/>
                        <a:pt x="0" y="0"/>
                      </a:cubicBezTo>
                      <a:lnTo>
                        <a:pt x="0" y="11883"/>
                      </a:lnTo>
                      <a:cubicBezTo>
                        <a:pt x="5571" y="11883"/>
                        <a:pt x="10087" y="16400"/>
                        <a:pt x="10087" y="21971"/>
                      </a:cubicBezTo>
                      <a:cubicBezTo>
                        <a:pt x="10087" y="27542"/>
                        <a:pt x="5571" y="32058"/>
                        <a:pt x="0" y="32058"/>
                      </a:cubicBezTo>
                      <a:lnTo>
                        <a:pt x="0" y="43941"/>
                      </a:lnTo>
                      <a:cubicBezTo>
                        <a:pt x="619" y="43941"/>
                        <a:pt x="1241" y="43941"/>
                        <a:pt x="2488" y="43942"/>
                      </a:cubicBezTo>
                      <a:lnTo>
                        <a:pt x="3746" y="40340"/>
                      </a:lnTo>
                      <a:cubicBezTo>
                        <a:pt x="5409" y="39801"/>
                        <a:pt x="6087" y="39581"/>
                        <a:pt x="7751" y="39041"/>
                      </a:cubicBezTo>
                      <a:lnTo>
                        <a:pt x="10883" y="41218"/>
                      </a:lnTo>
                      <a:cubicBezTo>
                        <a:pt x="12910" y="39747"/>
                        <a:pt x="12898" y="39756"/>
                        <a:pt x="14925" y="38285"/>
                      </a:cubicBezTo>
                      <a:lnTo>
                        <a:pt x="13826" y="34635"/>
                      </a:lnTo>
                      <a:cubicBezTo>
                        <a:pt x="14855" y="33221"/>
                        <a:pt x="15274" y="32644"/>
                        <a:pt x="16302" y="31230"/>
                      </a:cubicBezTo>
                      <a:lnTo>
                        <a:pt x="20125" y="31148"/>
                      </a:lnTo>
                      <a:cubicBezTo>
                        <a:pt x="20900" y="28769"/>
                        <a:pt x="20896" y="28781"/>
                        <a:pt x="21671" y="26401"/>
                      </a:cubicBezTo>
                      <a:lnTo>
                        <a:pt x="18630" y="24085"/>
                      </a:lnTo>
                      <a:cubicBezTo>
                        <a:pt x="18631" y="22337"/>
                        <a:pt x="18631" y="21624"/>
                        <a:pt x="18632" y="198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1639">
                  <a:extLst>
                    <a:ext uri="{FF2B5EF4-FFF2-40B4-BE49-F238E27FC236}">
                      <a16:creationId xmlns:a16="http://schemas.microsoft.com/office/drawing/2014/main" id="{FC44D333-C696-47CD-AA8A-F6405922EDC1}"/>
                    </a:ext>
                  </a:extLst>
                </p:cNvPr>
                <p:cNvSpPr>
                  <a:spLocks noEditPoints="1"/>
                </p:cNvSpPr>
                <p:nvPr/>
              </p:nvSpPr>
              <p:spPr bwMode="auto">
                <a:xfrm>
                  <a:off x="3302" y="1032"/>
                  <a:ext cx="552" cy="331"/>
                </a:xfrm>
                <a:custGeom>
                  <a:avLst/>
                  <a:gdLst>
                    <a:gd name="T0" fmla="*/ 3186 w 10664"/>
                    <a:gd name="T1" fmla="*/ 2211 h 6372"/>
                    <a:gd name="T2" fmla="*/ 4161 w 10664"/>
                    <a:gd name="T3" fmla="*/ 3186 h 6372"/>
                    <a:gd name="T4" fmla="*/ 3186 w 10664"/>
                    <a:gd name="T5" fmla="*/ 4162 h 6372"/>
                    <a:gd name="T6" fmla="*/ 2211 w 10664"/>
                    <a:gd name="T7" fmla="*/ 3186 h 6372"/>
                    <a:gd name="T8" fmla="*/ 3186 w 10664"/>
                    <a:gd name="T9" fmla="*/ 2211 h 6372"/>
                    <a:gd name="T10" fmla="*/ 3186 w 10664"/>
                    <a:gd name="T11" fmla="*/ 6372 h 6372"/>
                    <a:gd name="T12" fmla="*/ 6170 w 10664"/>
                    <a:gd name="T13" fmla="*/ 4291 h 6372"/>
                    <a:gd name="T14" fmla="*/ 10664 w 10664"/>
                    <a:gd name="T15" fmla="*/ 4291 h 6372"/>
                    <a:gd name="T16" fmla="*/ 10664 w 10664"/>
                    <a:gd name="T17" fmla="*/ 2081 h 6372"/>
                    <a:gd name="T18" fmla="*/ 6170 w 10664"/>
                    <a:gd name="T19" fmla="*/ 2081 h 6372"/>
                    <a:gd name="T20" fmla="*/ 3186 w 10664"/>
                    <a:gd name="T21" fmla="*/ 0 h 6372"/>
                    <a:gd name="T22" fmla="*/ 0 w 10664"/>
                    <a:gd name="T23" fmla="*/ 3186 h 6372"/>
                    <a:gd name="T24" fmla="*/ 3186 w 10664"/>
                    <a:gd name="T25" fmla="*/ 6372 h 6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64" h="6372">
                      <a:moveTo>
                        <a:pt x="3186" y="2211"/>
                      </a:moveTo>
                      <a:cubicBezTo>
                        <a:pt x="3724" y="2211"/>
                        <a:pt x="4161" y="2648"/>
                        <a:pt x="4161" y="3186"/>
                      </a:cubicBezTo>
                      <a:cubicBezTo>
                        <a:pt x="4161" y="3724"/>
                        <a:pt x="3724" y="4162"/>
                        <a:pt x="3186" y="4162"/>
                      </a:cubicBezTo>
                      <a:cubicBezTo>
                        <a:pt x="2648" y="4162"/>
                        <a:pt x="2211" y="3724"/>
                        <a:pt x="2211" y="3186"/>
                      </a:cubicBezTo>
                      <a:cubicBezTo>
                        <a:pt x="2211" y="2648"/>
                        <a:pt x="2648" y="2211"/>
                        <a:pt x="3186" y="2211"/>
                      </a:cubicBezTo>
                      <a:close/>
                      <a:moveTo>
                        <a:pt x="3186" y="6372"/>
                      </a:moveTo>
                      <a:cubicBezTo>
                        <a:pt x="4554" y="6372"/>
                        <a:pt x="5720" y="5504"/>
                        <a:pt x="6170" y="4291"/>
                      </a:cubicBezTo>
                      <a:lnTo>
                        <a:pt x="10664" y="4291"/>
                      </a:lnTo>
                      <a:lnTo>
                        <a:pt x="10664" y="2081"/>
                      </a:lnTo>
                      <a:lnTo>
                        <a:pt x="6170" y="2081"/>
                      </a:lnTo>
                      <a:cubicBezTo>
                        <a:pt x="5719" y="868"/>
                        <a:pt x="4554" y="0"/>
                        <a:pt x="3186" y="0"/>
                      </a:cubicBezTo>
                      <a:cubicBezTo>
                        <a:pt x="1429" y="0"/>
                        <a:pt x="0" y="1429"/>
                        <a:pt x="0" y="3186"/>
                      </a:cubicBezTo>
                      <a:cubicBezTo>
                        <a:pt x="0" y="4943"/>
                        <a:pt x="1429" y="6372"/>
                        <a:pt x="3186" y="6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1640">
                  <a:extLst>
                    <a:ext uri="{FF2B5EF4-FFF2-40B4-BE49-F238E27FC236}">
                      <a16:creationId xmlns:a16="http://schemas.microsoft.com/office/drawing/2014/main" id="{7288D864-070C-4C2D-8BD7-351A07200EE7}"/>
                    </a:ext>
                  </a:extLst>
                </p:cNvPr>
                <p:cNvSpPr>
                  <a:spLocks noEditPoints="1"/>
                </p:cNvSpPr>
                <p:nvPr/>
              </p:nvSpPr>
              <p:spPr bwMode="auto">
                <a:xfrm>
                  <a:off x="3048" y="2912"/>
                  <a:ext cx="806" cy="387"/>
                </a:xfrm>
                <a:custGeom>
                  <a:avLst/>
                  <a:gdLst>
                    <a:gd name="T0" fmla="*/ 3186 w 15547"/>
                    <a:gd name="T1" fmla="*/ 4161 h 7456"/>
                    <a:gd name="T2" fmla="*/ 2211 w 15547"/>
                    <a:gd name="T3" fmla="*/ 3186 h 7456"/>
                    <a:gd name="T4" fmla="*/ 3186 w 15547"/>
                    <a:gd name="T5" fmla="*/ 2211 h 7456"/>
                    <a:gd name="T6" fmla="*/ 4161 w 15547"/>
                    <a:gd name="T7" fmla="*/ 3186 h 7456"/>
                    <a:gd name="T8" fmla="*/ 3186 w 15547"/>
                    <a:gd name="T9" fmla="*/ 4161 h 7456"/>
                    <a:gd name="T10" fmla="*/ 12875 w 15547"/>
                    <a:gd name="T11" fmla="*/ 2080 h 7456"/>
                    <a:gd name="T12" fmla="*/ 6170 w 15547"/>
                    <a:gd name="T13" fmla="*/ 2080 h 7456"/>
                    <a:gd name="T14" fmla="*/ 3186 w 15547"/>
                    <a:gd name="T15" fmla="*/ 0 h 7456"/>
                    <a:gd name="T16" fmla="*/ 0 w 15547"/>
                    <a:gd name="T17" fmla="*/ 3186 h 7456"/>
                    <a:gd name="T18" fmla="*/ 3186 w 15547"/>
                    <a:gd name="T19" fmla="*/ 6372 h 7456"/>
                    <a:gd name="T20" fmla="*/ 6171 w 15547"/>
                    <a:gd name="T21" fmla="*/ 4291 h 7456"/>
                    <a:gd name="T22" fmla="*/ 10664 w 15547"/>
                    <a:gd name="T23" fmla="*/ 4291 h 7456"/>
                    <a:gd name="T24" fmla="*/ 10664 w 15547"/>
                    <a:gd name="T25" fmla="*/ 7456 h 7456"/>
                    <a:gd name="T26" fmla="*/ 15547 w 15547"/>
                    <a:gd name="T27" fmla="*/ 7456 h 7456"/>
                    <a:gd name="T28" fmla="*/ 15547 w 15547"/>
                    <a:gd name="T29" fmla="*/ 5245 h 7456"/>
                    <a:gd name="T30" fmla="*/ 12875 w 15547"/>
                    <a:gd name="T31" fmla="*/ 5245 h 7456"/>
                    <a:gd name="T32" fmla="*/ 12875 w 15547"/>
                    <a:gd name="T33" fmla="*/ 2080 h 7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47" h="7456">
                      <a:moveTo>
                        <a:pt x="3186" y="4161"/>
                      </a:moveTo>
                      <a:cubicBezTo>
                        <a:pt x="2648" y="4161"/>
                        <a:pt x="2211" y="3724"/>
                        <a:pt x="2211" y="3186"/>
                      </a:cubicBezTo>
                      <a:cubicBezTo>
                        <a:pt x="2211" y="2648"/>
                        <a:pt x="2648" y="2211"/>
                        <a:pt x="3186" y="2211"/>
                      </a:cubicBezTo>
                      <a:cubicBezTo>
                        <a:pt x="3724" y="2211"/>
                        <a:pt x="4161" y="2648"/>
                        <a:pt x="4161" y="3186"/>
                      </a:cubicBezTo>
                      <a:cubicBezTo>
                        <a:pt x="4161" y="3724"/>
                        <a:pt x="3724" y="4161"/>
                        <a:pt x="3186" y="4161"/>
                      </a:cubicBezTo>
                      <a:close/>
                      <a:moveTo>
                        <a:pt x="12875" y="2080"/>
                      </a:moveTo>
                      <a:lnTo>
                        <a:pt x="6170" y="2080"/>
                      </a:lnTo>
                      <a:cubicBezTo>
                        <a:pt x="5720" y="868"/>
                        <a:pt x="4554" y="0"/>
                        <a:pt x="3186" y="0"/>
                      </a:cubicBezTo>
                      <a:cubicBezTo>
                        <a:pt x="1429" y="0"/>
                        <a:pt x="0" y="1429"/>
                        <a:pt x="0" y="3186"/>
                      </a:cubicBezTo>
                      <a:cubicBezTo>
                        <a:pt x="0" y="4943"/>
                        <a:pt x="1429" y="6372"/>
                        <a:pt x="3186" y="6372"/>
                      </a:cubicBezTo>
                      <a:cubicBezTo>
                        <a:pt x="4554" y="6372"/>
                        <a:pt x="5720" y="5504"/>
                        <a:pt x="6171" y="4291"/>
                      </a:cubicBezTo>
                      <a:lnTo>
                        <a:pt x="10664" y="4291"/>
                      </a:lnTo>
                      <a:lnTo>
                        <a:pt x="10664" y="7456"/>
                      </a:lnTo>
                      <a:lnTo>
                        <a:pt x="15547" y="7456"/>
                      </a:lnTo>
                      <a:lnTo>
                        <a:pt x="15547" y="5245"/>
                      </a:lnTo>
                      <a:lnTo>
                        <a:pt x="12875" y="5245"/>
                      </a:lnTo>
                      <a:lnTo>
                        <a:pt x="12875" y="208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1641">
                  <a:extLst>
                    <a:ext uri="{FF2B5EF4-FFF2-40B4-BE49-F238E27FC236}">
                      <a16:creationId xmlns:a16="http://schemas.microsoft.com/office/drawing/2014/main" id="{8C8B22D8-0302-4D3A-BBDB-610586F582D6}"/>
                    </a:ext>
                  </a:extLst>
                </p:cNvPr>
                <p:cNvSpPr>
                  <a:spLocks noEditPoints="1"/>
                </p:cNvSpPr>
                <p:nvPr/>
              </p:nvSpPr>
              <p:spPr bwMode="auto">
                <a:xfrm>
                  <a:off x="3337" y="2379"/>
                  <a:ext cx="729" cy="527"/>
                </a:xfrm>
                <a:custGeom>
                  <a:avLst/>
                  <a:gdLst>
                    <a:gd name="T0" fmla="*/ 3186 w 14054"/>
                    <a:gd name="T1" fmla="*/ 7961 h 10171"/>
                    <a:gd name="T2" fmla="*/ 2211 w 14054"/>
                    <a:gd name="T3" fmla="*/ 6985 h 10171"/>
                    <a:gd name="T4" fmla="*/ 3186 w 14054"/>
                    <a:gd name="T5" fmla="*/ 6010 h 10171"/>
                    <a:gd name="T6" fmla="*/ 4161 w 14054"/>
                    <a:gd name="T7" fmla="*/ 6985 h 10171"/>
                    <a:gd name="T8" fmla="*/ 3186 w 14054"/>
                    <a:gd name="T9" fmla="*/ 7961 h 10171"/>
                    <a:gd name="T10" fmla="*/ 14054 w 14054"/>
                    <a:gd name="T11" fmla="*/ 0 h 10171"/>
                    <a:gd name="T12" fmla="*/ 8085 w 14054"/>
                    <a:gd name="T13" fmla="*/ 0 h 10171"/>
                    <a:gd name="T14" fmla="*/ 8085 w 14054"/>
                    <a:gd name="T15" fmla="*/ 5880 h 10171"/>
                    <a:gd name="T16" fmla="*/ 6170 w 14054"/>
                    <a:gd name="T17" fmla="*/ 5880 h 10171"/>
                    <a:gd name="T18" fmla="*/ 3186 w 14054"/>
                    <a:gd name="T19" fmla="*/ 3799 h 10171"/>
                    <a:gd name="T20" fmla="*/ 0 w 14054"/>
                    <a:gd name="T21" fmla="*/ 6985 h 10171"/>
                    <a:gd name="T22" fmla="*/ 3186 w 14054"/>
                    <a:gd name="T23" fmla="*/ 10171 h 10171"/>
                    <a:gd name="T24" fmla="*/ 6171 w 14054"/>
                    <a:gd name="T25" fmla="*/ 8090 h 10171"/>
                    <a:gd name="T26" fmla="*/ 10296 w 14054"/>
                    <a:gd name="T27" fmla="*/ 8090 h 10171"/>
                    <a:gd name="T28" fmla="*/ 10296 w 14054"/>
                    <a:gd name="T29" fmla="*/ 2211 h 10171"/>
                    <a:gd name="T30" fmla="*/ 14054 w 14054"/>
                    <a:gd name="T31" fmla="*/ 2211 h 10171"/>
                    <a:gd name="T32" fmla="*/ 14054 w 14054"/>
                    <a:gd name="T33" fmla="*/ 0 h 10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054" h="10171">
                      <a:moveTo>
                        <a:pt x="3186" y="7961"/>
                      </a:moveTo>
                      <a:cubicBezTo>
                        <a:pt x="2648" y="7961"/>
                        <a:pt x="2211" y="7523"/>
                        <a:pt x="2211" y="6985"/>
                      </a:cubicBezTo>
                      <a:cubicBezTo>
                        <a:pt x="2211" y="6447"/>
                        <a:pt x="2648" y="6010"/>
                        <a:pt x="3186" y="6010"/>
                      </a:cubicBezTo>
                      <a:cubicBezTo>
                        <a:pt x="3724" y="6010"/>
                        <a:pt x="4161" y="6447"/>
                        <a:pt x="4161" y="6985"/>
                      </a:cubicBezTo>
                      <a:cubicBezTo>
                        <a:pt x="4161" y="7523"/>
                        <a:pt x="3724" y="7961"/>
                        <a:pt x="3186" y="7961"/>
                      </a:cubicBezTo>
                      <a:close/>
                      <a:moveTo>
                        <a:pt x="14054" y="0"/>
                      </a:moveTo>
                      <a:lnTo>
                        <a:pt x="8085" y="0"/>
                      </a:lnTo>
                      <a:lnTo>
                        <a:pt x="8085" y="5880"/>
                      </a:lnTo>
                      <a:lnTo>
                        <a:pt x="6170" y="5880"/>
                      </a:lnTo>
                      <a:cubicBezTo>
                        <a:pt x="5720" y="4667"/>
                        <a:pt x="4554" y="3799"/>
                        <a:pt x="3186" y="3799"/>
                      </a:cubicBezTo>
                      <a:cubicBezTo>
                        <a:pt x="1429" y="3799"/>
                        <a:pt x="0" y="5228"/>
                        <a:pt x="0" y="6985"/>
                      </a:cubicBezTo>
                      <a:cubicBezTo>
                        <a:pt x="0" y="8742"/>
                        <a:pt x="1429" y="10171"/>
                        <a:pt x="3186" y="10171"/>
                      </a:cubicBezTo>
                      <a:cubicBezTo>
                        <a:pt x="4554" y="10171"/>
                        <a:pt x="5720" y="9303"/>
                        <a:pt x="6171" y="8090"/>
                      </a:cubicBezTo>
                      <a:lnTo>
                        <a:pt x="10296" y="8090"/>
                      </a:lnTo>
                      <a:lnTo>
                        <a:pt x="10296" y="2211"/>
                      </a:lnTo>
                      <a:lnTo>
                        <a:pt x="14054" y="2211"/>
                      </a:lnTo>
                      <a:lnTo>
                        <a:pt x="1405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642">
                  <a:extLst>
                    <a:ext uri="{FF2B5EF4-FFF2-40B4-BE49-F238E27FC236}">
                      <a16:creationId xmlns:a16="http://schemas.microsoft.com/office/drawing/2014/main" id="{C598C89E-57AB-4A9D-A457-307DFF223ADA}"/>
                    </a:ext>
                  </a:extLst>
                </p:cNvPr>
                <p:cNvSpPr>
                  <a:spLocks noEditPoints="1"/>
                </p:cNvSpPr>
                <p:nvPr/>
              </p:nvSpPr>
              <p:spPr bwMode="auto">
                <a:xfrm>
                  <a:off x="2587" y="1784"/>
                  <a:ext cx="839" cy="357"/>
                </a:xfrm>
                <a:custGeom>
                  <a:avLst/>
                  <a:gdLst>
                    <a:gd name="T0" fmla="*/ 2210 w 16191"/>
                    <a:gd name="T1" fmla="*/ 3707 h 6893"/>
                    <a:gd name="T2" fmla="*/ 3186 w 16191"/>
                    <a:gd name="T3" fmla="*/ 2732 h 6893"/>
                    <a:gd name="T4" fmla="*/ 4161 w 16191"/>
                    <a:gd name="T5" fmla="*/ 3707 h 6893"/>
                    <a:gd name="T6" fmla="*/ 3186 w 16191"/>
                    <a:gd name="T7" fmla="*/ 4682 h 6893"/>
                    <a:gd name="T8" fmla="*/ 2210 w 16191"/>
                    <a:gd name="T9" fmla="*/ 3707 h 6893"/>
                    <a:gd name="T10" fmla="*/ 6170 w 16191"/>
                    <a:gd name="T11" fmla="*/ 4812 h 6893"/>
                    <a:gd name="T12" fmla="*/ 16191 w 16191"/>
                    <a:gd name="T13" fmla="*/ 4812 h 6893"/>
                    <a:gd name="T14" fmla="*/ 16191 w 16191"/>
                    <a:gd name="T15" fmla="*/ 0 h 6893"/>
                    <a:gd name="T16" fmla="*/ 13980 w 16191"/>
                    <a:gd name="T17" fmla="*/ 0 h 6893"/>
                    <a:gd name="T18" fmla="*/ 13980 w 16191"/>
                    <a:gd name="T19" fmla="*/ 2601 h 6893"/>
                    <a:gd name="T20" fmla="*/ 6170 w 16191"/>
                    <a:gd name="T21" fmla="*/ 2601 h 6893"/>
                    <a:gd name="T22" fmla="*/ 3186 w 16191"/>
                    <a:gd name="T23" fmla="*/ 521 h 6893"/>
                    <a:gd name="T24" fmla="*/ 0 w 16191"/>
                    <a:gd name="T25" fmla="*/ 3707 h 6893"/>
                    <a:gd name="T26" fmla="*/ 3186 w 16191"/>
                    <a:gd name="T27" fmla="*/ 6893 h 6893"/>
                    <a:gd name="T28" fmla="*/ 6170 w 16191"/>
                    <a:gd name="T29" fmla="*/ 4812 h 6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91" h="6893">
                      <a:moveTo>
                        <a:pt x="2210" y="3707"/>
                      </a:moveTo>
                      <a:cubicBezTo>
                        <a:pt x="2210" y="3169"/>
                        <a:pt x="2648" y="2732"/>
                        <a:pt x="3186" y="2732"/>
                      </a:cubicBezTo>
                      <a:cubicBezTo>
                        <a:pt x="3724" y="2732"/>
                        <a:pt x="4161" y="3169"/>
                        <a:pt x="4161" y="3707"/>
                      </a:cubicBezTo>
                      <a:cubicBezTo>
                        <a:pt x="4161" y="4245"/>
                        <a:pt x="3724" y="4682"/>
                        <a:pt x="3186" y="4682"/>
                      </a:cubicBezTo>
                      <a:cubicBezTo>
                        <a:pt x="2648" y="4682"/>
                        <a:pt x="2210" y="4245"/>
                        <a:pt x="2210" y="3707"/>
                      </a:cubicBezTo>
                      <a:close/>
                      <a:moveTo>
                        <a:pt x="6170" y="4812"/>
                      </a:moveTo>
                      <a:lnTo>
                        <a:pt x="16191" y="4812"/>
                      </a:lnTo>
                      <a:lnTo>
                        <a:pt x="16191" y="0"/>
                      </a:lnTo>
                      <a:lnTo>
                        <a:pt x="13980" y="0"/>
                      </a:lnTo>
                      <a:lnTo>
                        <a:pt x="13980" y="2601"/>
                      </a:lnTo>
                      <a:lnTo>
                        <a:pt x="6170" y="2601"/>
                      </a:lnTo>
                      <a:cubicBezTo>
                        <a:pt x="5719" y="1389"/>
                        <a:pt x="4554" y="521"/>
                        <a:pt x="3186" y="521"/>
                      </a:cubicBezTo>
                      <a:cubicBezTo>
                        <a:pt x="1429" y="521"/>
                        <a:pt x="0" y="1950"/>
                        <a:pt x="0" y="3707"/>
                      </a:cubicBezTo>
                      <a:cubicBezTo>
                        <a:pt x="0" y="5464"/>
                        <a:pt x="1429" y="6893"/>
                        <a:pt x="3186" y="6893"/>
                      </a:cubicBezTo>
                      <a:cubicBezTo>
                        <a:pt x="4554" y="6893"/>
                        <a:pt x="5720" y="6025"/>
                        <a:pt x="6170" y="48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643">
                  <a:extLst>
                    <a:ext uri="{FF2B5EF4-FFF2-40B4-BE49-F238E27FC236}">
                      <a16:creationId xmlns:a16="http://schemas.microsoft.com/office/drawing/2014/main" id="{A98F25FE-02E2-4BA0-AC9E-25D316691982}"/>
                    </a:ext>
                  </a:extLst>
                </p:cNvPr>
                <p:cNvSpPr>
                  <a:spLocks noEditPoints="1"/>
                </p:cNvSpPr>
                <p:nvPr/>
              </p:nvSpPr>
              <p:spPr bwMode="auto">
                <a:xfrm>
                  <a:off x="2690" y="2245"/>
                  <a:ext cx="702" cy="414"/>
                </a:xfrm>
                <a:custGeom>
                  <a:avLst/>
                  <a:gdLst>
                    <a:gd name="T0" fmla="*/ 3186 w 13537"/>
                    <a:gd name="T1" fmla="*/ 5787 h 7998"/>
                    <a:gd name="T2" fmla="*/ 2211 w 13537"/>
                    <a:gd name="T3" fmla="*/ 4812 h 7998"/>
                    <a:gd name="T4" fmla="*/ 3186 w 13537"/>
                    <a:gd name="T5" fmla="*/ 3837 h 7998"/>
                    <a:gd name="T6" fmla="*/ 4162 w 13537"/>
                    <a:gd name="T7" fmla="*/ 4812 h 7998"/>
                    <a:gd name="T8" fmla="*/ 3186 w 13537"/>
                    <a:gd name="T9" fmla="*/ 5787 h 7998"/>
                    <a:gd name="T10" fmla="*/ 11033 w 13537"/>
                    <a:gd name="T11" fmla="*/ 5917 h 7998"/>
                    <a:gd name="T12" fmla="*/ 11033 w 13537"/>
                    <a:gd name="T13" fmla="*/ 2211 h 7998"/>
                    <a:gd name="T14" fmla="*/ 13537 w 13537"/>
                    <a:gd name="T15" fmla="*/ 2211 h 7998"/>
                    <a:gd name="T16" fmla="*/ 13537 w 13537"/>
                    <a:gd name="T17" fmla="*/ 0 h 7998"/>
                    <a:gd name="T18" fmla="*/ 8822 w 13537"/>
                    <a:gd name="T19" fmla="*/ 0 h 7998"/>
                    <a:gd name="T20" fmla="*/ 8822 w 13537"/>
                    <a:gd name="T21" fmla="*/ 3707 h 7998"/>
                    <a:gd name="T22" fmla="*/ 6171 w 13537"/>
                    <a:gd name="T23" fmla="*/ 3707 h 7998"/>
                    <a:gd name="T24" fmla="*/ 3186 w 13537"/>
                    <a:gd name="T25" fmla="*/ 1626 h 7998"/>
                    <a:gd name="T26" fmla="*/ 0 w 13537"/>
                    <a:gd name="T27" fmla="*/ 4812 h 7998"/>
                    <a:gd name="T28" fmla="*/ 3186 w 13537"/>
                    <a:gd name="T29" fmla="*/ 7998 h 7998"/>
                    <a:gd name="T30" fmla="*/ 6171 w 13537"/>
                    <a:gd name="T31" fmla="*/ 5917 h 7998"/>
                    <a:gd name="T32" fmla="*/ 11033 w 13537"/>
                    <a:gd name="T33" fmla="*/ 5917 h 7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537" h="7998">
                      <a:moveTo>
                        <a:pt x="3186" y="5787"/>
                      </a:moveTo>
                      <a:cubicBezTo>
                        <a:pt x="2649" y="5787"/>
                        <a:pt x="2211" y="5350"/>
                        <a:pt x="2211" y="4812"/>
                      </a:cubicBezTo>
                      <a:cubicBezTo>
                        <a:pt x="2211" y="4274"/>
                        <a:pt x="2649" y="3837"/>
                        <a:pt x="3186" y="3837"/>
                      </a:cubicBezTo>
                      <a:cubicBezTo>
                        <a:pt x="3724" y="3837"/>
                        <a:pt x="4162" y="4274"/>
                        <a:pt x="4162" y="4812"/>
                      </a:cubicBezTo>
                      <a:cubicBezTo>
                        <a:pt x="4162" y="5350"/>
                        <a:pt x="3724" y="5787"/>
                        <a:pt x="3186" y="5787"/>
                      </a:cubicBezTo>
                      <a:close/>
                      <a:moveTo>
                        <a:pt x="11033" y="5917"/>
                      </a:moveTo>
                      <a:lnTo>
                        <a:pt x="11033" y="2211"/>
                      </a:lnTo>
                      <a:lnTo>
                        <a:pt x="13537" y="2211"/>
                      </a:lnTo>
                      <a:lnTo>
                        <a:pt x="13537" y="0"/>
                      </a:lnTo>
                      <a:lnTo>
                        <a:pt x="8822" y="0"/>
                      </a:lnTo>
                      <a:lnTo>
                        <a:pt x="8822" y="3707"/>
                      </a:lnTo>
                      <a:lnTo>
                        <a:pt x="6171" y="3707"/>
                      </a:lnTo>
                      <a:cubicBezTo>
                        <a:pt x="5720" y="2494"/>
                        <a:pt x="4554" y="1626"/>
                        <a:pt x="3186" y="1626"/>
                      </a:cubicBezTo>
                      <a:cubicBezTo>
                        <a:pt x="1430" y="1626"/>
                        <a:pt x="0" y="3055"/>
                        <a:pt x="0" y="4812"/>
                      </a:cubicBezTo>
                      <a:cubicBezTo>
                        <a:pt x="0" y="6569"/>
                        <a:pt x="1430" y="7998"/>
                        <a:pt x="3186" y="7998"/>
                      </a:cubicBezTo>
                      <a:cubicBezTo>
                        <a:pt x="4555" y="7998"/>
                        <a:pt x="5720" y="7130"/>
                        <a:pt x="6171" y="5917"/>
                      </a:cubicBezTo>
                      <a:lnTo>
                        <a:pt x="11033" y="59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644">
                  <a:extLst>
                    <a:ext uri="{FF2B5EF4-FFF2-40B4-BE49-F238E27FC236}">
                      <a16:creationId xmlns:a16="http://schemas.microsoft.com/office/drawing/2014/main" id="{F6D8F3BB-DD80-4326-BB46-7117B3C0C4BD}"/>
                    </a:ext>
                  </a:extLst>
                </p:cNvPr>
                <p:cNvSpPr>
                  <a:spLocks noEditPoints="1"/>
                </p:cNvSpPr>
                <p:nvPr/>
              </p:nvSpPr>
              <p:spPr bwMode="auto">
                <a:xfrm>
                  <a:off x="3459" y="1995"/>
                  <a:ext cx="782" cy="330"/>
                </a:xfrm>
                <a:custGeom>
                  <a:avLst/>
                  <a:gdLst>
                    <a:gd name="T0" fmla="*/ 3187 w 15086"/>
                    <a:gd name="T1" fmla="*/ 4161 h 6372"/>
                    <a:gd name="T2" fmla="*/ 2211 w 15086"/>
                    <a:gd name="T3" fmla="*/ 3186 h 6372"/>
                    <a:gd name="T4" fmla="*/ 3187 w 15086"/>
                    <a:gd name="T5" fmla="*/ 2211 h 6372"/>
                    <a:gd name="T6" fmla="*/ 4162 w 15086"/>
                    <a:gd name="T7" fmla="*/ 3186 h 6372"/>
                    <a:gd name="T8" fmla="*/ 3187 w 15086"/>
                    <a:gd name="T9" fmla="*/ 4161 h 6372"/>
                    <a:gd name="T10" fmla="*/ 3187 w 15086"/>
                    <a:gd name="T11" fmla="*/ 0 h 6372"/>
                    <a:gd name="T12" fmla="*/ 0 w 15086"/>
                    <a:gd name="T13" fmla="*/ 3186 h 6372"/>
                    <a:gd name="T14" fmla="*/ 3187 w 15086"/>
                    <a:gd name="T15" fmla="*/ 6372 h 6372"/>
                    <a:gd name="T16" fmla="*/ 6171 w 15086"/>
                    <a:gd name="T17" fmla="*/ 4291 h 6372"/>
                    <a:gd name="T18" fmla="*/ 15086 w 15086"/>
                    <a:gd name="T19" fmla="*/ 4291 h 6372"/>
                    <a:gd name="T20" fmla="*/ 15086 w 15086"/>
                    <a:gd name="T21" fmla="*/ 2080 h 6372"/>
                    <a:gd name="T22" fmla="*/ 6171 w 15086"/>
                    <a:gd name="T23" fmla="*/ 2080 h 6372"/>
                    <a:gd name="T24" fmla="*/ 3187 w 15086"/>
                    <a:gd name="T25" fmla="*/ 0 h 6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86" h="6372">
                      <a:moveTo>
                        <a:pt x="3187" y="4161"/>
                      </a:moveTo>
                      <a:cubicBezTo>
                        <a:pt x="2649" y="4161"/>
                        <a:pt x="2211" y="3724"/>
                        <a:pt x="2211" y="3186"/>
                      </a:cubicBezTo>
                      <a:cubicBezTo>
                        <a:pt x="2211" y="2648"/>
                        <a:pt x="2649" y="2211"/>
                        <a:pt x="3187" y="2211"/>
                      </a:cubicBezTo>
                      <a:cubicBezTo>
                        <a:pt x="3724" y="2211"/>
                        <a:pt x="4162" y="2648"/>
                        <a:pt x="4162" y="3186"/>
                      </a:cubicBezTo>
                      <a:cubicBezTo>
                        <a:pt x="4162" y="3724"/>
                        <a:pt x="3724" y="4161"/>
                        <a:pt x="3187" y="4161"/>
                      </a:cubicBezTo>
                      <a:close/>
                      <a:moveTo>
                        <a:pt x="3187" y="0"/>
                      </a:moveTo>
                      <a:cubicBezTo>
                        <a:pt x="1430" y="0"/>
                        <a:pt x="0" y="1429"/>
                        <a:pt x="0" y="3186"/>
                      </a:cubicBezTo>
                      <a:cubicBezTo>
                        <a:pt x="0" y="4943"/>
                        <a:pt x="1430" y="6372"/>
                        <a:pt x="3187" y="6372"/>
                      </a:cubicBezTo>
                      <a:cubicBezTo>
                        <a:pt x="4554" y="6372"/>
                        <a:pt x="5720" y="5504"/>
                        <a:pt x="6171" y="4291"/>
                      </a:cubicBezTo>
                      <a:lnTo>
                        <a:pt x="15086" y="4291"/>
                      </a:lnTo>
                      <a:lnTo>
                        <a:pt x="15086" y="2080"/>
                      </a:lnTo>
                      <a:lnTo>
                        <a:pt x="6171" y="2080"/>
                      </a:lnTo>
                      <a:cubicBezTo>
                        <a:pt x="5720" y="868"/>
                        <a:pt x="4554" y="0"/>
                        <a:pt x="318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1645">
                  <a:extLst>
                    <a:ext uri="{FF2B5EF4-FFF2-40B4-BE49-F238E27FC236}">
                      <a16:creationId xmlns:a16="http://schemas.microsoft.com/office/drawing/2014/main" id="{BCB56AF8-199A-4FCE-A431-C969255729BC}"/>
                    </a:ext>
                  </a:extLst>
                </p:cNvPr>
                <p:cNvSpPr>
                  <a:spLocks noEditPoints="1"/>
                </p:cNvSpPr>
                <p:nvPr/>
              </p:nvSpPr>
              <p:spPr bwMode="auto">
                <a:xfrm>
                  <a:off x="2870" y="1402"/>
                  <a:ext cx="1196" cy="493"/>
                </a:xfrm>
                <a:custGeom>
                  <a:avLst/>
                  <a:gdLst>
                    <a:gd name="T0" fmla="*/ 3186 w 23073"/>
                    <a:gd name="T1" fmla="*/ 2211 h 9515"/>
                    <a:gd name="T2" fmla="*/ 4161 w 23073"/>
                    <a:gd name="T3" fmla="*/ 3186 h 9515"/>
                    <a:gd name="T4" fmla="*/ 3186 w 23073"/>
                    <a:gd name="T5" fmla="*/ 4162 h 9515"/>
                    <a:gd name="T6" fmla="*/ 2211 w 23073"/>
                    <a:gd name="T7" fmla="*/ 3186 h 9515"/>
                    <a:gd name="T8" fmla="*/ 3186 w 23073"/>
                    <a:gd name="T9" fmla="*/ 2211 h 9515"/>
                    <a:gd name="T10" fmla="*/ 3186 w 23073"/>
                    <a:gd name="T11" fmla="*/ 6373 h 9515"/>
                    <a:gd name="T12" fmla="*/ 6170 w 23073"/>
                    <a:gd name="T13" fmla="*/ 4292 h 9515"/>
                    <a:gd name="T14" fmla="*/ 16928 w 23073"/>
                    <a:gd name="T15" fmla="*/ 4292 h 9515"/>
                    <a:gd name="T16" fmla="*/ 16928 w 23073"/>
                    <a:gd name="T17" fmla="*/ 9515 h 9515"/>
                    <a:gd name="T18" fmla="*/ 23073 w 23073"/>
                    <a:gd name="T19" fmla="*/ 9515 h 9515"/>
                    <a:gd name="T20" fmla="*/ 23073 w 23073"/>
                    <a:gd name="T21" fmla="*/ 7304 h 9515"/>
                    <a:gd name="T22" fmla="*/ 19139 w 23073"/>
                    <a:gd name="T23" fmla="*/ 7304 h 9515"/>
                    <a:gd name="T24" fmla="*/ 19139 w 23073"/>
                    <a:gd name="T25" fmla="*/ 2081 h 9515"/>
                    <a:gd name="T26" fmla="*/ 6170 w 23073"/>
                    <a:gd name="T27" fmla="*/ 2081 h 9515"/>
                    <a:gd name="T28" fmla="*/ 3186 w 23073"/>
                    <a:gd name="T29" fmla="*/ 0 h 9515"/>
                    <a:gd name="T30" fmla="*/ 0 w 23073"/>
                    <a:gd name="T31" fmla="*/ 3186 h 9515"/>
                    <a:gd name="T32" fmla="*/ 3186 w 23073"/>
                    <a:gd name="T33" fmla="*/ 6373 h 9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073" h="9515">
                      <a:moveTo>
                        <a:pt x="3186" y="2211"/>
                      </a:moveTo>
                      <a:cubicBezTo>
                        <a:pt x="3724" y="2211"/>
                        <a:pt x="4161" y="2649"/>
                        <a:pt x="4161" y="3186"/>
                      </a:cubicBezTo>
                      <a:cubicBezTo>
                        <a:pt x="4161" y="3724"/>
                        <a:pt x="3724" y="4162"/>
                        <a:pt x="3186" y="4162"/>
                      </a:cubicBezTo>
                      <a:cubicBezTo>
                        <a:pt x="2648" y="4162"/>
                        <a:pt x="2211" y="3724"/>
                        <a:pt x="2211" y="3186"/>
                      </a:cubicBezTo>
                      <a:cubicBezTo>
                        <a:pt x="2211" y="2649"/>
                        <a:pt x="2648" y="2211"/>
                        <a:pt x="3186" y="2211"/>
                      </a:cubicBezTo>
                      <a:close/>
                      <a:moveTo>
                        <a:pt x="3186" y="6373"/>
                      </a:moveTo>
                      <a:cubicBezTo>
                        <a:pt x="4554" y="6373"/>
                        <a:pt x="5720" y="5504"/>
                        <a:pt x="6170" y="4292"/>
                      </a:cubicBezTo>
                      <a:lnTo>
                        <a:pt x="16928" y="4292"/>
                      </a:lnTo>
                      <a:lnTo>
                        <a:pt x="16928" y="9515"/>
                      </a:lnTo>
                      <a:lnTo>
                        <a:pt x="23073" y="9515"/>
                      </a:lnTo>
                      <a:lnTo>
                        <a:pt x="23073" y="7304"/>
                      </a:lnTo>
                      <a:lnTo>
                        <a:pt x="19139" y="7304"/>
                      </a:lnTo>
                      <a:lnTo>
                        <a:pt x="19139" y="2081"/>
                      </a:lnTo>
                      <a:lnTo>
                        <a:pt x="6170" y="2081"/>
                      </a:lnTo>
                      <a:cubicBezTo>
                        <a:pt x="5719" y="868"/>
                        <a:pt x="4554" y="0"/>
                        <a:pt x="3186" y="0"/>
                      </a:cubicBezTo>
                      <a:cubicBezTo>
                        <a:pt x="1429" y="0"/>
                        <a:pt x="0" y="1429"/>
                        <a:pt x="0" y="3186"/>
                      </a:cubicBezTo>
                      <a:cubicBezTo>
                        <a:pt x="0" y="4943"/>
                        <a:pt x="1429" y="6373"/>
                        <a:pt x="3186" y="63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8" name="Rectangle: Rounded Corners 22">
              <a:extLst>
                <a:ext uri="{FF2B5EF4-FFF2-40B4-BE49-F238E27FC236}">
                  <a16:creationId xmlns:a16="http://schemas.microsoft.com/office/drawing/2014/main" id="{46A3D5E7-5D7C-4464-AFF6-5989D07FFA56}"/>
                </a:ext>
              </a:extLst>
            </p:cNvPr>
            <p:cNvSpPr/>
            <p:nvPr/>
          </p:nvSpPr>
          <p:spPr>
            <a:xfrm flipV="1">
              <a:off x="501659" y="6070448"/>
              <a:ext cx="3429181" cy="564600"/>
            </a:xfrm>
            <a:custGeom>
              <a:avLst/>
              <a:gdLst>
                <a:gd name="connsiteX0" fmla="*/ 0 w 3429181"/>
                <a:gd name="connsiteY0" fmla="*/ 109324 h 673924"/>
                <a:gd name="connsiteX1" fmla="*/ 109324 w 3429181"/>
                <a:gd name="connsiteY1" fmla="*/ 0 h 673924"/>
                <a:gd name="connsiteX2" fmla="*/ 3319857 w 3429181"/>
                <a:gd name="connsiteY2" fmla="*/ 0 h 673924"/>
                <a:gd name="connsiteX3" fmla="*/ 3429181 w 3429181"/>
                <a:gd name="connsiteY3" fmla="*/ 109324 h 673924"/>
                <a:gd name="connsiteX4" fmla="*/ 3429181 w 3429181"/>
                <a:gd name="connsiteY4" fmla="*/ 564600 h 673924"/>
                <a:gd name="connsiteX5" fmla="*/ 3319857 w 3429181"/>
                <a:gd name="connsiteY5" fmla="*/ 673924 h 673924"/>
                <a:gd name="connsiteX6" fmla="*/ 109324 w 3429181"/>
                <a:gd name="connsiteY6" fmla="*/ 673924 h 673924"/>
                <a:gd name="connsiteX7" fmla="*/ 0 w 3429181"/>
                <a:gd name="connsiteY7" fmla="*/ 564600 h 673924"/>
                <a:gd name="connsiteX8" fmla="*/ 0 w 3429181"/>
                <a:gd name="connsiteY8" fmla="*/ 109324 h 673924"/>
                <a:gd name="connsiteX0" fmla="*/ 109324 w 3429181"/>
                <a:gd name="connsiteY0" fmla="*/ 673924 h 765364"/>
                <a:gd name="connsiteX1" fmla="*/ 0 w 3429181"/>
                <a:gd name="connsiteY1" fmla="*/ 564600 h 765364"/>
                <a:gd name="connsiteX2" fmla="*/ 0 w 3429181"/>
                <a:gd name="connsiteY2" fmla="*/ 109324 h 765364"/>
                <a:gd name="connsiteX3" fmla="*/ 109324 w 3429181"/>
                <a:gd name="connsiteY3" fmla="*/ 0 h 765364"/>
                <a:gd name="connsiteX4" fmla="*/ 3319857 w 3429181"/>
                <a:gd name="connsiteY4" fmla="*/ 0 h 765364"/>
                <a:gd name="connsiteX5" fmla="*/ 3429181 w 3429181"/>
                <a:gd name="connsiteY5" fmla="*/ 109324 h 765364"/>
                <a:gd name="connsiteX6" fmla="*/ 3429181 w 3429181"/>
                <a:gd name="connsiteY6" fmla="*/ 564600 h 765364"/>
                <a:gd name="connsiteX7" fmla="*/ 3319857 w 3429181"/>
                <a:gd name="connsiteY7" fmla="*/ 673924 h 765364"/>
                <a:gd name="connsiteX8" fmla="*/ 200764 w 3429181"/>
                <a:gd name="connsiteY8" fmla="*/ 765364 h 765364"/>
                <a:gd name="connsiteX0" fmla="*/ 109324 w 3429181"/>
                <a:gd name="connsiteY0" fmla="*/ 673924 h 673924"/>
                <a:gd name="connsiteX1" fmla="*/ 0 w 3429181"/>
                <a:gd name="connsiteY1" fmla="*/ 564600 h 673924"/>
                <a:gd name="connsiteX2" fmla="*/ 0 w 3429181"/>
                <a:gd name="connsiteY2" fmla="*/ 109324 h 673924"/>
                <a:gd name="connsiteX3" fmla="*/ 109324 w 3429181"/>
                <a:gd name="connsiteY3" fmla="*/ 0 h 673924"/>
                <a:gd name="connsiteX4" fmla="*/ 3319857 w 3429181"/>
                <a:gd name="connsiteY4" fmla="*/ 0 h 673924"/>
                <a:gd name="connsiteX5" fmla="*/ 3429181 w 3429181"/>
                <a:gd name="connsiteY5" fmla="*/ 109324 h 673924"/>
                <a:gd name="connsiteX6" fmla="*/ 3429181 w 3429181"/>
                <a:gd name="connsiteY6" fmla="*/ 564600 h 673924"/>
                <a:gd name="connsiteX7" fmla="*/ 3319857 w 3429181"/>
                <a:gd name="connsiteY7" fmla="*/ 673924 h 673924"/>
                <a:gd name="connsiteX0" fmla="*/ 109324 w 3429181"/>
                <a:gd name="connsiteY0" fmla="*/ 673924 h 673924"/>
                <a:gd name="connsiteX1" fmla="*/ 0 w 3429181"/>
                <a:gd name="connsiteY1" fmla="*/ 564600 h 673924"/>
                <a:gd name="connsiteX2" fmla="*/ 0 w 3429181"/>
                <a:gd name="connsiteY2" fmla="*/ 109324 h 673924"/>
                <a:gd name="connsiteX3" fmla="*/ 109324 w 3429181"/>
                <a:gd name="connsiteY3" fmla="*/ 0 h 673924"/>
                <a:gd name="connsiteX4" fmla="*/ 3319857 w 3429181"/>
                <a:gd name="connsiteY4" fmla="*/ 0 h 673924"/>
                <a:gd name="connsiteX5" fmla="*/ 3429181 w 3429181"/>
                <a:gd name="connsiteY5" fmla="*/ 109324 h 673924"/>
                <a:gd name="connsiteX6" fmla="*/ 3429181 w 3429181"/>
                <a:gd name="connsiteY6" fmla="*/ 564600 h 673924"/>
                <a:gd name="connsiteX0" fmla="*/ 0 w 3429181"/>
                <a:gd name="connsiteY0" fmla="*/ 564600 h 564600"/>
                <a:gd name="connsiteX1" fmla="*/ 0 w 3429181"/>
                <a:gd name="connsiteY1" fmla="*/ 109324 h 564600"/>
                <a:gd name="connsiteX2" fmla="*/ 109324 w 3429181"/>
                <a:gd name="connsiteY2" fmla="*/ 0 h 564600"/>
                <a:gd name="connsiteX3" fmla="*/ 3319857 w 3429181"/>
                <a:gd name="connsiteY3" fmla="*/ 0 h 564600"/>
                <a:gd name="connsiteX4" fmla="*/ 3429181 w 3429181"/>
                <a:gd name="connsiteY4" fmla="*/ 109324 h 564600"/>
                <a:gd name="connsiteX5" fmla="*/ 3429181 w 3429181"/>
                <a:gd name="connsiteY5" fmla="*/ 564600 h 56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181" h="564600">
                  <a:moveTo>
                    <a:pt x="0" y="564600"/>
                  </a:moveTo>
                  <a:lnTo>
                    <a:pt x="0" y="109324"/>
                  </a:lnTo>
                  <a:cubicBezTo>
                    <a:pt x="0" y="48946"/>
                    <a:pt x="48946" y="0"/>
                    <a:pt x="109324" y="0"/>
                  </a:cubicBezTo>
                  <a:lnTo>
                    <a:pt x="3319857" y="0"/>
                  </a:lnTo>
                  <a:cubicBezTo>
                    <a:pt x="3380235" y="0"/>
                    <a:pt x="3429181" y="48946"/>
                    <a:pt x="3429181" y="109324"/>
                  </a:cubicBezTo>
                  <a:lnTo>
                    <a:pt x="3429181" y="564600"/>
                  </a:lnTo>
                </a:path>
              </a:pathLst>
            </a:custGeom>
            <a:noFill/>
            <a:ln w="28575" cap="rnd">
              <a:solidFill>
                <a:srgbClr val="FF7232"/>
              </a:solidFill>
              <a:prstDash val="solid"/>
              <a:bevel/>
              <a:extLst>
                <a:ext uri="{C807C97D-BFC1-408E-A445-0C87EB9F89A2}">
                  <ask:lineSketchStyleProps xmlns:ask="http://schemas.microsoft.com/office/drawing/2018/sketchyshapes">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7" name="Oval 26">
              <a:extLst>
                <a:ext uri="{FF2B5EF4-FFF2-40B4-BE49-F238E27FC236}">
                  <a16:creationId xmlns:a16="http://schemas.microsoft.com/office/drawing/2014/main" id="{87DEE7EE-1855-41C5-AB59-8CA62C4EBA27}"/>
                </a:ext>
              </a:extLst>
            </p:cNvPr>
            <p:cNvSpPr>
              <a:spLocks noChangeAspect="1"/>
            </p:cNvSpPr>
            <p:nvPr/>
          </p:nvSpPr>
          <p:spPr>
            <a:xfrm>
              <a:off x="419744" y="5901589"/>
              <a:ext cx="182880" cy="182880"/>
            </a:xfrm>
            <a:prstGeom prst="ellipse">
              <a:avLst/>
            </a:prstGeom>
            <a:solidFill>
              <a:srgbClr val="FF7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TextBox 134">
            <a:extLst>
              <a:ext uri="{FF2B5EF4-FFF2-40B4-BE49-F238E27FC236}">
                <a16:creationId xmlns:a16="http://schemas.microsoft.com/office/drawing/2014/main" id="{B843321C-E26B-0ADD-19DF-6744C03CD865}"/>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002060"/>
                </a:solidFill>
                <a:latin typeface="Atkinson Hyperlegible" pitchFamily="2" charset="0"/>
              </a:rPr>
              <a:t>What is WASH FIT?</a:t>
            </a:r>
          </a:p>
        </p:txBody>
      </p:sp>
      <p:grpSp>
        <p:nvGrpSpPr>
          <p:cNvPr id="3" name="Group 2">
            <a:extLst>
              <a:ext uri="{FF2B5EF4-FFF2-40B4-BE49-F238E27FC236}">
                <a16:creationId xmlns:a16="http://schemas.microsoft.com/office/drawing/2014/main" id="{E9CB16CF-E5F2-26EC-6197-A22FEE1131D2}"/>
              </a:ext>
            </a:extLst>
          </p:cNvPr>
          <p:cNvGrpSpPr/>
          <p:nvPr/>
        </p:nvGrpSpPr>
        <p:grpSpPr>
          <a:xfrm>
            <a:off x="1350010" y="381528"/>
            <a:ext cx="9491980" cy="4875715"/>
            <a:chOff x="1350010" y="991143"/>
            <a:chExt cx="9491980" cy="4875715"/>
          </a:xfrm>
        </p:grpSpPr>
        <p:grpSp>
          <p:nvGrpSpPr>
            <p:cNvPr id="4" name="Group 3">
              <a:extLst>
                <a:ext uri="{FF2B5EF4-FFF2-40B4-BE49-F238E27FC236}">
                  <a16:creationId xmlns:a16="http://schemas.microsoft.com/office/drawing/2014/main" id="{7BDFF32C-6678-5C3E-0AD0-C7C8130F54D7}"/>
                </a:ext>
              </a:extLst>
            </p:cNvPr>
            <p:cNvGrpSpPr/>
            <p:nvPr/>
          </p:nvGrpSpPr>
          <p:grpSpPr>
            <a:xfrm>
              <a:off x="1350010" y="4427295"/>
              <a:ext cx="2976232" cy="1439563"/>
              <a:chOff x="1249680" y="3602918"/>
              <a:chExt cx="2976232" cy="1439563"/>
            </a:xfrm>
          </p:grpSpPr>
          <p:sp>
            <p:nvSpPr>
              <p:cNvPr id="118" name="TextBox 117">
                <a:extLst>
                  <a:ext uri="{FF2B5EF4-FFF2-40B4-BE49-F238E27FC236}">
                    <a16:creationId xmlns:a16="http://schemas.microsoft.com/office/drawing/2014/main" id="{23CBCF2A-DFB5-707A-4304-E3776844D4D3}"/>
                  </a:ext>
                </a:extLst>
              </p:cNvPr>
              <p:cNvSpPr txBox="1"/>
              <p:nvPr/>
            </p:nvSpPr>
            <p:spPr>
              <a:xfrm>
                <a:off x="2138334" y="3602918"/>
                <a:ext cx="2087577" cy="461665"/>
              </a:xfrm>
              <a:prstGeom prst="rect">
                <a:avLst/>
              </a:prstGeom>
              <a:noFill/>
              <a:ln>
                <a:noFill/>
              </a:ln>
            </p:spPr>
            <p:txBody>
              <a:bodyPr wrap="square" rtlCol="0">
                <a:spAutoFit/>
              </a:bodyPr>
              <a:lstStyle/>
              <a:p>
                <a:pPr algn="r"/>
                <a:r>
                  <a:rPr lang="en-US" sz="2400" dirty="0">
                    <a:solidFill>
                      <a:srgbClr val="F26829"/>
                    </a:solidFill>
                    <a:latin typeface="Atkinson Hyperlegible" pitchFamily="2" charset="0"/>
                  </a:rPr>
                  <a:t>Step 4</a:t>
                </a:r>
              </a:p>
            </p:txBody>
          </p:sp>
          <p:sp>
            <p:nvSpPr>
              <p:cNvPr id="119" name="TextBox 118">
                <a:extLst>
                  <a:ext uri="{FF2B5EF4-FFF2-40B4-BE49-F238E27FC236}">
                    <a16:creationId xmlns:a16="http://schemas.microsoft.com/office/drawing/2014/main" id="{D637F601-15FE-A1ED-8DB7-D82DF464D36E}"/>
                  </a:ext>
                </a:extLst>
              </p:cNvPr>
              <p:cNvSpPr txBox="1"/>
              <p:nvPr/>
            </p:nvSpPr>
            <p:spPr>
              <a:xfrm>
                <a:off x="1249680" y="4026818"/>
                <a:ext cx="2976232" cy="1015663"/>
              </a:xfrm>
              <a:prstGeom prst="rect">
                <a:avLst/>
              </a:prstGeom>
              <a:noFill/>
              <a:ln>
                <a:noFill/>
              </a:ln>
            </p:spPr>
            <p:txBody>
              <a:bodyPr wrap="square" anchor="ctr">
                <a:spAutoFit/>
              </a:bodyPr>
              <a:lstStyle/>
              <a:p>
                <a:pPr algn="r"/>
                <a:r>
                  <a:rPr lang="en-US" sz="2000" b="0" i="0" dirty="0">
                    <a:solidFill>
                      <a:srgbClr val="202124"/>
                    </a:solidFill>
                    <a:effectLst/>
                    <a:latin typeface="Atkinson Hyperlegible" pitchFamily="2" charset="0"/>
                  </a:rPr>
                  <a:t>Develop an incremental improvement plan and take action</a:t>
                </a:r>
              </a:p>
            </p:txBody>
          </p:sp>
        </p:grpSp>
        <p:sp>
          <p:nvSpPr>
            <p:cNvPr id="5" name="TextBox 4">
              <a:extLst>
                <a:ext uri="{FF2B5EF4-FFF2-40B4-BE49-F238E27FC236}">
                  <a16:creationId xmlns:a16="http://schemas.microsoft.com/office/drawing/2014/main" id="{55FE9864-8FC4-9585-EF63-8B238A157D9C}"/>
                </a:ext>
              </a:extLst>
            </p:cNvPr>
            <p:cNvSpPr txBox="1"/>
            <p:nvPr/>
          </p:nvSpPr>
          <p:spPr>
            <a:xfrm>
              <a:off x="5213544" y="991143"/>
              <a:ext cx="1346752" cy="461665"/>
            </a:xfrm>
            <a:prstGeom prst="rect">
              <a:avLst/>
            </a:prstGeom>
            <a:noFill/>
            <a:ln>
              <a:noFill/>
            </a:ln>
          </p:spPr>
          <p:txBody>
            <a:bodyPr wrap="square" rtlCol="0" anchor="ctr">
              <a:spAutoFit/>
            </a:bodyPr>
            <a:lstStyle/>
            <a:p>
              <a:pPr algn="ctr"/>
              <a:r>
                <a:rPr lang="en-US" sz="2400" dirty="0">
                  <a:solidFill>
                    <a:srgbClr val="009ADE"/>
                  </a:solidFill>
                  <a:latin typeface="Atkinson Hyperlegible" pitchFamily="2" charset="0"/>
                </a:rPr>
                <a:t>Step 1</a:t>
              </a:r>
            </a:p>
          </p:txBody>
        </p:sp>
        <p:sp>
          <p:nvSpPr>
            <p:cNvPr id="6" name="TextBox 5">
              <a:extLst>
                <a:ext uri="{FF2B5EF4-FFF2-40B4-BE49-F238E27FC236}">
                  <a16:creationId xmlns:a16="http://schemas.microsoft.com/office/drawing/2014/main" id="{1840706F-C9D2-6132-E4A1-53BD2B001899}"/>
                </a:ext>
              </a:extLst>
            </p:cNvPr>
            <p:cNvSpPr txBox="1"/>
            <p:nvPr/>
          </p:nvSpPr>
          <p:spPr>
            <a:xfrm>
              <a:off x="4041628" y="1417601"/>
              <a:ext cx="3690585" cy="707886"/>
            </a:xfrm>
            <a:prstGeom prst="rect">
              <a:avLst/>
            </a:prstGeom>
            <a:noFill/>
            <a:ln>
              <a:noFill/>
            </a:ln>
          </p:spPr>
          <p:txBody>
            <a:bodyPr wrap="square" anchor="ctr">
              <a:spAutoFit/>
            </a:bodyPr>
            <a:lstStyle/>
            <a:p>
              <a:pPr algn="ctr"/>
              <a:r>
                <a:rPr lang="en-US" sz="2000" dirty="0">
                  <a:latin typeface="Atkinson Hyperlegible" pitchFamily="2" charset="0"/>
                </a:rPr>
                <a:t>Establish and train the team and document decisions</a:t>
              </a:r>
            </a:p>
          </p:txBody>
        </p:sp>
        <p:grpSp>
          <p:nvGrpSpPr>
            <p:cNvPr id="7" name="Group 6">
              <a:extLst>
                <a:ext uri="{FF2B5EF4-FFF2-40B4-BE49-F238E27FC236}">
                  <a16:creationId xmlns:a16="http://schemas.microsoft.com/office/drawing/2014/main" id="{FB9D6D34-FD69-85C4-A5D5-981C12952462}"/>
                </a:ext>
              </a:extLst>
            </p:cNvPr>
            <p:cNvGrpSpPr/>
            <p:nvPr/>
          </p:nvGrpSpPr>
          <p:grpSpPr>
            <a:xfrm>
              <a:off x="7443502" y="2891326"/>
              <a:ext cx="3139204" cy="1131036"/>
              <a:chOff x="7343172" y="2415300"/>
              <a:chExt cx="3139204" cy="1131036"/>
            </a:xfrm>
          </p:grpSpPr>
          <p:sp>
            <p:nvSpPr>
              <p:cNvPr id="116" name="TextBox 115">
                <a:extLst>
                  <a:ext uri="{FF2B5EF4-FFF2-40B4-BE49-F238E27FC236}">
                    <a16:creationId xmlns:a16="http://schemas.microsoft.com/office/drawing/2014/main" id="{06B456E3-313C-59EF-D51A-F9E97DA6189B}"/>
                  </a:ext>
                </a:extLst>
              </p:cNvPr>
              <p:cNvSpPr txBox="1"/>
              <p:nvPr/>
            </p:nvSpPr>
            <p:spPr>
              <a:xfrm>
                <a:off x="7343172" y="2415300"/>
                <a:ext cx="2709219" cy="461665"/>
              </a:xfrm>
              <a:prstGeom prst="rect">
                <a:avLst/>
              </a:prstGeom>
              <a:noFill/>
              <a:ln>
                <a:noFill/>
              </a:ln>
            </p:spPr>
            <p:txBody>
              <a:bodyPr wrap="square" rtlCol="0">
                <a:spAutoFit/>
              </a:bodyPr>
              <a:lstStyle/>
              <a:p>
                <a:r>
                  <a:rPr lang="en-US" sz="2400" dirty="0">
                    <a:solidFill>
                      <a:srgbClr val="80BC00"/>
                    </a:solidFill>
                    <a:latin typeface="Atkinson Hyperlegible" pitchFamily="2" charset="0"/>
                  </a:rPr>
                  <a:t>Step 2</a:t>
                </a:r>
              </a:p>
            </p:txBody>
          </p:sp>
          <p:sp>
            <p:nvSpPr>
              <p:cNvPr id="117" name="TextBox 116">
                <a:extLst>
                  <a:ext uri="{FF2B5EF4-FFF2-40B4-BE49-F238E27FC236}">
                    <a16:creationId xmlns:a16="http://schemas.microsoft.com/office/drawing/2014/main" id="{CDDB8669-CDF7-0CD4-4495-C789EA4EEFA1}"/>
                  </a:ext>
                </a:extLst>
              </p:cNvPr>
              <p:cNvSpPr txBox="1"/>
              <p:nvPr/>
            </p:nvSpPr>
            <p:spPr>
              <a:xfrm>
                <a:off x="7343172" y="2838450"/>
                <a:ext cx="3139204" cy="707886"/>
              </a:xfrm>
              <a:prstGeom prst="rect">
                <a:avLst/>
              </a:prstGeom>
              <a:noFill/>
              <a:ln>
                <a:noFill/>
              </a:ln>
            </p:spPr>
            <p:txBody>
              <a:bodyPr wrap="square" anchor="ctr">
                <a:spAutoFit/>
              </a:bodyPr>
              <a:lstStyle/>
              <a:p>
                <a:r>
                  <a:rPr lang="en-US" sz="2000" dirty="0">
                    <a:latin typeface="Atkinson Hyperlegible" pitchFamily="2" charset="0"/>
                  </a:rPr>
                  <a:t>Undertake an assessment of the facility</a:t>
                </a:r>
              </a:p>
            </p:txBody>
          </p:sp>
        </p:grpSp>
        <p:grpSp>
          <p:nvGrpSpPr>
            <p:cNvPr id="8" name="Group 7">
              <a:extLst>
                <a:ext uri="{FF2B5EF4-FFF2-40B4-BE49-F238E27FC236}">
                  <a16:creationId xmlns:a16="http://schemas.microsoft.com/office/drawing/2014/main" id="{0310CACC-417A-3F95-5C48-A50B612D0D8B}"/>
                </a:ext>
              </a:extLst>
            </p:cNvPr>
            <p:cNvGrpSpPr/>
            <p:nvPr/>
          </p:nvGrpSpPr>
          <p:grpSpPr>
            <a:xfrm>
              <a:off x="7443502" y="4427295"/>
              <a:ext cx="3398488" cy="1439563"/>
              <a:chOff x="7343172" y="3602918"/>
              <a:chExt cx="3398488" cy="1439563"/>
            </a:xfrm>
          </p:grpSpPr>
          <p:sp>
            <p:nvSpPr>
              <p:cNvPr id="114" name="TextBox 113">
                <a:extLst>
                  <a:ext uri="{FF2B5EF4-FFF2-40B4-BE49-F238E27FC236}">
                    <a16:creationId xmlns:a16="http://schemas.microsoft.com/office/drawing/2014/main" id="{77AFD620-D5B8-2069-B7C4-14D4A32A5FD5}"/>
                  </a:ext>
                </a:extLst>
              </p:cNvPr>
              <p:cNvSpPr txBox="1"/>
              <p:nvPr/>
            </p:nvSpPr>
            <p:spPr>
              <a:xfrm>
                <a:off x="7344280" y="3602918"/>
                <a:ext cx="2701766" cy="461665"/>
              </a:xfrm>
              <a:prstGeom prst="rect">
                <a:avLst/>
              </a:prstGeom>
              <a:noFill/>
              <a:ln>
                <a:noFill/>
              </a:ln>
            </p:spPr>
            <p:txBody>
              <a:bodyPr wrap="square" rtlCol="0">
                <a:spAutoFit/>
              </a:bodyPr>
              <a:lstStyle/>
              <a:p>
                <a:r>
                  <a:rPr lang="en-US" sz="2400" dirty="0">
                    <a:solidFill>
                      <a:srgbClr val="A6228C"/>
                    </a:solidFill>
                    <a:latin typeface="Atkinson Hyperlegible" pitchFamily="2" charset="0"/>
                  </a:rPr>
                  <a:t>Step 3</a:t>
                </a:r>
              </a:p>
            </p:txBody>
          </p:sp>
          <p:sp>
            <p:nvSpPr>
              <p:cNvPr id="115" name="TextBox 114">
                <a:extLst>
                  <a:ext uri="{FF2B5EF4-FFF2-40B4-BE49-F238E27FC236}">
                    <a16:creationId xmlns:a16="http://schemas.microsoft.com/office/drawing/2014/main" id="{9282D8E5-FFC0-EAFB-3639-DF5C9FCC8E7B}"/>
                  </a:ext>
                </a:extLst>
              </p:cNvPr>
              <p:cNvSpPr txBox="1"/>
              <p:nvPr/>
            </p:nvSpPr>
            <p:spPr>
              <a:xfrm>
                <a:off x="7343172" y="4026818"/>
                <a:ext cx="3398488" cy="1015663"/>
              </a:xfrm>
              <a:prstGeom prst="rect">
                <a:avLst/>
              </a:prstGeom>
              <a:noFill/>
              <a:ln>
                <a:noFill/>
              </a:ln>
            </p:spPr>
            <p:txBody>
              <a:bodyPr wrap="square" anchor="ctr">
                <a:spAutoFit/>
              </a:bodyPr>
              <a:lstStyle/>
              <a:p>
                <a:pPr algn="l"/>
                <a:r>
                  <a:rPr lang="en-US" sz="2000" b="0" i="0" dirty="0">
                    <a:solidFill>
                      <a:srgbClr val="202124"/>
                    </a:solidFill>
                    <a:effectLst/>
                    <a:latin typeface="Atkinson Hyperlegible" pitchFamily="2" charset="0"/>
                  </a:rPr>
                  <a:t>Conduct a risk assessment to identify and prioritize areas for improvement</a:t>
                </a:r>
              </a:p>
            </p:txBody>
          </p:sp>
        </p:grpSp>
        <p:grpSp>
          <p:nvGrpSpPr>
            <p:cNvPr id="9" name="Group 8">
              <a:extLst>
                <a:ext uri="{FF2B5EF4-FFF2-40B4-BE49-F238E27FC236}">
                  <a16:creationId xmlns:a16="http://schemas.microsoft.com/office/drawing/2014/main" id="{3BF09CF8-ED8A-9970-0176-418DED1BF979}"/>
                </a:ext>
              </a:extLst>
            </p:cNvPr>
            <p:cNvGrpSpPr/>
            <p:nvPr/>
          </p:nvGrpSpPr>
          <p:grpSpPr>
            <a:xfrm>
              <a:off x="2232319" y="2891326"/>
              <a:ext cx="2093922" cy="1131036"/>
              <a:chOff x="2131989" y="2415300"/>
              <a:chExt cx="2093922" cy="1131036"/>
            </a:xfrm>
          </p:grpSpPr>
          <p:sp>
            <p:nvSpPr>
              <p:cNvPr id="112" name="TextBox 111">
                <a:extLst>
                  <a:ext uri="{FF2B5EF4-FFF2-40B4-BE49-F238E27FC236}">
                    <a16:creationId xmlns:a16="http://schemas.microsoft.com/office/drawing/2014/main" id="{7BED4D3F-6805-064D-0385-FD4D8417B275}"/>
                  </a:ext>
                </a:extLst>
              </p:cNvPr>
              <p:cNvSpPr txBox="1"/>
              <p:nvPr/>
            </p:nvSpPr>
            <p:spPr>
              <a:xfrm>
                <a:off x="2131989" y="2415300"/>
                <a:ext cx="2093922" cy="461665"/>
              </a:xfrm>
              <a:prstGeom prst="rect">
                <a:avLst/>
              </a:prstGeom>
              <a:noFill/>
              <a:ln>
                <a:noFill/>
              </a:ln>
            </p:spPr>
            <p:txBody>
              <a:bodyPr wrap="square" rtlCol="0" anchor="ctr">
                <a:spAutoFit/>
              </a:bodyPr>
              <a:lstStyle/>
              <a:p>
                <a:pPr algn="r"/>
                <a:r>
                  <a:rPr lang="en-US" sz="2400" dirty="0">
                    <a:solidFill>
                      <a:srgbClr val="F4A81D"/>
                    </a:solidFill>
                    <a:latin typeface="Atkinson Hyperlegible" pitchFamily="2" charset="0"/>
                  </a:rPr>
                  <a:t>Step 5</a:t>
                </a:r>
              </a:p>
            </p:txBody>
          </p:sp>
          <p:sp>
            <p:nvSpPr>
              <p:cNvPr id="113" name="TextBox 112">
                <a:extLst>
                  <a:ext uri="{FF2B5EF4-FFF2-40B4-BE49-F238E27FC236}">
                    <a16:creationId xmlns:a16="http://schemas.microsoft.com/office/drawing/2014/main" id="{55DDD695-16F7-9859-C4F6-B6E2F302771F}"/>
                  </a:ext>
                </a:extLst>
              </p:cNvPr>
              <p:cNvSpPr txBox="1"/>
              <p:nvPr/>
            </p:nvSpPr>
            <p:spPr>
              <a:xfrm>
                <a:off x="2131989" y="2838450"/>
                <a:ext cx="2093922" cy="707886"/>
              </a:xfrm>
              <a:prstGeom prst="rect">
                <a:avLst/>
              </a:prstGeom>
              <a:noFill/>
              <a:ln>
                <a:noFill/>
              </a:ln>
            </p:spPr>
            <p:txBody>
              <a:bodyPr wrap="square" anchor="ctr">
                <a:spAutoFit/>
              </a:bodyPr>
              <a:lstStyle/>
              <a:p>
                <a:pPr algn="r"/>
                <a:r>
                  <a:rPr lang="en-US" sz="2000" dirty="0">
                    <a:latin typeface="Atkinson Hyperlegible" pitchFamily="2" charset="0"/>
                  </a:rPr>
                  <a:t>Monitor, review, adapt, improve</a:t>
                </a:r>
              </a:p>
            </p:txBody>
          </p:sp>
        </p:grpSp>
        <p:sp>
          <p:nvSpPr>
            <p:cNvPr id="10" name="Pentagon 9">
              <a:extLst>
                <a:ext uri="{FF2B5EF4-FFF2-40B4-BE49-F238E27FC236}">
                  <a16:creationId xmlns:a16="http://schemas.microsoft.com/office/drawing/2014/main" id="{2A0E4FC1-14C7-2B37-D141-923765729D8F}"/>
                </a:ext>
              </a:extLst>
            </p:cNvPr>
            <p:cNvSpPr/>
            <p:nvPr/>
          </p:nvSpPr>
          <p:spPr>
            <a:xfrm>
              <a:off x="4711742" y="2543902"/>
              <a:ext cx="2350355" cy="2327422"/>
            </a:xfrm>
            <a:prstGeom prst="pentagon">
              <a:avLst/>
            </a:prstGeom>
            <a:noFill/>
            <a:ln w="127000">
              <a:solidFill>
                <a:srgbClr val="E4E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AB6B596-3C56-D0EC-B7CF-FA96B2F1B2EB}"/>
                </a:ext>
              </a:extLst>
            </p:cNvPr>
            <p:cNvSpPr/>
            <p:nvPr/>
          </p:nvSpPr>
          <p:spPr>
            <a:xfrm>
              <a:off x="5561185" y="2394701"/>
              <a:ext cx="653743" cy="653743"/>
            </a:xfrm>
            <a:prstGeom prst="ellipse">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5">
              <a:extLst>
                <a:ext uri="{FF2B5EF4-FFF2-40B4-BE49-F238E27FC236}">
                  <a16:creationId xmlns:a16="http://schemas.microsoft.com/office/drawing/2014/main" id="{1A821712-5ACD-FA45-176B-7756B0DAF348}"/>
                </a:ext>
              </a:extLst>
            </p:cNvPr>
            <p:cNvSpPr>
              <a:spLocks/>
            </p:cNvSpPr>
            <p:nvPr/>
          </p:nvSpPr>
          <p:spPr bwMode="auto">
            <a:xfrm>
              <a:off x="4835921" y="3280944"/>
              <a:ext cx="840544" cy="1773201"/>
            </a:xfrm>
            <a:custGeom>
              <a:avLst/>
              <a:gdLst>
                <a:gd name="T0" fmla="*/ 249 w 495"/>
                <a:gd name="T1" fmla="*/ 1045 h 1045"/>
                <a:gd name="T2" fmla="*/ 113 w 495"/>
                <a:gd name="T3" fmla="*/ 1000 h 1045"/>
                <a:gd name="T4" fmla="*/ 20 w 495"/>
                <a:gd name="T5" fmla="*/ 849 h 1045"/>
                <a:gd name="T6" fmla="*/ 61 w 495"/>
                <a:gd name="T7" fmla="*/ 676 h 1045"/>
                <a:gd name="T8" fmla="*/ 172 w 495"/>
                <a:gd name="T9" fmla="*/ 594 h 1045"/>
                <a:gd name="T10" fmla="*/ 170 w 495"/>
                <a:gd name="T11" fmla="*/ 589 h 1045"/>
                <a:gd name="T12" fmla="*/ 97 w 495"/>
                <a:gd name="T13" fmla="*/ 363 h 1045"/>
                <a:gd name="T14" fmla="*/ 101 w 495"/>
                <a:gd name="T15" fmla="*/ 355 h 1045"/>
                <a:gd name="T16" fmla="*/ 267 w 495"/>
                <a:gd name="T17" fmla="*/ 189 h 1045"/>
                <a:gd name="T18" fmla="*/ 260 w 495"/>
                <a:gd name="T19" fmla="*/ 9 h 1045"/>
                <a:gd name="T20" fmla="*/ 263 w 495"/>
                <a:gd name="T21" fmla="*/ 1 h 1045"/>
                <a:gd name="T22" fmla="*/ 271 w 495"/>
                <a:gd name="T23" fmla="*/ 4 h 1045"/>
                <a:gd name="T24" fmla="*/ 279 w 495"/>
                <a:gd name="T25" fmla="*/ 192 h 1045"/>
                <a:gd name="T26" fmla="*/ 110 w 495"/>
                <a:gd name="T27" fmla="*/ 365 h 1045"/>
                <a:gd name="T28" fmla="*/ 185 w 495"/>
                <a:gd name="T29" fmla="*/ 595 h 1045"/>
                <a:gd name="T30" fmla="*/ 185 w 495"/>
                <a:gd name="T31" fmla="*/ 597 h 1045"/>
                <a:gd name="T32" fmla="*/ 181 w 495"/>
                <a:gd name="T33" fmla="*/ 603 h 1045"/>
                <a:gd name="T34" fmla="*/ 71 w 495"/>
                <a:gd name="T35" fmla="*/ 683 h 1045"/>
                <a:gd name="T36" fmla="*/ 120 w 495"/>
                <a:gd name="T37" fmla="*/ 991 h 1045"/>
                <a:gd name="T38" fmla="*/ 284 w 495"/>
                <a:gd name="T39" fmla="*/ 1030 h 1045"/>
                <a:gd name="T40" fmla="*/ 427 w 495"/>
                <a:gd name="T41" fmla="*/ 942 h 1045"/>
                <a:gd name="T42" fmla="*/ 449 w 495"/>
                <a:gd name="T43" fmla="*/ 721 h 1045"/>
                <a:gd name="T44" fmla="*/ 452 w 495"/>
                <a:gd name="T45" fmla="*/ 713 h 1045"/>
                <a:gd name="T46" fmla="*/ 460 w 495"/>
                <a:gd name="T47" fmla="*/ 716 h 1045"/>
                <a:gd name="T48" fmla="*/ 437 w 495"/>
                <a:gd name="T49" fmla="*/ 949 h 1045"/>
                <a:gd name="T50" fmla="*/ 286 w 495"/>
                <a:gd name="T51" fmla="*/ 1042 h 1045"/>
                <a:gd name="T52" fmla="*/ 249 w 495"/>
                <a:gd name="T53"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5" h="1045">
                  <a:moveTo>
                    <a:pt x="249" y="1045"/>
                  </a:moveTo>
                  <a:cubicBezTo>
                    <a:pt x="200" y="1045"/>
                    <a:pt x="153" y="1030"/>
                    <a:pt x="113" y="1000"/>
                  </a:cubicBezTo>
                  <a:cubicBezTo>
                    <a:pt x="63" y="964"/>
                    <a:pt x="30" y="910"/>
                    <a:pt x="20" y="849"/>
                  </a:cubicBezTo>
                  <a:cubicBezTo>
                    <a:pt x="10" y="788"/>
                    <a:pt x="25" y="726"/>
                    <a:pt x="61" y="676"/>
                  </a:cubicBezTo>
                  <a:cubicBezTo>
                    <a:pt x="89" y="638"/>
                    <a:pt x="127" y="609"/>
                    <a:pt x="172" y="594"/>
                  </a:cubicBezTo>
                  <a:cubicBezTo>
                    <a:pt x="171" y="592"/>
                    <a:pt x="171" y="591"/>
                    <a:pt x="170" y="589"/>
                  </a:cubicBezTo>
                  <a:cubicBezTo>
                    <a:pt x="97" y="363"/>
                    <a:pt x="97" y="363"/>
                    <a:pt x="97" y="363"/>
                  </a:cubicBezTo>
                  <a:cubicBezTo>
                    <a:pt x="96" y="360"/>
                    <a:pt x="97" y="356"/>
                    <a:pt x="101" y="355"/>
                  </a:cubicBezTo>
                  <a:cubicBezTo>
                    <a:pt x="179" y="330"/>
                    <a:pt x="242" y="267"/>
                    <a:pt x="267" y="189"/>
                  </a:cubicBezTo>
                  <a:cubicBezTo>
                    <a:pt x="286" y="130"/>
                    <a:pt x="284" y="66"/>
                    <a:pt x="260" y="9"/>
                  </a:cubicBezTo>
                  <a:cubicBezTo>
                    <a:pt x="259" y="6"/>
                    <a:pt x="260" y="2"/>
                    <a:pt x="263" y="1"/>
                  </a:cubicBezTo>
                  <a:cubicBezTo>
                    <a:pt x="266" y="0"/>
                    <a:pt x="270" y="1"/>
                    <a:pt x="271" y="4"/>
                  </a:cubicBezTo>
                  <a:cubicBezTo>
                    <a:pt x="296" y="64"/>
                    <a:pt x="299" y="131"/>
                    <a:pt x="279" y="192"/>
                  </a:cubicBezTo>
                  <a:cubicBezTo>
                    <a:pt x="252" y="273"/>
                    <a:pt x="190" y="337"/>
                    <a:pt x="110" y="365"/>
                  </a:cubicBezTo>
                  <a:cubicBezTo>
                    <a:pt x="122" y="400"/>
                    <a:pt x="184" y="591"/>
                    <a:pt x="185" y="595"/>
                  </a:cubicBezTo>
                  <a:cubicBezTo>
                    <a:pt x="185" y="596"/>
                    <a:pt x="185" y="596"/>
                    <a:pt x="185" y="597"/>
                  </a:cubicBezTo>
                  <a:cubicBezTo>
                    <a:pt x="186" y="600"/>
                    <a:pt x="184" y="602"/>
                    <a:pt x="181" y="603"/>
                  </a:cubicBezTo>
                  <a:cubicBezTo>
                    <a:pt x="137" y="617"/>
                    <a:pt x="99" y="645"/>
                    <a:pt x="71" y="683"/>
                  </a:cubicBezTo>
                  <a:cubicBezTo>
                    <a:pt x="0" y="781"/>
                    <a:pt x="22" y="919"/>
                    <a:pt x="120" y="991"/>
                  </a:cubicBezTo>
                  <a:cubicBezTo>
                    <a:pt x="167" y="1025"/>
                    <a:pt x="226" y="1039"/>
                    <a:pt x="284" y="1030"/>
                  </a:cubicBezTo>
                  <a:cubicBezTo>
                    <a:pt x="342" y="1021"/>
                    <a:pt x="393" y="990"/>
                    <a:pt x="427" y="942"/>
                  </a:cubicBezTo>
                  <a:cubicBezTo>
                    <a:pt x="474" y="878"/>
                    <a:pt x="482" y="793"/>
                    <a:pt x="449" y="721"/>
                  </a:cubicBezTo>
                  <a:cubicBezTo>
                    <a:pt x="448" y="718"/>
                    <a:pt x="449" y="714"/>
                    <a:pt x="452" y="713"/>
                  </a:cubicBezTo>
                  <a:cubicBezTo>
                    <a:pt x="455" y="711"/>
                    <a:pt x="459" y="713"/>
                    <a:pt x="460" y="716"/>
                  </a:cubicBezTo>
                  <a:cubicBezTo>
                    <a:pt x="495" y="792"/>
                    <a:pt x="486" y="881"/>
                    <a:pt x="437" y="949"/>
                  </a:cubicBezTo>
                  <a:cubicBezTo>
                    <a:pt x="401" y="999"/>
                    <a:pt x="347" y="1032"/>
                    <a:pt x="286" y="1042"/>
                  </a:cubicBezTo>
                  <a:cubicBezTo>
                    <a:pt x="273" y="1044"/>
                    <a:pt x="261" y="1045"/>
                    <a:pt x="249" y="1045"/>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DB46D487-EBAD-CB02-EA56-099C28741375}"/>
                </a:ext>
              </a:extLst>
            </p:cNvPr>
            <p:cNvSpPr>
              <a:spLocks/>
            </p:cNvSpPr>
            <p:nvPr/>
          </p:nvSpPr>
          <p:spPr bwMode="auto">
            <a:xfrm>
              <a:off x="5212054" y="4191853"/>
              <a:ext cx="1709233" cy="891718"/>
            </a:xfrm>
            <a:custGeom>
              <a:avLst/>
              <a:gdLst>
                <a:gd name="T0" fmla="*/ 768 w 1006"/>
                <a:gd name="T1" fmla="*/ 508 h 525"/>
                <a:gd name="T2" fmla="*/ 579 w 1006"/>
                <a:gd name="T3" fmla="*/ 412 h 525"/>
                <a:gd name="T4" fmla="*/ 535 w 1006"/>
                <a:gd name="T5" fmla="*/ 281 h 525"/>
                <a:gd name="T6" fmla="*/ 530 w 1006"/>
                <a:gd name="T7" fmla="*/ 281 h 525"/>
                <a:gd name="T8" fmla="*/ 293 w 1006"/>
                <a:gd name="T9" fmla="*/ 281 h 525"/>
                <a:gd name="T10" fmla="*/ 287 w 1006"/>
                <a:gd name="T11" fmla="*/ 275 h 525"/>
                <a:gd name="T12" fmla="*/ 180 w 1006"/>
                <a:gd name="T13" fmla="*/ 66 h 525"/>
                <a:gd name="T14" fmla="*/ 6 w 1006"/>
                <a:gd name="T15" fmla="*/ 17 h 525"/>
                <a:gd name="T16" fmla="*/ 0 w 1006"/>
                <a:gd name="T17" fmla="*/ 11 h 525"/>
                <a:gd name="T18" fmla="*/ 5 w 1006"/>
                <a:gd name="T19" fmla="*/ 5 h 525"/>
                <a:gd name="T20" fmla="*/ 187 w 1006"/>
                <a:gd name="T21" fmla="*/ 56 h 525"/>
                <a:gd name="T22" fmla="*/ 299 w 1006"/>
                <a:gd name="T23" fmla="*/ 269 h 525"/>
                <a:gd name="T24" fmla="*/ 541 w 1006"/>
                <a:gd name="T25" fmla="*/ 269 h 525"/>
                <a:gd name="T26" fmla="*/ 542 w 1006"/>
                <a:gd name="T27" fmla="*/ 270 h 525"/>
                <a:gd name="T28" fmla="*/ 547 w 1006"/>
                <a:gd name="T29" fmla="*/ 275 h 525"/>
                <a:gd name="T30" fmla="*/ 589 w 1006"/>
                <a:gd name="T31" fmla="*/ 405 h 525"/>
                <a:gd name="T32" fmla="*/ 897 w 1006"/>
                <a:gd name="T33" fmla="*/ 454 h 525"/>
                <a:gd name="T34" fmla="*/ 985 w 1006"/>
                <a:gd name="T35" fmla="*/ 310 h 525"/>
                <a:gd name="T36" fmla="*/ 945 w 1006"/>
                <a:gd name="T37" fmla="*/ 146 h 525"/>
                <a:gd name="T38" fmla="*/ 742 w 1006"/>
                <a:gd name="T39" fmla="*/ 57 h 525"/>
                <a:gd name="T40" fmla="*/ 735 w 1006"/>
                <a:gd name="T41" fmla="*/ 51 h 525"/>
                <a:gd name="T42" fmla="*/ 740 w 1006"/>
                <a:gd name="T43" fmla="*/ 45 h 525"/>
                <a:gd name="T44" fmla="*/ 955 w 1006"/>
                <a:gd name="T45" fmla="*/ 139 h 525"/>
                <a:gd name="T46" fmla="*/ 997 w 1006"/>
                <a:gd name="T47" fmla="*/ 312 h 525"/>
                <a:gd name="T48" fmla="*/ 904 w 1006"/>
                <a:gd name="T49" fmla="*/ 463 h 525"/>
                <a:gd name="T50" fmla="*/ 768 w 1006"/>
                <a:gd name="T51" fmla="*/ 50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6" h="525">
                  <a:moveTo>
                    <a:pt x="768" y="508"/>
                  </a:moveTo>
                  <a:cubicBezTo>
                    <a:pt x="696" y="508"/>
                    <a:pt x="625" y="474"/>
                    <a:pt x="579" y="412"/>
                  </a:cubicBezTo>
                  <a:cubicBezTo>
                    <a:pt x="552" y="374"/>
                    <a:pt x="536" y="329"/>
                    <a:pt x="535" y="281"/>
                  </a:cubicBezTo>
                  <a:cubicBezTo>
                    <a:pt x="534" y="281"/>
                    <a:pt x="532" y="281"/>
                    <a:pt x="530" y="281"/>
                  </a:cubicBezTo>
                  <a:cubicBezTo>
                    <a:pt x="293" y="281"/>
                    <a:pt x="293" y="281"/>
                    <a:pt x="293" y="281"/>
                  </a:cubicBezTo>
                  <a:cubicBezTo>
                    <a:pt x="289" y="281"/>
                    <a:pt x="287" y="279"/>
                    <a:pt x="287" y="275"/>
                  </a:cubicBezTo>
                  <a:cubicBezTo>
                    <a:pt x="287" y="193"/>
                    <a:pt x="247" y="114"/>
                    <a:pt x="180" y="66"/>
                  </a:cubicBezTo>
                  <a:cubicBezTo>
                    <a:pt x="130" y="29"/>
                    <a:pt x="68" y="12"/>
                    <a:pt x="6" y="17"/>
                  </a:cubicBezTo>
                  <a:cubicBezTo>
                    <a:pt x="3" y="17"/>
                    <a:pt x="0" y="15"/>
                    <a:pt x="0" y="11"/>
                  </a:cubicBezTo>
                  <a:cubicBezTo>
                    <a:pt x="0" y="8"/>
                    <a:pt x="2" y="5"/>
                    <a:pt x="5" y="5"/>
                  </a:cubicBezTo>
                  <a:cubicBezTo>
                    <a:pt x="70" y="0"/>
                    <a:pt x="134" y="18"/>
                    <a:pt x="187" y="56"/>
                  </a:cubicBezTo>
                  <a:cubicBezTo>
                    <a:pt x="255" y="106"/>
                    <a:pt x="297" y="185"/>
                    <a:pt x="299" y="269"/>
                  </a:cubicBezTo>
                  <a:cubicBezTo>
                    <a:pt x="336" y="269"/>
                    <a:pt x="536" y="269"/>
                    <a:pt x="541" y="269"/>
                  </a:cubicBezTo>
                  <a:cubicBezTo>
                    <a:pt x="541" y="269"/>
                    <a:pt x="542" y="270"/>
                    <a:pt x="542" y="270"/>
                  </a:cubicBezTo>
                  <a:cubicBezTo>
                    <a:pt x="545" y="270"/>
                    <a:pt x="547" y="273"/>
                    <a:pt x="547" y="275"/>
                  </a:cubicBezTo>
                  <a:cubicBezTo>
                    <a:pt x="547" y="322"/>
                    <a:pt x="562" y="367"/>
                    <a:pt x="589" y="405"/>
                  </a:cubicBezTo>
                  <a:cubicBezTo>
                    <a:pt x="661" y="503"/>
                    <a:pt x="799" y="525"/>
                    <a:pt x="897" y="454"/>
                  </a:cubicBezTo>
                  <a:cubicBezTo>
                    <a:pt x="944" y="419"/>
                    <a:pt x="976" y="368"/>
                    <a:pt x="985" y="310"/>
                  </a:cubicBezTo>
                  <a:cubicBezTo>
                    <a:pt x="994" y="252"/>
                    <a:pt x="980" y="194"/>
                    <a:pt x="945" y="146"/>
                  </a:cubicBezTo>
                  <a:cubicBezTo>
                    <a:pt x="899" y="82"/>
                    <a:pt x="821" y="48"/>
                    <a:pt x="742" y="57"/>
                  </a:cubicBezTo>
                  <a:cubicBezTo>
                    <a:pt x="739" y="57"/>
                    <a:pt x="736" y="55"/>
                    <a:pt x="735" y="51"/>
                  </a:cubicBezTo>
                  <a:cubicBezTo>
                    <a:pt x="735" y="48"/>
                    <a:pt x="737" y="45"/>
                    <a:pt x="740" y="45"/>
                  </a:cubicBezTo>
                  <a:cubicBezTo>
                    <a:pt x="824" y="35"/>
                    <a:pt x="906" y="71"/>
                    <a:pt x="955" y="139"/>
                  </a:cubicBezTo>
                  <a:cubicBezTo>
                    <a:pt x="992" y="189"/>
                    <a:pt x="1006" y="251"/>
                    <a:pt x="997" y="312"/>
                  </a:cubicBezTo>
                  <a:cubicBezTo>
                    <a:pt x="987" y="373"/>
                    <a:pt x="954" y="427"/>
                    <a:pt x="904" y="463"/>
                  </a:cubicBezTo>
                  <a:cubicBezTo>
                    <a:pt x="863" y="493"/>
                    <a:pt x="815" y="508"/>
                    <a:pt x="768" y="508"/>
                  </a:cubicBezTo>
                  <a:close/>
                </a:path>
              </a:pathLst>
            </a:custGeom>
            <a:solidFill>
              <a:srgbClr val="A6228C"/>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618F199-D0A5-E6EB-A2C8-3F7056CD827A}"/>
                </a:ext>
              </a:extLst>
            </p:cNvPr>
            <p:cNvSpPr>
              <a:spLocks/>
            </p:cNvSpPr>
            <p:nvPr/>
          </p:nvSpPr>
          <p:spPr bwMode="auto">
            <a:xfrm>
              <a:off x="6066671" y="3058335"/>
              <a:ext cx="1244823" cy="1507093"/>
            </a:xfrm>
            <a:custGeom>
              <a:avLst/>
              <a:gdLst>
                <a:gd name="T0" fmla="*/ 6 w 733"/>
                <a:gd name="T1" fmla="*/ 888 h 888"/>
                <a:gd name="T2" fmla="*/ 5 w 733"/>
                <a:gd name="T3" fmla="*/ 888 h 888"/>
                <a:gd name="T4" fmla="*/ 0 w 733"/>
                <a:gd name="T5" fmla="*/ 881 h 888"/>
                <a:gd name="T6" fmla="*/ 105 w 733"/>
                <a:gd name="T7" fmla="*/ 724 h 888"/>
                <a:gd name="T8" fmla="*/ 342 w 733"/>
                <a:gd name="T9" fmla="*/ 684 h 888"/>
                <a:gd name="T10" fmla="*/ 417 w 733"/>
                <a:gd name="T11" fmla="*/ 453 h 888"/>
                <a:gd name="T12" fmla="*/ 418 w 733"/>
                <a:gd name="T13" fmla="*/ 452 h 888"/>
                <a:gd name="T14" fmla="*/ 425 w 733"/>
                <a:gd name="T15" fmla="*/ 449 h 888"/>
                <a:gd name="T16" fmla="*/ 561 w 733"/>
                <a:gd name="T17" fmla="*/ 449 h 888"/>
                <a:gd name="T18" fmla="*/ 689 w 733"/>
                <a:gd name="T19" fmla="*/ 340 h 888"/>
                <a:gd name="T20" fmla="*/ 702 w 733"/>
                <a:gd name="T21" fmla="*/ 172 h 888"/>
                <a:gd name="T22" fmla="*/ 593 w 733"/>
                <a:gd name="T23" fmla="*/ 43 h 888"/>
                <a:gd name="T24" fmla="*/ 425 w 733"/>
                <a:gd name="T25" fmla="*/ 30 h 888"/>
                <a:gd name="T26" fmla="*/ 277 w 733"/>
                <a:gd name="T27" fmla="*/ 196 h 888"/>
                <a:gd name="T28" fmla="*/ 270 w 733"/>
                <a:gd name="T29" fmla="*/ 201 h 888"/>
                <a:gd name="T30" fmla="*/ 265 w 733"/>
                <a:gd name="T31" fmla="*/ 194 h 888"/>
                <a:gd name="T32" fmla="*/ 421 w 733"/>
                <a:gd name="T33" fmla="*/ 19 h 888"/>
                <a:gd name="T34" fmla="*/ 598 w 733"/>
                <a:gd name="T35" fmla="*/ 33 h 888"/>
                <a:gd name="T36" fmla="*/ 714 w 733"/>
                <a:gd name="T37" fmla="*/ 168 h 888"/>
                <a:gd name="T38" fmla="*/ 700 w 733"/>
                <a:gd name="T39" fmla="*/ 345 h 888"/>
                <a:gd name="T40" fmla="*/ 565 w 733"/>
                <a:gd name="T41" fmla="*/ 460 h 888"/>
                <a:gd name="T42" fmla="*/ 427 w 733"/>
                <a:gd name="T43" fmla="*/ 462 h 888"/>
                <a:gd name="T44" fmla="*/ 426 w 733"/>
                <a:gd name="T45" fmla="*/ 467 h 888"/>
                <a:gd name="T46" fmla="*/ 352 w 733"/>
                <a:gd name="T47" fmla="*/ 693 h 888"/>
                <a:gd name="T48" fmla="*/ 344 w 733"/>
                <a:gd name="T49" fmla="*/ 697 h 888"/>
                <a:gd name="T50" fmla="*/ 112 w 733"/>
                <a:gd name="T51" fmla="*/ 734 h 888"/>
                <a:gd name="T52" fmla="*/ 12 w 733"/>
                <a:gd name="T53" fmla="*/ 883 h 888"/>
                <a:gd name="T54" fmla="*/ 6 w 733"/>
                <a:gd name="T5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888">
                  <a:moveTo>
                    <a:pt x="6" y="888"/>
                  </a:moveTo>
                  <a:cubicBezTo>
                    <a:pt x="6" y="888"/>
                    <a:pt x="5" y="888"/>
                    <a:pt x="5" y="888"/>
                  </a:cubicBezTo>
                  <a:cubicBezTo>
                    <a:pt x="2" y="887"/>
                    <a:pt x="0" y="884"/>
                    <a:pt x="0" y="881"/>
                  </a:cubicBezTo>
                  <a:cubicBezTo>
                    <a:pt x="15" y="818"/>
                    <a:pt x="52" y="762"/>
                    <a:pt x="105" y="724"/>
                  </a:cubicBezTo>
                  <a:cubicBezTo>
                    <a:pt x="173" y="674"/>
                    <a:pt x="262" y="659"/>
                    <a:pt x="342" y="684"/>
                  </a:cubicBezTo>
                  <a:cubicBezTo>
                    <a:pt x="354" y="648"/>
                    <a:pt x="416" y="458"/>
                    <a:pt x="417" y="453"/>
                  </a:cubicBezTo>
                  <a:cubicBezTo>
                    <a:pt x="418" y="453"/>
                    <a:pt x="418" y="452"/>
                    <a:pt x="418" y="452"/>
                  </a:cubicBezTo>
                  <a:cubicBezTo>
                    <a:pt x="419" y="449"/>
                    <a:pt x="422" y="448"/>
                    <a:pt x="425" y="449"/>
                  </a:cubicBezTo>
                  <a:cubicBezTo>
                    <a:pt x="469" y="464"/>
                    <a:pt x="516" y="464"/>
                    <a:pt x="561" y="449"/>
                  </a:cubicBezTo>
                  <a:cubicBezTo>
                    <a:pt x="617" y="431"/>
                    <a:pt x="663" y="392"/>
                    <a:pt x="689" y="340"/>
                  </a:cubicBezTo>
                  <a:cubicBezTo>
                    <a:pt x="716" y="287"/>
                    <a:pt x="721" y="227"/>
                    <a:pt x="702" y="172"/>
                  </a:cubicBezTo>
                  <a:cubicBezTo>
                    <a:pt x="684" y="116"/>
                    <a:pt x="645" y="70"/>
                    <a:pt x="593" y="43"/>
                  </a:cubicBezTo>
                  <a:cubicBezTo>
                    <a:pt x="541" y="17"/>
                    <a:pt x="481" y="12"/>
                    <a:pt x="425" y="30"/>
                  </a:cubicBezTo>
                  <a:cubicBezTo>
                    <a:pt x="349" y="55"/>
                    <a:pt x="293" y="118"/>
                    <a:pt x="277" y="196"/>
                  </a:cubicBezTo>
                  <a:cubicBezTo>
                    <a:pt x="276" y="199"/>
                    <a:pt x="273" y="202"/>
                    <a:pt x="270" y="201"/>
                  </a:cubicBezTo>
                  <a:cubicBezTo>
                    <a:pt x="267" y="200"/>
                    <a:pt x="265" y="197"/>
                    <a:pt x="265" y="194"/>
                  </a:cubicBezTo>
                  <a:cubicBezTo>
                    <a:pt x="282" y="112"/>
                    <a:pt x="342" y="45"/>
                    <a:pt x="421" y="19"/>
                  </a:cubicBezTo>
                  <a:cubicBezTo>
                    <a:pt x="480" y="0"/>
                    <a:pt x="543" y="5"/>
                    <a:pt x="598" y="33"/>
                  </a:cubicBezTo>
                  <a:cubicBezTo>
                    <a:pt x="654" y="61"/>
                    <a:pt x="695" y="109"/>
                    <a:pt x="714" y="168"/>
                  </a:cubicBezTo>
                  <a:cubicBezTo>
                    <a:pt x="733" y="227"/>
                    <a:pt x="728" y="290"/>
                    <a:pt x="700" y="345"/>
                  </a:cubicBezTo>
                  <a:cubicBezTo>
                    <a:pt x="672" y="400"/>
                    <a:pt x="624" y="441"/>
                    <a:pt x="565" y="460"/>
                  </a:cubicBezTo>
                  <a:cubicBezTo>
                    <a:pt x="520" y="475"/>
                    <a:pt x="472" y="476"/>
                    <a:pt x="427" y="462"/>
                  </a:cubicBezTo>
                  <a:cubicBezTo>
                    <a:pt x="427" y="464"/>
                    <a:pt x="426" y="465"/>
                    <a:pt x="426" y="467"/>
                  </a:cubicBezTo>
                  <a:cubicBezTo>
                    <a:pt x="352" y="693"/>
                    <a:pt x="352" y="693"/>
                    <a:pt x="352" y="693"/>
                  </a:cubicBezTo>
                  <a:cubicBezTo>
                    <a:pt x="351" y="696"/>
                    <a:pt x="348" y="698"/>
                    <a:pt x="344" y="697"/>
                  </a:cubicBezTo>
                  <a:cubicBezTo>
                    <a:pt x="266" y="671"/>
                    <a:pt x="179" y="685"/>
                    <a:pt x="112" y="734"/>
                  </a:cubicBezTo>
                  <a:cubicBezTo>
                    <a:pt x="62" y="770"/>
                    <a:pt x="26" y="823"/>
                    <a:pt x="12" y="883"/>
                  </a:cubicBezTo>
                  <a:cubicBezTo>
                    <a:pt x="11" y="886"/>
                    <a:pt x="9" y="888"/>
                    <a:pt x="6" y="888"/>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FBC0313B-A35F-A771-7AB9-2E9129EB9D24}"/>
                </a:ext>
              </a:extLst>
            </p:cNvPr>
            <p:cNvSpPr>
              <a:spLocks/>
            </p:cNvSpPr>
            <p:nvPr/>
          </p:nvSpPr>
          <p:spPr bwMode="auto">
            <a:xfrm>
              <a:off x="5492235" y="2331655"/>
              <a:ext cx="1189810" cy="1527563"/>
            </a:xfrm>
            <a:custGeom>
              <a:avLst/>
              <a:gdLst>
                <a:gd name="T0" fmla="*/ 693 w 700"/>
                <a:gd name="T1" fmla="*/ 900 h 900"/>
                <a:gd name="T2" fmla="*/ 690 w 700"/>
                <a:gd name="T3" fmla="*/ 899 h 900"/>
                <a:gd name="T4" fmla="*/ 573 w 700"/>
                <a:gd name="T5" fmla="*/ 751 h 900"/>
                <a:gd name="T6" fmla="*/ 608 w 700"/>
                <a:gd name="T7" fmla="*/ 513 h 900"/>
                <a:gd name="T8" fmla="*/ 412 w 700"/>
                <a:gd name="T9" fmla="*/ 370 h 900"/>
                <a:gd name="T10" fmla="*/ 411 w 700"/>
                <a:gd name="T11" fmla="*/ 369 h 900"/>
                <a:gd name="T12" fmla="*/ 410 w 700"/>
                <a:gd name="T13" fmla="*/ 362 h 900"/>
                <a:gd name="T14" fmla="*/ 452 w 700"/>
                <a:gd name="T15" fmla="*/ 233 h 900"/>
                <a:gd name="T16" fmla="*/ 232 w 700"/>
                <a:gd name="T17" fmla="*/ 12 h 900"/>
                <a:gd name="T18" fmla="*/ 12 w 700"/>
                <a:gd name="T19" fmla="*/ 233 h 900"/>
                <a:gd name="T20" fmla="*/ 124 w 700"/>
                <a:gd name="T21" fmla="*/ 425 h 900"/>
                <a:gd name="T22" fmla="*/ 127 w 700"/>
                <a:gd name="T23" fmla="*/ 433 h 900"/>
                <a:gd name="T24" fmla="*/ 118 w 700"/>
                <a:gd name="T25" fmla="*/ 435 h 900"/>
                <a:gd name="T26" fmla="*/ 0 w 700"/>
                <a:gd name="T27" fmla="*/ 233 h 900"/>
                <a:gd name="T28" fmla="*/ 232 w 700"/>
                <a:gd name="T29" fmla="*/ 0 h 900"/>
                <a:gd name="T30" fmla="*/ 464 w 700"/>
                <a:gd name="T31" fmla="*/ 233 h 900"/>
                <a:gd name="T32" fmla="*/ 424 w 700"/>
                <a:gd name="T33" fmla="*/ 364 h 900"/>
                <a:gd name="T34" fmla="*/ 427 w 700"/>
                <a:gd name="T35" fmla="*/ 367 h 900"/>
                <a:gd name="T36" fmla="*/ 620 w 700"/>
                <a:gd name="T37" fmla="*/ 507 h 900"/>
                <a:gd name="T38" fmla="*/ 621 w 700"/>
                <a:gd name="T39" fmla="*/ 515 h 900"/>
                <a:gd name="T40" fmla="*/ 584 w 700"/>
                <a:gd name="T41" fmla="*/ 748 h 900"/>
                <a:gd name="T42" fmla="*/ 696 w 700"/>
                <a:gd name="T43" fmla="*/ 889 h 900"/>
                <a:gd name="T44" fmla="*/ 698 w 700"/>
                <a:gd name="T45" fmla="*/ 897 h 900"/>
                <a:gd name="T46" fmla="*/ 693 w 700"/>
                <a:gd name="T4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0" h="900">
                  <a:moveTo>
                    <a:pt x="693" y="900"/>
                  </a:moveTo>
                  <a:cubicBezTo>
                    <a:pt x="692" y="900"/>
                    <a:pt x="691" y="900"/>
                    <a:pt x="690" y="899"/>
                  </a:cubicBezTo>
                  <a:cubicBezTo>
                    <a:pt x="634" y="866"/>
                    <a:pt x="593" y="813"/>
                    <a:pt x="573" y="751"/>
                  </a:cubicBezTo>
                  <a:cubicBezTo>
                    <a:pt x="547" y="671"/>
                    <a:pt x="560" y="582"/>
                    <a:pt x="608" y="513"/>
                  </a:cubicBezTo>
                  <a:cubicBezTo>
                    <a:pt x="578" y="491"/>
                    <a:pt x="416" y="373"/>
                    <a:pt x="412" y="370"/>
                  </a:cubicBezTo>
                  <a:cubicBezTo>
                    <a:pt x="411" y="370"/>
                    <a:pt x="411" y="370"/>
                    <a:pt x="411" y="369"/>
                  </a:cubicBezTo>
                  <a:cubicBezTo>
                    <a:pt x="409" y="367"/>
                    <a:pt x="409" y="364"/>
                    <a:pt x="410" y="362"/>
                  </a:cubicBezTo>
                  <a:cubicBezTo>
                    <a:pt x="438" y="324"/>
                    <a:pt x="452" y="279"/>
                    <a:pt x="452" y="233"/>
                  </a:cubicBezTo>
                  <a:cubicBezTo>
                    <a:pt x="452" y="111"/>
                    <a:pt x="354" y="12"/>
                    <a:pt x="232" y="12"/>
                  </a:cubicBezTo>
                  <a:cubicBezTo>
                    <a:pt x="111" y="12"/>
                    <a:pt x="12" y="111"/>
                    <a:pt x="12" y="233"/>
                  </a:cubicBezTo>
                  <a:cubicBezTo>
                    <a:pt x="12" y="312"/>
                    <a:pt x="55" y="386"/>
                    <a:pt x="124" y="425"/>
                  </a:cubicBezTo>
                  <a:cubicBezTo>
                    <a:pt x="127" y="426"/>
                    <a:pt x="128" y="430"/>
                    <a:pt x="127" y="433"/>
                  </a:cubicBezTo>
                  <a:cubicBezTo>
                    <a:pt x="125" y="436"/>
                    <a:pt x="121" y="437"/>
                    <a:pt x="118" y="435"/>
                  </a:cubicBezTo>
                  <a:cubicBezTo>
                    <a:pt x="45" y="394"/>
                    <a:pt x="0" y="316"/>
                    <a:pt x="0" y="233"/>
                  </a:cubicBezTo>
                  <a:cubicBezTo>
                    <a:pt x="0" y="104"/>
                    <a:pt x="104" y="0"/>
                    <a:pt x="232" y="0"/>
                  </a:cubicBezTo>
                  <a:cubicBezTo>
                    <a:pt x="360" y="0"/>
                    <a:pt x="464" y="104"/>
                    <a:pt x="464" y="233"/>
                  </a:cubicBezTo>
                  <a:cubicBezTo>
                    <a:pt x="464" y="280"/>
                    <a:pt x="450" y="325"/>
                    <a:pt x="424" y="364"/>
                  </a:cubicBezTo>
                  <a:cubicBezTo>
                    <a:pt x="425" y="365"/>
                    <a:pt x="426" y="366"/>
                    <a:pt x="427" y="367"/>
                  </a:cubicBezTo>
                  <a:cubicBezTo>
                    <a:pt x="620" y="507"/>
                    <a:pt x="620" y="507"/>
                    <a:pt x="620" y="507"/>
                  </a:cubicBezTo>
                  <a:cubicBezTo>
                    <a:pt x="623" y="509"/>
                    <a:pt x="623" y="512"/>
                    <a:pt x="621" y="515"/>
                  </a:cubicBezTo>
                  <a:cubicBezTo>
                    <a:pt x="573" y="582"/>
                    <a:pt x="559" y="669"/>
                    <a:pt x="584" y="748"/>
                  </a:cubicBezTo>
                  <a:cubicBezTo>
                    <a:pt x="604" y="807"/>
                    <a:pt x="643" y="857"/>
                    <a:pt x="696" y="889"/>
                  </a:cubicBezTo>
                  <a:cubicBezTo>
                    <a:pt x="699" y="891"/>
                    <a:pt x="700" y="894"/>
                    <a:pt x="698" y="897"/>
                  </a:cubicBezTo>
                  <a:cubicBezTo>
                    <a:pt x="697" y="899"/>
                    <a:pt x="695" y="900"/>
                    <a:pt x="693" y="900"/>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4DCBA74A-F527-F8E4-21AA-570784EA41CF}"/>
                </a:ext>
              </a:extLst>
            </p:cNvPr>
            <p:cNvSpPr>
              <a:spLocks/>
            </p:cNvSpPr>
            <p:nvPr/>
          </p:nvSpPr>
          <p:spPr bwMode="auto">
            <a:xfrm>
              <a:off x="4462346" y="2980293"/>
              <a:ext cx="1729703" cy="882762"/>
            </a:xfrm>
            <a:custGeom>
              <a:avLst/>
              <a:gdLst>
                <a:gd name="T0" fmla="*/ 240 w 1019"/>
                <a:gd name="T1" fmla="*/ 518 h 520"/>
                <a:gd name="T2" fmla="*/ 169 w 1019"/>
                <a:gd name="T3" fmla="*/ 506 h 520"/>
                <a:gd name="T4" fmla="*/ 34 w 1019"/>
                <a:gd name="T5" fmla="*/ 391 h 520"/>
                <a:gd name="T6" fmla="*/ 20 w 1019"/>
                <a:gd name="T7" fmla="*/ 214 h 520"/>
                <a:gd name="T8" fmla="*/ 135 w 1019"/>
                <a:gd name="T9" fmla="*/ 79 h 520"/>
                <a:gd name="T10" fmla="*/ 312 w 1019"/>
                <a:gd name="T11" fmla="*/ 65 h 520"/>
                <a:gd name="T12" fmla="*/ 425 w 1019"/>
                <a:gd name="T13" fmla="*/ 144 h 520"/>
                <a:gd name="T14" fmla="*/ 429 w 1019"/>
                <a:gd name="T15" fmla="*/ 141 h 520"/>
                <a:gd name="T16" fmla="*/ 621 w 1019"/>
                <a:gd name="T17" fmla="*/ 2 h 520"/>
                <a:gd name="T18" fmla="*/ 629 w 1019"/>
                <a:gd name="T19" fmla="*/ 3 h 520"/>
                <a:gd name="T20" fmla="*/ 839 w 1019"/>
                <a:gd name="T21" fmla="*/ 110 h 520"/>
                <a:gd name="T22" fmla="*/ 1008 w 1019"/>
                <a:gd name="T23" fmla="*/ 47 h 520"/>
                <a:gd name="T24" fmla="*/ 1017 w 1019"/>
                <a:gd name="T25" fmla="*/ 48 h 520"/>
                <a:gd name="T26" fmla="*/ 1016 w 1019"/>
                <a:gd name="T27" fmla="*/ 57 h 520"/>
                <a:gd name="T28" fmla="*/ 839 w 1019"/>
                <a:gd name="T29" fmla="*/ 122 h 520"/>
                <a:gd name="T30" fmla="*/ 623 w 1019"/>
                <a:gd name="T31" fmla="*/ 15 h 520"/>
                <a:gd name="T32" fmla="*/ 427 w 1019"/>
                <a:gd name="T33" fmla="*/ 157 h 520"/>
                <a:gd name="T34" fmla="*/ 426 w 1019"/>
                <a:gd name="T35" fmla="*/ 158 h 520"/>
                <a:gd name="T36" fmla="*/ 419 w 1019"/>
                <a:gd name="T37" fmla="*/ 156 h 520"/>
                <a:gd name="T38" fmla="*/ 309 w 1019"/>
                <a:gd name="T39" fmla="*/ 76 h 520"/>
                <a:gd name="T40" fmla="*/ 141 w 1019"/>
                <a:gd name="T41" fmla="*/ 89 h 520"/>
                <a:gd name="T42" fmla="*/ 31 w 1019"/>
                <a:gd name="T43" fmla="*/ 218 h 520"/>
                <a:gd name="T44" fmla="*/ 44 w 1019"/>
                <a:gd name="T45" fmla="*/ 386 h 520"/>
                <a:gd name="T46" fmla="*/ 172 w 1019"/>
                <a:gd name="T47" fmla="*/ 495 h 520"/>
                <a:gd name="T48" fmla="*/ 390 w 1019"/>
                <a:gd name="T49" fmla="*/ 448 h 520"/>
                <a:gd name="T50" fmla="*/ 398 w 1019"/>
                <a:gd name="T51" fmla="*/ 448 h 520"/>
                <a:gd name="T52" fmla="*/ 398 w 1019"/>
                <a:gd name="T53" fmla="*/ 456 h 520"/>
                <a:gd name="T54" fmla="*/ 240 w 1019"/>
                <a:gd name="T55" fmla="*/ 5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9" h="520">
                  <a:moveTo>
                    <a:pt x="240" y="518"/>
                  </a:moveTo>
                  <a:cubicBezTo>
                    <a:pt x="216" y="518"/>
                    <a:pt x="192" y="514"/>
                    <a:pt x="169" y="506"/>
                  </a:cubicBezTo>
                  <a:cubicBezTo>
                    <a:pt x="110" y="487"/>
                    <a:pt x="62" y="446"/>
                    <a:pt x="34" y="391"/>
                  </a:cubicBezTo>
                  <a:cubicBezTo>
                    <a:pt x="5" y="336"/>
                    <a:pt x="0" y="273"/>
                    <a:pt x="20" y="214"/>
                  </a:cubicBezTo>
                  <a:cubicBezTo>
                    <a:pt x="39" y="155"/>
                    <a:pt x="80" y="107"/>
                    <a:pt x="135" y="79"/>
                  </a:cubicBezTo>
                  <a:cubicBezTo>
                    <a:pt x="190" y="51"/>
                    <a:pt x="253" y="46"/>
                    <a:pt x="312" y="65"/>
                  </a:cubicBezTo>
                  <a:cubicBezTo>
                    <a:pt x="357" y="79"/>
                    <a:pt x="396" y="107"/>
                    <a:pt x="425" y="144"/>
                  </a:cubicBezTo>
                  <a:cubicBezTo>
                    <a:pt x="426" y="143"/>
                    <a:pt x="427" y="143"/>
                    <a:pt x="429" y="141"/>
                  </a:cubicBezTo>
                  <a:cubicBezTo>
                    <a:pt x="621" y="2"/>
                    <a:pt x="621" y="2"/>
                    <a:pt x="621" y="2"/>
                  </a:cubicBezTo>
                  <a:cubicBezTo>
                    <a:pt x="624" y="0"/>
                    <a:pt x="627" y="0"/>
                    <a:pt x="629" y="3"/>
                  </a:cubicBezTo>
                  <a:cubicBezTo>
                    <a:pt x="678" y="70"/>
                    <a:pt x="757" y="110"/>
                    <a:pt x="839" y="110"/>
                  </a:cubicBezTo>
                  <a:cubicBezTo>
                    <a:pt x="901" y="110"/>
                    <a:pt x="961" y="88"/>
                    <a:pt x="1008" y="47"/>
                  </a:cubicBezTo>
                  <a:cubicBezTo>
                    <a:pt x="1011" y="45"/>
                    <a:pt x="1014" y="46"/>
                    <a:pt x="1017" y="48"/>
                  </a:cubicBezTo>
                  <a:cubicBezTo>
                    <a:pt x="1019" y="51"/>
                    <a:pt x="1018" y="54"/>
                    <a:pt x="1016" y="57"/>
                  </a:cubicBezTo>
                  <a:cubicBezTo>
                    <a:pt x="967" y="99"/>
                    <a:pt x="904" y="122"/>
                    <a:pt x="839" y="122"/>
                  </a:cubicBezTo>
                  <a:cubicBezTo>
                    <a:pt x="755" y="122"/>
                    <a:pt x="674" y="82"/>
                    <a:pt x="623" y="15"/>
                  </a:cubicBezTo>
                  <a:cubicBezTo>
                    <a:pt x="593" y="37"/>
                    <a:pt x="431" y="155"/>
                    <a:pt x="427" y="157"/>
                  </a:cubicBezTo>
                  <a:cubicBezTo>
                    <a:pt x="427" y="158"/>
                    <a:pt x="426" y="158"/>
                    <a:pt x="426" y="158"/>
                  </a:cubicBezTo>
                  <a:cubicBezTo>
                    <a:pt x="423" y="159"/>
                    <a:pt x="420" y="158"/>
                    <a:pt x="419" y="156"/>
                  </a:cubicBezTo>
                  <a:cubicBezTo>
                    <a:pt x="391" y="118"/>
                    <a:pt x="353" y="91"/>
                    <a:pt x="309" y="76"/>
                  </a:cubicBezTo>
                  <a:cubicBezTo>
                    <a:pt x="253" y="58"/>
                    <a:pt x="193" y="63"/>
                    <a:pt x="141" y="89"/>
                  </a:cubicBezTo>
                  <a:cubicBezTo>
                    <a:pt x="88" y="116"/>
                    <a:pt x="49" y="162"/>
                    <a:pt x="31" y="218"/>
                  </a:cubicBezTo>
                  <a:cubicBezTo>
                    <a:pt x="13" y="273"/>
                    <a:pt x="18" y="333"/>
                    <a:pt x="44" y="386"/>
                  </a:cubicBezTo>
                  <a:cubicBezTo>
                    <a:pt x="71" y="438"/>
                    <a:pt x="116" y="477"/>
                    <a:pt x="172" y="495"/>
                  </a:cubicBezTo>
                  <a:cubicBezTo>
                    <a:pt x="248" y="520"/>
                    <a:pt x="331" y="501"/>
                    <a:pt x="390" y="448"/>
                  </a:cubicBezTo>
                  <a:cubicBezTo>
                    <a:pt x="392" y="445"/>
                    <a:pt x="396" y="445"/>
                    <a:pt x="398" y="448"/>
                  </a:cubicBezTo>
                  <a:cubicBezTo>
                    <a:pt x="400" y="450"/>
                    <a:pt x="400" y="454"/>
                    <a:pt x="398" y="456"/>
                  </a:cubicBezTo>
                  <a:cubicBezTo>
                    <a:pt x="354" y="496"/>
                    <a:pt x="298" y="518"/>
                    <a:pt x="240" y="518"/>
                  </a:cubicBezTo>
                  <a:close/>
                </a:path>
              </a:pathLst>
            </a:custGeom>
            <a:solidFill>
              <a:srgbClr val="F4A81D"/>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B5E42C60-ACD1-9FCE-B0B8-2968E8BA44C6}"/>
                </a:ext>
              </a:extLst>
            </p:cNvPr>
            <p:cNvSpPr>
              <a:spLocks/>
            </p:cNvSpPr>
            <p:nvPr/>
          </p:nvSpPr>
          <p:spPr bwMode="auto">
            <a:xfrm>
              <a:off x="5265788" y="3280944"/>
              <a:ext cx="85718" cy="98512"/>
            </a:xfrm>
            <a:custGeom>
              <a:avLst/>
              <a:gdLst>
                <a:gd name="T0" fmla="*/ 7 w 51"/>
                <a:gd name="T1" fmla="*/ 58 h 58"/>
                <a:gd name="T2" fmla="*/ 6 w 51"/>
                <a:gd name="T3" fmla="*/ 58 h 58"/>
                <a:gd name="T4" fmla="*/ 1 w 51"/>
                <a:gd name="T5" fmla="*/ 51 h 58"/>
                <a:gd name="T6" fmla="*/ 6 w 51"/>
                <a:gd name="T7" fmla="*/ 6 h 58"/>
                <a:gd name="T8" fmla="*/ 10 w 51"/>
                <a:gd name="T9" fmla="*/ 1 h 58"/>
                <a:gd name="T10" fmla="*/ 17 w 51"/>
                <a:gd name="T11" fmla="*/ 2 h 58"/>
                <a:gd name="T12" fmla="*/ 49 w 51"/>
                <a:gd name="T13" fmla="*/ 34 h 58"/>
                <a:gd name="T14" fmla="*/ 49 w 51"/>
                <a:gd name="T15" fmla="*/ 42 h 58"/>
                <a:gd name="T16" fmla="*/ 41 w 51"/>
                <a:gd name="T17" fmla="*/ 42 h 58"/>
                <a:gd name="T18" fmla="*/ 17 w 51"/>
                <a:gd name="T19" fmla="*/ 19 h 58"/>
                <a:gd name="T20" fmla="*/ 13 w 51"/>
                <a:gd name="T21" fmla="*/ 52 h 58"/>
                <a:gd name="T22" fmla="*/ 7 w 51"/>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7" y="58"/>
                  </a:moveTo>
                  <a:cubicBezTo>
                    <a:pt x="7" y="58"/>
                    <a:pt x="6" y="58"/>
                    <a:pt x="6" y="58"/>
                  </a:cubicBezTo>
                  <a:cubicBezTo>
                    <a:pt x="3" y="57"/>
                    <a:pt x="0" y="54"/>
                    <a:pt x="1" y="51"/>
                  </a:cubicBezTo>
                  <a:cubicBezTo>
                    <a:pt x="6" y="6"/>
                    <a:pt x="6" y="6"/>
                    <a:pt x="6" y="6"/>
                  </a:cubicBezTo>
                  <a:cubicBezTo>
                    <a:pt x="7" y="4"/>
                    <a:pt x="8" y="2"/>
                    <a:pt x="10" y="1"/>
                  </a:cubicBezTo>
                  <a:cubicBezTo>
                    <a:pt x="13" y="0"/>
                    <a:pt x="15" y="1"/>
                    <a:pt x="17" y="2"/>
                  </a:cubicBezTo>
                  <a:cubicBezTo>
                    <a:pt x="49" y="34"/>
                    <a:pt x="49" y="34"/>
                    <a:pt x="49" y="34"/>
                  </a:cubicBezTo>
                  <a:cubicBezTo>
                    <a:pt x="51" y="36"/>
                    <a:pt x="51" y="40"/>
                    <a:pt x="49" y="42"/>
                  </a:cubicBezTo>
                  <a:cubicBezTo>
                    <a:pt x="47" y="45"/>
                    <a:pt x="43" y="45"/>
                    <a:pt x="41" y="42"/>
                  </a:cubicBezTo>
                  <a:cubicBezTo>
                    <a:pt x="17" y="19"/>
                    <a:pt x="17" y="19"/>
                    <a:pt x="17" y="19"/>
                  </a:cubicBezTo>
                  <a:cubicBezTo>
                    <a:pt x="13" y="52"/>
                    <a:pt x="13" y="52"/>
                    <a:pt x="13" y="52"/>
                  </a:cubicBezTo>
                  <a:cubicBezTo>
                    <a:pt x="12" y="56"/>
                    <a:pt x="10" y="58"/>
                    <a:pt x="7" y="58"/>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CAD5A9AD-4B86-6CD9-C864-393570B5D38F}"/>
                </a:ext>
              </a:extLst>
            </p:cNvPr>
            <p:cNvSpPr>
              <a:spLocks/>
            </p:cNvSpPr>
            <p:nvPr/>
          </p:nvSpPr>
          <p:spPr bwMode="auto">
            <a:xfrm>
              <a:off x="5212054" y="4163707"/>
              <a:ext cx="92114" cy="89556"/>
            </a:xfrm>
            <a:custGeom>
              <a:avLst/>
              <a:gdLst>
                <a:gd name="T0" fmla="*/ 47 w 54"/>
                <a:gd name="T1" fmla="*/ 53 h 53"/>
                <a:gd name="T2" fmla="*/ 45 w 54"/>
                <a:gd name="T3" fmla="*/ 53 h 53"/>
                <a:gd name="T4" fmla="*/ 3 w 54"/>
                <a:gd name="T5" fmla="*/ 33 h 53"/>
                <a:gd name="T6" fmla="*/ 0 w 54"/>
                <a:gd name="T7" fmla="*/ 28 h 53"/>
                <a:gd name="T8" fmla="*/ 3 w 54"/>
                <a:gd name="T9" fmla="*/ 23 h 53"/>
                <a:gd name="T10" fmla="*/ 43 w 54"/>
                <a:gd name="T11" fmla="*/ 2 h 53"/>
                <a:gd name="T12" fmla="*/ 51 w 54"/>
                <a:gd name="T13" fmla="*/ 4 h 53"/>
                <a:gd name="T14" fmla="*/ 49 w 54"/>
                <a:gd name="T15" fmla="*/ 12 h 53"/>
                <a:gd name="T16" fmla="*/ 19 w 54"/>
                <a:gd name="T17" fmla="*/ 28 h 53"/>
                <a:gd name="T18" fmla="*/ 50 w 54"/>
                <a:gd name="T19" fmla="*/ 42 h 53"/>
                <a:gd name="T20" fmla="*/ 53 w 54"/>
                <a:gd name="T21" fmla="*/ 50 h 53"/>
                <a:gd name="T22" fmla="*/ 47 w 54"/>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3">
                  <a:moveTo>
                    <a:pt x="47" y="53"/>
                  </a:moveTo>
                  <a:cubicBezTo>
                    <a:pt x="46" y="53"/>
                    <a:pt x="45" y="53"/>
                    <a:pt x="45" y="53"/>
                  </a:cubicBezTo>
                  <a:cubicBezTo>
                    <a:pt x="3" y="33"/>
                    <a:pt x="3" y="33"/>
                    <a:pt x="3" y="33"/>
                  </a:cubicBezTo>
                  <a:cubicBezTo>
                    <a:pt x="1" y="32"/>
                    <a:pt x="0" y="30"/>
                    <a:pt x="0" y="28"/>
                  </a:cubicBezTo>
                  <a:cubicBezTo>
                    <a:pt x="0" y="26"/>
                    <a:pt x="1" y="24"/>
                    <a:pt x="3" y="23"/>
                  </a:cubicBezTo>
                  <a:cubicBezTo>
                    <a:pt x="43" y="2"/>
                    <a:pt x="43" y="2"/>
                    <a:pt x="43" y="2"/>
                  </a:cubicBezTo>
                  <a:cubicBezTo>
                    <a:pt x="46" y="0"/>
                    <a:pt x="49" y="1"/>
                    <a:pt x="51" y="4"/>
                  </a:cubicBezTo>
                  <a:cubicBezTo>
                    <a:pt x="53" y="7"/>
                    <a:pt x="51" y="11"/>
                    <a:pt x="49" y="12"/>
                  </a:cubicBezTo>
                  <a:cubicBezTo>
                    <a:pt x="19" y="28"/>
                    <a:pt x="19" y="28"/>
                    <a:pt x="19" y="28"/>
                  </a:cubicBezTo>
                  <a:cubicBezTo>
                    <a:pt x="50" y="42"/>
                    <a:pt x="50" y="42"/>
                    <a:pt x="50" y="42"/>
                  </a:cubicBezTo>
                  <a:cubicBezTo>
                    <a:pt x="53" y="43"/>
                    <a:pt x="54" y="47"/>
                    <a:pt x="53" y="50"/>
                  </a:cubicBezTo>
                  <a:cubicBezTo>
                    <a:pt x="52" y="52"/>
                    <a:pt x="49" y="53"/>
                    <a:pt x="47" y="53"/>
                  </a:cubicBezTo>
                  <a:close/>
                </a:path>
              </a:pathLst>
            </a:custGeom>
            <a:solidFill>
              <a:srgbClr val="A62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AFFBD561-2B2C-B60E-600E-5CF730B7B25A}"/>
                </a:ext>
              </a:extLst>
            </p:cNvPr>
            <p:cNvSpPr>
              <a:spLocks/>
            </p:cNvSpPr>
            <p:nvPr/>
          </p:nvSpPr>
          <p:spPr bwMode="auto">
            <a:xfrm>
              <a:off x="6052597" y="4469475"/>
              <a:ext cx="88277" cy="95953"/>
            </a:xfrm>
            <a:custGeom>
              <a:avLst/>
              <a:gdLst>
                <a:gd name="T0" fmla="*/ 14 w 52"/>
                <a:gd name="T1" fmla="*/ 57 h 57"/>
                <a:gd name="T2" fmla="*/ 12 w 52"/>
                <a:gd name="T3" fmla="*/ 57 h 57"/>
                <a:gd name="T4" fmla="*/ 8 w 52"/>
                <a:gd name="T5" fmla="*/ 52 h 57"/>
                <a:gd name="T6" fmla="*/ 1 w 52"/>
                <a:gd name="T7" fmla="*/ 8 h 57"/>
                <a:gd name="T8" fmla="*/ 5 w 52"/>
                <a:gd name="T9" fmla="*/ 1 h 57"/>
                <a:gd name="T10" fmla="*/ 12 w 52"/>
                <a:gd name="T11" fmla="*/ 6 h 57"/>
                <a:gd name="T12" fmla="*/ 18 w 52"/>
                <a:gd name="T13" fmla="*/ 38 h 57"/>
                <a:gd name="T14" fmla="*/ 41 w 52"/>
                <a:gd name="T15" fmla="*/ 14 h 57"/>
                <a:gd name="T16" fmla="*/ 49 w 52"/>
                <a:gd name="T17" fmla="*/ 13 h 57"/>
                <a:gd name="T18" fmla="*/ 50 w 52"/>
                <a:gd name="T19" fmla="*/ 22 h 57"/>
                <a:gd name="T20" fmla="*/ 19 w 52"/>
                <a:gd name="T21" fmla="*/ 55 h 57"/>
                <a:gd name="T22" fmla="*/ 14 w 52"/>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7">
                  <a:moveTo>
                    <a:pt x="14" y="57"/>
                  </a:moveTo>
                  <a:cubicBezTo>
                    <a:pt x="14" y="57"/>
                    <a:pt x="13" y="57"/>
                    <a:pt x="12" y="57"/>
                  </a:cubicBezTo>
                  <a:cubicBezTo>
                    <a:pt x="10" y="56"/>
                    <a:pt x="9" y="54"/>
                    <a:pt x="8" y="52"/>
                  </a:cubicBezTo>
                  <a:cubicBezTo>
                    <a:pt x="1" y="8"/>
                    <a:pt x="1" y="8"/>
                    <a:pt x="1" y="8"/>
                  </a:cubicBezTo>
                  <a:cubicBezTo>
                    <a:pt x="0" y="4"/>
                    <a:pt x="2" y="1"/>
                    <a:pt x="5" y="1"/>
                  </a:cubicBezTo>
                  <a:cubicBezTo>
                    <a:pt x="9" y="0"/>
                    <a:pt x="12" y="2"/>
                    <a:pt x="12" y="6"/>
                  </a:cubicBezTo>
                  <a:cubicBezTo>
                    <a:pt x="18" y="38"/>
                    <a:pt x="18" y="38"/>
                    <a:pt x="18" y="38"/>
                  </a:cubicBezTo>
                  <a:cubicBezTo>
                    <a:pt x="41" y="14"/>
                    <a:pt x="41" y="14"/>
                    <a:pt x="41" y="14"/>
                  </a:cubicBezTo>
                  <a:cubicBezTo>
                    <a:pt x="43" y="11"/>
                    <a:pt x="47" y="11"/>
                    <a:pt x="49" y="13"/>
                  </a:cubicBezTo>
                  <a:cubicBezTo>
                    <a:pt x="52" y="16"/>
                    <a:pt x="52" y="19"/>
                    <a:pt x="50" y="22"/>
                  </a:cubicBezTo>
                  <a:cubicBezTo>
                    <a:pt x="19" y="55"/>
                    <a:pt x="19" y="55"/>
                    <a:pt x="19" y="55"/>
                  </a:cubicBezTo>
                  <a:cubicBezTo>
                    <a:pt x="17" y="56"/>
                    <a:pt x="16" y="57"/>
                    <a:pt x="14" y="57"/>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B99FB2C8-6B90-DDFB-D2E4-1F8D192A188C}"/>
                </a:ext>
              </a:extLst>
            </p:cNvPr>
            <p:cNvSpPr>
              <a:spLocks/>
            </p:cNvSpPr>
            <p:nvPr/>
          </p:nvSpPr>
          <p:spPr bwMode="auto">
            <a:xfrm>
              <a:off x="6583534" y="3769662"/>
              <a:ext cx="95953" cy="89556"/>
            </a:xfrm>
            <a:custGeom>
              <a:avLst/>
              <a:gdLst>
                <a:gd name="T0" fmla="*/ 51 w 57"/>
                <a:gd name="T1" fmla="*/ 53 h 53"/>
                <a:gd name="T2" fmla="*/ 50 w 57"/>
                <a:gd name="T3" fmla="*/ 53 h 53"/>
                <a:gd name="T4" fmla="*/ 5 w 57"/>
                <a:gd name="T5" fmla="*/ 47 h 53"/>
                <a:gd name="T6" fmla="*/ 0 w 57"/>
                <a:gd name="T7" fmla="*/ 40 h 53"/>
                <a:gd name="T8" fmla="*/ 7 w 57"/>
                <a:gd name="T9" fmla="*/ 35 h 53"/>
                <a:gd name="T10" fmla="*/ 40 w 57"/>
                <a:gd name="T11" fmla="*/ 39 h 53"/>
                <a:gd name="T12" fmla="*/ 24 w 57"/>
                <a:gd name="T13" fmla="*/ 10 h 53"/>
                <a:gd name="T14" fmla="*/ 26 w 57"/>
                <a:gd name="T15" fmla="*/ 2 h 53"/>
                <a:gd name="T16" fmla="*/ 34 w 57"/>
                <a:gd name="T17" fmla="*/ 4 h 53"/>
                <a:gd name="T18" fmla="*/ 56 w 57"/>
                <a:gd name="T19" fmla="*/ 44 h 53"/>
                <a:gd name="T20" fmla="*/ 56 w 57"/>
                <a:gd name="T21" fmla="*/ 51 h 53"/>
                <a:gd name="T22" fmla="*/ 51 w 57"/>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3">
                  <a:moveTo>
                    <a:pt x="51" y="53"/>
                  </a:moveTo>
                  <a:cubicBezTo>
                    <a:pt x="51" y="53"/>
                    <a:pt x="50" y="53"/>
                    <a:pt x="50" y="53"/>
                  </a:cubicBezTo>
                  <a:cubicBezTo>
                    <a:pt x="5" y="47"/>
                    <a:pt x="5" y="47"/>
                    <a:pt x="5" y="47"/>
                  </a:cubicBezTo>
                  <a:cubicBezTo>
                    <a:pt x="2" y="46"/>
                    <a:pt x="0" y="43"/>
                    <a:pt x="0" y="40"/>
                  </a:cubicBezTo>
                  <a:cubicBezTo>
                    <a:pt x="1" y="37"/>
                    <a:pt x="4" y="34"/>
                    <a:pt x="7" y="35"/>
                  </a:cubicBezTo>
                  <a:cubicBezTo>
                    <a:pt x="40" y="39"/>
                    <a:pt x="40" y="39"/>
                    <a:pt x="40" y="39"/>
                  </a:cubicBezTo>
                  <a:cubicBezTo>
                    <a:pt x="24" y="10"/>
                    <a:pt x="24" y="10"/>
                    <a:pt x="24" y="10"/>
                  </a:cubicBezTo>
                  <a:cubicBezTo>
                    <a:pt x="22" y="7"/>
                    <a:pt x="23" y="4"/>
                    <a:pt x="26" y="2"/>
                  </a:cubicBezTo>
                  <a:cubicBezTo>
                    <a:pt x="29" y="0"/>
                    <a:pt x="33" y="1"/>
                    <a:pt x="34" y="4"/>
                  </a:cubicBezTo>
                  <a:cubicBezTo>
                    <a:pt x="56" y="44"/>
                    <a:pt x="56" y="44"/>
                    <a:pt x="56" y="44"/>
                  </a:cubicBezTo>
                  <a:cubicBezTo>
                    <a:pt x="57" y="46"/>
                    <a:pt x="57" y="49"/>
                    <a:pt x="56" y="51"/>
                  </a:cubicBezTo>
                  <a:cubicBezTo>
                    <a:pt x="55" y="52"/>
                    <a:pt x="53" y="53"/>
                    <a:pt x="51" y="53"/>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9DC0E365-585C-8933-22BC-0566D0210513}"/>
                </a:ext>
              </a:extLst>
            </p:cNvPr>
            <p:cNvSpPr>
              <a:spLocks/>
            </p:cNvSpPr>
            <p:nvPr/>
          </p:nvSpPr>
          <p:spPr bwMode="auto">
            <a:xfrm>
              <a:off x="6093537" y="3058335"/>
              <a:ext cx="97232" cy="88277"/>
            </a:xfrm>
            <a:custGeom>
              <a:avLst/>
              <a:gdLst>
                <a:gd name="T0" fmla="*/ 31 w 57"/>
                <a:gd name="T1" fmla="*/ 52 h 52"/>
                <a:gd name="T2" fmla="*/ 28 w 57"/>
                <a:gd name="T3" fmla="*/ 52 h 52"/>
                <a:gd name="T4" fmla="*/ 26 w 57"/>
                <a:gd name="T5" fmla="*/ 44 h 52"/>
                <a:gd name="T6" fmla="*/ 40 w 57"/>
                <a:gd name="T7" fmla="*/ 14 h 52"/>
                <a:gd name="T8" fmla="*/ 7 w 57"/>
                <a:gd name="T9" fmla="*/ 20 h 52"/>
                <a:gd name="T10" fmla="*/ 0 w 57"/>
                <a:gd name="T11" fmla="*/ 16 h 52"/>
                <a:gd name="T12" fmla="*/ 5 w 57"/>
                <a:gd name="T13" fmla="*/ 9 h 52"/>
                <a:gd name="T14" fmla="*/ 50 w 57"/>
                <a:gd name="T15" fmla="*/ 0 h 52"/>
                <a:gd name="T16" fmla="*/ 56 w 57"/>
                <a:gd name="T17" fmla="*/ 2 h 52"/>
                <a:gd name="T18" fmla="*/ 56 w 57"/>
                <a:gd name="T19" fmla="*/ 9 h 52"/>
                <a:gd name="T20" fmla="*/ 36 w 57"/>
                <a:gd name="T21" fmla="*/ 49 h 52"/>
                <a:gd name="T22" fmla="*/ 31 w 57"/>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2">
                  <a:moveTo>
                    <a:pt x="31" y="52"/>
                  </a:moveTo>
                  <a:cubicBezTo>
                    <a:pt x="30" y="52"/>
                    <a:pt x="29" y="52"/>
                    <a:pt x="28" y="52"/>
                  </a:cubicBezTo>
                  <a:cubicBezTo>
                    <a:pt x="25" y="50"/>
                    <a:pt x="24" y="47"/>
                    <a:pt x="26" y="44"/>
                  </a:cubicBezTo>
                  <a:cubicBezTo>
                    <a:pt x="40" y="14"/>
                    <a:pt x="40" y="14"/>
                    <a:pt x="40" y="14"/>
                  </a:cubicBezTo>
                  <a:cubicBezTo>
                    <a:pt x="7" y="20"/>
                    <a:pt x="7" y="20"/>
                    <a:pt x="7" y="20"/>
                  </a:cubicBezTo>
                  <a:cubicBezTo>
                    <a:pt x="4" y="21"/>
                    <a:pt x="1" y="19"/>
                    <a:pt x="0" y="16"/>
                  </a:cubicBezTo>
                  <a:cubicBezTo>
                    <a:pt x="0" y="12"/>
                    <a:pt x="2" y="9"/>
                    <a:pt x="5" y="9"/>
                  </a:cubicBezTo>
                  <a:cubicBezTo>
                    <a:pt x="50" y="0"/>
                    <a:pt x="50" y="0"/>
                    <a:pt x="50" y="0"/>
                  </a:cubicBezTo>
                  <a:cubicBezTo>
                    <a:pt x="52" y="0"/>
                    <a:pt x="54" y="1"/>
                    <a:pt x="56" y="2"/>
                  </a:cubicBezTo>
                  <a:cubicBezTo>
                    <a:pt x="57" y="4"/>
                    <a:pt x="57" y="7"/>
                    <a:pt x="56" y="9"/>
                  </a:cubicBezTo>
                  <a:cubicBezTo>
                    <a:pt x="36" y="49"/>
                    <a:pt x="36" y="49"/>
                    <a:pt x="36" y="49"/>
                  </a:cubicBezTo>
                  <a:cubicBezTo>
                    <a:pt x="35" y="51"/>
                    <a:pt x="33" y="52"/>
                    <a:pt x="31" y="52"/>
                  </a:cubicBezTo>
                  <a:close/>
                </a:path>
              </a:pathLst>
            </a:custGeom>
            <a:solidFill>
              <a:srgbClr val="F4A8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28">
              <a:extLst>
                <a:ext uri="{FF2B5EF4-FFF2-40B4-BE49-F238E27FC236}">
                  <a16:creationId xmlns:a16="http://schemas.microsoft.com/office/drawing/2014/main" id="{B0EC5AA9-F279-D9F8-C717-8AE6805CA38D}"/>
                </a:ext>
              </a:extLst>
            </p:cNvPr>
            <p:cNvSpPr/>
            <p:nvPr/>
          </p:nvSpPr>
          <p:spPr>
            <a:xfrm>
              <a:off x="6577091" y="3132750"/>
              <a:ext cx="653743" cy="653743"/>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88A1FB1-0667-AABF-F060-C2EE6B4553C6}"/>
                </a:ext>
              </a:extLst>
            </p:cNvPr>
            <p:cNvSpPr/>
            <p:nvPr/>
          </p:nvSpPr>
          <p:spPr>
            <a:xfrm>
              <a:off x="6188107" y="4331256"/>
              <a:ext cx="653743" cy="653743"/>
            </a:xfrm>
            <a:prstGeom prst="ellipse">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13C80893-1423-375C-5FC8-761922CF099E}"/>
                </a:ext>
              </a:extLst>
            </p:cNvPr>
            <p:cNvSpPr/>
            <p:nvPr/>
          </p:nvSpPr>
          <p:spPr>
            <a:xfrm>
              <a:off x="4935013" y="4331256"/>
              <a:ext cx="653743" cy="653743"/>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BDCA0CD9-E446-9505-D95D-34164AB1ABA6}"/>
                </a:ext>
              </a:extLst>
            </p:cNvPr>
            <p:cNvSpPr/>
            <p:nvPr/>
          </p:nvSpPr>
          <p:spPr>
            <a:xfrm>
              <a:off x="4546485" y="3143638"/>
              <a:ext cx="653743" cy="653743"/>
            </a:xfrm>
            <a:prstGeom prst="ellipse">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2DE5BF3A-134E-7F10-50C8-96D89627F653}"/>
                </a:ext>
              </a:extLst>
            </p:cNvPr>
            <p:cNvGrpSpPr/>
            <p:nvPr/>
          </p:nvGrpSpPr>
          <p:grpSpPr>
            <a:xfrm>
              <a:off x="5697779" y="2580207"/>
              <a:ext cx="375223" cy="281873"/>
              <a:chOff x="5591383" y="2555631"/>
              <a:chExt cx="731225" cy="549307"/>
            </a:xfrm>
          </p:grpSpPr>
          <p:grpSp>
            <p:nvGrpSpPr>
              <p:cNvPr id="55" name="Group 54">
                <a:extLst>
                  <a:ext uri="{FF2B5EF4-FFF2-40B4-BE49-F238E27FC236}">
                    <a16:creationId xmlns:a16="http://schemas.microsoft.com/office/drawing/2014/main" id="{D9D7E446-F4C2-F485-F199-3A54D485C3DF}"/>
                  </a:ext>
                </a:extLst>
              </p:cNvPr>
              <p:cNvGrpSpPr/>
              <p:nvPr/>
            </p:nvGrpSpPr>
            <p:grpSpPr>
              <a:xfrm>
                <a:off x="5591383" y="2555631"/>
                <a:ext cx="380077" cy="549307"/>
                <a:chOff x="5591383" y="2550020"/>
                <a:chExt cx="380077" cy="549307"/>
              </a:xfrm>
            </p:grpSpPr>
            <p:grpSp>
              <p:nvGrpSpPr>
                <p:cNvPr id="63" name="Shape 473">
                  <a:extLst>
                    <a:ext uri="{FF2B5EF4-FFF2-40B4-BE49-F238E27FC236}">
                      <a16:creationId xmlns:a16="http://schemas.microsoft.com/office/drawing/2014/main" id="{655F05DC-2B0F-3156-3293-66242ECBC16F}"/>
                    </a:ext>
                  </a:extLst>
                </p:cNvPr>
                <p:cNvGrpSpPr/>
                <p:nvPr/>
              </p:nvGrpSpPr>
              <p:grpSpPr>
                <a:xfrm>
                  <a:off x="5591383" y="2550020"/>
                  <a:ext cx="217535" cy="543171"/>
                  <a:chOff x="3386850" y="2264625"/>
                  <a:chExt cx="203950" cy="509250"/>
                </a:xfrm>
                <a:solidFill>
                  <a:schemeClr val="bg1"/>
                </a:solidFill>
              </p:grpSpPr>
              <p:sp>
                <p:nvSpPr>
                  <p:cNvPr id="67" name="Shape 474">
                    <a:extLst>
                      <a:ext uri="{FF2B5EF4-FFF2-40B4-BE49-F238E27FC236}">
                        <a16:creationId xmlns:a16="http://schemas.microsoft.com/office/drawing/2014/main" id="{B9D5C88D-9403-7364-0580-0348557CFBB4}"/>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68" name="Shape 475">
                    <a:extLst>
                      <a:ext uri="{FF2B5EF4-FFF2-40B4-BE49-F238E27FC236}">
                        <a16:creationId xmlns:a16="http://schemas.microsoft.com/office/drawing/2014/main" id="{489CF42D-B1FB-5D1E-107A-F70CFAB24275}"/>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64" name="Shape 479">
                  <a:extLst>
                    <a:ext uri="{FF2B5EF4-FFF2-40B4-BE49-F238E27FC236}">
                      <a16:creationId xmlns:a16="http://schemas.microsoft.com/office/drawing/2014/main" id="{056847A8-B693-D170-F801-ECA4D30E664B}"/>
                    </a:ext>
                  </a:extLst>
                </p:cNvPr>
                <p:cNvGrpSpPr/>
                <p:nvPr/>
              </p:nvGrpSpPr>
              <p:grpSpPr>
                <a:xfrm>
                  <a:off x="5786458" y="2561356"/>
                  <a:ext cx="185002" cy="537971"/>
                  <a:chOff x="4076175" y="2267050"/>
                  <a:chExt cx="173450" cy="504375"/>
                </a:xfrm>
                <a:solidFill>
                  <a:schemeClr val="bg1"/>
                </a:solidFill>
              </p:grpSpPr>
              <p:sp>
                <p:nvSpPr>
                  <p:cNvPr id="65" name="Shape 480">
                    <a:extLst>
                      <a:ext uri="{FF2B5EF4-FFF2-40B4-BE49-F238E27FC236}">
                        <a16:creationId xmlns:a16="http://schemas.microsoft.com/office/drawing/2014/main" id="{EC3A001F-FC8C-6B94-DC26-2937D63C7245}"/>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66" name="Shape 481">
                    <a:extLst>
                      <a:ext uri="{FF2B5EF4-FFF2-40B4-BE49-F238E27FC236}">
                        <a16:creationId xmlns:a16="http://schemas.microsoft.com/office/drawing/2014/main" id="{26894156-5823-F5DB-D83E-F1F69F5C7265}"/>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56" name="Group 55">
                <a:extLst>
                  <a:ext uri="{FF2B5EF4-FFF2-40B4-BE49-F238E27FC236}">
                    <a16:creationId xmlns:a16="http://schemas.microsoft.com/office/drawing/2014/main" id="{CA9F0754-9F85-B54E-5171-26513CA7F26B}"/>
                  </a:ext>
                </a:extLst>
              </p:cNvPr>
              <p:cNvGrpSpPr/>
              <p:nvPr/>
            </p:nvGrpSpPr>
            <p:grpSpPr>
              <a:xfrm>
                <a:off x="5942531" y="2555631"/>
                <a:ext cx="380077" cy="549307"/>
                <a:chOff x="5591383" y="2550020"/>
                <a:chExt cx="380077" cy="549307"/>
              </a:xfrm>
            </p:grpSpPr>
            <p:grpSp>
              <p:nvGrpSpPr>
                <p:cNvPr id="57" name="Shape 473">
                  <a:extLst>
                    <a:ext uri="{FF2B5EF4-FFF2-40B4-BE49-F238E27FC236}">
                      <a16:creationId xmlns:a16="http://schemas.microsoft.com/office/drawing/2014/main" id="{BC13F203-0EA8-9A07-5F3E-166EF2078B01}"/>
                    </a:ext>
                  </a:extLst>
                </p:cNvPr>
                <p:cNvGrpSpPr/>
                <p:nvPr/>
              </p:nvGrpSpPr>
              <p:grpSpPr>
                <a:xfrm>
                  <a:off x="5591383" y="2550020"/>
                  <a:ext cx="217535" cy="543171"/>
                  <a:chOff x="3386850" y="2264625"/>
                  <a:chExt cx="203950" cy="509250"/>
                </a:xfrm>
                <a:solidFill>
                  <a:schemeClr val="bg1"/>
                </a:solidFill>
              </p:grpSpPr>
              <p:sp>
                <p:nvSpPr>
                  <p:cNvPr id="61" name="Shape 474">
                    <a:extLst>
                      <a:ext uri="{FF2B5EF4-FFF2-40B4-BE49-F238E27FC236}">
                        <a16:creationId xmlns:a16="http://schemas.microsoft.com/office/drawing/2014/main" id="{E5DBF896-04E5-5B6E-DDD4-61F1FF1CBDD6}"/>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62" name="Shape 475">
                    <a:extLst>
                      <a:ext uri="{FF2B5EF4-FFF2-40B4-BE49-F238E27FC236}">
                        <a16:creationId xmlns:a16="http://schemas.microsoft.com/office/drawing/2014/main" id="{57B2E139-B9C9-B2CF-EA04-BA7D1499763C}"/>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58" name="Shape 479">
                  <a:extLst>
                    <a:ext uri="{FF2B5EF4-FFF2-40B4-BE49-F238E27FC236}">
                      <a16:creationId xmlns:a16="http://schemas.microsoft.com/office/drawing/2014/main" id="{45FABDEB-0C45-C49B-57DC-23CD5ADB26C4}"/>
                    </a:ext>
                  </a:extLst>
                </p:cNvPr>
                <p:cNvGrpSpPr/>
                <p:nvPr/>
              </p:nvGrpSpPr>
              <p:grpSpPr>
                <a:xfrm>
                  <a:off x="5786458" y="2561356"/>
                  <a:ext cx="185002" cy="537971"/>
                  <a:chOff x="4076175" y="2267050"/>
                  <a:chExt cx="173450" cy="504375"/>
                </a:xfrm>
                <a:solidFill>
                  <a:schemeClr val="bg1"/>
                </a:solidFill>
              </p:grpSpPr>
              <p:sp>
                <p:nvSpPr>
                  <p:cNvPr id="59" name="Shape 480">
                    <a:extLst>
                      <a:ext uri="{FF2B5EF4-FFF2-40B4-BE49-F238E27FC236}">
                        <a16:creationId xmlns:a16="http://schemas.microsoft.com/office/drawing/2014/main" id="{1BEFAB08-87D8-BA42-D62B-4D7DB4DB8545}"/>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60" name="Shape 481">
                    <a:extLst>
                      <a:ext uri="{FF2B5EF4-FFF2-40B4-BE49-F238E27FC236}">
                        <a16:creationId xmlns:a16="http://schemas.microsoft.com/office/drawing/2014/main" id="{6C7559C6-1E2E-8511-EA82-C5E06D26FC6D}"/>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nvGrpSpPr>
            <p:cNvPr id="34" name="Group 33">
              <a:extLst>
                <a:ext uri="{FF2B5EF4-FFF2-40B4-BE49-F238E27FC236}">
                  <a16:creationId xmlns:a16="http://schemas.microsoft.com/office/drawing/2014/main" id="{60F6DA5E-FF59-A272-42DA-1A9504E2F4A9}"/>
                </a:ext>
              </a:extLst>
            </p:cNvPr>
            <p:cNvGrpSpPr/>
            <p:nvPr/>
          </p:nvGrpSpPr>
          <p:grpSpPr>
            <a:xfrm>
              <a:off x="6766991" y="3280403"/>
              <a:ext cx="273944" cy="358438"/>
              <a:chOff x="6895290" y="3537349"/>
              <a:chExt cx="270467" cy="353888"/>
            </a:xfrm>
            <a:solidFill>
              <a:schemeClr val="bg1"/>
            </a:solidFill>
          </p:grpSpPr>
          <p:sp>
            <p:nvSpPr>
              <p:cNvPr id="50" name="Google Shape;8853;p66">
                <a:extLst>
                  <a:ext uri="{FF2B5EF4-FFF2-40B4-BE49-F238E27FC236}">
                    <a16:creationId xmlns:a16="http://schemas.microsoft.com/office/drawing/2014/main" id="{2DA8447E-C54C-3AA2-7933-8608376135FA}"/>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854;p66">
                <a:extLst>
                  <a:ext uri="{FF2B5EF4-FFF2-40B4-BE49-F238E27FC236}">
                    <a16:creationId xmlns:a16="http://schemas.microsoft.com/office/drawing/2014/main" id="{39164D19-263B-F0E1-6E5F-16CF14666497}"/>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855;p66">
                <a:extLst>
                  <a:ext uri="{FF2B5EF4-FFF2-40B4-BE49-F238E27FC236}">
                    <a16:creationId xmlns:a16="http://schemas.microsoft.com/office/drawing/2014/main" id="{A9AFA5B4-E5F5-8DE1-7E4E-4DEC43D165B1}"/>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856;p66">
                <a:extLst>
                  <a:ext uri="{FF2B5EF4-FFF2-40B4-BE49-F238E27FC236}">
                    <a16:creationId xmlns:a16="http://schemas.microsoft.com/office/drawing/2014/main" id="{3917BDD1-839E-D188-36C7-94F86F70C217}"/>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857;p66">
                <a:extLst>
                  <a:ext uri="{FF2B5EF4-FFF2-40B4-BE49-F238E27FC236}">
                    <a16:creationId xmlns:a16="http://schemas.microsoft.com/office/drawing/2014/main" id="{ECB4FFCA-0EE2-B52A-D5BF-7BD6869597A1}"/>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roup 34">
              <a:extLst>
                <a:ext uri="{FF2B5EF4-FFF2-40B4-BE49-F238E27FC236}">
                  <a16:creationId xmlns:a16="http://schemas.microsoft.com/office/drawing/2014/main" id="{FEF5258C-4AA3-42AB-9B82-42F70AD209A6}"/>
                </a:ext>
              </a:extLst>
            </p:cNvPr>
            <p:cNvGrpSpPr/>
            <p:nvPr/>
          </p:nvGrpSpPr>
          <p:grpSpPr>
            <a:xfrm>
              <a:off x="6345962" y="4489098"/>
              <a:ext cx="338034" cy="338061"/>
              <a:chOff x="6292247" y="4921858"/>
              <a:chExt cx="602596" cy="602644"/>
            </a:xfrm>
          </p:grpSpPr>
          <p:sp>
            <p:nvSpPr>
              <p:cNvPr id="48" name="Google Shape;8153;p65">
                <a:extLst>
                  <a:ext uri="{FF2B5EF4-FFF2-40B4-BE49-F238E27FC236}">
                    <a16:creationId xmlns:a16="http://schemas.microsoft.com/office/drawing/2014/main" id="{C4F29DDB-6F4A-6863-07F9-A24BC5A85A05}"/>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Shape 566">
                <a:extLst>
                  <a:ext uri="{FF2B5EF4-FFF2-40B4-BE49-F238E27FC236}">
                    <a16:creationId xmlns:a16="http://schemas.microsoft.com/office/drawing/2014/main" id="{19378117-C31C-0739-66F3-215E0C6D1BB8}"/>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36" name="Shape 504">
              <a:extLst>
                <a:ext uri="{FF2B5EF4-FFF2-40B4-BE49-F238E27FC236}">
                  <a16:creationId xmlns:a16="http://schemas.microsoft.com/office/drawing/2014/main" id="{1BB475A5-BEBB-9C3E-E786-5EB4B59D0935}"/>
                </a:ext>
              </a:extLst>
            </p:cNvPr>
            <p:cNvGrpSpPr/>
            <p:nvPr/>
          </p:nvGrpSpPr>
          <p:grpSpPr>
            <a:xfrm>
              <a:off x="4659953" y="3312627"/>
              <a:ext cx="426806" cy="315767"/>
              <a:chOff x="5255200" y="3006475"/>
              <a:chExt cx="511700" cy="378575"/>
            </a:xfrm>
            <a:solidFill>
              <a:schemeClr val="bg1"/>
            </a:solidFill>
          </p:grpSpPr>
          <p:sp>
            <p:nvSpPr>
              <p:cNvPr id="46" name="Shape 505">
                <a:extLst>
                  <a:ext uri="{FF2B5EF4-FFF2-40B4-BE49-F238E27FC236}">
                    <a16:creationId xmlns:a16="http://schemas.microsoft.com/office/drawing/2014/main" id="{C9F9C809-EDD6-97CA-B1D7-706DE3A43D40}"/>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7" name="Shape 506">
                <a:extLst>
                  <a:ext uri="{FF2B5EF4-FFF2-40B4-BE49-F238E27FC236}">
                    <a16:creationId xmlns:a16="http://schemas.microsoft.com/office/drawing/2014/main" id="{0AD9FCE7-7DB4-2EE0-D07E-D77F63C6DB76}"/>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37" name="Group 36">
              <a:extLst>
                <a:ext uri="{FF2B5EF4-FFF2-40B4-BE49-F238E27FC236}">
                  <a16:creationId xmlns:a16="http://schemas.microsoft.com/office/drawing/2014/main" id="{71B162AD-A3E3-1F14-6D5D-DD8BB4AE7D7C}"/>
                </a:ext>
              </a:extLst>
            </p:cNvPr>
            <p:cNvGrpSpPr/>
            <p:nvPr/>
          </p:nvGrpSpPr>
          <p:grpSpPr>
            <a:xfrm>
              <a:off x="5102708" y="4503977"/>
              <a:ext cx="318351" cy="308302"/>
              <a:chOff x="4823700" y="4950736"/>
              <a:chExt cx="483228" cy="467974"/>
            </a:xfrm>
          </p:grpSpPr>
          <p:grpSp>
            <p:nvGrpSpPr>
              <p:cNvPr id="38" name="Shape 532">
                <a:extLst>
                  <a:ext uri="{FF2B5EF4-FFF2-40B4-BE49-F238E27FC236}">
                    <a16:creationId xmlns:a16="http://schemas.microsoft.com/office/drawing/2014/main" id="{4B7E6805-C4A9-AD93-AE49-6B86A0B0DC1B}"/>
                  </a:ext>
                </a:extLst>
              </p:cNvPr>
              <p:cNvGrpSpPr/>
              <p:nvPr/>
            </p:nvGrpSpPr>
            <p:grpSpPr>
              <a:xfrm>
                <a:off x="4823700" y="5064409"/>
                <a:ext cx="483228" cy="354301"/>
                <a:chOff x="3936375" y="3703750"/>
                <a:chExt cx="453050" cy="332175"/>
              </a:xfrm>
              <a:solidFill>
                <a:schemeClr val="bg1"/>
              </a:solidFill>
            </p:grpSpPr>
            <p:sp>
              <p:nvSpPr>
                <p:cNvPr id="41" name="Shape 533">
                  <a:extLst>
                    <a:ext uri="{FF2B5EF4-FFF2-40B4-BE49-F238E27FC236}">
                      <a16:creationId xmlns:a16="http://schemas.microsoft.com/office/drawing/2014/main" id="{B92F23E7-AB82-0F62-D3E1-89E67309F8C2}"/>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2" name="Shape 534">
                  <a:extLst>
                    <a:ext uri="{FF2B5EF4-FFF2-40B4-BE49-F238E27FC236}">
                      <a16:creationId xmlns:a16="http://schemas.microsoft.com/office/drawing/2014/main" id="{AFCE143D-A75D-AA5B-DE6B-F1F59028B525}"/>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3" name="Shape 535">
                  <a:extLst>
                    <a:ext uri="{FF2B5EF4-FFF2-40B4-BE49-F238E27FC236}">
                      <a16:creationId xmlns:a16="http://schemas.microsoft.com/office/drawing/2014/main" id="{F44A3584-7531-22FC-4564-DEED1B7929E6}"/>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4" name="Shape 536">
                  <a:extLst>
                    <a:ext uri="{FF2B5EF4-FFF2-40B4-BE49-F238E27FC236}">
                      <a16:creationId xmlns:a16="http://schemas.microsoft.com/office/drawing/2014/main" id="{ABC0285D-798A-2D9B-BC84-E0CB71EB3AB6}"/>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5" name="Shape 537">
                  <a:extLst>
                    <a:ext uri="{FF2B5EF4-FFF2-40B4-BE49-F238E27FC236}">
                      <a16:creationId xmlns:a16="http://schemas.microsoft.com/office/drawing/2014/main" id="{36DEA995-F8B0-8102-1C05-3267D93F9B31}"/>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39" name="Straight Arrow Connector 38">
                <a:extLst>
                  <a:ext uri="{FF2B5EF4-FFF2-40B4-BE49-F238E27FC236}">
                    <a16:creationId xmlns:a16="http://schemas.microsoft.com/office/drawing/2014/main" id="{CD64273F-26CF-572F-9EBF-9DA6F0F111DA}"/>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40" name="Shape 415">
                <a:extLst>
                  <a:ext uri="{FF2B5EF4-FFF2-40B4-BE49-F238E27FC236}">
                    <a16:creationId xmlns:a16="http://schemas.microsoft.com/office/drawing/2014/main" id="{AA6271E9-F69E-BB21-5F61-60D080E1CD7C}"/>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23" name="Group 122">
            <a:extLst>
              <a:ext uri="{FF2B5EF4-FFF2-40B4-BE49-F238E27FC236}">
                <a16:creationId xmlns:a16="http://schemas.microsoft.com/office/drawing/2014/main" id="{57FB1941-8588-4072-B1E3-71460AA5A706}"/>
              </a:ext>
            </a:extLst>
          </p:cNvPr>
          <p:cNvGrpSpPr/>
          <p:nvPr/>
        </p:nvGrpSpPr>
        <p:grpSpPr>
          <a:xfrm>
            <a:off x="7357163" y="5901589"/>
            <a:ext cx="4412712" cy="717499"/>
            <a:chOff x="7359544" y="5901589"/>
            <a:chExt cx="4412712" cy="717499"/>
          </a:xfrm>
        </p:grpSpPr>
        <p:grpSp>
          <p:nvGrpSpPr>
            <p:cNvPr id="25" name="Group 24">
              <a:extLst>
                <a:ext uri="{FF2B5EF4-FFF2-40B4-BE49-F238E27FC236}">
                  <a16:creationId xmlns:a16="http://schemas.microsoft.com/office/drawing/2014/main" id="{CE78606C-9897-4563-B3CD-AFB6D82C4501}"/>
                </a:ext>
              </a:extLst>
            </p:cNvPr>
            <p:cNvGrpSpPr/>
            <p:nvPr/>
          </p:nvGrpSpPr>
          <p:grpSpPr>
            <a:xfrm>
              <a:off x="7523313" y="6061036"/>
              <a:ext cx="4012702" cy="430887"/>
              <a:chOff x="7466786" y="6061036"/>
              <a:chExt cx="4012702" cy="430887"/>
            </a:xfrm>
          </p:grpSpPr>
          <p:sp>
            <p:nvSpPr>
              <p:cNvPr id="139" name="TextBox 138">
                <a:extLst>
                  <a:ext uri="{FF2B5EF4-FFF2-40B4-BE49-F238E27FC236}">
                    <a16:creationId xmlns:a16="http://schemas.microsoft.com/office/drawing/2014/main" id="{2D915EE3-C742-4CB2-A39F-94C89DCE2C21}"/>
                  </a:ext>
                </a:extLst>
              </p:cNvPr>
              <p:cNvSpPr txBox="1"/>
              <p:nvPr/>
            </p:nvSpPr>
            <p:spPr>
              <a:xfrm>
                <a:off x="7834017" y="6061036"/>
                <a:ext cx="3645471" cy="430887"/>
              </a:xfrm>
              <a:prstGeom prst="rect">
                <a:avLst/>
              </a:prstGeom>
              <a:noFill/>
            </p:spPr>
            <p:txBody>
              <a:bodyPr wrap="square">
                <a:spAutoFit/>
              </a:bodyPr>
              <a:lstStyle/>
              <a:p>
                <a:pPr algn="ctr"/>
                <a:r>
                  <a:rPr lang="en-GB" sz="2200" kern="1800" dirty="0">
                    <a:solidFill>
                      <a:schemeClr val="bg1"/>
                    </a:solidFill>
                    <a:latin typeface="Atkinson Hyperlegible" pitchFamily="2" charset="0"/>
                    <a:ea typeface="Times New Roman" panose="02020603050405020304" pitchFamily="18" charset="0"/>
                    <a:cs typeface="Times New Roman" panose="02020603050405020304" pitchFamily="18" charset="0"/>
                  </a:rPr>
                  <a:t>Operation and maintenance</a:t>
                </a:r>
                <a:endParaRPr lang="en-US" sz="2200" dirty="0">
                  <a:solidFill>
                    <a:schemeClr val="bg1"/>
                  </a:solidFill>
                  <a:latin typeface="Atkinson Hyperlegible" pitchFamily="2" charset="0"/>
                </a:endParaRPr>
              </a:p>
            </p:txBody>
          </p:sp>
          <p:grpSp>
            <p:nvGrpSpPr>
              <p:cNvPr id="200" name="Group 199">
                <a:extLst>
                  <a:ext uri="{FF2B5EF4-FFF2-40B4-BE49-F238E27FC236}">
                    <a16:creationId xmlns:a16="http://schemas.microsoft.com/office/drawing/2014/main" id="{076132A5-B9ED-4ABF-9355-6CAE936B9254}"/>
                  </a:ext>
                </a:extLst>
              </p:cNvPr>
              <p:cNvGrpSpPr/>
              <p:nvPr/>
            </p:nvGrpSpPr>
            <p:grpSpPr>
              <a:xfrm>
                <a:off x="7466786" y="6064940"/>
                <a:ext cx="347967" cy="423078"/>
                <a:chOff x="3892550" y="750888"/>
                <a:chExt cx="4405313" cy="5356225"/>
              </a:xfrm>
              <a:solidFill>
                <a:schemeClr val="bg1"/>
              </a:solidFill>
            </p:grpSpPr>
            <p:sp>
              <p:nvSpPr>
                <p:cNvPr id="201" name="Freeform 1613">
                  <a:extLst>
                    <a:ext uri="{FF2B5EF4-FFF2-40B4-BE49-F238E27FC236}">
                      <a16:creationId xmlns:a16="http://schemas.microsoft.com/office/drawing/2014/main" id="{55CF4D0B-FC23-403C-8944-F116F5C0C57E}"/>
                    </a:ext>
                  </a:extLst>
                </p:cNvPr>
                <p:cNvSpPr>
                  <a:spLocks/>
                </p:cNvSpPr>
                <p:nvPr/>
              </p:nvSpPr>
              <p:spPr bwMode="auto">
                <a:xfrm>
                  <a:off x="3892550" y="2576513"/>
                  <a:ext cx="1336675" cy="1703388"/>
                </a:xfrm>
                <a:custGeom>
                  <a:avLst/>
                  <a:gdLst>
                    <a:gd name="T0" fmla="*/ 22485 w 22759"/>
                    <a:gd name="T1" fmla="*/ 20323 h 28983"/>
                    <a:gd name="T2" fmla="*/ 19551 w 22759"/>
                    <a:gd name="T3" fmla="*/ 19903 h 28983"/>
                    <a:gd name="T4" fmla="*/ 14492 w 22759"/>
                    <a:gd name="T5" fmla="*/ 21903 h 28983"/>
                    <a:gd name="T6" fmla="*/ 7080 w 22759"/>
                    <a:gd name="T7" fmla="*/ 14491 h 28983"/>
                    <a:gd name="T8" fmla="*/ 14492 w 22759"/>
                    <a:gd name="T9" fmla="*/ 7079 h 28983"/>
                    <a:gd name="T10" fmla="*/ 19551 w 22759"/>
                    <a:gd name="T11" fmla="*/ 9079 h 28983"/>
                    <a:gd name="T12" fmla="*/ 22488 w 22759"/>
                    <a:gd name="T13" fmla="*/ 8659 h 28983"/>
                    <a:gd name="T14" fmla="*/ 22759 w 22759"/>
                    <a:gd name="T15" fmla="*/ 8006 h 28983"/>
                    <a:gd name="T16" fmla="*/ 19729 w 22759"/>
                    <a:gd name="T17" fmla="*/ 4452 h 28983"/>
                    <a:gd name="T18" fmla="*/ 17887 w 22759"/>
                    <a:gd name="T19" fmla="*/ 3689 h 28983"/>
                    <a:gd name="T20" fmla="*/ 17360 w 22759"/>
                    <a:gd name="T21" fmla="*/ 0 h 28983"/>
                    <a:gd name="T22" fmla="*/ 11623 w 22759"/>
                    <a:gd name="T23" fmla="*/ 0 h 28983"/>
                    <a:gd name="T24" fmla="*/ 11096 w 22759"/>
                    <a:gd name="T25" fmla="*/ 3686 h 28983"/>
                    <a:gd name="T26" fmla="*/ 9253 w 22759"/>
                    <a:gd name="T27" fmla="*/ 4450 h 28983"/>
                    <a:gd name="T28" fmla="*/ 6273 w 22759"/>
                    <a:gd name="T29" fmla="*/ 2216 h 28983"/>
                    <a:gd name="T30" fmla="*/ 2216 w 22759"/>
                    <a:gd name="T31" fmla="*/ 6273 h 28983"/>
                    <a:gd name="T32" fmla="*/ 4452 w 22759"/>
                    <a:gd name="T33" fmla="*/ 9254 h 28983"/>
                    <a:gd name="T34" fmla="*/ 3689 w 22759"/>
                    <a:gd name="T35" fmla="*/ 11096 h 28983"/>
                    <a:gd name="T36" fmla="*/ 0 w 22759"/>
                    <a:gd name="T37" fmla="*/ 11623 h 28983"/>
                    <a:gd name="T38" fmla="*/ 0 w 22759"/>
                    <a:gd name="T39" fmla="*/ 17360 h 28983"/>
                    <a:gd name="T40" fmla="*/ 3686 w 22759"/>
                    <a:gd name="T41" fmla="*/ 17887 h 28983"/>
                    <a:gd name="T42" fmla="*/ 4450 w 22759"/>
                    <a:gd name="T43" fmla="*/ 19730 h 28983"/>
                    <a:gd name="T44" fmla="*/ 2216 w 22759"/>
                    <a:gd name="T45" fmla="*/ 22710 h 28983"/>
                    <a:gd name="T46" fmla="*/ 6273 w 22759"/>
                    <a:gd name="T47" fmla="*/ 26767 h 28983"/>
                    <a:gd name="T48" fmla="*/ 9255 w 22759"/>
                    <a:gd name="T49" fmla="*/ 24531 h 28983"/>
                    <a:gd name="T50" fmla="*/ 11096 w 22759"/>
                    <a:gd name="T51" fmla="*/ 25294 h 28983"/>
                    <a:gd name="T52" fmla="*/ 11623 w 22759"/>
                    <a:gd name="T53" fmla="*/ 28983 h 28983"/>
                    <a:gd name="T54" fmla="*/ 17360 w 22759"/>
                    <a:gd name="T55" fmla="*/ 28983 h 28983"/>
                    <a:gd name="T56" fmla="*/ 17887 w 22759"/>
                    <a:gd name="T57" fmla="*/ 25297 h 28983"/>
                    <a:gd name="T58" fmla="*/ 19731 w 22759"/>
                    <a:gd name="T59" fmla="*/ 24533 h 28983"/>
                    <a:gd name="T60" fmla="*/ 22757 w 22759"/>
                    <a:gd name="T61" fmla="*/ 20979 h 28983"/>
                    <a:gd name="T62" fmla="*/ 22485 w 22759"/>
                    <a:gd name="T63" fmla="*/ 20323 h 28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59" h="28983">
                      <a:moveTo>
                        <a:pt x="22485" y="20323"/>
                      </a:moveTo>
                      <a:cubicBezTo>
                        <a:pt x="22410" y="20312"/>
                        <a:pt x="19625" y="19914"/>
                        <a:pt x="19551" y="19903"/>
                      </a:cubicBezTo>
                      <a:cubicBezTo>
                        <a:pt x="18225" y="21143"/>
                        <a:pt x="16445" y="21903"/>
                        <a:pt x="14492" y="21903"/>
                      </a:cubicBezTo>
                      <a:cubicBezTo>
                        <a:pt x="10405" y="21903"/>
                        <a:pt x="7080" y="18578"/>
                        <a:pt x="7080" y="14491"/>
                      </a:cubicBezTo>
                      <a:cubicBezTo>
                        <a:pt x="7080" y="10401"/>
                        <a:pt x="10408" y="7079"/>
                        <a:pt x="14492" y="7079"/>
                      </a:cubicBezTo>
                      <a:cubicBezTo>
                        <a:pt x="16446" y="7079"/>
                        <a:pt x="18225" y="7840"/>
                        <a:pt x="19551" y="9079"/>
                      </a:cubicBezTo>
                      <a:cubicBezTo>
                        <a:pt x="19931" y="9025"/>
                        <a:pt x="19688" y="9060"/>
                        <a:pt x="22488" y="8659"/>
                      </a:cubicBezTo>
                      <a:cubicBezTo>
                        <a:pt x="22574" y="8440"/>
                        <a:pt x="22664" y="8222"/>
                        <a:pt x="22759" y="8006"/>
                      </a:cubicBezTo>
                      <a:cubicBezTo>
                        <a:pt x="20152" y="4529"/>
                        <a:pt x="19729" y="4452"/>
                        <a:pt x="19729" y="4452"/>
                      </a:cubicBezTo>
                      <a:cubicBezTo>
                        <a:pt x="19138" y="4144"/>
                        <a:pt x="18518" y="3888"/>
                        <a:pt x="17887" y="3689"/>
                      </a:cubicBezTo>
                      <a:lnTo>
                        <a:pt x="17360" y="0"/>
                      </a:lnTo>
                      <a:lnTo>
                        <a:pt x="11623" y="0"/>
                      </a:lnTo>
                      <a:lnTo>
                        <a:pt x="11096" y="3686"/>
                      </a:lnTo>
                      <a:cubicBezTo>
                        <a:pt x="10478" y="3881"/>
                        <a:pt x="9862" y="4133"/>
                        <a:pt x="9253" y="4450"/>
                      </a:cubicBezTo>
                      <a:lnTo>
                        <a:pt x="6273" y="2216"/>
                      </a:lnTo>
                      <a:cubicBezTo>
                        <a:pt x="6099" y="2390"/>
                        <a:pt x="2318" y="6171"/>
                        <a:pt x="2216" y="6273"/>
                      </a:cubicBezTo>
                      <a:cubicBezTo>
                        <a:pt x="2297" y="6380"/>
                        <a:pt x="4353" y="9122"/>
                        <a:pt x="4452" y="9254"/>
                      </a:cubicBezTo>
                      <a:cubicBezTo>
                        <a:pt x="4154" y="9827"/>
                        <a:pt x="3895" y="10442"/>
                        <a:pt x="3689" y="11096"/>
                      </a:cubicBezTo>
                      <a:cubicBezTo>
                        <a:pt x="3632" y="11104"/>
                        <a:pt x="112" y="11607"/>
                        <a:pt x="0" y="11623"/>
                      </a:cubicBezTo>
                      <a:lnTo>
                        <a:pt x="0" y="17360"/>
                      </a:lnTo>
                      <a:lnTo>
                        <a:pt x="3686" y="17887"/>
                      </a:lnTo>
                      <a:cubicBezTo>
                        <a:pt x="3887" y="18523"/>
                        <a:pt x="4142" y="19138"/>
                        <a:pt x="4450" y="19730"/>
                      </a:cubicBezTo>
                      <a:lnTo>
                        <a:pt x="2216" y="22710"/>
                      </a:lnTo>
                      <a:lnTo>
                        <a:pt x="6273" y="26767"/>
                      </a:lnTo>
                      <a:lnTo>
                        <a:pt x="9255" y="24531"/>
                      </a:lnTo>
                      <a:cubicBezTo>
                        <a:pt x="9845" y="24839"/>
                        <a:pt x="10461" y="25094"/>
                        <a:pt x="11096" y="25294"/>
                      </a:cubicBezTo>
                      <a:lnTo>
                        <a:pt x="11623" y="28983"/>
                      </a:lnTo>
                      <a:lnTo>
                        <a:pt x="17360" y="28983"/>
                      </a:lnTo>
                      <a:lnTo>
                        <a:pt x="17887" y="25297"/>
                      </a:lnTo>
                      <a:cubicBezTo>
                        <a:pt x="18522" y="25096"/>
                        <a:pt x="19136" y="24842"/>
                        <a:pt x="19731" y="24533"/>
                      </a:cubicBezTo>
                      <a:cubicBezTo>
                        <a:pt x="19731" y="24533"/>
                        <a:pt x="22638" y="21137"/>
                        <a:pt x="22757" y="20979"/>
                      </a:cubicBezTo>
                      <a:cubicBezTo>
                        <a:pt x="22661" y="20763"/>
                        <a:pt x="22571" y="20544"/>
                        <a:pt x="22485" y="203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614">
                  <a:extLst>
                    <a:ext uri="{FF2B5EF4-FFF2-40B4-BE49-F238E27FC236}">
                      <a16:creationId xmlns:a16="http://schemas.microsoft.com/office/drawing/2014/main" id="{1230650A-C615-4F1E-A3A2-A1ACDF89DF23}"/>
                    </a:ext>
                  </a:extLst>
                </p:cNvPr>
                <p:cNvSpPr>
                  <a:spLocks/>
                </p:cNvSpPr>
                <p:nvPr/>
              </p:nvSpPr>
              <p:spPr bwMode="auto">
                <a:xfrm>
                  <a:off x="6961188" y="2576513"/>
                  <a:ext cx="1336675" cy="1703388"/>
                </a:xfrm>
                <a:custGeom>
                  <a:avLst/>
                  <a:gdLst>
                    <a:gd name="T0" fmla="*/ 22758 w 22758"/>
                    <a:gd name="T1" fmla="*/ 17360 h 28983"/>
                    <a:gd name="T2" fmla="*/ 22758 w 22758"/>
                    <a:gd name="T3" fmla="*/ 11623 h 28983"/>
                    <a:gd name="T4" fmla="*/ 19072 w 22758"/>
                    <a:gd name="T5" fmla="*/ 11096 h 28983"/>
                    <a:gd name="T6" fmla="*/ 18308 w 22758"/>
                    <a:gd name="T7" fmla="*/ 9252 h 28983"/>
                    <a:gd name="T8" fmla="*/ 20542 w 22758"/>
                    <a:gd name="T9" fmla="*/ 6273 h 28983"/>
                    <a:gd name="T10" fmla="*/ 16486 w 22758"/>
                    <a:gd name="T11" fmla="*/ 2216 h 28983"/>
                    <a:gd name="T12" fmla="*/ 13504 w 22758"/>
                    <a:gd name="T13" fmla="*/ 4452 h 28983"/>
                    <a:gd name="T14" fmla="*/ 11663 w 22758"/>
                    <a:gd name="T15" fmla="*/ 3689 h 28983"/>
                    <a:gd name="T16" fmla="*/ 11135 w 22758"/>
                    <a:gd name="T17" fmla="*/ 0 h 28983"/>
                    <a:gd name="T18" fmla="*/ 5399 w 22758"/>
                    <a:gd name="T19" fmla="*/ 0 h 28983"/>
                    <a:gd name="T20" fmla="*/ 4871 w 22758"/>
                    <a:gd name="T21" fmla="*/ 3686 h 28983"/>
                    <a:gd name="T22" fmla="*/ 3028 w 22758"/>
                    <a:gd name="T23" fmla="*/ 4450 h 28983"/>
                    <a:gd name="T24" fmla="*/ 2 w 22758"/>
                    <a:gd name="T25" fmla="*/ 8003 h 28983"/>
                    <a:gd name="T26" fmla="*/ 274 w 22758"/>
                    <a:gd name="T27" fmla="*/ 8660 h 28983"/>
                    <a:gd name="T28" fmla="*/ 3208 w 22758"/>
                    <a:gd name="T29" fmla="*/ 9079 h 28983"/>
                    <a:gd name="T30" fmla="*/ 8267 w 22758"/>
                    <a:gd name="T31" fmla="*/ 7079 h 28983"/>
                    <a:gd name="T32" fmla="*/ 15679 w 22758"/>
                    <a:gd name="T33" fmla="*/ 14491 h 28983"/>
                    <a:gd name="T34" fmla="*/ 8267 w 22758"/>
                    <a:gd name="T35" fmla="*/ 21903 h 28983"/>
                    <a:gd name="T36" fmla="*/ 3208 w 22758"/>
                    <a:gd name="T37" fmla="*/ 19903 h 28983"/>
                    <a:gd name="T38" fmla="*/ 270 w 22758"/>
                    <a:gd name="T39" fmla="*/ 20324 h 28983"/>
                    <a:gd name="T40" fmla="*/ 0 w 22758"/>
                    <a:gd name="T41" fmla="*/ 20977 h 28983"/>
                    <a:gd name="T42" fmla="*/ 3030 w 22758"/>
                    <a:gd name="T43" fmla="*/ 24531 h 28983"/>
                    <a:gd name="T44" fmla="*/ 4871 w 22758"/>
                    <a:gd name="T45" fmla="*/ 25294 h 28983"/>
                    <a:gd name="T46" fmla="*/ 5399 w 22758"/>
                    <a:gd name="T47" fmla="*/ 28983 h 28983"/>
                    <a:gd name="T48" fmla="*/ 11135 w 22758"/>
                    <a:gd name="T49" fmla="*/ 28983 h 28983"/>
                    <a:gd name="T50" fmla="*/ 11662 w 22758"/>
                    <a:gd name="T51" fmla="*/ 25297 h 28983"/>
                    <a:gd name="T52" fmla="*/ 13506 w 22758"/>
                    <a:gd name="T53" fmla="*/ 24533 h 28983"/>
                    <a:gd name="T54" fmla="*/ 16486 w 22758"/>
                    <a:gd name="T55" fmla="*/ 26767 h 28983"/>
                    <a:gd name="T56" fmla="*/ 20542 w 22758"/>
                    <a:gd name="T57" fmla="*/ 22710 h 28983"/>
                    <a:gd name="T58" fmla="*/ 18307 w 22758"/>
                    <a:gd name="T59" fmla="*/ 19728 h 28983"/>
                    <a:gd name="T60" fmla="*/ 19069 w 22758"/>
                    <a:gd name="T61" fmla="*/ 17887 h 28983"/>
                    <a:gd name="T62" fmla="*/ 22758 w 22758"/>
                    <a:gd name="T63" fmla="*/ 17360 h 28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58" h="28983">
                      <a:moveTo>
                        <a:pt x="22758" y="17360"/>
                      </a:moveTo>
                      <a:lnTo>
                        <a:pt x="22758" y="11623"/>
                      </a:lnTo>
                      <a:cubicBezTo>
                        <a:pt x="22716" y="11617"/>
                        <a:pt x="19188" y="11112"/>
                        <a:pt x="19072" y="11096"/>
                      </a:cubicBezTo>
                      <a:cubicBezTo>
                        <a:pt x="18880" y="10485"/>
                        <a:pt x="18629" y="9868"/>
                        <a:pt x="18308" y="9252"/>
                      </a:cubicBezTo>
                      <a:cubicBezTo>
                        <a:pt x="18406" y="9121"/>
                        <a:pt x="20460" y="6382"/>
                        <a:pt x="20542" y="6273"/>
                      </a:cubicBezTo>
                      <a:lnTo>
                        <a:pt x="16486" y="2216"/>
                      </a:lnTo>
                      <a:lnTo>
                        <a:pt x="13504" y="4452"/>
                      </a:lnTo>
                      <a:cubicBezTo>
                        <a:pt x="12913" y="4144"/>
                        <a:pt x="12293" y="3888"/>
                        <a:pt x="11663" y="3689"/>
                      </a:cubicBezTo>
                      <a:lnTo>
                        <a:pt x="11135" y="0"/>
                      </a:lnTo>
                      <a:lnTo>
                        <a:pt x="5399" y="0"/>
                      </a:lnTo>
                      <a:lnTo>
                        <a:pt x="4871" y="3686"/>
                      </a:lnTo>
                      <a:cubicBezTo>
                        <a:pt x="4254" y="3881"/>
                        <a:pt x="3637" y="4133"/>
                        <a:pt x="3028" y="4450"/>
                      </a:cubicBezTo>
                      <a:cubicBezTo>
                        <a:pt x="3028" y="4450"/>
                        <a:pt x="1151" y="6470"/>
                        <a:pt x="2" y="8003"/>
                      </a:cubicBezTo>
                      <a:cubicBezTo>
                        <a:pt x="97" y="8220"/>
                        <a:pt x="188" y="8439"/>
                        <a:pt x="274" y="8660"/>
                      </a:cubicBezTo>
                      <a:cubicBezTo>
                        <a:pt x="1151" y="8785"/>
                        <a:pt x="2408" y="8965"/>
                        <a:pt x="3208" y="9079"/>
                      </a:cubicBezTo>
                      <a:cubicBezTo>
                        <a:pt x="4534" y="7839"/>
                        <a:pt x="6314" y="7079"/>
                        <a:pt x="8267" y="7079"/>
                      </a:cubicBezTo>
                      <a:cubicBezTo>
                        <a:pt x="12355" y="7079"/>
                        <a:pt x="15679" y="10406"/>
                        <a:pt x="15679" y="14491"/>
                      </a:cubicBezTo>
                      <a:cubicBezTo>
                        <a:pt x="15679" y="18578"/>
                        <a:pt x="12354" y="21903"/>
                        <a:pt x="8267" y="21903"/>
                      </a:cubicBezTo>
                      <a:cubicBezTo>
                        <a:pt x="6313" y="21903"/>
                        <a:pt x="4533" y="21143"/>
                        <a:pt x="3208" y="19903"/>
                      </a:cubicBezTo>
                      <a:cubicBezTo>
                        <a:pt x="2404" y="20019"/>
                        <a:pt x="1148" y="20198"/>
                        <a:pt x="270" y="20324"/>
                      </a:cubicBezTo>
                      <a:cubicBezTo>
                        <a:pt x="185" y="20543"/>
                        <a:pt x="94" y="20761"/>
                        <a:pt x="0" y="20977"/>
                      </a:cubicBezTo>
                      <a:cubicBezTo>
                        <a:pt x="120" y="21137"/>
                        <a:pt x="3030" y="24531"/>
                        <a:pt x="3030" y="24531"/>
                      </a:cubicBezTo>
                      <a:cubicBezTo>
                        <a:pt x="3620" y="24839"/>
                        <a:pt x="4236" y="25094"/>
                        <a:pt x="4871" y="25294"/>
                      </a:cubicBezTo>
                      <a:lnTo>
                        <a:pt x="5399" y="28983"/>
                      </a:lnTo>
                      <a:lnTo>
                        <a:pt x="11135" y="28983"/>
                      </a:lnTo>
                      <a:lnTo>
                        <a:pt x="11662" y="25297"/>
                      </a:lnTo>
                      <a:cubicBezTo>
                        <a:pt x="12298" y="25096"/>
                        <a:pt x="12912" y="24842"/>
                        <a:pt x="13506" y="24533"/>
                      </a:cubicBezTo>
                      <a:lnTo>
                        <a:pt x="16486" y="26767"/>
                      </a:lnTo>
                      <a:lnTo>
                        <a:pt x="20542" y="22710"/>
                      </a:lnTo>
                      <a:lnTo>
                        <a:pt x="18307" y="19728"/>
                      </a:lnTo>
                      <a:cubicBezTo>
                        <a:pt x="18614" y="19138"/>
                        <a:pt x="18869" y="18522"/>
                        <a:pt x="19069" y="17887"/>
                      </a:cubicBezTo>
                      <a:lnTo>
                        <a:pt x="22758" y="17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615">
                  <a:extLst>
                    <a:ext uri="{FF2B5EF4-FFF2-40B4-BE49-F238E27FC236}">
                      <a16:creationId xmlns:a16="http://schemas.microsoft.com/office/drawing/2014/main" id="{215BF59C-A2DA-4203-B68E-7FF38CA3B947}"/>
                    </a:ext>
                  </a:extLst>
                </p:cNvPr>
                <p:cNvSpPr>
                  <a:spLocks noEditPoints="1"/>
                </p:cNvSpPr>
                <p:nvPr/>
              </p:nvSpPr>
              <p:spPr bwMode="auto">
                <a:xfrm>
                  <a:off x="5010150" y="2343150"/>
                  <a:ext cx="2170113" cy="2170113"/>
                </a:xfrm>
                <a:custGeom>
                  <a:avLst/>
                  <a:gdLst>
                    <a:gd name="T0" fmla="*/ 18474 w 36948"/>
                    <a:gd name="T1" fmla="*/ 27923 h 36948"/>
                    <a:gd name="T2" fmla="*/ 9025 w 36948"/>
                    <a:gd name="T3" fmla="*/ 18474 h 36948"/>
                    <a:gd name="T4" fmla="*/ 18474 w 36948"/>
                    <a:gd name="T5" fmla="*/ 9025 h 36948"/>
                    <a:gd name="T6" fmla="*/ 27923 w 36948"/>
                    <a:gd name="T7" fmla="*/ 18474 h 36948"/>
                    <a:gd name="T8" fmla="*/ 18474 w 36948"/>
                    <a:gd name="T9" fmla="*/ 27923 h 36948"/>
                    <a:gd name="T10" fmla="*/ 32245 w 36948"/>
                    <a:gd name="T11" fmla="*/ 22804 h 36948"/>
                    <a:gd name="T12" fmla="*/ 36948 w 36948"/>
                    <a:gd name="T13" fmla="*/ 22131 h 36948"/>
                    <a:gd name="T14" fmla="*/ 36948 w 36948"/>
                    <a:gd name="T15" fmla="*/ 14818 h 36948"/>
                    <a:gd name="T16" fmla="*/ 32249 w 36948"/>
                    <a:gd name="T17" fmla="*/ 14146 h 36948"/>
                    <a:gd name="T18" fmla="*/ 31275 w 36948"/>
                    <a:gd name="T19" fmla="*/ 11796 h 36948"/>
                    <a:gd name="T20" fmla="*/ 34123 w 36948"/>
                    <a:gd name="T21" fmla="*/ 7997 h 36948"/>
                    <a:gd name="T22" fmla="*/ 28952 w 36948"/>
                    <a:gd name="T23" fmla="*/ 2826 h 36948"/>
                    <a:gd name="T24" fmla="*/ 25151 w 36948"/>
                    <a:gd name="T25" fmla="*/ 5676 h 36948"/>
                    <a:gd name="T26" fmla="*/ 22803 w 36948"/>
                    <a:gd name="T27" fmla="*/ 4703 h 36948"/>
                    <a:gd name="T28" fmla="*/ 22131 w 36948"/>
                    <a:gd name="T29" fmla="*/ 0 h 36948"/>
                    <a:gd name="T30" fmla="*/ 14818 w 36948"/>
                    <a:gd name="T31" fmla="*/ 0 h 36948"/>
                    <a:gd name="T32" fmla="*/ 14146 w 36948"/>
                    <a:gd name="T33" fmla="*/ 4699 h 36948"/>
                    <a:gd name="T34" fmla="*/ 11795 w 36948"/>
                    <a:gd name="T35" fmla="*/ 5674 h 36948"/>
                    <a:gd name="T36" fmla="*/ 7997 w 36948"/>
                    <a:gd name="T37" fmla="*/ 2826 h 36948"/>
                    <a:gd name="T38" fmla="*/ 2826 w 36948"/>
                    <a:gd name="T39" fmla="*/ 7997 h 36948"/>
                    <a:gd name="T40" fmla="*/ 5676 w 36948"/>
                    <a:gd name="T41" fmla="*/ 11798 h 36948"/>
                    <a:gd name="T42" fmla="*/ 4703 w 36948"/>
                    <a:gd name="T43" fmla="*/ 14145 h 36948"/>
                    <a:gd name="T44" fmla="*/ 0 w 36948"/>
                    <a:gd name="T45" fmla="*/ 14818 h 36948"/>
                    <a:gd name="T46" fmla="*/ 0 w 36948"/>
                    <a:gd name="T47" fmla="*/ 22131 h 36948"/>
                    <a:gd name="T48" fmla="*/ 4699 w 36948"/>
                    <a:gd name="T49" fmla="*/ 22803 h 36948"/>
                    <a:gd name="T50" fmla="*/ 5674 w 36948"/>
                    <a:gd name="T51" fmla="*/ 25153 h 36948"/>
                    <a:gd name="T52" fmla="*/ 2826 w 36948"/>
                    <a:gd name="T53" fmla="*/ 28952 h 36948"/>
                    <a:gd name="T54" fmla="*/ 7997 w 36948"/>
                    <a:gd name="T55" fmla="*/ 34123 h 36948"/>
                    <a:gd name="T56" fmla="*/ 11798 w 36948"/>
                    <a:gd name="T57" fmla="*/ 31273 h 36948"/>
                    <a:gd name="T58" fmla="*/ 14145 w 36948"/>
                    <a:gd name="T59" fmla="*/ 32246 h 36948"/>
                    <a:gd name="T60" fmla="*/ 14818 w 36948"/>
                    <a:gd name="T61" fmla="*/ 36948 h 36948"/>
                    <a:gd name="T62" fmla="*/ 22131 w 36948"/>
                    <a:gd name="T63" fmla="*/ 36948 h 36948"/>
                    <a:gd name="T64" fmla="*/ 22803 w 36948"/>
                    <a:gd name="T65" fmla="*/ 32250 h 36948"/>
                    <a:gd name="T66" fmla="*/ 25153 w 36948"/>
                    <a:gd name="T67" fmla="*/ 31275 h 36948"/>
                    <a:gd name="T68" fmla="*/ 28952 w 36948"/>
                    <a:gd name="T69" fmla="*/ 34123 h 36948"/>
                    <a:gd name="T70" fmla="*/ 34123 w 36948"/>
                    <a:gd name="T71" fmla="*/ 28952 h 36948"/>
                    <a:gd name="T72" fmla="*/ 31273 w 36948"/>
                    <a:gd name="T73" fmla="*/ 25151 h 36948"/>
                    <a:gd name="T74" fmla="*/ 32245 w 36948"/>
                    <a:gd name="T75" fmla="*/ 22804 h 36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948" h="36948">
                      <a:moveTo>
                        <a:pt x="18474" y="27923"/>
                      </a:moveTo>
                      <a:cubicBezTo>
                        <a:pt x="13264" y="27923"/>
                        <a:pt x="9025" y="23685"/>
                        <a:pt x="9025" y="18474"/>
                      </a:cubicBezTo>
                      <a:cubicBezTo>
                        <a:pt x="9025" y="13260"/>
                        <a:pt x="13268" y="9025"/>
                        <a:pt x="18474" y="9025"/>
                      </a:cubicBezTo>
                      <a:cubicBezTo>
                        <a:pt x="23686" y="9025"/>
                        <a:pt x="27923" y="13266"/>
                        <a:pt x="27923" y="18474"/>
                      </a:cubicBezTo>
                      <a:cubicBezTo>
                        <a:pt x="27923" y="23685"/>
                        <a:pt x="23684" y="27923"/>
                        <a:pt x="18474" y="27923"/>
                      </a:cubicBezTo>
                      <a:close/>
                      <a:moveTo>
                        <a:pt x="32245" y="22804"/>
                      </a:moveTo>
                      <a:cubicBezTo>
                        <a:pt x="32756" y="22731"/>
                        <a:pt x="36547" y="22188"/>
                        <a:pt x="36948" y="22131"/>
                      </a:cubicBezTo>
                      <a:lnTo>
                        <a:pt x="36948" y="14818"/>
                      </a:lnTo>
                      <a:cubicBezTo>
                        <a:pt x="36765" y="14792"/>
                        <a:pt x="32471" y="14178"/>
                        <a:pt x="32249" y="14146"/>
                      </a:cubicBezTo>
                      <a:cubicBezTo>
                        <a:pt x="31998" y="13350"/>
                        <a:pt x="31674" y="12561"/>
                        <a:pt x="31275" y="11796"/>
                      </a:cubicBezTo>
                      <a:cubicBezTo>
                        <a:pt x="31400" y="11629"/>
                        <a:pt x="34018" y="8136"/>
                        <a:pt x="34123" y="7997"/>
                      </a:cubicBezTo>
                      <a:cubicBezTo>
                        <a:pt x="34117" y="7991"/>
                        <a:pt x="28963" y="2837"/>
                        <a:pt x="28952" y="2826"/>
                      </a:cubicBezTo>
                      <a:lnTo>
                        <a:pt x="25151" y="5676"/>
                      </a:lnTo>
                      <a:cubicBezTo>
                        <a:pt x="24397" y="5283"/>
                        <a:pt x="23607" y="4957"/>
                        <a:pt x="22803" y="4703"/>
                      </a:cubicBezTo>
                      <a:lnTo>
                        <a:pt x="22131" y="0"/>
                      </a:lnTo>
                      <a:lnTo>
                        <a:pt x="14818" y="0"/>
                      </a:lnTo>
                      <a:lnTo>
                        <a:pt x="14146" y="4699"/>
                      </a:lnTo>
                      <a:cubicBezTo>
                        <a:pt x="13358" y="4948"/>
                        <a:pt x="12572" y="5269"/>
                        <a:pt x="11795" y="5674"/>
                      </a:cubicBezTo>
                      <a:lnTo>
                        <a:pt x="7997" y="2826"/>
                      </a:lnTo>
                      <a:lnTo>
                        <a:pt x="2826" y="7997"/>
                      </a:lnTo>
                      <a:cubicBezTo>
                        <a:pt x="2928" y="8133"/>
                        <a:pt x="5549" y="11629"/>
                        <a:pt x="5676" y="11798"/>
                      </a:cubicBezTo>
                      <a:cubicBezTo>
                        <a:pt x="5297" y="12524"/>
                        <a:pt x="4965" y="13313"/>
                        <a:pt x="4703" y="14145"/>
                      </a:cubicBezTo>
                      <a:cubicBezTo>
                        <a:pt x="4686" y="14148"/>
                        <a:pt x="5" y="14817"/>
                        <a:pt x="0" y="14818"/>
                      </a:cubicBezTo>
                      <a:lnTo>
                        <a:pt x="0" y="22131"/>
                      </a:lnTo>
                      <a:cubicBezTo>
                        <a:pt x="127" y="22149"/>
                        <a:pt x="4652" y="22796"/>
                        <a:pt x="4699" y="22803"/>
                      </a:cubicBezTo>
                      <a:cubicBezTo>
                        <a:pt x="4954" y="23610"/>
                        <a:pt x="5280" y="24399"/>
                        <a:pt x="5674" y="25153"/>
                      </a:cubicBezTo>
                      <a:lnTo>
                        <a:pt x="2826" y="28952"/>
                      </a:lnTo>
                      <a:lnTo>
                        <a:pt x="7997" y="34123"/>
                      </a:lnTo>
                      <a:lnTo>
                        <a:pt x="11798" y="31273"/>
                      </a:lnTo>
                      <a:cubicBezTo>
                        <a:pt x="12550" y="31665"/>
                        <a:pt x="13336" y="31991"/>
                        <a:pt x="14145" y="32246"/>
                      </a:cubicBezTo>
                      <a:lnTo>
                        <a:pt x="14818" y="36948"/>
                      </a:lnTo>
                      <a:lnTo>
                        <a:pt x="22131" y="36948"/>
                      </a:lnTo>
                      <a:lnTo>
                        <a:pt x="22803" y="32250"/>
                      </a:lnTo>
                      <a:cubicBezTo>
                        <a:pt x="23613" y="31994"/>
                        <a:pt x="24396" y="31670"/>
                        <a:pt x="25153" y="31275"/>
                      </a:cubicBezTo>
                      <a:lnTo>
                        <a:pt x="28952" y="34123"/>
                      </a:lnTo>
                      <a:lnTo>
                        <a:pt x="34123" y="28952"/>
                      </a:lnTo>
                      <a:lnTo>
                        <a:pt x="31273" y="25151"/>
                      </a:lnTo>
                      <a:cubicBezTo>
                        <a:pt x="31655" y="24417"/>
                        <a:pt x="31986" y="23627"/>
                        <a:pt x="32245" y="228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1616">
                  <a:extLst>
                    <a:ext uri="{FF2B5EF4-FFF2-40B4-BE49-F238E27FC236}">
                      <a16:creationId xmlns:a16="http://schemas.microsoft.com/office/drawing/2014/main" id="{1EB9C283-36DF-47D5-B527-AB58E99F3348}"/>
                    </a:ext>
                  </a:extLst>
                </p:cNvPr>
                <p:cNvSpPr>
                  <a:spLocks/>
                </p:cNvSpPr>
                <p:nvPr/>
              </p:nvSpPr>
              <p:spPr bwMode="auto">
                <a:xfrm>
                  <a:off x="4019550" y="750888"/>
                  <a:ext cx="4233863" cy="1779588"/>
                </a:xfrm>
                <a:custGeom>
                  <a:avLst/>
                  <a:gdLst>
                    <a:gd name="T0" fmla="*/ 55254 w 72021"/>
                    <a:gd name="T1" fmla="*/ 21810 h 30304"/>
                    <a:gd name="T2" fmla="*/ 4101 w 72021"/>
                    <a:gd name="T3" fmla="*/ 29540 h 30304"/>
                    <a:gd name="T4" fmla="*/ 2012 w 72021"/>
                    <a:gd name="T5" fmla="*/ 30094 h 30304"/>
                    <a:gd name="T6" fmla="*/ 873 w 72021"/>
                    <a:gd name="T7" fmla="*/ 26797 h 30304"/>
                    <a:gd name="T8" fmla="*/ 62961 w 72021"/>
                    <a:gd name="T9" fmla="*/ 11087 h 30304"/>
                    <a:gd name="T10" fmla="*/ 67525 w 72021"/>
                    <a:gd name="T11" fmla="*/ 4736 h 30304"/>
                    <a:gd name="T12" fmla="*/ 72021 w 72021"/>
                    <a:gd name="T13" fmla="*/ 25111 h 30304"/>
                    <a:gd name="T14" fmla="*/ 51276 w 72021"/>
                    <a:gd name="T15" fmla="*/ 27347 h 30304"/>
                    <a:gd name="T16" fmla="*/ 55254 w 72021"/>
                    <a:gd name="T17" fmla="*/ 21810 h 30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21" h="30304">
                      <a:moveTo>
                        <a:pt x="55254" y="21810"/>
                      </a:moveTo>
                      <a:cubicBezTo>
                        <a:pt x="39622" y="11610"/>
                        <a:pt x="17589" y="15752"/>
                        <a:pt x="4101" y="29540"/>
                      </a:cubicBezTo>
                      <a:cubicBezTo>
                        <a:pt x="3559" y="30094"/>
                        <a:pt x="2757" y="30304"/>
                        <a:pt x="2012" y="30094"/>
                      </a:cubicBezTo>
                      <a:cubicBezTo>
                        <a:pt x="587" y="29693"/>
                        <a:pt x="0" y="27993"/>
                        <a:pt x="873" y="26797"/>
                      </a:cubicBezTo>
                      <a:cubicBezTo>
                        <a:pt x="14418" y="8235"/>
                        <a:pt x="41001" y="0"/>
                        <a:pt x="62961" y="11087"/>
                      </a:cubicBezTo>
                      <a:lnTo>
                        <a:pt x="67525" y="4736"/>
                      </a:lnTo>
                      <a:lnTo>
                        <a:pt x="72021" y="25111"/>
                      </a:lnTo>
                      <a:lnTo>
                        <a:pt x="51276" y="27347"/>
                      </a:lnTo>
                      <a:lnTo>
                        <a:pt x="55254" y="218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1617">
                  <a:extLst>
                    <a:ext uri="{FF2B5EF4-FFF2-40B4-BE49-F238E27FC236}">
                      <a16:creationId xmlns:a16="http://schemas.microsoft.com/office/drawing/2014/main" id="{C0850038-03FF-481B-9EBC-F18330AABBD1}"/>
                    </a:ext>
                  </a:extLst>
                </p:cNvPr>
                <p:cNvSpPr>
                  <a:spLocks/>
                </p:cNvSpPr>
                <p:nvPr/>
              </p:nvSpPr>
              <p:spPr bwMode="auto">
                <a:xfrm>
                  <a:off x="3937000" y="4325938"/>
                  <a:ext cx="4233863" cy="1781175"/>
                </a:xfrm>
                <a:custGeom>
                  <a:avLst/>
                  <a:gdLst>
                    <a:gd name="T0" fmla="*/ 16767 w 72021"/>
                    <a:gd name="T1" fmla="*/ 8494 h 30305"/>
                    <a:gd name="T2" fmla="*/ 67921 w 72021"/>
                    <a:gd name="T3" fmla="*/ 764 h 30305"/>
                    <a:gd name="T4" fmla="*/ 70010 w 72021"/>
                    <a:gd name="T5" fmla="*/ 210 h 30305"/>
                    <a:gd name="T6" fmla="*/ 71148 w 72021"/>
                    <a:gd name="T7" fmla="*/ 3507 h 30305"/>
                    <a:gd name="T8" fmla="*/ 9060 w 72021"/>
                    <a:gd name="T9" fmla="*/ 19218 h 30305"/>
                    <a:gd name="T10" fmla="*/ 4497 w 72021"/>
                    <a:gd name="T11" fmla="*/ 25569 h 30305"/>
                    <a:gd name="T12" fmla="*/ 0 w 72021"/>
                    <a:gd name="T13" fmla="*/ 5193 h 30305"/>
                    <a:gd name="T14" fmla="*/ 20746 w 72021"/>
                    <a:gd name="T15" fmla="*/ 2958 h 30305"/>
                    <a:gd name="T16" fmla="*/ 16767 w 72021"/>
                    <a:gd name="T17" fmla="*/ 8494 h 30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21" h="30305">
                      <a:moveTo>
                        <a:pt x="16767" y="8494"/>
                      </a:moveTo>
                      <a:cubicBezTo>
                        <a:pt x="32400" y="18694"/>
                        <a:pt x="54432" y="14553"/>
                        <a:pt x="67921" y="764"/>
                      </a:cubicBezTo>
                      <a:cubicBezTo>
                        <a:pt x="68462" y="211"/>
                        <a:pt x="69264" y="0"/>
                        <a:pt x="70010" y="210"/>
                      </a:cubicBezTo>
                      <a:cubicBezTo>
                        <a:pt x="71435" y="612"/>
                        <a:pt x="72021" y="2311"/>
                        <a:pt x="71148" y="3507"/>
                      </a:cubicBezTo>
                      <a:cubicBezTo>
                        <a:pt x="57603" y="22070"/>
                        <a:pt x="31021" y="30305"/>
                        <a:pt x="9060" y="19218"/>
                      </a:cubicBezTo>
                      <a:lnTo>
                        <a:pt x="4497" y="25569"/>
                      </a:lnTo>
                      <a:lnTo>
                        <a:pt x="0" y="5193"/>
                      </a:lnTo>
                      <a:lnTo>
                        <a:pt x="20746" y="2958"/>
                      </a:lnTo>
                      <a:lnTo>
                        <a:pt x="16767" y="84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Rectangle: Rounded Corners 21">
              <a:extLst>
                <a:ext uri="{FF2B5EF4-FFF2-40B4-BE49-F238E27FC236}">
                  <a16:creationId xmlns:a16="http://schemas.microsoft.com/office/drawing/2014/main" id="{4BC729DD-3710-4A4F-93E2-1589B8B57AB1}"/>
                </a:ext>
              </a:extLst>
            </p:cNvPr>
            <p:cNvSpPr/>
            <p:nvPr/>
          </p:nvSpPr>
          <p:spPr>
            <a:xfrm>
              <a:off x="7359544" y="6070448"/>
              <a:ext cx="4317483" cy="548640"/>
            </a:xfrm>
            <a:custGeom>
              <a:avLst/>
              <a:gdLst>
                <a:gd name="connsiteX0" fmla="*/ 0 w 4317483"/>
                <a:gd name="connsiteY0" fmla="*/ 214780 h 803756"/>
                <a:gd name="connsiteX1" fmla="*/ 214780 w 4317483"/>
                <a:gd name="connsiteY1" fmla="*/ 0 h 803756"/>
                <a:gd name="connsiteX2" fmla="*/ 4102703 w 4317483"/>
                <a:gd name="connsiteY2" fmla="*/ 0 h 803756"/>
                <a:gd name="connsiteX3" fmla="*/ 4317483 w 4317483"/>
                <a:gd name="connsiteY3" fmla="*/ 214780 h 803756"/>
                <a:gd name="connsiteX4" fmla="*/ 4317483 w 4317483"/>
                <a:gd name="connsiteY4" fmla="*/ 588976 h 803756"/>
                <a:gd name="connsiteX5" fmla="*/ 4102703 w 4317483"/>
                <a:gd name="connsiteY5" fmla="*/ 803756 h 803756"/>
                <a:gd name="connsiteX6" fmla="*/ 214780 w 4317483"/>
                <a:gd name="connsiteY6" fmla="*/ 803756 h 803756"/>
                <a:gd name="connsiteX7" fmla="*/ 0 w 4317483"/>
                <a:gd name="connsiteY7" fmla="*/ 588976 h 803756"/>
                <a:gd name="connsiteX8" fmla="*/ 0 w 4317483"/>
                <a:gd name="connsiteY8" fmla="*/ 214780 h 803756"/>
                <a:gd name="connsiteX0" fmla="*/ 214780 w 4317483"/>
                <a:gd name="connsiteY0" fmla="*/ 0 h 803756"/>
                <a:gd name="connsiteX1" fmla="*/ 4102703 w 4317483"/>
                <a:gd name="connsiteY1" fmla="*/ 0 h 803756"/>
                <a:gd name="connsiteX2" fmla="*/ 4317483 w 4317483"/>
                <a:gd name="connsiteY2" fmla="*/ 214780 h 803756"/>
                <a:gd name="connsiteX3" fmla="*/ 4317483 w 4317483"/>
                <a:gd name="connsiteY3" fmla="*/ 588976 h 803756"/>
                <a:gd name="connsiteX4" fmla="*/ 4102703 w 4317483"/>
                <a:gd name="connsiteY4" fmla="*/ 803756 h 803756"/>
                <a:gd name="connsiteX5" fmla="*/ 214780 w 4317483"/>
                <a:gd name="connsiteY5" fmla="*/ 803756 h 803756"/>
                <a:gd name="connsiteX6" fmla="*/ 0 w 4317483"/>
                <a:gd name="connsiteY6" fmla="*/ 588976 h 803756"/>
                <a:gd name="connsiteX7" fmla="*/ 0 w 4317483"/>
                <a:gd name="connsiteY7" fmla="*/ 214780 h 803756"/>
                <a:gd name="connsiteX8" fmla="*/ 306220 w 4317483"/>
                <a:gd name="connsiteY8" fmla="*/ 91440 h 803756"/>
                <a:gd name="connsiteX0" fmla="*/ 4102703 w 4317483"/>
                <a:gd name="connsiteY0" fmla="*/ 0 h 803756"/>
                <a:gd name="connsiteX1" fmla="*/ 4317483 w 4317483"/>
                <a:gd name="connsiteY1" fmla="*/ 214780 h 803756"/>
                <a:gd name="connsiteX2" fmla="*/ 4317483 w 4317483"/>
                <a:gd name="connsiteY2" fmla="*/ 588976 h 803756"/>
                <a:gd name="connsiteX3" fmla="*/ 4102703 w 4317483"/>
                <a:gd name="connsiteY3" fmla="*/ 803756 h 803756"/>
                <a:gd name="connsiteX4" fmla="*/ 214780 w 4317483"/>
                <a:gd name="connsiteY4" fmla="*/ 803756 h 803756"/>
                <a:gd name="connsiteX5" fmla="*/ 0 w 4317483"/>
                <a:gd name="connsiteY5" fmla="*/ 588976 h 803756"/>
                <a:gd name="connsiteX6" fmla="*/ 0 w 4317483"/>
                <a:gd name="connsiteY6" fmla="*/ 214780 h 803756"/>
                <a:gd name="connsiteX7" fmla="*/ 306220 w 4317483"/>
                <a:gd name="connsiteY7" fmla="*/ 91440 h 803756"/>
                <a:gd name="connsiteX0" fmla="*/ 4102703 w 4317483"/>
                <a:gd name="connsiteY0" fmla="*/ 0 h 803756"/>
                <a:gd name="connsiteX1" fmla="*/ 4317483 w 4317483"/>
                <a:gd name="connsiteY1" fmla="*/ 214780 h 803756"/>
                <a:gd name="connsiteX2" fmla="*/ 4317483 w 4317483"/>
                <a:gd name="connsiteY2" fmla="*/ 588976 h 803756"/>
                <a:gd name="connsiteX3" fmla="*/ 4102703 w 4317483"/>
                <a:gd name="connsiteY3" fmla="*/ 803756 h 803756"/>
                <a:gd name="connsiteX4" fmla="*/ 214780 w 4317483"/>
                <a:gd name="connsiteY4" fmla="*/ 803756 h 803756"/>
                <a:gd name="connsiteX5" fmla="*/ 0 w 4317483"/>
                <a:gd name="connsiteY5" fmla="*/ 588976 h 803756"/>
                <a:gd name="connsiteX6" fmla="*/ 0 w 4317483"/>
                <a:gd name="connsiteY6" fmla="*/ 214780 h 803756"/>
                <a:gd name="connsiteX0" fmla="*/ 4317483 w 4317483"/>
                <a:gd name="connsiteY0" fmla="*/ 0 h 588976"/>
                <a:gd name="connsiteX1" fmla="*/ 4317483 w 4317483"/>
                <a:gd name="connsiteY1" fmla="*/ 374196 h 588976"/>
                <a:gd name="connsiteX2" fmla="*/ 4102703 w 4317483"/>
                <a:gd name="connsiteY2" fmla="*/ 588976 h 588976"/>
                <a:gd name="connsiteX3" fmla="*/ 214780 w 4317483"/>
                <a:gd name="connsiteY3" fmla="*/ 588976 h 588976"/>
                <a:gd name="connsiteX4" fmla="*/ 0 w 4317483"/>
                <a:gd name="connsiteY4" fmla="*/ 374196 h 588976"/>
                <a:gd name="connsiteX5" fmla="*/ 0 w 4317483"/>
                <a:gd name="connsiteY5" fmla="*/ 0 h 58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483" h="588976">
                  <a:moveTo>
                    <a:pt x="4317483" y="0"/>
                  </a:moveTo>
                  <a:lnTo>
                    <a:pt x="4317483" y="374196"/>
                  </a:lnTo>
                  <a:cubicBezTo>
                    <a:pt x="4317483" y="492816"/>
                    <a:pt x="4221323" y="588976"/>
                    <a:pt x="4102703" y="588976"/>
                  </a:cubicBezTo>
                  <a:lnTo>
                    <a:pt x="214780" y="588976"/>
                  </a:lnTo>
                  <a:cubicBezTo>
                    <a:pt x="96160" y="588976"/>
                    <a:pt x="0" y="492816"/>
                    <a:pt x="0" y="374196"/>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9034EB26-51CA-4307-A7CC-805DA9A328E7}"/>
                </a:ext>
              </a:extLst>
            </p:cNvPr>
            <p:cNvSpPr>
              <a:spLocks noChangeAspect="1"/>
            </p:cNvSpPr>
            <p:nvPr/>
          </p:nvSpPr>
          <p:spPr>
            <a:xfrm>
              <a:off x="11589376" y="5901589"/>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1" name="11">
            <a:hlinkClick r:id="" action="ppaction://media"/>
            <a:extLst>
              <a:ext uri="{FF2B5EF4-FFF2-40B4-BE49-F238E27FC236}">
                <a16:creationId xmlns:a16="http://schemas.microsoft.com/office/drawing/2014/main" id="{B5C9115D-EFC6-8005-C097-EE2F3F5474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939964"/>
            <a:ext cx="609600" cy="609600"/>
          </a:xfrm>
          <a:prstGeom prst="rect">
            <a:avLst/>
          </a:prstGeom>
        </p:spPr>
      </p:pic>
    </p:spTree>
    <p:extLst>
      <p:ext uri="{BB962C8B-B14F-4D97-AF65-F5344CB8AC3E}">
        <p14:creationId xmlns:p14="http://schemas.microsoft.com/office/powerpoint/2010/main" val="3819679161"/>
      </p:ext>
    </p:extLst>
  </p:cSld>
  <p:clrMapOvr>
    <a:masterClrMapping/>
  </p:clrMapOvr>
  <mc:AlternateContent xmlns:mc="http://schemas.openxmlformats.org/markup-compatibility/2006">
    <mc:Choice xmlns:p14="http://schemas.microsoft.com/office/powerpoint/2010/main" Requires="p14">
      <p:transition spd="slow" p14:dur="2000" advClick="0" advTm="13990"/>
    </mc:Choice>
    <mc:Fallback>
      <p:transition spd="slow" advClick="0" advTm="13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92" fill="hold"/>
                                        <p:tgtEl>
                                          <p:spTgt spid="121"/>
                                        </p:tgtEl>
                                      </p:cBhvr>
                                    </p:cmd>
                                  </p:childTnLst>
                                </p:cTn>
                              </p:par>
                              <p:par>
                                <p:cTn id="7" presetID="16" presetClass="entr" presetSubtype="37" fill="hold" nodeType="withEffect">
                                  <p:stCondLst>
                                    <p:cond delay="0"/>
                                  </p:stCondLst>
                                  <p:childTnLst>
                                    <p:set>
                                      <p:cBhvr>
                                        <p:cTn id="8" dur="1" fill="hold">
                                          <p:stCondLst>
                                            <p:cond delay="0"/>
                                          </p:stCondLst>
                                        </p:cTn>
                                        <p:tgtEl>
                                          <p:spTgt spid="134"/>
                                        </p:tgtEl>
                                        <p:attrNameLst>
                                          <p:attrName>style.visibility</p:attrName>
                                        </p:attrNameLst>
                                      </p:cBhvr>
                                      <p:to>
                                        <p:strVal val="visible"/>
                                      </p:to>
                                    </p:set>
                                    <p:animEffect transition="in" filter="barn(outVertical)">
                                      <p:cBhvr>
                                        <p:cTn id="9" dur="500"/>
                                        <p:tgtEl>
                                          <p:spTgt spid="134"/>
                                        </p:tgtEl>
                                      </p:cBhvr>
                                    </p:animEffect>
                                  </p:childTnLst>
                                </p:cTn>
                              </p:par>
                              <p:par>
                                <p:cTn id="10" presetID="2" presetClass="entr" presetSubtype="4"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750"/>
                                  </p:stCondLst>
                                  <p:childTnLst>
                                    <p:set>
                                      <p:cBhvr>
                                        <p:cTn id="15" dur="1" fill="hold">
                                          <p:stCondLst>
                                            <p:cond delay="0"/>
                                          </p:stCondLst>
                                        </p:cTn>
                                        <p:tgtEl>
                                          <p:spTgt spid="120"/>
                                        </p:tgtEl>
                                        <p:attrNameLst>
                                          <p:attrName>style.visibility</p:attrName>
                                        </p:attrNameLst>
                                      </p:cBhvr>
                                      <p:to>
                                        <p:strVal val="visible"/>
                                      </p:to>
                                    </p:set>
                                    <p:anim calcmode="lin" valueType="num">
                                      <p:cBhvr additive="base">
                                        <p:cTn id="16" dur="500" fill="hold"/>
                                        <p:tgtEl>
                                          <p:spTgt spid="120"/>
                                        </p:tgtEl>
                                        <p:attrNameLst>
                                          <p:attrName>ppt_x</p:attrName>
                                        </p:attrNameLst>
                                      </p:cBhvr>
                                      <p:tavLst>
                                        <p:tav tm="0">
                                          <p:val>
                                            <p:strVal val="#ppt_x"/>
                                          </p:val>
                                        </p:tav>
                                        <p:tav tm="100000">
                                          <p:val>
                                            <p:strVal val="#ppt_x"/>
                                          </p:val>
                                        </p:tav>
                                      </p:tavLst>
                                    </p:anim>
                                    <p:anim calcmode="lin" valueType="num">
                                      <p:cBhvr additive="base">
                                        <p:cTn id="17" dur="500" fill="hold"/>
                                        <p:tgtEl>
                                          <p:spTgt spid="1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4500"/>
                                  </p:stCondLst>
                                  <p:childTnLst>
                                    <p:set>
                                      <p:cBhvr>
                                        <p:cTn id="19" dur="1" fill="hold">
                                          <p:stCondLst>
                                            <p:cond delay="0"/>
                                          </p:stCondLst>
                                        </p:cTn>
                                        <p:tgtEl>
                                          <p:spTgt spid="123"/>
                                        </p:tgtEl>
                                        <p:attrNameLst>
                                          <p:attrName>style.visibility</p:attrName>
                                        </p:attrNameLst>
                                      </p:cBhvr>
                                      <p:to>
                                        <p:strVal val="visible"/>
                                      </p:to>
                                    </p:set>
                                    <p:anim calcmode="lin" valueType="num">
                                      <p:cBhvr additive="base">
                                        <p:cTn id="20" dur="500" fill="hold"/>
                                        <p:tgtEl>
                                          <p:spTgt spid="123"/>
                                        </p:tgtEl>
                                        <p:attrNameLst>
                                          <p:attrName>ppt_x</p:attrName>
                                        </p:attrNameLst>
                                      </p:cBhvr>
                                      <p:tavLst>
                                        <p:tav tm="0">
                                          <p:val>
                                            <p:strVal val="#ppt_x"/>
                                          </p:val>
                                        </p:tav>
                                        <p:tav tm="100000">
                                          <p:val>
                                            <p:strVal val="#ppt_x"/>
                                          </p:val>
                                        </p:tav>
                                      </p:tavLst>
                                    </p:anim>
                                    <p:anim calcmode="lin" valueType="num">
                                      <p:cBhvr additive="base">
                                        <p:cTn id="21" dur="500" fill="hold"/>
                                        <p:tgtEl>
                                          <p:spTgt spid="123"/>
                                        </p:tgtEl>
                                        <p:attrNameLst>
                                          <p:attrName>ppt_y</p:attrName>
                                        </p:attrNameLst>
                                      </p:cBhvr>
                                      <p:tavLst>
                                        <p:tav tm="0">
                                          <p:val>
                                            <p:strVal val="1+#ppt_h/2"/>
                                          </p:val>
                                        </p:tav>
                                        <p:tav tm="100000">
                                          <p:val>
                                            <p:strVal val="#ppt_y"/>
                                          </p:val>
                                        </p:tav>
                                      </p:tavLst>
                                    </p:anim>
                                  </p:childTnLst>
                                </p:cTn>
                              </p:par>
                              <p:par>
                                <p:cTn id="22" presetID="2" presetClass="exit" presetSubtype="8" fill="hold" grpId="0" nodeType="withEffect">
                                  <p:stCondLst>
                                    <p:cond delay="13990"/>
                                  </p:stCondLst>
                                  <p:childTnLst>
                                    <p:anim calcmode="lin" valueType="num">
                                      <p:cBhvr additive="base">
                                        <p:cTn id="23" dur="500"/>
                                        <p:tgtEl>
                                          <p:spTgt spid="135"/>
                                        </p:tgtEl>
                                        <p:attrNameLst>
                                          <p:attrName>ppt_x</p:attrName>
                                        </p:attrNameLst>
                                      </p:cBhvr>
                                      <p:tavLst>
                                        <p:tav tm="0">
                                          <p:val>
                                            <p:strVal val="ppt_x"/>
                                          </p:val>
                                        </p:tav>
                                        <p:tav tm="100000">
                                          <p:val>
                                            <p:strVal val="0-ppt_w/2"/>
                                          </p:val>
                                        </p:tav>
                                      </p:tavLst>
                                    </p:anim>
                                    <p:anim calcmode="lin" valueType="num">
                                      <p:cBhvr additive="base">
                                        <p:cTn id="24" dur="500"/>
                                        <p:tgtEl>
                                          <p:spTgt spid="135"/>
                                        </p:tgtEl>
                                        <p:attrNameLst>
                                          <p:attrName>ppt_y</p:attrName>
                                        </p:attrNameLst>
                                      </p:cBhvr>
                                      <p:tavLst>
                                        <p:tav tm="0">
                                          <p:val>
                                            <p:strVal val="ppt_y"/>
                                          </p:val>
                                        </p:tav>
                                        <p:tav tm="100000">
                                          <p:val>
                                            <p:strVal val="ppt_y"/>
                                          </p:val>
                                        </p:tav>
                                      </p:tavLst>
                                    </p:anim>
                                    <p:set>
                                      <p:cBhvr>
                                        <p:cTn id="25" dur="1" fill="hold">
                                          <p:stCondLst>
                                            <p:cond delay="499"/>
                                          </p:stCondLst>
                                        </p:cTn>
                                        <p:tgtEl>
                                          <p:spTgt spid="135"/>
                                        </p:tgtEl>
                                        <p:attrNameLst>
                                          <p:attrName>style.visibility</p:attrName>
                                        </p:attrNameLst>
                                      </p:cBhvr>
                                      <p:to>
                                        <p:strVal val="hidden"/>
                                      </p:to>
                                    </p:set>
                                  </p:childTnLst>
                                </p:cTn>
                              </p:par>
                              <p:par>
                                <p:cTn id="26" presetID="2" presetClass="exit" presetSubtype="2" fill="hold" nodeType="withEffect">
                                  <p:stCondLst>
                                    <p:cond delay="13990"/>
                                  </p:stCondLst>
                                  <p:childTnLst>
                                    <p:anim calcmode="lin" valueType="num">
                                      <p:cBhvr additive="base">
                                        <p:cTn id="27" dur="500"/>
                                        <p:tgtEl>
                                          <p:spTgt spid="3"/>
                                        </p:tgtEl>
                                        <p:attrNameLst>
                                          <p:attrName>ppt_x</p:attrName>
                                        </p:attrNameLst>
                                      </p:cBhvr>
                                      <p:tavLst>
                                        <p:tav tm="0">
                                          <p:val>
                                            <p:strVal val="ppt_x"/>
                                          </p:val>
                                        </p:tav>
                                        <p:tav tm="100000">
                                          <p:val>
                                            <p:strVal val="1+ppt_w/2"/>
                                          </p:val>
                                        </p:tav>
                                      </p:tavLst>
                                    </p:anim>
                                    <p:anim calcmode="lin" valueType="num">
                                      <p:cBhvr additive="base">
                                        <p:cTn id="28" dur="500"/>
                                        <p:tgtEl>
                                          <p:spTgt spid="3"/>
                                        </p:tgtEl>
                                        <p:attrNameLst>
                                          <p:attrName>ppt_y</p:attrName>
                                        </p:attrNameLst>
                                      </p:cBhvr>
                                      <p:tavLst>
                                        <p:tav tm="0">
                                          <p:val>
                                            <p:strVal val="ppt_y"/>
                                          </p:val>
                                        </p:tav>
                                        <p:tav tm="100000">
                                          <p:val>
                                            <p:strVal val="ppt_y"/>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8" fill="hold" nodeType="withEffect">
                                  <p:stCondLst>
                                    <p:cond delay="13990"/>
                                  </p:stCondLst>
                                  <p:childTnLst>
                                    <p:anim calcmode="lin" valueType="num">
                                      <p:cBhvr additive="base">
                                        <p:cTn id="31" dur="500"/>
                                        <p:tgtEl>
                                          <p:spTgt spid="134"/>
                                        </p:tgtEl>
                                        <p:attrNameLst>
                                          <p:attrName>ppt_x</p:attrName>
                                        </p:attrNameLst>
                                      </p:cBhvr>
                                      <p:tavLst>
                                        <p:tav tm="0">
                                          <p:val>
                                            <p:strVal val="ppt_x"/>
                                          </p:val>
                                        </p:tav>
                                        <p:tav tm="100000">
                                          <p:val>
                                            <p:strVal val="0-ppt_w/2"/>
                                          </p:val>
                                        </p:tav>
                                      </p:tavLst>
                                    </p:anim>
                                    <p:anim calcmode="lin" valueType="num">
                                      <p:cBhvr additive="base">
                                        <p:cTn id="32" dur="500"/>
                                        <p:tgtEl>
                                          <p:spTgt spid="134"/>
                                        </p:tgtEl>
                                        <p:attrNameLst>
                                          <p:attrName>ppt_y</p:attrName>
                                        </p:attrNameLst>
                                      </p:cBhvr>
                                      <p:tavLst>
                                        <p:tav tm="0">
                                          <p:val>
                                            <p:strVal val="ppt_y"/>
                                          </p:val>
                                        </p:tav>
                                        <p:tav tm="100000">
                                          <p:val>
                                            <p:strVal val="ppt_y"/>
                                          </p:val>
                                        </p:tav>
                                      </p:tavLst>
                                    </p:anim>
                                    <p:set>
                                      <p:cBhvr>
                                        <p:cTn id="33" dur="1" fill="hold">
                                          <p:stCondLst>
                                            <p:cond delay="499"/>
                                          </p:stCondLst>
                                        </p:cTn>
                                        <p:tgtEl>
                                          <p:spTgt spid="134"/>
                                        </p:tgtEl>
                                        <p:attrNameLst>
                                          <p:attrName>style.visibility</p:attrName>
                                        </p:attrNameLst>
                                      </p:cBhvr>
                                      <p:to>
                                        <p:strVal val="hidden"/>
                                      </p:to>
                                    </p:set>
                                  </p:childTnLst>
                                </p:cTn>
                              </p:par>
                              <p:par>
                                <p:cTn id="34" presetID="2" presetClass="exit" presetSubtype="8" fill="hold" nodeType="withEffect">
                                  <p:stCondLst>
                                    <p:cond delay="13990"/>
                                  </p:stCondLst>
                                  <p:childTnLst>
                                    <p:anim calcmode="lin" valueType="num">
                                      <p:cBhvr additive="base">
                                        <p:cTn id="35" dur="500"/>
                                        <p:tgtEl>
                                          <p:spTgt spid="2"/>
                                        </p:tgtEl>
                                        <p:attrNameLst>
                                          <p:attrName>ppt_x</p:attrName>
                                        </p:attrNameLst>
                                      </p:cBhvr>
                                      <p:tavLst>
                                        <p:tav tm="0">
                                          <p:val>
                                            <p:strVal val="ppt_x"/>
                                          </p:val>
                                        </p:tav>
                                        <p:tav tm="100000">
                                          <p:val>
                                            <p:strVal val="0-ppt_w/2"/>
                                          </p:val>
                                        </p:tav>
                                      </p:tavLst>
                                    </p:anim>
                                    <p:anim calcmode="lin" valueType="num">
                                      <p:cBhvr additive="base">
                                        <p:cTn id="36" dur="500"/>
                                        <p:tgtEl>
                                          <p:spTgt spid="2"/>
                                        </p:tgtEl>
                                        <p:attrNameLst>
                                          <p:attrName>ppt_y</p:attrName>
                                        </p:attrNameLst>
                                      </p:cBhvr>
                                      <p:tavLst>
                                        <p:tav tm="0">
                                          <p:val>
                                            <p:strVal val="ppt_y"/>
                                          </p:val>
                                        </p:tav>
                                        <p:tav tm="100000">
                                          <p:val>
                                            <p:strVal val="ppt_y"/>
                                          </p:val>
                                        </p:tav>
                                      </p:tavLst>
                                    </p:anim>
                                    <p:set>
                                      <p:cBhvr>
                                        <p:cTn id="37" dur="1" fill="hold">
                                          <p:stCondLst>
                                            <p:cond delay="499"/>
                                          </p:stCondLst>
                                        </p:cTn>
                                        <p:tgtEl>
                                          <p:spTgt spid="2"/>
                                        </p:tgtEl>
                                        <p:attrNameLst>
                                          <p:attrName>style.visibility</p:attrName>
                                        </p:attrNameLst>
                                      </p:cBhvr>
                                      <p:to>
                                        <p:strVal val="hidden"/>
                                      </p:to>
                                    </p:set>
                                  </p:childTnLst>
                                </p:cTn>
                              </p:par>
                              <p:par>
                                <p:cTn id="38" presetID="2" presetClass="exit" presetSubtype="8" fill="hold" nodeType="withEffect">
                                  <p:stCondLst>
                                    <p:cond delay="13990"/>
                                  </p:stCondLst>
                                  <p:childTnLst>
                                    <p:anim calcmode="lin" valueType="num">
                                      <p:cBhvr additive="base">
                                        <p:cTn id="39" dur="500"/>
                                        <p:tgtEl>
                                          <p:spTgt spid="120"/>
                                        </p:tgtEl>
                                        <p:attrNameLst>
                                          <p:attrName>ppt_x</p:attrName>
                                        </p:attrNameLst>
                                      </p:cBhvr>
                                      <p:tavLst>
                                        <p:tav tm="0">
                                          <p:val>
                                            <p:strVal val="ppt_x"/>
                                          </p:val>
                                        </p:tav>
                                        <p:tav tm="100000">
                                          <p:val>
                                            <p:strVal val="0-ppt_w/2"/>
                                          </p:val>
                                        </p:tav>
                                      </p:tavLst>
                                    </p:anim>
                                    <p:anim calcmode="lin" valueType="num">
                                      <p:cBhvr additive="base">
                                        <p:cTn id="40" dur="500"/>
                                        <p:tgtEl>
                                          <p:spTgt spid="120"/>
                                        </p:tgtEl>
                                        <p:attrNameLst>
                                          <p:attrName>ppt_y</p:attrName>
                                        </p:attrNameLst>
                                      </p:cBhvr>
                                      <p:tavLst>
                                        <p:tav tm="0">
                                          <p:val>
                                            <p:strVal val="ppt_y"/>
                                          </p:val>
                                        </p:tav>
                                        <p:tav tm="100000">
                                          <p:val>
                                            <p:strVal val="ppt_y"/>
                                          </p:val>
                                        </p:tav>
                                      </p:tavLst>
                                    </p:anim>
                                    <p:set>
                                      <p:cBhvr>
                                        <p:cTn id="41" dur="1" fill="hold">
                                          <p:stCondLst>
                                            <p:cond delay="499"/>
                                          </p:stCondLst>
                                        </p:cTn>
                                        <p:tgtEl>
                                          <p:spTgt spid="120"/>
                                        </p:tgtEl>
                                        <p:attrNameLst>
                                          <p:attrName>style.visibility</p:attrName>
                                        </p:attrNameLst>
                                      </p:cBhvr>
                                      <p:to>
                                        <p:strVal val="hidden"/>
                                      </p:to>
                                    </p:set>
                                  </p:childTnLst>
                                </p:cTn>
                              </p:par>
                              <p:par>
                                <p:cTn id="42" presetID="2" presetClass="exit" presetSubtype="8" fill="hold" nodeType="withEffect">
                                  <p:stCondLst>
                                    <p:cond delay="13990"/>
                                  </p:stCondLst>
                                  <p:childTnLst>
                                    <p:anim calcmode="lin" valueType="num">
                                      <p:cBhvr additive="base">
                                        <p:cTn id="43" dur="500"/>
                                        <p:tgtEl>
                                          <p:spTgt spid="123"/>
                                        </p:tgtEl>
                                        <p:attrNameLst>
                                          <p:attrName>ppt_x</p:attrName>
                                        </p:attrNameLst>
                                      </p:cBhvr>
                                      <p:tavLst>
                                        <p:tav tm="0">
                                          <p:val>
                                            <p:strVal val="ppt_x"/>
                                          </p:val>
                                        </p:tav>
                                        <p:tav tm="100000">
                                          <p:val>
                                            <p:strVal val="0-ppt_w/2"/>
                                          </p:val>
                                        </p:tav>
                                      </p:tavLst>
                                    </p:anim>
                                    <p:anim calcmode="lin" valueType="num">
                                      <p:cBhvr additive="base">
                                        <p:cTn id="44" dur="500"/>
                                        <p:tgtEl>
                                          <p:spTgt spid="123"/>
                                        </p:tgtEl>
                                        <p:attrNameLst>
                                          <p:attrName>ppt_y</p:attrName>
                                        </p:attrNameLst>
                                      </p:cBhvr>
                                      <p:tavLst>
                                        <p:tav tm="0">
                                          <p:val>
                                            <p:strVal val="ppt_y"/>
                                          </p:val>
                                        </p:tav>
                                        <p:tav tm="100000">
                                          <p:val>
                                            <p:strVal val="ppt_y"/>
                                          </p:val>
                                        </p:tav>
                                      </p:tavLst>
                                    </p:anim>
                                    <p:set>
                                      <p:cBhvr>
                                        <p:cTn id="45" dur="1" fill="hold">
                                          <p:stCondLst>
                                            <p:cond delay="499"/>
                                          </p:stCondLst>
                                        </p:cTn>
                                        <p:tgtEl>
                                          <p:spTgt spid="123"/>
                                        </p:tgtEl>
                                        <p:attrNameLst>
                                          <p:attrName>style.visibility</p:attrName>
                                        </p:attrNameLst>
                                      </p:cBhvr>
                                      <p:to>
                                        <p:strVal val="hidden"/>
                                      </p:to>
                                    </p:set>
                                  </p:childTnLst>
                                </p:cTn>
                              </p:par>
                              <p:par>
                                <p:cTn id="46" presetID="2" presetClass="exit" presetSubtype="8" fill="hold" grpId="0" nodeType="withEffect">
                                  <p:stCondLst>
                                    <p:cond delay="13990"/>
                                  </p:stCondLst>
                                  <p:childTnLst>
                                    <p:anim calcmode="lin" valueType="num">
                                      <p:cBhvr additive="base">
                                        <p:cTn id="47" dur="500"/>
                                        <p:tgtEl>
                                          <p:spTgt spid="147"/>
                                        </p:tgtEl>
                                        <p:attrNameLst>
                                          <p:attrName>ppt_x</p:attrName>
                                        </p:attrNameLst>
                                      </p:cBhvr>
                                      <p:tavLst>
                                        <p:tav tm="0">
                                          <p:val>
                                            <p:strVal val="ppt_x"/>
                                          </p:val>
                                        </p:tav>
                                        <p:tav tm="100000">
                                          <p:val>
                                            <p:strVal val="0-ppt_w/2"/>
                                          </p:val>
                                        </p:tav>
                                      </p:tavLst>
                                    </p:anim>
                                    <p:anim calcmode="lin" valueType="num">
                                      <p:cBhvr additive="base">
                                        <p:cTn id="48" dur="500"/>
                                        <p:tgtEl>
                                          <p:spTgt spid="147"/>
                                        </p:tgtEl>
                                        <p:attrNameLst>
                                          <p:attrName>ppt_y</p:attrName>
                                        </p:attrNameLst>
                                      </p:cBhvr>
                                      <p:tavLst>
                                        <p:tav tm="0">
                                          <p:val>
                                            <p:strVal val="ppt_y"/>
                                          </p:val>
                                        </p:tav>
                                        <p:tav tm="100000">
                                          <p:val>
                                            <p:strVal val="ppt_y"/>
                                          </p:val>
                                        </p:tav>
                                      </p:tavLst>
                                    </p:anim>
                                    <p:set>
                                      <p:cBhvr>
                                        <p:cTn id="49" dur="1" fill="hold">
                                          <p:stCondLst>
                                            <p:cond delay="499"/>
                                          </p:stCondLst>
                                        </p:cTn>
                                        <p:tgtEl>
                                          <p:spTgt spid="1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21"/>
                </p:tgtEl>
              </p:cMediaNode>
            </p:audio>
          </p:childTnLst>
        </p:cTn>
      </p:par>
    </p:tnLst>
    <p:bldLst>
      <p:bldP spid="147" grpId="0" animBg="1"/>
      <p:bldP spid="1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002060"/>
                </a:solidFill>
                <a:latin typeface="Atkinson Hyperlegible" pitchFamily="2" charset="0"/>
              </a:rPr>
              <a:t>WASH FIT helps to improve all of these </a:t>
            </a:r>
          </a:p>
        </p:txBody>
      </p:sp>
      <p:grpSp>
        <p:nvGrpSpPr>
          <p:cNvPr id="21" name="Group 20">
            <a:extLst>
              <a:ext uri="{FF2B5EF4-FFF2-40B4-BE49-F238E27FC236}">
                <a16:creationId xmlns:a16="http://schemas.microsoft.com/office/drawing/2014/main" id="{5EF130EF-B199-433C-A577-7240EFE7F069}"/>
              </a:ext>
            </a:extLst>
          </p:cNvPr>
          <p:cNvGrpSpPr/>
          <p:nvPr/>
        </p:nvGrpSpPr>
        <p:grpSpPr>
          <a:xfrm>
            <a:off x="7893011" y="4048401"/>
            <a:ext cx="4081362" cy="2581000"/>
            <a:chOff x="7893011" y="4048401"/>
            <a:chExt cx="4081362" cy="2581000"/>
          </a:xfrm>
        </p:grpSpPr>
        <p:sp>
          <p:nvSpPr>
            <p:cNvPr id="77" name="Rectangle 76">
              <a:extLst>
                <a:ext uri="{FF2B5EF4-FFF2-40B4-BE49-F238E27FC236}">
                  <a16:creationId xmlns:a16="http://schemas.microsoft.com/office/drawing/2014/main" id="{32D05B1B-3E26-0744-EC9D-E4A120C04297}"/>
                </a:ext>
              </a:extLst>
            </p:cNvPr>
            <p:cNvSpPr/>
            <p:nvPr/>
          </p:nvSpPr>
          <p:spPr>
            <a:xfrm rot="16200000">
              <a:off x="8643192" y="3298220"/>
              <a:ext cx="2581000" cy="4081361"/>
            </a:xfrm>
            <a:prstGeom prst="rect">
              <a:avLst/>
            </a:prstGeom>
            <a:gradFill>
              <a:gsLst>
                <a:gs pos="0">
                  <a:schemeClr val="bg1">
                    <a:alpha val="50000"/>
                  </a:schemeClr>
                </a:gs>
                <a:gs pos="100000">
                  <a:schemeClr val="bg1"/>
                </a:gs>
              </a:gsLst>
              <a:lin ang="0" scaled="1"/>
            </a:gradFill>
            <a:ln w="12700">
              <a:gradFill flip="none" rotWithShape="1">
                <a:gsLst>
                  <a:gs pos="31000">
                    <a:srgbClr val="5B2C86"/>
                  </a:gs>
                  <a:gs pos="0">
                    <a:schemeClr val="bg1"/>
                  </a:gs>
                  <a:gs pos="100000">
                    <a:srgbClr val="5B2C86"/>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sp>
          <p:nvSpPr>
            <p:cNvPr id="79" name="TextBox 78">
              <a:extLst>
                <a:ext uri="{FF2B5EF4-FFF2-40B4-BE49-F238E27FC236}">
                  <a16:creationId xmlns:a16="http://schemas.microsoft.com/office/drawing/2014/main" id="{1274BED4-602D-6EB1-D1D3-B91B8151974E}"/>
                </a:ext>
              </a:extLst>
            </p:cNvPr>
            <p:cNvSpPr txBox="1"/>
            <p:nvPr/>
          </p:nvSpPr>
          <p:spPr>
            <a:xfrm>
              <a:off x="7893012" y="4524167"/>
              <a:ext cx="4081361" cy="1785104"/>
            </a:xfrm>
            <a:prstGeom prst="rect">
              <a:avLst/>
            </a:prstGeom>
            <a:noFill/>
            <a:effectLst/>
          </p:spPr>
          <p:txBody>
            <a:bodyPr wrap="square">
              <a:spAutoFit/>
            </a:bodyPr>
            <a:lstStyle>
              <a:defPPr>
                <a:defRPr lang="en-US"/>
              </a:defPPr>
              <a:lvl1pPr defTabSz="914400" latinLnBrk="1">
                <a:defRPr>
                  <a:solidFill>
                    <a:srgbClr val="292929"/>
                  </a:solidFill>
                  <a:latin typeface="Atkinson Hyperlegible" pitchFamily="2" charset="0"/>
                  <a:cs typeface="Arial" pitchFamily="34" charset="0"/>
                </a:defRPr>
              </a:lvl1pPr>
              <a:lvl2pPr defTabSz="914400" latinLnBrk="1"/>
              <a:lvl3pPr defTabSz="914400" latinLnBrk="1"/>
              <a:lvl4pPr defTabSz="914400" latinLnBrk="1"/>
              <a:lvl5pPr defTabSz="914400" latinLnBrk="1"/>
              <a:lvl6pPr defTabSz="914400" latinLnBrk="1"/>
              <a:lvl7pPr defTabSz="914400" latinLnBrk="1"/>
              <a:lvl8pPr defTabSz="914400" latinLnBrk="1"/>
              <a:lvl9pPr defTabSz="914400" latinLnBrk="1"/>
            </a:lstStyle>
            <a:p>
              <a:pPr algn="ctr" defTabSz="457200" latinLnBrk="0">
                <a:spcBef>
                  <a:spcPts val="600"/>
                </a:spcBef>
              </a:pPr>
              <a:r>
                <a:rPr lang="en-US" sz="2000" b="1" dirty="0">
                  <a:solidFill>
                    <a:schemeClr val="tx1"/>
                  </a:solidFill>
                  <a:latin typeface="Atkinson Hyperlegible" pitchFamily="2" charset="77"/>
                  <a:cs typeface="+mn-cs"/>
                </a:rPr>
                <a:t>Quality of care</a:t>
              </a:r>
            </a:p>
            <a:p>
              <a:pPr algn="ctr" defTabSz="457200" latinLnBrk="0">
                <a:spcBef>
                  <a:spcPts val="600"/>
                </a:spcBef>
              </a:pPr>
              <a:r>
                <a:rPr lang="en-US" sz="2000" dirty="0">
                  <a:solidFill>
                    <a:schemeClr val="tx1"/>
                  </a:solidFill>
                  <a:latin typeface="Atkinson Hyperlegible" pitchFamily="2" charset="77"/>
                  <a:cs typeface="+mn-cs"/>
                </a:rPr>
                <a:t>Preserves dignity, respect and provides a supportive environment </a:t>
              </a:r>
            </a:p>
            <a:p>
              <a:pPr algn="ctr" defTabSz="457200" latinLnBrk="0">
                <a:spcBef>
                  <a:spcPts val="600"/>
                </a:spcBef>
                <a:spcAft>
                  <a:spcPts val="600"/>
                </a:spcAft>
              </a:pPr>
              <a:r>
                <a:rPr lang="en-US" sz="2000" dirty="0">
                  <a:solidFill>
                    <a:schemeClr val="tx1"/>
                  </a:solidFill>
                  <a:latin typeface="Atkinson Hyperlegible" pitchFamily="2" charset="77"/>
                  <a:cs typeface="+mn-cs"/>
                </a:rPr>
                <a:t>Healthier more productive communities</a:t>
              </a:r>
            </a:p>
          </p:txBody>
        </p:sp>
      </p:grpSp>
      <p:grpSp>
        <p:nvGrpSpPr>
          <p:cNvPr id="11" name="Group 10">
            <a:extLst>
              <a:ext uri="{FF2B5EF4-FFF2-40B4-BE49-F238E27FC236}">
                <a16:creationId xmlns:a16="http://schemas.microsoft.com/office/drawing/2014/main" id="{6F54F6BD-E730-4F4E-B0B7-27DC6AA16BCA}"/>
              </a:ext>
            </a:extLst>
          </p:cNvPr>
          <p:cNvGrpSpPr/>
          <p:nvPr/>
        </p:nvGrpSpPr>
        <p:grpSpPr>
          <a:xfrm>
            <a:off x="9388252" y="3594874"/>
            <a:ext cx="914400" cy="914400"/>
            <a:chOff x="9388252" y="3594874"/>
            <a:chExt cx="914400" cy="914400"/>
          </a:xfrm>
        </p:grpSpPr>
        <p:sp>
          <p:nvSpPr>
            <p:cNvPr id="78" name="Oval 77">
              <a:extLst>
                <a:ext uri="{FF2B5EF4-FFF2-40B4-BE49-F238E27FC236}">
                  <a16:creationId xmlns:a16="http://schemas.microsoft.com/office/drawing/2014/main" id="{D17D6AC2-B93A-A6E7-D21A-4BA4CD12F9B6}"/>
                </a:ext>
              </a:extLst>
            </p:cNvPr>
            <p:cNvSpPr/>
            <p:nvPr/>
          </p:nvSpPr>
          <p:spPr>
            <a:xfrm>
              <a:off x="9388252" y="3594874"/>
              <a:ext cx="914400" cy="914400"/>
            </a:xfrm>
            <a:prstGeom prst="ellipse">
              <a:avLst/>
            </a:prstGeom>
            <a:solidFill>
              <a:srgbClr val="5B2C8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tkinson Hyperlegible" pitchFamily="2" charset="0"/>
              </a:endParaRPr>
            </a:p>
          </p:txBody>
        </p:sp>
        <p:grpSp>
          <p:nvGrpSpPr>
            <p:cNvPr id="81" name="Group 76">
              <a:extLst>
                <a:ext uri="{FF2B5EF4-FFF2-40B4-BE49-F238E27FC236}">
                  <a16:creationId xmlns:a16="http://schemas.microsoft.com/office/drawing/2014/main" id="{29D2F0BE-FD1D-F832-1BA3-AA1DC2EBF7FC}"/>
                </a:ext>
              </a:extLst>
            </p:cNvPr>
            <p:cNvGrpSpPr>
              <a:grpSpLocks noChangeAspect="1"/>
            </p:cNvGrpSpPr>
            <p:nvPr/>
          </p:nvGrpSpPr>
          <p:grpSpPr bwMode="auto">
            <a:xfrm>
              <a:off x="9591374" y="3851963"/>
              <a:ext cx="508156" cy="400223"/>
              <a:chOff x="15392" y="-2726"/>
              <a:chExt cx="3710" cy="2922"/>
            </a:xfrm>
            <a:solidFill>
              <a:schemeClr val="bg1"/>
            </a:solidFill>
          </p:grpSpPr>
          <p:sp>
            <p:nvSpPr>
              <p:cNvPr id="82" name="Freeform 77">
                <a:extLst>
                  <a:ext uri="{FF2B5EF4-FFF2-40B4-BE49-F238E27FC236}">
                    <a16:creationId xmlns:a16="http://schemas.microsoft.com/office/drawing/2014/main" id="{05FCEE80-882B-3B4C-B64A-FA70DBE4E880}"/>
                  </a:ext>
                </a:extLst>
              </p:cNvPr>
              <p:cNvSpPr>
                <a:spLocks noEditPoints="1"/>
              </p:cNvSpPr>
              <p:nvPr/>
            </p:nvSpPr>
            <p:spPr bwMode="auto">
              <a:xfrm>
                <a:off x="16483" y="-2726"/>
                <a:ext cx="1155" cy="952"/>
              </a:xfrm>
              <a:custGeom>
                <a:avLst/>
                <a:gdLst>
                  <a:gd name="T0" fmla="*/ 8212 w 8912"/>
                  <a:gd name="T1" fmla="*/ 5232 h 7354"/>
                  <a:gd name="T2" fmla="*/ 8066 w 8912"/>
                  <a:gd name="T3" fmla="*/ 5377 h 7354"/>
                  <a:gd name="T4" fmla="*/ 846 w 8912"/>
                  <a:gd name="T5" fmla="*/ 5377 h 7354"/>
                  <a:gd name="T6" fmla="*/ 700 w 8912"/>
                  <a:gd name="T7" fmla="*/ 5232 h 7354"/>
                  <a:gd name="T8" fmla="*/ 700 w 8912"/>
                  <a:gd name="T9" fmla="*/ 1234 h 7354"/>
                  <a:gd name="T10" fmla="*/ 846 w 8912"/>
                  <a:gd name="T11" fmla="*/ 1090 h 7354"/>
                  <a:gd name="T12" fmla="*/ 8066 w 8912"/>
                  <a:gd name="T13" fmla="*/ 1090 h 7354"/>
                  <a:gd name="T14" fmla="*/ 8212 w 8912"/>
                  <a:gd name="T15" fmla="*/ 1234 h 7354"/>
                  <a:gd name="T16" fmla="*/ 8212 w 8912"/>
                  <a:gd name="T17" fmla="*/ 5232 h 7354"/>
                  <a:gd name="T18" fmla="*/ 8417 w 8912"/>
                  <a:gd name="T19" fmla="*/ 0 h 7354"/>
                  <a:gd name="T20" fmla="*/ 495 w 8912"/>
                  <a:gd name="T21" fmla="*/ 0 h 7354"/>
                  <a:gd name="T22" fmla="*/ 0 w 8912"/>
                  <a:gd name="T23" fmla="*/ 496 h 7354"/>
                  <a:gd name="T24" fmla="*/ 0 w 8912"/>
                  <a:gd name="T25" fmla="*/ 6859 h 7354"/>
                  <a:gd name="T26" fmla="*/ 495 w 8912"/>
                  <a:gd name="T27" fmla="*/ 7354 h 7354"/>
                  <a:gd name="T28" fmla="*/ 8417 w 8912"/>
                  <a:gd name="T29" fmla="*/ 7354 h 7354"/>
                  <a:gd name="T30" fmla="*/ 8912 w 8912"/>
                  <a:gd name="T31" fmla="*/ 6859 h 7354"/>
                  <a:gd name="T32" fmla="*/ 8912 w 8912"/>
                  <a:gd name="T33" fmla="*/ 496 h 7354"/>
                  <a:gd name="T34" fmla="*/ 8417 w 8912"/>
                  <a:gd name="T35" fmla="*/ 0 h 7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12" h="7354">
                    <a:moveTo>
                      <a:pt x="8212" y="5232"/>
                    </a:moveTo>
                    <a:cubicBezTo>
                      <a:pt x="8212" y="5312"/>
                      <a:pt x="8147" y="5377"/>
                      <a:pt x="8066" y="5377"/>
                    </a:cubicBezTo>
                    <a:lnTo>
                      <a:pt x="846" y="5377"/>
                    </a:lnTo>
                    <a:cubicBezTo>
                      <a:pt x="765" y="5377"/>
                      <a:pt x="700" y="5312"/>
                      <a:pt x="700" y="5232"/>
                    </a:cubicBezTo>
                    <a:lnTo>
                      <a:pt x="700" y="1234"/>
                    </a:lnTo>
                    <a:cubicBezTo>
                      <a:pt x="700" y="1154"/>
                      <a:pt x="765" y="1090"/>
                      <a:pt x="846" y="1090"/>
                    </a:cubicBezTo>
                    <a:lnTo>
                      <a:pt x="8066" y="1090"/>
                    </a:lnTo>
                    <a:cubicBezTo>
                      <a:pt x="8147" y="1090"/>
                      <a:pt x="8212" y="1154"/>
                      <a:pt x="8212" y="1234"/>
                    </a:cubicBezTo>
                    <a:lnTo>
                      <a:pt x="8212" y="5232"/>
                    </a:lnTo>
                    <a:close/>
                    <a:moveTo>
                      <a:pt x="8417" y="0"/>
                    </a:moveTo>
                    <a:lnTo>
                      <a:pt x="495" y="0"/>
                    </a:lnTo>
                    <a:cubicBezTo>
                      <a:pt x="221" y="0"/>
                      <a:pt x="0" y="223"/>
                      <a:pt x="0" y="496"/>
                    </a:cubicBezTo>
                    <a:lnTo>
                      <a:pt x="0" y="6859"/>
                    </a:lnTo>
                    <a:cubicBezTo>
                      <a:pt x="0" y="7132"/>
                      <a:pt x="221" y="7354"/>
                      <a:pt x="495" y="7354"/>
                    </a:cubicBezTo>
                    <a:lnTo>
                      <a:pt x="8417" y="7354"/>
                    </a:lnTo>
                    <a:cubicBezTo>
                      <a:pt x="8690" y="7354"/>
                      <a:pt x="8912" y="7132"/>
                      <a:pt x="8912" y="6859"/>
                    </a:cubicBezTo>
                    <a:lnTo>
                      <a:pt x="8912" y="496"/>
                    </a:lnTo>
                    <a:cubicBezTo>
                      <a:pt x="8912" y="223"/>
                      <a:pt x="8690" y="0"/>
                      <a:pt x="84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78">
                <a:extLst>
                  <a:ext uri="{FF2B5EF4-FFF2-40B4-BE49-F238E27FC236}">
                    <a16:creationId xmlns:a16="http://schemas.microsoft.com/office/drawing/2014/main" id="{88F92707-CFB4-8050-45CF-25BC43ACA59B}"/>
                  </a:ext>
                </a:extLst>
              </p:cNvPr>
              <p:cNvSpPr>
                <a:spLocks/>
              </p:cNvSpPr>
              <p:nvPr/>
            </p:nvSpPr>
            <p:spPr bwMode="auto">
              <a:xfrm>
                <a:off x="16635" y="-2506"/>
                <a:ext cx="849" cy="420"/>
              </a:xfrm>
              <a:custGeom>
                <a:avLst/>
                <a:gdLst>
                  <a:gd name="T0" fmla="*/ 5389 w 6560"/>
                  <a:gd name="T1" fmla="*/ 1594 h 3243"/>
                  <a:gd name="T2" fmla="*/ 5388 w 6560"/>
                  <a:gd name="T3" fmla="*/ 1593 h 3243"/>
                  <a:gd name="T4" fmla="*/ 5039 w 6560"/>
                  <a:gd name="T5" fmla="*/ 1015 h 3243"/>
                  <a:gd name="T6" fmla="*/ 4868 w 6560"/>
                  <a:gd name="T7" fmla="*/ 930 h 3243"/>
                  <a:gd name="T8" fmla="*/ 4718 w 6560"/>
                  <a:gd name="T9" fmla="*/ 1049 h 3243"/>
                  <a:gd name="T10" fmla="*/ 4212 w 6560"/>
                  <a:gd name="T11" fmla="*/ 2499 h 3243"/>
                  <a:gd name="T12" fmla="*/ 4208 w 6560"/>
                  <a:gd name="T13" fmla="*/ 2499 h 3243"/>
                  <a:gd name="T14" fmla="*/ 3450 w 6560"/>
                  <a:gd name="T15" fmla="*/ 127 h 3243"/>
                  <a:gd name="T16" fmla="*/ 3287 w 6560"/>
                  <a:gd name="T17" fmla="*/ 3 h 3243"/>
                  <a:gd name="T18" fmla="*/ 3115 w 6560"/>
                  <a:gd name="T19" fmla="*/ 115 h 3243"/>
                  <a:gd name="T20" fmla="*/ 2449 w 6560"/>
                  <a:gd name="T21" fmla="*/ 1774 h 3243"/>
                  <a:gd name="T22" fmla="*/ 2446 w 6560"/>
                  <a:gd name="T23" fmla="*/ 1774 h 3243"/>
                  <a:gd name="T24" fmla="*/ 1984 w 6560"/>
                  <a:gd name="T25" fmla="*/ 817 h 3243"/>
                  <a:gd name="T26" fmla="*/ 1831 w 6560"/>
                  <a:gd name="T27" fmla="*/ 717 h 3243"/>
                  <a:gd name="T28" fmla="*/ 1670 w 6560"/>
                  <a:gd name="T29" fmla="*/ 804 h 3243"/>
                  <a:gd name="T30" fmla="*/ 1206 w 6560"/>
                  <a:gd name="T31" fmla="*/ 1593 h 3243"/>
                  <a:gd name="T32" fmla="*/ 1204 w 6560"/>
                  <a:gd name="T33" fmla="*/ 1594 h 3243"/>
                  <a:gd name="T34" fmla="*/ 49 w 6560"/>
                  <a:gd name="T35" fmla="*/ 1594 h 3243"/>
                  <a:gd name="T36" fmla="*/ 0 w 6560"/>
                  <a:gd name="T37" fmla="*/ 1642 h 3243"/>
                  <a:gd name="T38" fmla="*/ 0 w 6560"/>
                  <a:gd name="T39" fmla="*/ 1901 h 3243"/>
                  <a:gd name="T40" fmla="*/ 49 w 6560"/>
                  <a:gd name="T41" fmla="*/ 1950 h 3243"/>
                  <a:gd name="T42" fmla="*/ 1307 w 6560"/>
                  <a:gd name="T43" fmla="*/ 1950 h 3243"/>
                  <a:gd name="T44" fmla="*/ 1460 w 6560"/>
                  <a:gd name="T45" fmla="*/ 1862 h 3243"/>
                  <a:gd name="T46" fmla="*/ 1807 w 6560"/>
                  <a:gd name="T47" fmla="*/ 1274 h 3243"/>
                  <a:gd name="T48" fmla="*/ 1810 w 6560"/>
                  <a:gd name="T49" fmla="*/ 1274 h 3243"/>
                  <a:gd name="T50" fmla="*/ 2303 w 6560"/>
                  <a:gd name="T51" fmla="*/ 2295 h 3243"/>
                  <a:gd name="T52" fmla="*/ 2469 w 6560"/>
                  <a:gd name="T53" fmla="*/ 2395 h 3243"/>
                  <a:gd name="T54" fmla="*/ 2628 w 6560"/>
                  <a:gd name="T55" fmla="*/ 2284 h 3243"/>
                  <a:gd name="T56" fmla="*/ 3260 w 6560"/>
                  <a:gd name="T57" fmla="*/ 710 h 3243"/>
                  <a:gd name="T58" fmla="*/ 3263 w 6560"/>
                  <a:gd name="T59" fmla="*/ 710 h 3243"/>
                  <a:gd name="T60" fmla="*/ 4033 w 6560"/>
                  <a:gd name="T61" fmla="*/ 3120 h 3243"/>
                  <a:gd name="T62" fmla="*/ 4201 w 6560"/>
                  <a:gd name="T63" fmla="*/ 3243 h 3243"/>
                  <a:gd name="T64" fmla="*/ 4201 w 6560"/>
                  <a:gd name="T65" fmla="*/ 3243 h 3243"/>
                  <a:gd name="T66" fmla="*/ 4371 w 6560"/>
                  <a:gd name="T67" fmla="*/ 3122 h 3243"/>
                  <a:gd name="T68" fmla="*/ 4928 w 6560"/>
                  <a:gd name="T69" fmla="*/ 1527 h 3243"/>
                  <a:gd name="T70" fmla="*/ 4931 w 6560"/>
                  <a:gd name="T71" fmla="*/ 1526 h 3243"/>
                  <a:gd name="T72" fmla="*/ 5135 w 6560"/>
                  <a:gd name="T73" fmla="*/ 1863 h 3243"/>
                  <a:gd name="T74" fmla="*/ 5289 w 6560"/>
                  <a:gd name="T75" fmla="*/ 1950 h 3243"/>
                  <a:gd name="T76" fmla="*/ 6511 w 6560"/>
                  <a:gd name="T77" fmla="*/ 1950 h 3243"/>
                  <a:gd name="T78" fmla="*/ 6560 w 6560"/>
                  <a:gd name="T79" fmla="*/ 1901 h 3243"/>
                  <a:gd name="T80" fmla="*/ 6560 w 6560"/>
                  <a:gd name="T81" fmla="*/ 1642 h 3243"/>
                  <a:gd name="T82" fmla="*/ 6511 w 6560"/>
                  <a:gd name="T83" fmla="*/ 1594 h 3243"/>
                  <a:gd name="T84" fmla="*/ 5389 w 6560"/>
                  <a:gd name="T85" fmla="*/ 1594 h 3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60" h="3243">
                    <a:moveTo>
                      <a:pt x="5389" y="1594"/>
                    </a:moveTo>
                    <a:lnTo>
                      <a:pt x="5388" y="1593"/>
                    </a:lnTo>
                    <a:lnTo>
                      <a:pt x="5039" y="1015"/>
                    </a:lnTo>
                    <a:cubicBezTo>
                      <a:pt x="5003" y="956"/>
                      <a:pt x="4937" y="924"/>
                      <a:pt x="4868" y="930"/>
                    </a:cubicBezTo>
                    <a:cubicBezTo>
                      <a:pt x="4799" y="938"/>
                      <a:pt x="4741" y="984"/>
                      <a:pt x="4718" y="1049"/>
                    </a:cubicBezTo>
                    <a:lnTo>
                      <a:pt x="4212" y="2499"/>
                    </a:lnTo>
                    <a:cubicBezTo>
                      <a:pt x="4211" y="2500"/>
                      <a:pt x="4209" y="2500"/>
                      <a:pt x="4208" y="2499"/>
                    </a:cubicBezTo>
                    <a:lnTo>
                      <a:pt x="3450" y="127"/>
                    </a:lnTo>
                    <a:cubicBezTo>
                      <a:pt x="3427" y="55"/>
                      <a:pt x="3362" y="6"/>
                      <a:pt x="3287" y="3"/>
                    </a:cubicBezTo>
                    <a:cubicBezTo>
                      <a:pt x="3210" y="0"/>
                      <a:pt x="3143" y="45"/>
                      <a:pt x="3115" y="115"/>
                    </a:cubicBezTo>
                    <a:lnTo>
                      <a:pt x="2449" y="1774"/>
                    </a:lnTo>
                    <a:cubicBezTo>
                      <a:pt x="2449" y="1775"/>
                      <a:pt x="2447" y="1775"/>
                      <a:pt x="2446" y="1774"/>
                    </a:cubicBezTo>
                    <a:lnTo>
                      <a:pt x="1984" y="817"/>
                    </a:lnTo>
                    <a:cubicBezTo>
                      <a:pt x="1956" y="758"/>
                      <a:pt x="1897" y="719"/>
                      <a:pt x="1831" y="717"/>
                    </a:cubicBezTo>
                    <a:cubicBezTo>
                      <a:pt x="1767" y="714"/>
                      <a:pt x="1704" y="747"/>
                      <a:pt x="1670" y="804"/>
                    </a:cubicBezTo>
                    <a:lnTo>
                      <a:pt x="1206" y="1593"/>
                    </a:lnTo>
                    <a:cubicBezTo>
                      <a:pt x="1206" y="1593"/>
                      <a:pt x="1205" y="1594"/>
                      <a:pt x="1204" y="1594"/>
                    </a:cubicBezTo>
                    <a:lnTo>
                      <a:pt x="49" y="1594"/>
                    </a:lnTo>
                    <a:cubicBezTo>
                      <a:pt x="22" y="1594"/>
                      <a:pt x="0" y="1615"/>
                      <a:pt x="0" y="1642"/>
                    </a:cubicBezTo>
                    <a:lnTo>
                      <a:pt x="0" y="1901"/>
                    </a:lnTo>
                    <a:cubicBezTo>
                      <a:pt x="0" y="1928"/>
                      <a:pt x="22" y="1950"/>
                      <a:pt x="49" y="1950"/>
                    </a:cubicBezTo>
                    <a:lnTo>
                      <a:pt x="1307" y="1950"/>
                    </a:lnTo>
                    <a:cubicBezTo>
                      <a:pt x="1370" y="1950"/>
                      <a:pt x="1428" y="1916"/>
                      <a:pt x="1460" y="1862"/>
                    </a:cubicBezTo>
                    <a:lnTo>
                      <a:pt x="1807" y="1274"/>
                    </a:lnTo>
                    <a:cubicBezTo>
                      <a:pt x="1807" y="1273"/>
                      <a:pt x="1809" y="1273"/>
                      <a:pt x="1810" y="1274"/>
                    </a:cubicBezTo>
                    <a:lnTo>
                      <a:pt x="2303" y="2295"/>
                    </a:lnTo>
                    <a:cubicBezTo>
                      <a:pt x="2333" y="2359"/>
                      <a:pt x="2398" y="2399"/>
                      <a:pt x="2469" y="2395"/>
                    </a:cubicBezTo>
                    <a:cubicBezTo>
                      <a:pt x="2540" y="2393"/>
                      <a:pt x="2602" y="2349"/>
                      <a:pt x="2628" y="2284"/>
                    </a:cubicBezTo>
                    <a:lnTo>
                      <a:pt x="3260" y="710"/>
                    </a:lnTo>
                    <a:cubicBezTo>
                      <a:pt x="3260" y="709"/>
                      <a:pt x="3262" y="709"/>
                      <a:pt x="3263" y="710"/>
                    </a:cubicBezTo>
                    <a:lnTo>
                      <a:pt x="4033" y="3120"/>
                    </a:lnTo>
                    <a:cubicBezTo>
                      <a:pt x="4057" y="3193"/>
                      <a:pt x="4125" y="3243"/>
                      <a:pt x="4201" y="3243"/>
                    </a:cubicBezTo>
                    <a:lnTo>
                      <a:pt x="4201" y="3243"/>
                    </a:lnTo>
                    <a:cubicBezTo>
                      <a:pt x="4278" y="3243"/>
                      <a:pt x="4346" y="3194"/>
                      <a:pt x="4371" y="3122"/>
                    </a:cubicBezTo>
                    <a:lnTo>
                      <a:pt x="4928" y="1527"/>
                    </a:lnTo>
                    <a:cubicBezTo>
                      <a:pt x="4929" y="1525"/>
                      <a:pt x="4931" y="1525"/>
                      <a:pt x="4931" y="1526"/>
                    </a:cubicBezTo>
                    <a:lnTo>
                      <a:pt x="5135" y="1863"/>
                    </a:lnTo>
                    <a:cubicBezTo>
                      <a:pt x="5167" y="1917"/>
                      <a:pt x="5226" y="1950"/>
                      <a:pt x="5289" y="1950"/>
                    </a:cubicBezTo>
                    <a:lnTo>
                      <a:pt x="6511" y="1950"/>
                    </a:lnTo>
                    <a:cubicBezTo>
                      <a:pt x="6538" y="1950"/>
                      <a:pt x="6560" y="1928"/>
                      <a:pt x="6560" y="1901"/>
                    </a:cubicBezTo>
                    <a:lnTo>
                      <a:pt x="6560" y="1642"/>
                    </a:lnTo>
                    <a:cubicBezTo>
                      <a:pt x="6560" y="1615"/>
                      <a:pt x="6538" y="1594"/>
                      <a:pt x="6511" y="1594"/>
                    </a:cubicBezTo>
                    <a:lnTo>
                      <a:pt x="5389" y="159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79">
                <a:extLst>
                  <a:ext uri="{FF2B5EF4-FFF2-40B4-BE49-F238E27FC236}">
                    <a16:creationId xmlns:a16="http://schemas.microsoft.com/office/drawing/2014/main" id="{19EB95C0-44EC-14A3-9FC7-708D2786AFDA}"/>
                  </a:ext>
                </a:extLst>
              </p:cNvPr>
              <p:cNvSpPr>
                <a:spLocks noChangeArrowheads="1"/>
              </p:cNvSpPr>
              <p:nvPr/>
            </p:nvSpPr>
            <p:spPr bwMode="auto">
              <a:xfrm>
                <a:off x="15554" y="-1893"/>
                <a:ext cx="635" cy="63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0">
                <a:extLst>
                  <a:ext uri="{FF2B5EF4-FFF2-40B4-BE49-F238E27FC236}">
                    <a16:creationId xmlns:a16="http://schemas.microsoft.com/office/drawing/2014/main" id="{EDA96A2B-E7C6-38F1-7CE8-CCD6A3F6BDF0}"/>
                  </a:ext>
                </a:extLst>
              </p:cNvPr>
              <p:cNvSpPr>
                <a:spLocks/>
              </p:cNvSpPr>
              <p:nvPr/>
            </p:nvSpPr>
            <p:spPr bwMode="auto">
              <a:xfrm>
                <a:off x="16092" y="-1482"/>
                <a:ext cx="828" cy="576"/>
              </a:xfrm>
              <a:custGeom>
                <a:avLst/>
                <a:gdLst>
                  <a:gd name="T0" fmla="*/ 6393 w 6393"/>
                  <a:gd name="T1" fmla="*/ 1125 h 4452"/>
                  <a:gd name="T2" fmla="*/ 6393 w 6393"/>
                  <a:gd name="T3" fmla="*/ 4335 h 4452"/>
                  <a:gd name="T4" fmla="*/ 6276 w 6393"/>
                  <a:gd name="T5" fmla="*/ 4452 h 4452"/>
                  <a:gd name="T6" fmla="*/ 4407 w 6393"/>
                  <a:gd name="T7" fmla="*/ 4452 h 4452"/>
                  <a:gd name="T8" fmla="*/ 4276 w 6393"/>
                  <a:gd name="T9" fmla="*/ 4425 h 4452"/>
                  <a:gd name="T10" fmla="*/ 257 w 6393"/>
                  <a:gd name="T11" fmla="*/ 2639 h 4452"/>
                  <a:gd name="T12" fmla="*/ 162 w 6393"/>
                  <a:gd name="T13" fmla="*/ 2115 h 4452"/>
                  <a:gd name="T14" fmla="*/ 965 w 6393"/>
                  <a:gd name="T15" fmla="*/ 1328 h 4452"/>
                  <a:gd name="T16" fmla="*/ 4085 w 6393"/>
                  <a:gd name="T17" fmla="*/ 381 h 4452"/>
                  <a:gd name="T18" fmla="*/ 6308 w 6393"/>
                  <a:gd name="T19" fmla="*/ 1012 h 4452"/>
                  <a:gd name="T20" fmla="*/ 6393 w 6393"/>
                  <a:gd name="T21" fmla="*/ 1125 h 4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93" h="4452">
                    <a:moveTo>
                      <a:pt x="6393" y="1125"/>
                    </a:moveTo>
                    <a:lnTo>
                      <a:pt x="6393" y="4335"/>
                    </a:lnTo>
                    <a:cubicBezTo>
                      <a:pt x="6393" y="4400"/>
                      <a:pt x="6341" y="4452"/>
                      <a:pt x="6276" y="4452"/>
                    </a:cubicBezTo>
                    <a:lnTo>
                      <a:pt x="4407" y="4452"/>
                    </a:lnTo>
                    <a:cubicBezTo>
                      <a:pt x="4361" y="4452"/>
                      <a:pt x="4317" y="4443"/>
                      <a:pt x="4276" y="4425"/>
                    </a:cubicBezTo>
                    <a:lnTo>
                      <a:pt x="257" y="2639"/>
                    </a:lnTo>
                    <a:cubicBezTo>
                      <a:pt x="49" y="2546"/>
                      <a:pt x="0" y="2274"/>
                      <a:pt x="162" y="2115"/>
                    </a:cubicBezTo>
                    <a:lnTo>
                      <a:pt x="965" y="1328"/>
                    </a:lnTo>
                    <a:cubicBezTo>
                      <a:pt x="1795" y="517"/>
                      <a:pt x="2989" y="0"/>
                      <a:pt x="4085" y="381"/>
                    </a:cubicBezTo>
                    <a:lnTo>
                      <a:pt x="6308" y="1012"/>
                    </a:lnTo>
                    <a:cubicBezTo>
                      <a:pt x="6359" y="1027"/>
                      <a:pt x="6393" y="1073"/>
                      <a:pt x="6393" y="1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1">
                <a:extLst>
                  <a:ext uri="{FF2B5EF4-FFF2-40B4-BE49-F238E27FC236}">
                    <a16:creationId xmlns:a16="http://schemas.microsoft.com/office/drawing/2014/main" id="{FBF41B77-E95C-E54A-CEF9-983DC4A1DFD8}"/>
                  </a:ext>
                </a:extLst>
              </p:cNvPr>
              <p:cNvSpPr>
                <a:spLocks/>
              </p:cNvSpPr>
              <p:nvPr/>
            </p:nvSpPr>
            <p:spPr bwMode="auto">
              <a:xfrm>
                <a:off x="15392" y="-1323"/>
                <a:ext cx="3710" cy="1519"/>
              </a:xfrm>
              <a:custGeom>
                <a:avLst/>
                <a:gdLst>
                  <a:gd name="T0" fmla="*/ 24272 w 28645"/>
                  <a:gd name="T1" fmla="*/ 0 h 11723"/>
                  <a:gd name="T2" fmla="*/ 13091 w 28645"/>
                  <a:gd name="T3" fmla="*/ 0 h 11723"/>
                  <a:gd name="T4" fmla="*/ 12927 w 28645"/>
                  <a:gd name="T5" fmla="*/ 164 h 11723"/>
                  <a:gd name="T6" fmla="*/ 12927 w 28645"/>
                  <a:gd name="T7" fmla="*/ 4118 h 11723"/>
                  <a:gd name="T8" fmla="*/ 12669 w 28645"/>
                  <a:gd name="T9" fmla="*/ 4377 h 11723"/>
                  <a:gd name="T10" fmla="*/ 9307 w 28645"/>
                  <a:gd name="T11" fmla="*/ 4381 h 11723"/>
                  <a:gd name="T12" fmla="*/ 9054 w 28645"/>
                  <a:gd name="T13" fmla="*/ 4317 h 11723"/>
                  <a:gd name="T14" fmla="*/ 2525 w 28645"/>
                  <a:gd name="T15" fmla="*/ 1289 h 11723"/>
                  <a:gd name="T16" fmla="*/ 959 w 28645"/>
                  <a:gd name="T17" fmla="*/ 889 h 11723"/>
                  <a:gd name="T18" fmla="*/ 479 w 28645"/>
                  <a:gd name="T19" fmla="*/ 889 h 11723"/>
                  <a:gd name="T20" fmla="*/ 0 w 28645"/>
                  <a:gd name="T21" fmla="*/ 1369 h 11723"/>
                  <a:gd name="T22" fmla="*/ 0 w 28645"/>
                  <a:gd name="T23" fmla="*/ 8060 h 11723"/>
                  <a:gd name="T24" fmla="*/ 0 w 28645"/>
                  <a:gd name="T25" fmla="*/ 8384 h 11723"/>
                  <a:gd name="T26" fmla="*/ 0 w 28645"/>
                  <a:gd name="T27" fmla="*/ 11252 h 11723"/>
                  <a:gd name="T28" fmla="*/ 471 w 28645"/>
                  <a:gd name="T29" fmla="*/ 11723 h 11723"/>
                  <a:gd name="T30" fmla="*/ 1476 w 28645"/>
                  <a:gd name="T31" fmla="*/ 11723 h 11723"/>
                  <a:gd name="T32" fmla="*/ 1947 w 28645"/>
                  <a:gd name="T33" fmla="*/ 11252 h 11723"/>
                  <a:gd name="T34" fmla="*/ 1947 w 28645"/>
                  <a:gd name="T35" fmla="*/ 9401 h 11723"/>
                  <a:gd name="T36" fmla="*/ 2175 w 28645"/>
                  <a:gd name="T37" fmla="*/ 9174 h 11723"/>
                  <a:gd name="T38" fmla="*/ 26470 w 28645"/>
                  <a:gd name="T39" fmla="*/ 9174 h 11723"/>
                  <a:gd name="T40" fmla="*/ 26698 w 28645"/>
                  <a:gd name="T41" fmla="*/ 9401 h 11723"/>
                  <a:gd name="T42" fmla="*/ 26698 w 28645"/>
                  <a:gd name="T43" fmla="*/ 11252 h 11723"/>
                  <a:gd name="T44" fmla="*/ 27169 w 28645"/>
                  <a:gd name="T45" fmla="*/ 11723 h 11723"/>
                  <a:gd name="T46" fmla="*/ 28174 w 28645"/>
                  <a:gd name="T47" fmla="*/ 11723 h 11723"/>
                  <a:gd name="T48" fmla="*/ 28645 w 28645"/>
                  <a:gd name="T49" fmla="*/ 11252 h 11723"/>
                  <a:gd name="T50" fmla="*/ 28645 w 28645"/>
                  <a:gd name="T51" fmla="*/ 8158 h 11723"/>
                  <a:gd name="T52" fmla="*/ 28645 w 28645"/>
                  <a:gd name="T53" fmla="*/ 8060 h 11723"/>
                  <a:gd name="T54" fmla="*/ 28645 w 28645"/>
                  <a:gd name="T55" fmla="*/ 7597 h 11723"/>
                  <a:gd name="T56" fmla="*/ 28645 w 28645"/>
                  <a:gd name="T57" fmla="*/ 4859 h 11723"/>
                  <a:gd name="T58" fmla="*/ 28645 w 28645"/>
                  <a:gd name="T59" fmla="*/ 4374 h 11723"/>
                  <a:gd name="T60" fmla="*/ 24272 w 28645"/>
                  <a:gd name="T61" fmla="*/ 0 h 1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645" h="11723">
                    <a:moveTo>
                      <a:pt x="24272" y="0"/>
                    </a:moveTo>
                    <a:lnTo>
                      <a:pt x="13091" y="0"/>
                    </a:lnTo>
                    <a:cubicBezTo>
                      <a:pt x="13001" y="0"/>
                      <a:pt x="12927" y="73"/>
                      <a:pt x="12927" y="164"/>
                    </a:cubicBezTo>
                    <a:lnTo>
                      <a:pt x="12927" y="4118"/>
                    </a:lnTo>
                    <a:cubicBezTo>
                      <a:pt x="12927" y="4261"/>
                      <a:pt x="12812" y="4377"/>
                      <a:pt x="12669" y="4377"/>
                    </a:cubicBezTo>
                    <a:lnTo>
                      <a:pt x="9307" y="4381"/>
                    </a:lnTo>
                    <a:cubicBezTo>
                      <a:pt x="9219" y="4381"/>
                      <a:pt x="9132" y="4359"/>
                      <a:pt x="9054" y="4317"/>
                    </a:cubicBezTo>
                    <a:lnTo>
                      <a:pt x="2525" y="1289"/>
                    </a:lnTo>
                    <a:cubicBezTo>
                      <a:pt x="2045" y="1027"/>
                      <a:pt x="1507" y="889"/>
                      <a:pt x="959" y="889"/>
                    </a:cubicBezTo>
                    <a:lnTo>
                      <a:pt x="479" y="889"/>
                    </a:lnTo>
                    <a:cubicBezTo>
                      <a:pt x="215" y="889"/>
                      <a:pt x="0" y="1104"/>
                      <a:pt x="0" y="1369"/>
                    </a:cubicBezTo>
                    <a:lnTo>
                      <a:pt x="0" y="8060"/>
                    </a:lnTo>
                    <a:lnTo>
                      <a:pt x="0" y="8384"/>
                    </a:lnTo>
                    <a:lnTo>
                      <a:pt x="0" y="11252"/>
                    </a:lnTo>
                    <a:cubicBezTo>
                      <a:pt x="0" y="11512"/>
                      <a:pt x="211" y="11723"/>
                      <a:pt x="471" y="11723"/>
                    </a:cubicBezTo>
                    <a:lnTo>
                      <a:pt x="1476" y="11723"/>
                    </a:lnTo>
                    <a:cubicBezTo>
                      <a:pt x="1736" y="11723"/>
                      <a:pt x="1947" y="11512"/>
                      <a:pt x="1947" y="11252"/>
                    </a:cubicBezTo>
                    <a:lnTo>
                      <a:pt x="1947" y="9401"/>
                    </a:lnTo>
                    <a:cubicBezTo>
                      <a:pt x="1947" y="9276"/>
                      <a:pt x="2049" y="9174"/>
                      <a:pt x="2175" y="9174"/>
                    </a:cubicBezTo>
                    <a:lnTo>
                      <a:pt x="26470" y="9174"/>
                    </a:lnTo>
                    <a:cubicBezTo>
                      <a:pt x="26596" y="9174"/>
                      <a:pt x="26698" y="9276"/>
                      <a:pt x="26698" y="9401"/>
                    </a:cubicBezTo>
                    <a:lnTo>
                      <a:pt x="26698" y="11252"/>
                    </a:lnTo>
                    <a:cubicBezTo>
                      <a:pt x="26698" y="11512"/>
                      <a:pt x="26909" y="11723"/>
                      <a:pt x="27169" y="11723"/>
                    </a:cubicBezTo>
                    <a:lnTo>
                      <a:pt x="28174" y="11723"/>
                    </a:lnTo>
                    <a:cubicBezTo>
                      <a:pt x="28434" y="11723"/>
                      <a:pt x="28645" y="11512"/>
                      <a:pt x="28645" y="11252"/>
                    </a:cubicBezTo>
                    <a:lnTo>
                      <a:pt x="28645" y="8158"/>
                    </a:lnTo>
                    <a:lnTo>
                      <a:pt x="28645" y="8060"/>
                    </a:lnTo>
                    <a:lnTo>
                      <a:pt x="28645" y="7597"/>
                    </a:lnTo>
                    <a:lnTo>
                      <a:pt x="28645" y="4859"/>
                    </a:lnTo>
                    <a:lnTo>
                      <a:pt x="28645" y="4374"/>
                    </a:lnTo>
                    <a:cubicBezTo>
                      <a:pt x="28645" y="1958"/>
                      <a:pt x="26687" y="0"/>
                      <a:pt x="2427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 name="Group 19">
            <a:extLst>
              <a:ext uri="{FF2B5EF4-FFF2-40B4-BE49-F238E27FC236}">
                <a16:creationId xmlns:a16="http://schemas.microsoft.com/office/drawing/2014/main" id="{F67983B4-D404-4D66-B669-A3341B5091B2}"/>
              </a:ext>
            </a:extLst>
          </p:cNvPr>
          <p:cNvGrpSpPr/>
          <p:nvPr/>
        </p:nvGrpSpPr>
        <p:grpSpPr>
          <a:xfrm>
            <a:off x="4404703" y="4048398"/>
            <a:ext cx="3252932" cy="2580999"/>
            <a:chOff x="4129367" y="4048398"/>
            <a:chExt cx="3252932" cy="2580999"/>
          </a:xfrm>
        </p:grpSpPr>
        <p:sp>
          <p:nvSpPr>
            <p:cNvPr id="87" name="Rectangle 86">
              <a:extLst>
                <a:ext uri="{FF2B5EF4-FFF2-40B4-BE49-F238E27FC236}">
                  <a16:creationId xmlns:a16="http://schemas.microsoft.com/office/drawing/2014/main" id="{1D047FA9-F9A0-F321-B13E-48D23A2F5600}"/>
                </a:ext>
              </a:extLst>
            </p:cNvPr>
            <p:cNvSpPr/>
            <p:nvPr/>
          </p:nvSpPr>
          <p:spPr>
            <a:xfrm rot="16200000">
              <a:off x="4465333" y="3712432"/>
              <a:ext cx="2580999" cy="3252932"/>
            </a:xfrm>
            <a:prstGeom prst="rect">
              <a:avLst/>
            </a:prstGeom>
            <a:gradFill>
              <a:gsLst>
                <a:gs pos="0">
                  <a:schemeClr val="bg1">
                    <a:alpha val="50000"/>
                  </a:schemeClr>
                </a:gs>
                <a:gs pos="100000">
                  <a:schemeClr val="bg1"/>
                </a:gs>
              </a:gsLst>
              <a:lin ang="0" scaled="1"/>
            </a:gradFill>
            <a:ln w="12700">
              <a:gradFill flip="none" rotWithShape="1">
                <a:gsLst>
                  <a:gs pos="51000">
                    <a:srgbClr val="A6228C"/>
                  </a:gs>
                  <a:gs pos="0">
                    <a:schemeClr val="bg1"/>
                  </a:gs>
                  <a:gs pos="100000">
                    <a:srgbClr val="A6228C"/>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sp>
          <p:nvSpPr>
            <p:cNvPr id="88" name="TextBox 87">
              <a:extLst>
                <a:ext uri="{FF2B5EF4-FFF2-40B4-BE49-F238E27FC236}">
                  <a16:creationId xmlns:a16="http://schemas.microsoft.com/office/drawing/2014/main" id="{A3EF0FA4-E770-4E59-8393-56286A122AB0}"/>
                </a:ext>
              </a:extLst>
            </p:cNvPr>
            <p:cNvSpPr txBox="1"/>
            <p:nvPr/>
          </p:nvSpPr>
          <p:spPr>
            <a:xfrm>
              <a:off x="4227910" y="4524167"/>
              <a:ext cx="3064103" cy="2015936"/>
            </a:xfrm>
            <a:prstGeom prst="rect">
              <a:avLst/>
            </a:prstGeom>
            <a:noFill/>
            <a:effectLst/>
          </p:spPr>
          <p:txBody>
            <a:bodyPr wrap="square">
              <a:spAutoFit/>
            </a:bodyPr>
            <a:lstStyle>
              <a:defPPr>
                <a:defRPr lang="en-US"/>
              </a:defPPr>
              <a:lvl1pPr defTabSz="914400" latinLnBrk="1">
                <a:defRPr>
                  <a:solidFill>
                    <a:srgbClr val="292929"/>
                  </a:solidFill>
                  <a:latin typeface="Atkinson Hyperlegible" pitchFamily="2" charset="0"/>
                  <a:cs typeface="Arial" pitchFamily="34" charset="0"/>
                </a:defRPr>
              </a:lvl1pPr>
              <a:lvl2pPr defTabSz="914400" latinLnBrk="1"/>
              <a:lvl3pPr defTabSz="914400" latinLnBrk="1"/>
              <a:lvl4pPr defTabSz="914400" latinLnBrk="1"/>
              <a:lvl5pPr defTabSz="914400" latinLnBrk="1"/>
              <a:lvl6pPr defTabSz="914400" latinLnBrk="1"/>
              <a:lvl7pPr defTabSz="914400" latinLnBrk="1"/>
              <a:lvl8pPr defTabSz="914400" latinLnBrk="1"/>
              <a:lvl9pPr defTabSz="914400" latinLnBrk="1"/>
            </a:lstStyle>
            <a:p>
              <a:pPr algn="ctr" defTabSz="457200" latinLnBrk="0">
                <a:spcBef>
                  <a:spcPts val="600"/>
                </a:spcBef>
              </a:pPr>
              <a:r>
                <a:rPr lang="en-US" sz="2000" b="1" dirty="0">
                  <a:solidFill>
                    <a:schemeClr val="tx1"/>
                  </a:solidFill>
                  <a:latin typeface="Atkinson Hyperlegible" pitchFamily="2" charset="77"/>
                  <a:cs typeface="+mn-cs"/>
                </a:rPr>
                <a:t>Outbreak response &amp; resilience</a:t>
              </a:r>
            </a:p>
            <a:p>
              <a:pPr algn="ctr" defTabSz="457200" latinLnBrk="0">
                <a:spcBef>
                  <a:spcPts val="600"/>
                </a:spcBef>
              </a:pPr>
              <a:r>
                <a:rPr lang="en-US" sz="2000" dirty="0">
                  <a:solidFill>
                    <a:schemeClr val="tx1"/>
                  </a:solidFill>
                  <a:latin typeface="Atkinson Hyperlegible" pitchFamily="2" charset="77"/>
                  <a:cs typeface="+mn-cs"/>
                </a:rPr>
                <a:t>Availability of basic services enables facilities to respond to emergencies &amp; outbreaks</a:t>
              </a:r>
            </a:p>
          </p:txBody>
        </p:sp>
      </p:grpSp>
      <p:grpSp>
        <p:nvGrpSpPr>
          <p:cNvPr id="16" name="Group 15">
            <a:extLst>
              <a:ext uri="{FF2B5EF4-FFF2-40B4-BE49-F238E27FC236}">
                <a16:creationId xmlns:a16="http://schemas.microsoft.com/office/drawing/2014/main" id="{4B1D4707-EF4F-472E-9218-C3F81A1B77B7}"/>
              </a:ext>
            </a:extLst>
          </p:cNvPr>
          <p:cNvGrpSpPr/>
          <p:nvPr/>
        </p:nvGrpSpPr>
        <p:grpSpPr>
          <a:xfrm>
            <a:off x="5573969" y="3594874"/>
            <a:ext cx="914400" cy="914400"/>
            <a:chOff x="5226002" y="3594874"/>
            <a:chExt cx="914400" cy="914400"/>
          </a:xfrm>
        </p:grpSpPr>
        <p:sp>
          <p:nvSpPr>
            <p:cNvPr id="89" name="Oval 88">
              <a:extLst>
                <a:ext uri="{FF2B5EF4-FFF2-40B4-BE49-F238E27FC236}">
                  <a16:creationId xmlns:a16="http://schemas.microsoft.com/office/drawing/2014/main" id="{780D437B-E318-3B40-8FC7-546A1655A36B}"/>
                </a:ext>
              </a:extLst>
            </p:cNvPr>
            <p:cNvSpPr/>
            <p:nvPr/>
          </p:nvSpPr>
          <p:spPr>
            <a:xfrm>
              <a:off x="5226002" y="3594874"/>
              <a:ext cx="914400" cy="914400"/>
            </a:xfrm>
            <a:prstGeom prst="ellipse">
              <a:avLst/>
            </a:prstGeom>
            <a:solidFill>
              <a:srgbClr val="A6228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tkinson Hyperlegible" pitchFamily="2" charset="0"/>
              </a:endParaRPr>
            </a:p>
          </p:txBody>
        </p:sp>
        <p:sp>
          <p:nvSpPr>
            <p:cNvPr id="90" name="Freeform 14">
              <a:extLst>
                <a:ext uri="{FF2B5EF4-FFF2-40B4-BE49-F238E27FC236}">
                  <a16:creationId xmlns:a16="http://schemas.microsoft.com/office/drawing/2014/main" id="{B40B92F4-169E-247C-4C97-90D61DE15993}"/>
                </a:ext>
              </a:extLst>
            </p:cNvPr>
            <p:cNvSpPr>
              <a:spLocks noEditPoints="1"/>
            </p:cNvSpPr>
            <p:nvPr/>
          </p:nvSpPr>
          <p:spPr bwMode="auto">
            <a:xfrm>
              <a:off x="5442254" y="3810706"/>
              <a:ext cx="481896" cy="482737"/>
            </a:xfrm>
            <a:custGeom>
              <a:avLst/>
              <a:gdLst>
                <a:gd name="T0" fmla="*/ 24797 w 25085"/>
                <a:gd name="T1" fmla="*/ 11834 h 25118"/>
                <a:gd name="T2" fmla="*/ 21209 w 25085"/>
                <a:gd name="T3" fmla="*/ 15906 h 25118"/>
                <a:gd name="T4" fmla="*/ 23258 w 25085"/>
                <a:gd name="T5" fmla="*/ 18797 h 25118"/>
                <a:gd name="T6" fmla="*/ 18457 w 25085"/>
                <a:gd name="T7" fmla="*/ 15096 h 25118"/>
                <a:gd name="T8" fmla="*/ 20280 w 25085"/>
                <a:gd name="T9" fmla="*/ 19156 h 25118"/>
                <a:gd name="T10" fmla="*/ 19585 w 25085"/>
                <a:gd name="T11" fmla="*/ 19497 h 25118"/>
                <a:gd name="T12" fmla="*/ 17938 w 25085"/>
                <a:gd name="T13" fmla="*/ 23519 h 25118"/>
                <a:gd name="T14" fmla="*/ 15235 w 25085"/>
                <a:gd name="T15" fmla="*/ 6769 h 25118"/>
                <a:gd name="T16" fmla="*/ 15316 w 25085"/>
                <a:gd name="T17" fmla="*/ 13009 h 25118"/>
                <a:gd name="T18" fmla="*/ 14911 w 25085"/>
                <a:gd name="T19" fmla="*/ 16576 h 25118"/>
                <a:gd name="T20" fmla="*/ 15931 w 25085"/>
                <a:gd name="T21" fmla="*/ 21032 h 25118"/>
                <a:gd name="T22" fmla="*/ 15818 w 25085"/>
                <a:gd name="T23" fmla="*/ 20906 h 25118"/>
                <a:gd name="T24" fmla="*/ 15495 w 25085"/>
                <a:gd name="T25" fmla="*/ 3652 h 25118"/>
                <a:gd name="T26" fmla="*/ 12356 w 25085"/>
                <a:gd name="T27" fmla="*/ 8647 h 25118"/>
                <a:gd name="T28" fmla="*/ 11839 w 25085"/>
                <a:gd name="T29" fmla="*/ 24780 h 25118"/>
                <a:gd name="T30" fmla="*/ 10590 w 25085"/>
                <a:gd name="T31" fmla="*/ 19147 h 25118"/>
                <a:gd name="T32" fmla="*/ 10700 w 25085"/>
                <a:gd name="T33" fmla="*/ 21888 h 25118"/>
                <a:gd name="T34" fmla="*/ 9909 w 25085"/>
                <a:gd name="T35" fmla="*/ 3672 h 25118"/>
                <a:gd name="T36" fmla="*/ 10328 w 25085"/>
                <a:gd name="T37" fmla="*/ 3614 h 25118"/>
                <a:gd name="T38" fmla="*/ 11961 w 25085"/>
                <a:gd name="T39" fmla="*/ 17089 h 25118"/>
                <a:gd name="T40" fmla="*/ 13398 w 25085"/>
                <a:gd name="T41" fmla="*/ 375 h 25118"/>
                <a:gd name="T42" fmla="*/ 7733 w 25085"/>
                <a:gd name="T43" fmla="*/ 11678 h 25118"/>
                <a:gd name="T44" fmla="*/ 6442 w 25085"/>
                <a:gd name="T45" fmla="*/ 16483 h 25118"/>
                <a:gd name="T46" fmla="*/ 6593 w 25085"/>
                <a:gd name="T47" fmla="*/ 19708 h 25118"/>
                <a:gd name="T48" fmla="*/ 6658 w 25085"/>
                <a:gd name="T49" fmla="*/ 19552 h 25118"/>
                <a:gd name="T50" fmla="*/ 6550 w 25085"/>
                <a:gd name="T51" fmla="*/ 5798 h 25118"/>
                <a:gd name="T52" fmla="*/ 7379 w 25085"/>
                <a:gd name="T53" fmla="*/ 9278 h 25118"/>
                <a:gd name="T54" fmla="*/ 5762 w 25085"/>
                <a:gd name="T55" fmla="*/ 22672 h 25118"/>
                <a:gd name="T56" fmla="*/ 1801 w 25085"/>
                <a:gd name="T57" fmla="*/ 18730 h 25118"/>
                <a:gd name="T58" fmla="*/ 3863 w 25085"/>
                <a:gd name="T59" fmla="*/ 15942 h 25118"/>
                <a:gd name="T60" fmla="*/ 525 w 25085"/>
                <a:gd name="T61" fmla="*/ 13342 h 25118"/>
                <a:gd name="T62" fmla="*/ 636 w 25085"/>
                <a:gd name="T63" fmla="*/ 12583 h 25118"/>
                <a:gd name="T64" fmla="*/ 3677 w 25085"/>
                <a:gd name="T65" fmla="*/ 9590 h 25118"/>
                <a:gd name="T66" fmla="*/ 1891 w 25085"/>
                <a:gd name="T67" fmla="*/ 6438 h 25118"/>
                <a:gd name="T68" fmla="*/ 5756 w 25085"/>
                <a:gd name="T69" fmla="*/ 2391 h 25118"/>
                <a:gd name="T70" fmla="*/ 18771 w 25085"/>
                <a:gd name="T71" fmla="*/ 1889 h 25118"/>
                <a:gd name="T72" fmla="*/ 19501 w 25085"/>
                <a:gd name="T73" fmla="*/ 5923 h 25118"/>
                <a:gd name="T74" fmla="*/ 19476 w 25085"/>
                <a:gd name="T75" fmla="*/ 5929 h 25118"/>
                <a:gd name="T76" fmla="*/ 22939 w 25085"/>
                <a:gd name="T77" fmla="*/ 6566 h 25118"/>
                <a:gd name="T78" fmla="*/ 21582 w 25085"/>
                <a:gd name="T79" fmla="*/ 11782 h 25118"/>
                <a:gd name="T80" fmla="*/ 21467 w 25085"/>
                <a:gd name="T81" fmla="*/ 12152 h 25118"/>
                <a:gd name="T82" fmla="*/ 22920 w 25085"/>
                <a:gd name="T83" fmla="*/ 5765 h 25118"/>
                <a:gd name="T84" fmla="*/ 19784 w 25085"/>
                <a:gd name="T85" fmla="*/ 5844 h 25118"/>
                <a:gd name="T86" fmla="*/ 18130 w 25085"/>
                <a:gd name="T87" fmla="*/ 1496 h 25118"/>
                <a:gd name="T88" fmla="*/ 14649 w 25085"/>
                <a:gd name="T89" fmla="*/ 4615 h 25118"/>
                <a:gd name="T90" fmla="*/ 11541 w 25085"/>
                <a:gd name="T91" fmla="*/ 971 h 25118"/>
                <a:gd name="T92" fmla="*/ 11428 w 25085"/>
                <a:gd name="T93" fmla="*/ 3077 h 25118"/>
                <a:gd name="T94" fmla="*/ 5906 w 25085"/>
                <a:gd name="T95" fmla="*/ 2053 h 25118"/>
                <a:gd name="T96" fmla="*/ 4156 w 25085"/>
                <a:gd name="T97" fmla="*/ 7286 h 25118"/>
                <a:gd name="T98" fmla="*/ 4280 w 25085"/>
                <a:gd name="T99" fmla="*/ 9471 h 25118"/>
                <a:gd name="T100" fmla="*/ 123 w 25085"/>
                <a:gd name="T101" fmla="*/ 12020 h 25118"/>
                <a:gd name="T102" fmla="*/ 4605 w 25085"/>
                <a:gd name="T103" fmla="*/ 15131 h 25118"/>
                <a:gd name="T104" fmla="*/ 5590 w 25085"/>
                <a:gd name="T105" fmla="*/ 17311 h 25118"/>
                <a:gd name="T106" fmla="*/ 5712 w 25085"/>
                <a:gd name="T107" fmla="*/ 22904 h 25118"/>
                <a:gd name="T108" fmla="*/ 10692 w 25085"/>
                <a:gd name="T109" fmla="*/ 20590 h 25118"/>
                <a:gd name="T110" fmla="*/ 13015 w 25085"/>
                <a:gd name="T111" fmla="*/ 21302 h 25118"/>
                <a:gd name="T112" fmla="*/ 18445 w 25085"/>
                <a:gd name="T113" fmla="*/ 23572 h 25118"/>
                <a:gd name="T114" fmla="*/ 20640 w 25085"/>
                <a:gd name="T115" fmla="*/ 18863 h 25118"/>
                <a:gd name="T116" fmla="*/ 21738 w 25085"/>
                <a:gd name="T117" fmla="*/ 17479 h 25118"/>
                <a:gd name="T118" fmla="*/ 24523 w 25085"/>
                <a:gd name="T119" fmla="*/ 13756 h 25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085" h="25118">
                  <a:moveTo>
                    <a:pt x="24925" y="12585"/>
                  </a:moveTo>
                  <a:cubicBezTo>
                    <a:pt x="24923" y="12941"/>
                    <a:pt x="24855" y="13221"/>
                    <a:pt x="24793" y="13331"/>
                  </a:cubicBezTo>
                  <a:cubicBezTo>
                    <a:pt x="24773" y="13366"/>
                    <a:pt x="24753" y="13386"/>
                    <a:pt x="24736" y="13388"/>
                  </a:cubicBezTo>
                  <a:cubicBezTo>
                    <a:pt x="24735" y="13389"/>
                    <a:pt x="24733" y="13389"/>
                    <a:pt x="24732" y="13389"/>
                  </a:cubicBezTo>
                  <a:cubicBezTo>
                    <a:pt x="24708" y="13389"/>
                    <a:pt x="24688" y="13353"/>
                    <a:pt x="24682" y="13341"/>
                  </a:cubicBezTo>
                  <a:cubicBezTo>
                    <a:pt x="24616" y="13223"/>
                    <a:pt x="24573" y="12918"/>
                    <a:pt x="24574" y="12582"/>
                  </a:cubicBezTo>
                  <a:cubicBezTo>
                    <a:pt x="24574" y="12246"/>
                    <a:pt x="24619" y="11941"/>
                    <a:pt x="24684" y="11823"/>
                  </a:cubicBezTo>
                  <a:cubicBezTo>
                    <a:pt x="24696" y="11802"/>
                    <a:pt x="24713" y="11775"/>
                    <a:pt x="24735" y="11775"/>
                  </a:cubicBezTo>
                  <a:cubicBezTo>
                    <a:pt x="24737" y="11775"/>
                    <a:pt x="24738" y="11776"/>
                    <a:pt x="24740" y="11776"/>
                  </a:cubicBezTo>
                  <a:cubicBezTo>
                    <a:pt x="24752" y="11778"/>
                    <a:pt x="24772" y="11789"/>
                    <a:pt x="24797" y="11834"/>
                  </a:cubicBezTo>
                  <a:cubicBezTo>
                    <a:pt x="24861" y="11946"/>
                    <a:pt x="24925" y="12219"/>
                    <a:pt x="24925" y="12575"/>
                  </a:cubicBezTo>
                  <a:lnTo>
                    <a:pt x="24925" y="12585"/>
                  </a:lnTo>
                  <a:close/>
                  <a:moveTo>
                    <a:pt x="20979" y="14962"/>
                  </a:moveTo>
                  <a:cubicBezTo>
                    <a:pt x="21118" y="14643"/>
                    <a:pt x="21346" y="14398"/>
                    <a:pt x="21545" y="14350"/>
                  </a:cubicBezTo>
                  <a:cubicBezTo>
                    <a:pt x="21562" y="14346"/>
                    <a:pt x="21585" y="14342"/>
                    <a:pt x="21612" y="14342"/>
                  </a:cubicBezTo>
                  <a:cubicBezTo>
                    <a:pt x="21647" y="14342"/>
                    <a:pt x="21681" y="14350"/>
                    <a:pt x="21713" y="14366"/>
                  </a:cubicBezTo>
                  <a:cubicBezTo>
                    <a:pt x="21760" y="14390"/>
                    <a:pt x="21801" y="14431"/>
                    <a:pt x="21835" y="14489"/>
                  </a:cubicBezTo>
                  <a:cubicBezTo>
                    <a:pt x="21935" y="14659"/>
                    <a:pt x="21969" y="14981"/>
                    <a:pt x="21822" y="15318"/>
                  </a:cubicBezTo>
                  <a:lnTo>
                    <a:pt x="21817" y="15328"/>
                  </a:lnTo>
                  <a:cubicBezTo>
                    <a:pt x="21667" y="15664"/>
                    <a:pt x="21396" y="15863"/>
                    <a:pt x="21209" y="15906"/>
                  </a:cubicBezTo>
                  <a:cubicBezTo>
                    <a:pt x="21180" y="15913"/>
                    <a:pt x="21152" y="15916"/>
                    <a:pt x="21126" y="15916"/>
                  </a:cubicBezTo>
                  <a:cubicBezTo>
                    <a:pt x="21094" y="15916"/>
                    <a:pt x="21065" y="15911"/>
                    <a:pt x="21038" y="15902"/>
                  </a:cubicBezTo>
                  <a:cubicBezTo>
                    <a:pt x="20969" y="15876"/>
                    <a:pt x="20934" y="15826"/>
                    <a:pt x="20914" y="15790"/>
                  </a:cubicBezTo>
                  <a:cubicBezTo>
                    <a:pt x="20813" y="15613"/>
                    <a:pt x="20839" y="15280"/>
                    <a:pt x="20979" y="14962"/>
                  </a:cubicBezTo>
                  <a:close/>
                  <a:moveTo>
                    <a:pt x="22950" y="18627"/>
                  </a:moveTo>
                  <a:cubicBezTo>
                    <a:pt x="23118" y="18337"/>
                    <a:pt x="23310" y="18095"/>
                    <a:pt x="23426" y="18025"/>
                  </a:cubicBezTo>
                  <a:cubicBezTo>
                    <a:pt x="23439" y="18017"/>
                    <a:pt x="23460" y="18006"/>
                    <a:pt x="23478" y="18006"/>
                  </a:cubicBezTo>
                  <a:cubicBezTo>
                    <a:pt x="23485" y="18006"/>
                    <a:pt x="23491" y="18008"/>
                    <a:pt x="23497" y="18012"/>
                  </a:cubicBezTo>
                  <a:cubicBezTo>
                    <a:pt x="23506" y="18020"/>
                    <a:pt x="23518" y="18040"/>
                    <a:pt x="23518" y="18092"/>
                  </a:cubicBezTo>
                  <a:cubicBezTo>
                    <a:pt x="23517" y="18221"/>
                    <a:pt x="23436" y="18489"/>
                    <a:pt x="23258" y="18797"/>
                  </a:cubicBezTo>
                  <a:lnTo>
                    <a:pt x="23253" y="18806"/>
                  </a:lnTo>
                  <a:cubicBezTo>
                    <a:pt x="23073" y="19113"/>
                    <a:pt x="22874" y="19322"/>
                    <a:pt x="22766" y="19386"/>
                  </a:cubicBezTo>
                  <a:cubicBezTo>
                    <a:pt x="22739" y="19401"/>
                    <a:pt x="22717" y="19409"/>
                    <a:pt x="22700" y="19409"/>
                  </a:cubicBezTo>
                  <a:cubicBezTo>
                    <a:pt x="22695" y="19409"/>
                    <a:pt x="22691" y="19409"/>
                    <a:pt x="22687" y="19407"/>
                  </a:cubicBezTo>
                  <a:cubicBezTo>
                    <a:pt x="22671" y="19400"/>
                    <a:pt x="22663" y="19378"/>
                    <a:pt x="22664" y="19339"/>
                  </a:cubicBezTo>
                  <a:cubicBezTo>
                    <a:pt x="22667" y="19204"/>
                    <a:pt x="22782" y="18918"/>
                    <a:pt x="22950" y="18627"/>
                  </a:cubicBezTo>
                  <a:close/>
                  <a:moveTo>
                    <a:pt x="19534" y="14431"/>
                  </a:moveTo>
                  <a:lnTo>
                    <a:pt x="19530" y="14443"/>
                  </a:lnTo>
                  <a:cubicBezTo>
                    <a:pt x="19388" y="14850"/>
                    <a:pt x="19024" y="15072"/>
                    <a:pt x="18725" y="15111"/>
                  </a:cubicBezTo>
                  <a:cubicBezTo>
                    <a:pt x="18630" y="15123"/>
                    <a:pt x="18539" y="15118"/>
                    <a:pt x="18457" y="15096"/>
                  </a:cubicBezTo>
                  <a:cubicBezTo>
                    <a:pt x="18451" y="15094"/>
                    <a:pt x="18446" y="15093"/>
                    <a:pt x="18440" y="15091"/>
                  </a:cubicBezTo>
                  <a:cubicBezTo>
                    <a:pt x="18318" y="15053"/>
                    <a:pt x="18245" y="14987"/>
                    <a:pt x="18201" y="14940"/>
                  </a:cubicBezTo>
                  <a:cubicBezTo>
                    <a:pt x="17989" y="14712"/>
                    <a:pt x="17937" y="14300"/>
                    <a:pt x="18070" y="13915"/>
                  </a:cubicBezTo>
                  <a:cubicBezTo>
                    <a:pt x="18204" y="13531"/>
                    <a:pt x="18499" y="13243"/>
                    <a:pt x="18806" y="13198"/>
                  </a:cubicBezTo>
                  <a:cubicBezTo>
                    <a:pt x="18856" y="13191"/>
                    <a:pt x="18932" y="13185"/>
                    <a:pt x="19024" y="13210"/>
                  </a:cubicBezTo>
                  <a:cubicBezTo>
                    <a:pt x="19044" y="13215"/>
                    <a:pt x="19064" y="13222"/>
                    <a:pt x="19084" y="13230"/>
                  </a:cubicBezTo>
                  <a:cubicBezTo>
                    <a:pt x="19167" y="13263"/>
                    <a:pt x="19244" y="13318"/>
                    <a:pt x="19315" y="13393"/>
                  </a:cubicBezTo>
                  <a:cubicBezTo>
                    <a:pt x="19516" y="13606"/>
                    <a:pt x="19670" y="14022"/>
                    <a:pt x="19534" y="14431"/>
                  </a:cubicBezTo>
                  <a:close/>
                  <a:moveTo>
                    <a:pt x="19585" y="19497"/>
                  </a:moveTo>
                  <a:cubicBezTo>
                    <a:pt x="19812" y="19286"/>
                    <a:pt x="20078" y="19156"/>
                    <a:pt x="20280" y="19156"/>
                  </a:cubicBezTo>
                  <a:cubicBezTo>
                    <a:pt x="20304" y="19156"/>
                    <a:pt x="20327" y="19158"/>
                    <a:pt x="20348" y="19161"/>
                  </a:cubicBezTo>
                  <a:cubicBezTo>
                    <a:pt x="20389" y="19169"/>
                    <a:pt x="20449" y="19185"/>
                    <a:pt x="20497" y="19243"/>
                  </a:cubicBezTo>
                  <a:cubicBezTo>
                    <a:pt x="20531" y="19283"/>
                    <a:pt x="20552" y="19338"/>
                    <a:pt x="20560" y="19404"/>
                  </a:cubicBezTo>
                  <a:cubicBezTo>
                    <a:pt x="20585" y="19600"/>
                    <a:pt x="20489" y="19910"/>
                    <a:pt x="20220" y="20161"/>
                  </a:cubicBezTo>
                  <a:lnTo>
                    <a:pt x="20212" y="20169"/>
                  </a:lnTo>
                  <a:cubicBezTo>
                    <a:pt x="20012" y="20352"/>
                    <a:pt x="19747" y="20466"/>
                    <a:pt x="19523" y="20466"/>
                  </a:cubicBezTo>
                  <a:cubicBezTo>
                    <a:pt x="19488" y="20466"/>
                    <a:pt x="19454" y="20463"/>
                    <a:pt x="19424" y="20457"/>
                  </a:cubicBezTo>
                  <a:cubicBezTo>
                    <a:pt x="19358" y="20445"/>
                    <a:pt x="19306" y="20420"/>
                    <a:pt x="19268" y="20384"/>
                  </a:cubicBezTo>
                  <a:cubicBezTo>
                    <a:pt x="19214" y="20334"/>
                    <a:pt x="19202" y="20273"/>
                    <a:pt x="19198" y="20232"/>
                  </a:cubicBezTo>
                  <a:cubicBezTo>
                    <a:pt x="19175" y="20029"/>
                    <a:pt x="19331" y="19734"/>
                    <a:pt x="19585" y="19497"/>
                  </a:cubicBezTo>
                  <a:close/>
                  <a:moveTo>
                    <a:pt x="17876" y="23427"/>
                  </a:moveTo>
                  <a:cubicBezTo>
                    <a:pt x="17947" y="23311"/>
                    <a:pt x="18189" y="23121"/>
                    <a:pt x="18480" y="22954"/>
                  </a:cubicBezTo>
                  <a:cubicBezTo>
                    <a:pt x="18771" y="22787"/>
                    <a:pt x="19058" y="22673"/>
                    <a:pt x="19193" y="22670"/>
                  </a:cubicBezTo>
                  <a:lnTo>
                    <a:pt x="19198" y="22670"/>
                  </a:lnTo>
                  <a:cubicBezTo>
                    <a:pt x="19234" y="22670"/>
                    <a:pt x="19255" y="22678"/>
                    <a:pt x="19261" y="22695"/>
                  </a:cubicBezTo>
                  <a:cubicBezTo>
                    <a:pt x="19266" y="22706"/>
                    <a:pt x="19266" y="22730"/>
                    <a:pt x="19240" y="22774"/>
                  </a:cubicBezTo>
                  <a:cubicBezTo>
                    <a:pt x="19175" y="22885"/>
                    <a:pt x="18971" y="23077"/>
                    <a:pt x="18662" y="23254"/>
                  </a:cubicBezTo>
                  <a:lnTo>
                    <a:pt x="18653" y="23260"/>
                  </a:lnTo>
                  <a:cubicBezTo>
                    <a:pt x="18344" y="23436"/>
                    <a:pt x="18068" y="23517"/>
                    <a:pt x="17941" y="23519"/>
                  </a:cubicBezTo>
                  <a:lnTo>
                    <a:pt x="17938" y="23519"/>
                  </a:lnTo>
                  <a:cubicBezTo>
                    <a:pt x="17900" y="23519"/>
                    <a:pt x="17873" y="23511"/>
                    <a:pt x="17863" y="23498"/>
                  </a:cubicBezTo>
                  <a:cubicBezTo>
                    <a:pt x="17852" y="23484"/>
                    <a:pt x="17856" y="23461"/>
                    <a:pt x="17876" y="23427"/>
                  </a:cubicBezTo>
                  <a:close/>
                  <a:moveTo>
                    <a:pt x="16515" y="8057"/>
                  </a:moveTo>
                  <a:cubicBezTo>
                    <a:pt x="16484" y="8156"/>
                    <a:pt x="16438" y="8239"/>
                    <a:pt x="16378" y="8305"/>
                  </a:cubicBezTo>
                  <a:cubicBezTo>
                    <a:pt x="16293" y="8399"/>
                    <a:pt x="16203" y="8435"/>
                    <a:pt x="16142" y="8454"/>
                  </a:cubicBezTo>
                  <a:cubicBezTo>
                    <a:pt x="15868" y="8542"/>
                    <a:pt x="15508" y="8437"/>
                    <a:pt x="15226" y="8187"/>
                  </a:cubicBezTo>
                  <a:cubicBezTo>
                    <a:pt x="15206" y="8169"/>
                    <a:pt x="15186" y="8150"/>
                    <a:pt x="15167" y="8131"/>
                  </a:cubicBezTo>
                  <a:cubicBezTo>
                    <a:pt x="14879" y="7843"/>
                    <a:pt x="14747" y="7450"/>
                    <a:pt x="14838" y="7152"/>
                  </a:cubicBezTo>
                  <a:cubicBezTo>
                    <a:pt x="14857" y="7091"/>
                    <a:pt x="14893" y="6999"/>
                    <a:pt x="14987" y="6912"/>
                  </a:cubicBezTo>
                  <a:cubicBezTo>
                    <a:pt x="15053" y="6850"/>
                    <a:pt x="15137" y="6802"/>
                    <a:pt x="15235" y="6769"/>
                  </a:cubicBezTo>
                  <a:cubicBezTo>
                    <a:pt x="15501" y="6681"/>
                    <a:pt x="15905" y="6711"/>
                    <a:pt x="16208" y="6979"/>
                  </a:cubicBezTo>
                  <a:cubicBezTo>
                    <a:pt x="16222" y="6992"/>
                    <a:pt x="16236" y="7005"/>
                    <a:pt x="16250" y="7019"/>
                  </a:cubicBezTo>
                  <a:cubicBezTo>
                    <a:pt x="16252" y="7021"/>
                    <a:pt x="16259" y="7028"/>
                    <a:pt x="16259" y="7028"/>
                  </a:cubicBezTo>
                  <a:cubicBezTo>
                    <a:pt x="16560" y="7337"/>
                    <a:pt x="16603" y="7778"/>
                    <a:pt x="16515" y="8057"/>
                  </a:cubicBezTo>
                  <a:close/>
                  <a:moveTo>
                    <a:pt x="16177" y="12380"/>
                  </a:moveTo>
                  <a:lnTo>
                    <a:pt x="16177" y="12389"/>
                  </a:lnTo>
                  <a:cubicBezTo>
                    <a:pt x="16155" y="12711"/>
                    <a:pt x="15935" y="12943"/>
                    <a:pt x="15728" y="13030"/>
                  </a:cubicBezTo>
                  <a:cubicBezTo>
                    <a:pt x="15661" y="13058"/>
                    <a:pt x="15595" y="13072"/>
                    <a:pt x="15531" y="13072"/>
                  </a:cubicBezTo>
                  <a:cubicBezTo>
                    <a:pt x="15527" y="13072"/>
                    <a:pt x="15522" y="13072"/>
                    <a:pt x="15518" y="13072"/>
                  </a:cubicBezTo>
                  <a:cubicBezTo>
                    <a:pt x="15422" y="13069"/>
                    <a:pt x="15356" y="13035"/>
                    <a:pt x="15316" y="13009"/>
                  </a:cubicBezTo>
                  <a:cubicBezTo>
                    <a:pt x="15118" y="12887"/>
                    <a:pt x="14998" y="12600"/>
                    <a:pt x="15019" y="12296"/>
                  </a:cubicBezTo>
                  <a:cubicBezTo>
                    <a:pt x="15039" y="11992"/>
                    <a:pt x="15196" y="11726"/>
                    <a:pt x="15409" y="11634"/>
                  </a:cubicBezTo>
                  <a:cubicBezTo>
                    <a:pt x="15443" y="11619"/>
                    <a:pt x="15497" y="11599"/>
                    <a:pt x="15569" y="11599"/>
                  </a:cubicBezTo>
                  <a:cubicBezTo>
                    <a:pt x="15584" y="11599"/>
                    <a:pt x="15600" y="11600"/>
                    <a:pt x="15616" y="11602"/>
                  </a:cubicBezTo>
                  <a:cubicBezTo>
                    <a:pt x="15682" y="11609"/>
                    <a:pt x="15749" y="11633"/>
                    <a:pt x="15815" y="11673"/>
                  </a:cubicBezTo>
                  <a:cubicBezTo>
                    <a:pt x="16002" y="11788"/>
                    <a:pt x="16195" y="12057"/>
                    <a:pt x="16177" y="12380"/>
                  </a:cubicBezTo>
                  <a:close/>
                  <a:moveTo>
                    <a:pt x="15696" y="16602"/>
                  </a:moveTo>
                  <a:lnTo>
                    <a:pt x="15687" y="16606"/>
                  </a:lnTo>
                  <a:cubicBezTo>
                    <a:pt x="15575" y="16661"/>
                    <a:pt x="15447" y="16690"/>
                    <a:pt x="15319" y="16690"/>
                  </a:cubicBezTo>
                  <a:cubicBezTo>
                    <a:pt x="15166" y="16690"/>
                    <a:pt x="15021" y="16650"/>
                    <a:pt x="14911" y="16576"/>
                  </a:cubicBezTo>
                  <a:cubicBezTo>
                    <a:pt x="14852" y="16536"/>
                    <a:pt x="14806" y="16489"/>
                    <a:pt x="14776" y="16436"/>
                  </a:cubicBezTo>
                  <a:cubicBezTo>
                    <a:pt x="14733" y="16361"/>
                    <a:pt x="14731" y="16293"/>
                    <a:pt x="14733" y="16249"/>
                  </a:cubicBezTo>
                  <a:cubicBezTo>
                    <a:pt x="14743" y="16032"/>
                    <a:pt x="14933" y="15795"/>
                    <a:pt x="15205" y="15657"/>
                  </a:cubicBezTo>
                  <a:cubicBezTo>
                    <a:pt x="15351" y="15584"/>
                    <a:pt x="15504" y="15546"/>
                    <a:pt x="15649" y="15546"/>
                  </a:cubicBezTo>
                  <a:cubicBezTo>
                    <a:pt x="15773" y="15546"/>
                    <a:pt x="15882" y="15574"/>
                    <a:pt x="15965" y="15628"/>
                  </a:cubicBezTo>
                  <a:cubicBezTo>
                    <a:pt x="16002" y="15653"/>
                    <a:pt x="16056" y="15695"/>
                    <a:pt x="16092" y="15775"/>
                  </a:cubicBezTo>
                  <a:cubicBezTo>
                    <a:pt x="16118" y="15831"/>
                    <a:pt x="16130" y="15896"/>
                    <a:pt x="16127" y="15968"/>
                  </a:cubicBezTo>
                  <a:cubicBezTo>
                    <a:pt x="16120" y="16179"/>
                    <a:pt x="15984" y="16457"/>
                    <a:pt x="15696" y="16602"/>
                  </a:cubicBezTo>
                  <a:close/>
                  <a:moveTo>
                    <a:pt x="15818" y="20906"/>
                  </a:moveTo>
                  <a:cubicBezTo>
                    <a:pt x="15854" y="20926"/>
                    <a:pt x="15905" y="20962"/>
                    <a:pt x="15931" y="21032"/>
                  </a:cubicBezTo>
                  <a:cubicBezTo>
                    <a:pt x="15949" y="21082"/>
                    <a:pt x="15951" y="21140"/>
                    <a:pt x="15936" y="21205"/>
                  </a:cubicBezTo>
                  <a:cubicBezTo>
                    <a:pt x="15894" y="21398"/>
                    <a:pt x="15700" y="21658"/>
                    <a:pt x="15362" y="21804"/>
                  </a:cubicBezTo>
                  <a:lnTo>
                    <a:pt x="15352" y="21809"/>
                  </a:lnTo>
                  <a:cubicBezTo>
                    <a:pt x="15205" y="21870"/>
                    <a:pt x="15046" y="21903"/>
                    <a:pt x="14893" y="21903"/>
                  </a:cubicBezTo>
                  <a:cubicBezTo>
                    <a:pt x="14744" y="21903"/>
                    <a:pt x="14609" y="21872"/>
                    <a:pt x="14513" y="21816"/>
                  </a:cubicBezTo>
                  <a:cubicBezTo>
                    <a:pt x="14455" y="21783"/>
                    <a:pt x="14414" y="21742"/>
                    <a:pt x="14390" y="21696"/>
                  </a:cubicBezTo>
                  <a:cubicBezTo>
                    <a:pt x="14357" y="21630"/>
                    <a:pt x="14366" y="21569"/>
                    <a:pt x="14375" y="21529"/>
                  </a:cubicBezTo>
                  <a:cubicBezTo>
                    <a:pt x="14422" y="21330"/>
                    <a:pt x="14668" y="21104"/>
                    <a:pt x="14987" y="20966"/>
                  </a:cubicBezTo>
                  <a:cubicBezTo>
                    <a:pt x="15171" y="20887"/>
                    <a:pt x="15363" y="20843"/>
                    <a:pt x="15529" y="20843"/>
                  </a:cubicBezTo>
                  <a:cubicBezTo>
                    <a:pt x="15646" y="20843"/>
                    <a:pt x="15746" y="20865"/>
                    <a:pt x="15818" y="20906"/>
                  </a:cubicBezTo>
                  <a:close/>
                  <a:moveTo>
                    <a:pt x="14779" y="3181"/>
                  </a:moveTo>
                  <a:cubicBezTo>
                    <a:pt x="14789" y="3165"/>
                    <a:pt x="14816" y="3153"/>
                    <a:pt x="14858" y="3147"/>
                  </a:cubicBezTo>
                  <a:cubicBezTo>
                    <a:pt x="14878" y="3144"/>
                    <a:pt x="14900" y="3143"/>
                    <a:pt x="14926" y="3143"/>
                  </a:cubicBezTo>
                  <a:cubicBezTo>
                    <a:pt x="15100" y="3143"/>
                    <a:pt x="15367" y="3206"/>
                    <a:pt x="15623" y="3309"/>
                  </a:cubicBezTo>
                  <a:lnTo>
                    <a:pt x="15633" y="3313"/>
                  </a:lnTo>
                  <a:cubicBezTo>
                    <a:pt x="15976" y="3452"/>
                    <a:pt x="16221" y="3625"/>
                    <a:pt x="16303" y="3727"/>
                  </a:cubicBezTo>
                  <a:cubicBezTo>
                    <a:pt x="16329" y="3759"/>
                    <a:pt x="16341" y="3787"/>
                    <a:pt x="16337" y="3805"/>
                  </a:cubicBezTo>
                  <a:cubicBezTo>
                    <a:pt x="16331" y="3829"/>
                    <a:pt x="16296" y="3836"/>
                    <a:pt x="16270" y="3839"/>
                  </a:cubicBezTo>
                  <a:cubicBezTo>
                    <a:pt x="16257" y="3841"/>
                    <a:pt x="16242" y="3842"/>
                    <a:pt x="16225" y="3842"/>
                  </a:cubicBezTo>
                  <a:cubicBezTo>
                    <a:pt x="16067" y="3842"/>
                    <a:pt x="15787" y="3769"/>
                    <a:pt x="15495" y="3652"/>
                  </a:cubicBezTo>
                  <a:cubicBezTo>
                    <a:pt x="15170" y="3522"/>
                    <a:pt x="14893" y="3361"/>
                    <a:pt x="14803" y="3252"/>
                  </a:cubicBezTo>
                  <a:cubicBezTo>
                    <a:pt x="14787" y="3232"/>
                    <a:pt x="14767" y="3203"/>
                    <a:pt x="14779" y="3181"/>
                  </a:cubicBezTo>
                  <a:close/>
                  <a:moveTo>
                    <a:pt x="13009" y="9504"/>
                  </a:moveTo>
                  <a:cubicBezTo>
                    <a:pt x="12898" y="9689"/>
                    <a:pt x="12645" y="9809"/>
                    <a:pt x="12363" y="9809"/>
                  </a:cubicBezTo>
                  <a:cubicBezTo>
                    <a:pt x="12343" y="9809"/>
                    <a:pt x="12322" y="9808"/>
                    <a:pt x="12302" y="9807"/>
                  </a:cubicBezTo>
                  <a:cubicBezTo>
                    <a:pt x="11998" y="9789"/>
                    <a:pt x="11729" y="9634"/>
                    <a:pt x="11632" y="9422"/>
                  </a:cubicBezTo>
                  <a:cubicBezTo>
                    <a:pt x="11612" y="9379"/>
                    <a:pt x="11587" y="9310"/>
                    <a:pt x="11596" y="9214"/>
                  </a:cubicBezTo>
                  <a:cubicBezTo>
                    <a:pt x="11602" y="9147"/>
                    <a:pt x="11625" y="9078"/>
                    <a:pt x="11664" y="9011"/>
                  </a:cubicBezTo>
                  <a:cubicBezTo>
                    <a:pt x="11769" y="8829"/>
                    <a:pt x="12011" y="8646"/>
                    <a:pt x="12313" y="8646"/>
                  </a:cubicBezTo>
                  <a:cubicBezTo>
                    <a:pt x="12327" y="8646"/>
                    <a:pt x="12342" y="8646"/>
                    <a:pt x="12356" y="8647"/>
                  </a:cubicBezTo>
                  <a:cubicBezTo>
                    <a:pt x="12358" y="8647"/>
                    <a:pt x="12366" y="8648"/>
                    <a:pt x="12366" y="8648"/>
                  </a:cubicBezTo>
                  <a:cubicBezTo>
                    <a:pt x="12688" y="8670"/>
                    <a:pt x="12931" y="8896"/>
                    <a:pt x="13020" y="9096"/>
                  </a:cubicBezTo>
                  <a:cubicBezTo>
                    <a:pt x="13052" y="9167"/>
                    <a:pt x="13068" y="9236"/>
                    <a:pt x="13067" y="9303"/>
                  </a:cubicBezTo>
                  <a:cubicBezTo>
                    <a:pt x="13066" y="9398"/>
                    <a:pt x="13033" y="9463"/>
                    <a:pt x="13009" y="9504"/>
                  </a:cubicBezTo>
                  <a:close/>
                  <a:moveTo>
                    <a:pt x="13347" y="24672"/>
                  </a:moveTo>
                  <a:cubicBezTo>
                    <a:pt x="13369" y="24684"/>
                    <a:pt x="13397" y="24703"/>
                    <a:pt x="13394" y="24726"/>
                  </a:cubicBezTo>
                  <a:cubicBezTo>
                    <a:pt x="13392" y="24739"/>
                    <a:pt x="13380" y="24759"/>
                    <a:pt x="13336" y="24785"/>
                  </a:cubicBezTo>
                  <a:cubicBezTo>
                    <a:pt x="13224" y="24848"/>
                    <a:pt x="12954" y="24912"/>
                    <a:pt x="12600" y="24912"/>
                  </a:cubicBezTo>
                  <a:lnTo>
                    <a:pt x="12584" y="24912"/>
                  </a:lnTo>
                  <a:cubicBezTo>
                    <a:pt x="12229" y="24910"/>
                    <a:pt x="11948" y="24842"/>
                    <a:pt x="11839" y="24780"/>
                  </a:cubicBezTo>
                  <a:cubicBezTo>
                    <a:pt x="11804" y="24761"/>
                    <a:pt x="11783" y="24740"/>
                    <a:pt x="11781" y="24723"/>
                  </a:cubicBezTo>
                  <a:cubicBezTo>
                    <a:pt x="11778" y="24699"/>
                    <a:pt x="11806" y="24681"/>
                    <a:pt x="11828" y="24669"/>
                  </a:cubicBezTo>
                  <a:cubicBezTo>
                    <a:pt x="11946" y="24604"/>
                    <a:pt x="12248" y="24561"/>
                    <a:pt x="12580" y="24561"/>
                  </a:cubicBezTo>
                  <a:lnTo>
                    <a:pt x="12588" y="24561"/>
                  </a:lnTo>
                  <a:cubicBezTo>
                    <a:pt x="12923" y="24561"/>
                    <a:pt x="13229" y="24606"/>
                    <a:pt x="13347" y="24672"/>
                  </a:cubicBezTo>
                  <a:close/>
                  <a:moveTo>
                    <a:pt x="11363" y="20129"/>
                  </a:moveTo>
                  <a:lnTo>
                    <a:pt x="11351" y="20125"/>
                  </a:lnTo>
                  <a:cubicBezTo>
                    <a:pt x="11189" y="20081"/>
                    <a:pt x="11036" y="19997"/>
                    <a:pt x="10908" y="19883"/>
                  </a:cubicBezTo>
                  <a:cubicBezTo>
                    <a:pt x="10755" y="19748"/>
                    <a:pt x="10646" y="19578"/>
                    <a:pt x="10601" y="19407"/>
                  </a:cubicBezTo>
                  <a:cubicBezTo>
                    <a:pt x="10577" y="19315"/>
                    <a:pt x="10573" y="19227"/>
                    <a:pt x="10590" y="19147"/>
                  </a:cubicBezTo>
                  <a:cubicBezTo>
                    <a:pt x="10614" y="19034"/>
                    <a:pt x="10672" y="18965"/>
                    <a:pt x="10713" y="18922"/>
                  </a:cubicBezTo>
                  <a:cubicBezTo>
                    <a:pt x="10916" y="18714"/>
                    <a:pt x="11316" y="18645"/>
                    <a:pt x="11710" y="18749"/>
                  </a:cubicBezTo>
                  <a:cubicBezTo>
                    <a:pt x="11920" y="18805"/>
                    <a:pt x="12108" y="18903"/>
                    <a:pt x="12253" y="19031"/>
                  </a:cubicBezTo>
                  <a:cubicBezTo>
                    <a:pt x="12377" y="19141"/>
                    <a:pt x="12461" y="19267"/>
                    <a:pt x="12495" y="19394"/>
                  </a:cubicBezTo>
                  <a:cubicBezTo>
                    <a:pt x="12511" y="19452"/>
                    <a:pt x="12527" y="19541"/>
                    <a:pt x="12493" y="19654"/>
                  </a:cubicBezTo>
                  <a:cubicBezTo>
                    <a:pt x="12468" y="19733"/>
                    <a:pt x="12422" y="19808"/>
                    <a:pt x="12356" y="19878"/>
                  </a:cubicBezTo>
                  <a:cubicBezTo>
                    <a:pt x="12162" y="20082"/>
                    <a:pt x="11780" y="20239"/>
                    <a:pt x="11363" y="20129"/>
                  </a:cubicBezTo>
                  <a:close/>
                  <a:moveTo>
                    <a:pt x="10800" y="21582"/>
                  </a:moveTo>
                  <a:cubicBezTo>
                    <a:pt x="10815" y="21621"/>
                    <a:pt x="10831" y="21681"/>
                    <a:pt x="10806" y="21751"/>
                  </a:cubicBezTo>
                  <a:cubicBezTo>
                    <a:pt x="10789" y="21801"/>
                    <a:pt x="10753" y="21847"/>
                    <a:pt x="10700" y="21888"/>
                  </a:cubicBezTo>
                  <a:cubicBezTo>
                    <a:pt x="10584" y="21979"/>
                    <a:pt x="10404" y="22030"/>
                    <a:pt x="10207" y="22030"/>
                  </a:cubicBezTo>
                  <a:cubicBezTo>
                    <a:pt x="10096" y="22030"/>
                    <a:pt x="9984" y="22014"/>
                    <a:pt x="9875" y="21982"/>
                  </a:cubicBezTo>
                  <a:lnTo>
                    <a:pt x="9865" y="21979"/>
                  </a:lnTo>
                  <a:cubicBezTo>
                    <a:pt x="9512" y="21872"/>
                    <a:pt x="9281" y="21629"/>
                    <a:pt x="9215" y="21448"/>
                  </a:cubicBezTo>
                  <a:cubicBezTo>
                    <a:pt x="9192" y="21386"/>
                    <a:pt x="9186" y="21328"/>
                    <a:pt x="9197" y="21277"/>
                  </a:cubicBezTo>
                  <a:cubicBezTo>
                    <a:pt x="9214" y="21205"/>
                    <a:pt x="9259" y="21164"/>
                    <a:pt x="9292" y="21139"/>
                  </a:cubicBezTo>
                  <a:cubicBezTo>
                    <a:pt x="9383" y="21071"/>
                    <a:pt x="9528" y="21034"/>
                    <a:pt x="9702" y="21034"/>
                  </a:cubicBezTo>
                  <a:cubicBezTo>
                    <a:pt x="9835" y="21034"/>
                    <a:pt x="9980" y="21056"/>
                    <a:pt x="10123" y="21098"/>
                  </a:cubicBezTo>
                  <a:cubicBezTo>
                    <a:pt x="10456" y="21196"/>
                    <a:pt x="10728" y="21390"/>
                    <a:pt x="10800" y="21582"/>
                  </a:cubicBezTo>
                  <a:close/>
                  <a:moveTo>
                    <a:pt x="9909" y="3672"/>
                  </a:moveTo>
                  <a:cubicBezTo>
                    <a:pt x="9735" y="3672"/>
                    <a:pt x="9590" y="3637"/>
                    <a:pt x="9502" y="3574"/>
                  </a:cubicBezTo>
                  <a:cubicBezTo>
                    <a:pt x="9471" y="3551"/>
                    <a:pt x="9427" y="3513"/>
                    <a:pt x="9414" y="3447"/>
                  </a:cubicBezTo>
                  <a:cubicBezTo>
                    <a:pt x="9404" y="3400"/>
                    <a:pt x="9412" y="3346"/>
                    <a:pt x="9437" y="3289"/>
                  </a:cubicBezTo>
                  <a:cubicBezTo>
                    <a:pt x="9511" y="3117"/>
                    <a:pt x="9746" y="2902"/>
                    <a:pt x="10101" y="2807"/>
                  </a:cubicBezTo>
                  <a:lnTo>
                    <a:pt x="10112" y="2804"/>
                  </a:lnTo>
                  <a:cubicBezTo>
                    <a:pt x="10220" y="2776"/>
                    <a:pt x="10330" y="2762"/>
                    <a:pt x="10439" y="2762"/>
                  </a:cubicBezTo>
                  <a:cubicBezTo>
                    <a:pt x="10638" y="2762"/>
                    <a:pt x="10824" y="2811"/>
                    <a:pt x="10936" y="2893"/>
                  </a:cubicBezTo>
                  <a:cubicBezTo>
                    <a:pt x="10987" y="2930"/>
                    <a:pt x="11020" y="2972"/>
                    <a:pt x="11035" y="3017"/>
                  </a:cubicBezTo>
                  <a:cubicBezTo>
                    <a:pt x="11057" y="3080"/>
                    <a:pt x="11038" y="3134"/>
                    <a:pt x="11022" y="3170"/>
                  </a:cubicBezTo>
                  <a:cubicBezTo>
                    <a:pt x="10943" y="3346"/>
                    <a:pt x="10663" y="3525"/>
                    <a:pt x="10328" y="3614"/>
                  </a:cubicBezTo>
                  <a:cubicBezTo>
                    <a:pt x="10185" y="3652"/>
                    <a:pt x="10041" y="3672"/>
                    <a:pt x="9909" y="3672"/>
                  </a:cubicBezTo>
                  <a:close/>
                  <a:moveTo>
                    <a:pt x="11345" y="16224"/>
                  </a:moveTo>
                  <a:cubicBezTo>
                    <a:pt x="11457" y="16051"/>
                    <a:pt x="11695" y="15944"/>
                    <a:pt x="11966" y="15944"/>
                  </a:cubicBezTo>
                  <a:cubicBezTo>
                    <a:pt x="11997" y="15944"/>
                    <a:pt x="12029" y="15945"/>
                    <a:pt x="12061" y="15948"/>
                  </a:cubicBezTo>
                  <a:cubicBezTo>
                    <a:pt x="12364" y="15976"/>
                    <a:pt x="12628" y="16137"/>
                    <a:pt x="12718" y="16350"/>
                  </a:cubicBezTo>
                  <a:cubicBezTo>
                    <a:pt x="12737" y="16393"/>
                    <a:pt x="12760" y="16462"/>
                    <a:pt x="12748" y="16556"/>
                  </a:cubicBezTo>
                  <a:cubicBezTo>
                    <a:pt x="12739" y="16622"/>
                    <a:pt x="12714" y="16689"/>
                    <a:pt x="12674" y="16753"/>
                  </a:cubicBezTo>
                  <a:cubicBezTo>
                    <a:pt x="12544" y="16960"/>
                    <a:pt x="12295" y="17093"/>
                    <a:pt x="12039" y="17093"/>
                  </a:cubicBezTo>
                  <a:cubicBezTo>
                    <a:pt x="12016" y="17093"/>
                    <a:pt x="11993" y="17092"/>
                    <a:pt x="11970" y="17090"/>
                  </a:cubicBezTo>
                  <a:cubicBezTo>
                    <a:pt x="11969" y="17090"/>
                    <a:pt x="11961" y="17089"/>
                    <a:pt x="11961" y="17089"/>
                  </a:cubicBezTo>
                  <a:cubicBezTo>
                    <a:pt x="11640" y="17056"/>
                    <a:pt x="11404" y="16825"/>
                    <a:pt x="11321" y="16625"/>
                  </a:cubicBezTo>
                  <a:cubicBezTo>
                    <a:pt x="11291" y="16555"/>
                    <a:pt x="11278" y="16486"/>
                    <a:pt x="11281" y="16420"/>
                  </a:cubicBezTo>
                  <a:cubicBezTo>
                    <a:pt x="11285" y="16326"/>
                    <a:pt x="11319" y="16263"/>
                    <a:pt x="11345" y="16224"/>
                  </a:cubicBezTo>
                  <a:close/>
                  <a:moveTo>
                    <a:pt x="11832" y="426"/>
                  </a:moveTo>
                  <a:cubicBezTo>
                    <a:pt x="11810" y="414"/>
                    <a:pt x="11782" y="395"/>
                    <a:pt x="11785" y="371"/>
                  </a:cubicBezTo>
                  <a:cubicBezTo>
                    <a:pt x="11787" y="359"/>
                    <a:pt x="11798" y="339"/>
                    <a:pt x="11843" y="313"/>
                  </a:cubicBezTo>
                  <a:cubicBezTo>
                    <a:pt x="11955" y="250"/>
                    <a:pt x="12225" y="186"/>
                    <a:pt x="12579" y="186"/>
                  </a:cubicBezTo>
                  <a:lnTo>
                    <a:pt x="12594" y="186"/>
                  </a:lnTo>
                  <a:cubicBezTo>
                    <a:pt x="12950" y="188"/>
                    <a:pt x="13231" y="256"/>
                    <a:pt x="13340" y="318"/>
                  </a:cubicBezTo>
                  <a:cubicBezTo>
                    <a:pt x="13375" y="337"/>
                    <a:pt x="13395" y="358"/>
                    <a:pt x="13398" y="375"/>
                  </a:cubicBezTo>
                  <a:cubicBezTo>
                    <a:pt x="13401" y="399"/>
                    <a:pt x="13373" y="417"/>
                    <a:pt x="13351" y="429"/>
                  </a:cubicBezTo>
                  <a:cubicBezTo>
                    <a:pt x="13233" y="494"/>
                    <a:pt x="12931" y="537"/>
                    <a:pt x="12599" y="537"/>
                  </a:cubicBezTo>
                  <a:lnTo>
                    <a:pt x="12591" y="537"/>
                  </a:lnTo>
                  <a:cubicBezTo>
                    <a:pt x="12255" y="537"/>
                    <a:pt x="11950" y="492"/>
                    <a:pt x="11832" y="426"/>
                  </a:cubicBezTo>
                  <a:close/>
                  <a:moveTo>
                    <a:pt x="8890" y="11780"/>
                  </a:moveTo>
                  <a:cubicBezTo>
                    <a:pt x="8859" y="12083"/>
                    <a:pt x="8694" y="12346"/>
                    <a:pt x="8478" y="12434"/>
                  </a:cubicBezTo>
                  <a:cubicBezTo>
                    <a:pt x="8442" y="12448"/>
                    <a:pt x="8392" y="12465"/>
                    <a:pt x="8325" y="12465"/>
                  </a:cubicBezTo>
                  <a:cubicBezTo>
                    <a:pt x="8306" y="12465"/>
                    <a:pt x="8287" y="12464"/>
                    <a:pt x="8269" y="12461"/>
                  </a:cubicBezTo>
                  <a:cubicBezTo>
                    <a:pt x="8201" y="12452"/>
                    <a:pt x="8134" y="12426"/>
                    <a:pt x="8069" y="12385"/>
                  </a:cubicBezTo>
                  <a:cubicBezTo>
                    <a:pt x="7879" y="12264"/>
                    <a:pt x="7701" y="11999"/>
                    <a:pt x="7733" y="11678"/>
                  </a:cubicBezTo>
                  <a:cubicBezTo>
                    <a:pt x="7733" y="11677"/>
                    <a:pt x="7734" y="11669"/>
                    <a:pt x="7734" y="11669"/>
                  </a:cubicBezTo>
                  <a:cubicBezTo>
                    <a:pt x="7770" y="11348"/>
                    <a:pt x="8006" y="11115"/>
                    <a:pt x="8210" y="11033"/>
                  </a:cubicBezTo>
                  <a:cubicBezTo>
                    <a:pt x="8273" y="11008"/>
                    <a:pt x="8336" y="10995"/>
                    <a:pt x="8396" y="10995"/>
                  </a:cubicBezTo>
                  <a:cubicBezTo>
                    <a:pt x="8403" y="10995"/>
                    <a:pt x="8411" y="10995"/>
                    <a:pt x="8418" y="10996"/>
                  </a:cubicBezTo>
                  <a:cubicBezTo>
                    <a:pt x="8513" y="11001"/>
                    <a:pt x="8576" y="11036"/>
                    <a:pt x="8616" y="11062"/>
                  </a:cubicBezTo>
                  <a:cubicBezTo>
                    <a:pt x="8811" y="11188"/>
                    <a:pt x="8921" y="11477"/>
                    <a:pt x="8890" y="11780"/>
                  </a:cubicBezTo>
                  <a:close/>
                  <a:moveTo>
                    <a:pt x="7781" y="16343"/>
                  </a:moveTo>
                  <a:cubicBezTo>
                    <a:pt x="7761" y="16403"/>
                    <a:pt x="7723" y="16492"/>
                    <a:pt x="7628" y="16576"/>
                  </a:cubicBezTo>
                  <a:cubicBezTo>
                    <a:pt x="7561" y="16634"/>
                    <a:pt x="7477" y="16678"/>
                    <a:pt x="7379" y="16707"/>
                  </a:cubicBezTo>
                  <a:cubicBezTo>
                    <a:pt x="7066" y="16798"/>
                    <a:pt x="6698" y="16710"/>
                    <a:pt x="6442" y="16483"/>
                  </a:cubicBezTo>
                  <a:cubicBezTo>
                    <a:pt x="6420" y="16463"/>
                    <a:pt x="6398" y="16442"/>
                    <a:pt x="6377" y="16419"/>
                  </a:cubicBezTo>
                  <a:cubicBezTo>
                    <a:pt x="6375" y="16418"/>
                    <a:pt x="6368" y="16410"/>
                    <a:pt x="6368" y="16410"/>
                  </a:cubicBezTo>
                  <a:cubicBezTo>
                    <a:pt x="6077" y="16092"/>
                    <a:pt x="6046" y="15652"/>
                    <a:pt x="6140" y="15378"/>
                  </a:cubicBezTo>
                  <a:cubicBezTo>
                    <a:pt x="6173" y="15282"/>
                    <a:pt x="6221" y="15201"/>
                    <a:pt x="6282" y="15138"/>
                  </a:cubicBezTo>
                  <a:cubicBezTo>
                    <a:pt x="6369" y="15048"/>
                    <a:pt x="6459" y="15016"/>
                    <a:pt x="6520" y="14999"/>
                  </a:cubicBezTo>
                  <a:cubicBezTo>
                    <a:pt x="6785" y="14926"/>
                    <a:pt x="7118" y="15029"/>
                    <a:pt x="7389" y="15270"/>
                  </a:cubicBezTo>
                  <a:cubicBezTo>
                    <a:pt x="7420" y="15298"/>
                    <a:pt x="7451" y="15328"/>
                    <a:pt x="7480" y="15358"/>
                  </a:cubicBezTo>
                  <a:cubicBezTo>
                    <a:pt x="7758" y="15655"/>
                    <a:pt x="7879" y="16051"/>
                    <a:pt x="7781" y="16343"/>
                  </a:cubicBezTo>
                  <a:close/>
                  <a:moveTo>
                    <a:pt x="6658" y="19552"/>
                  </a:moveTo>
                  <a:cubicBezTo>
                    <a:pt x="6655" y="19594"/>
                    <a:pt x="6645" y="19655"/>
                    <a:pt x="6593" y="19708"/>
                  </a:cubicBezTo>
                  <a:cubicBezTo>
                    <a:pt x="6556" y="19746"/>
                    <a:pt x="6504" y="19773"/>
                    <a:pt x="6439" y="19788"/>
                  </a:cubicBezTo>
                  <a:cubicBezTo>
                    <a:pt x="6400" y="19797"/>
                    <a:pt x="6358" y="19801"/>
                    <a:pt x="6314" y="19801"/>
                  </a:cubicBezTo>
                  <a:cubicBezTo>
                    <a:pt x="6095" y="19801"/>
                    <a:pt x="5847" y="19698"/>
                    <a:pt x="5651" y="19526"/>
                  </a:cubicBezTo>
                  <a:lnTo>
                    <a:pt x="5643" y="19519"/>
                  </a:lnTo>
                  <a:cubicBezTo>
                    <a:pt x="5368" y="19274"/>
                    <a:pt x="5260" y="18956"/>
                    <a:pt x="5275" y="18764"/>
                  </a:cubicBezTo>
                  <a:cubicBezTo>
                    <a:pt x="5281" y="18698"/>
                    <a:pt x="5300" y="18643"/>
                    <a:pt x="5332" y="18602"/>
                  </a:cubicBezTo>
                  <a:cubicBezTo>
                    <a:pt x="5377" y="18544"/>
                    <a:pt x="5435" y="18525"/>
                    <a:pt x="5476" y="18517"/>
                  </a:cubicBezTo>
                  <a:cubicBezTo>
                    <a:pt x="5502" y="18511"/>
                    <a:pt x="5530" y="18508"/>
                    <a:pt x="5560" y="18508"/>
                  </a:cubicBezTo>
                  <a:cubicBezTo>
                    <a:pt x="5759" y="18508"/>
                    <a:pt x="6022" y="18631"/>
                    <a:pt x="6247" y="18828"/>
                  </a:cubicBezTo>
                  <a:cubicBezTo>
                    <a:pt x="6508" y="19057"/>
                    <a:pt x="6674" y="19348"/>
                    <a:pt x="6658" y="19552"/>
                  </a:cubicBezTo>
                  <a:close/>
                  <a:moveTo>
                    <a:pt x="5548" y="6990"/>
                  </a:moveTo>
                  <a:cubicBezTo>
                    <a:pt x="5540" y="6990"/>
                    <a:pt x="5533" y="6990"/>
                    <a:pt x="5525" y="6990"/>
                  </a:cubicBezTo>
                  <a:cubicBezTo>
                    <a:pt x="5484" y="6987"/>
                    <a:pt x="5422" y="6977"/>
                    <a:pt x="5369" y="6925"/>
                  </a:cubicBezTo>
                  <a:cubicBezTo>
                    <a:pt x="5330" y="6889"/>
                    <a:pt x="5303" y="6837"/>
                    <a:pt x="5288" y="6772"/>
                  </a:cubicBezTo>
                  <a:cubicBezTo>
                    <a:pt x="5241" y="6580"/>
                    <a:pt x="5302" y="6261"/>
                    <a:pt x="5542" y="5982"/>
                  </a:cubicBezTo>
                  <a:lnTo>
                    <a:pt x="5549" y="5974"/>
                  </a:lnTo>
                  <a:cubicBezTo>
                    <a:pt x="5776" y="5715"/>
                    <a:pt x="6072" y="5598"/>
                    <a:pt x="6265" y="5598"/>
                  </a:cubicBezTo>
                  <a:cubicBezTo>
                    <a:pt x="6277" y="5598"/>
                    <a:pt x="6289" y="5599"/>
                    <a:pt x="6301" y="5600"/>
                  </a:cubicBezTo>
                  <a:cubicBezTo>
                    <a:pt x="6367" y="5605"/>
                    <a:pt x="6422" y="5623"/>
                    <a:pt x="6463" y="5655"/>
                  </a:cubicBezTo>
                  <a:cubicBezTo>
                    <a:pt x="6522" y="5699"/>
                    <a:pt x="6541" y="5758"/>
                    <a:pt x="6550" y="5798"/>
                  </a:cubicBezTo>
                  <a:cubicBezTo>
                    <a:pt x="6595" y="5997"/>
                    <a:pt x="6473" y="6308"/>
                    <a:pt x="6246" y="6572"/>
                  </a:cubicBezTo>
                  <a:cubicBezTo>
                    <a:pt x="6027" y="6826"/>
                    <a:pt x="5753" y="6990"/>
                    <a:pt x="5548" y="6990"/>
                  </a:cubicBezTo>
                  <a:close/>
                  <a:moveTo>
                    <a:pt x="7304" y="7862"/>
                  </a:moveTo>
                  <a:cubicBezTo>
                    <a:pt x="7306" y="7860"/>
                    <a:pt x="7314" y="7853"/>
                    <a:pt x="7314" y="7853"/>
                  </a:cubicBezTo>
                  <a:cubicBezTo>
                    <a:pt x="7634" y="7565"/>
                    <a:pt x="8077" y="7540"/>
                    <a:pt x="8353" y="7640"/>
                  </a:cubicBezTo>
                  <a:cubicBezTo>
                    <a:pt x="8439" y="7671"/>
                    <a:pt x="8513" y="7714"/>
                    <a:pt x="8573" y="7767"/>
                  </a:cubicBezTo>
                  <a:cubicBezTo>
                    <a:pt x="8580" y="7773"/>
                    <a:pt x="8587" y="7780"/>
                    <a:pt x="8594" y="7787"/>
                  </a:cubicBezTo>
                  <a:cubicBezTo>
                    <a:pt x="8685" y="7876"/>
                    <a:pt x="8717" y="7968"/>
                    <a:pt x="8734" y="8029"/>
                  </a:cubicBezTo>
                  <a:cubicBezTo>
                    <a:pt x="8816" y="8328"/>
                    <a:pt x="8670" y="8714"/>
                    <a:pt x="8371" y="8990"/>
                  </a:cubicBezTo>
                  <a:cubicBezTo>
                    <a:pt x="8071" y="9266"/>
                    <a:pt x="7673" y="9382"/>
                    <a:pt x="7379" y="9278"/>
                  </a:cubicBezTo>
                  <a:cubicBezTo>
                    <a:pt x="7330" y="9261"/>
                    <a:pt x="7265" y="9233"/>
                    <a:pt x="7198" y="9174"/>
                  </a:cubicBezTo>
                  <a:cubicBezTo>
                    <a:pt x="7179" y="9157"/>
                    <a:pt x="7161" y="9139"/>
                    <a:pt x="7145" y="9120"/>
                  </a:cubicBezTo>
                  <a:cubicBezTo>
                    <a:pt x="7086" y="9051"/>
                    <a:pt x="7042" y="8966"/>
                    <a:pt x="7013" y="8866"/>
                  </a:cubicBezTo>
                  <a:cubicBezTo>
                    <a:pt x="6930" y="8577"/>
                    <a:pt x="6988" y="8154"/>
                    <a:pt x="7304" y="7862"/>
                  </a:cubicBezTo>
                  <a:close/>
                  <a:moveTo>
                    <a:pt x="7157" y="23482"/>
                  </a:moveTo>
                  <a:cubicBezTo>
                    <a:pt x="7146" y="23495"/>
                    <a:pt x="7119" y="23503"/>
                    <a:pt x="7080" y="23503"/>
                  </a:cubicBezTo>
                  <a:cubicBezTo>
                    <a:pt x="6949" y="23502"/>
                    <a:pt x="6680" y="23421"/>
                    <a:pt x="6373" y="23243"/>
                  </a:cubicBezTo>
                  <a:lnTo>
                    <a:pt x="6364" y="23237"/>
                  </a:lnTo>
                  <a:cubicBezTo>
                    <a:pt x="6056" y="23058"/>
                    <a:pt x="5847" y="22859"/>
                    <a:pt x="5783" y="22750"/>
                  </a:cubicBezTo>
                  <a:cubicBezTo>
                    <a:pt x="5763" y="22716"/>
                    <a:pt x="5756" y="22688"/>
                    <a:pt x="5762" y="22672"/>
                  </a:cubicBezTo>
                  <a:cubicBezTo>
                    <a:pt x="5768" y="22656"/>
                    <a:pt x="5788" y="22649"/>
                    <a:pt x="5823" y="22649"/>
                  </a:cubicBezTo>
                  <a:lnTo>
                    <a:pt x="5830" y="22649"/>
                  </a:lnTo>
                  <a:cubicBezTo>
                    <a:pt x="5965" y="22652"/>
                    <a:pt x="6251" y="22767"/>
                    <a:pt x="6542" y="22935"/>
                  </a:cubicBezTo>
                  <a:cubicBezTo>
                    <a:pt x="6832" y="23103"/>
                    <a:pt x="7074" y="23295"/>
                    <a:pt x="7144" y="23411"/>
                  </a:cubicBezTo>
                  <a:cubicBezTo>
                    <a:pt x="7157" y="23432"/>
                    <a:pt x="7172" y="23463"/>
                    <a:pt x="7157" y="23482"/>
                  </a:cubicBezTo>
                  <a:close/>
                  <a:moveTo>
                    <a:pt x="2366" y="19338"/>
                  </a:moveTo>
                  <a:cubicBezTo>
                    <a:pt x="2362" y="19340"/>
                    <a:pt x="2357" y="19341"/>
                    <a:pt x="2352" y="19341"/>
                  </a:cubicBezTo>
                  <a:cubicBezTo>
                    <a:pt x="2335" y="19341"/>
                    <a:pt x="2313" y="19332"/>
                    <a:pt x="2286" y="19317"/>
                  </a:cubicBezTo>
                  <a:cubicBezTo>
                    <a:pt x="2175" y="19252"/>
                    <a:pt x="1983" y="19048"/>
                    <a:pt x="1806" y="18739"/>
                  </a:cubicBezTo>
                  <a:lnTo>
                    <a:pt x="1801" y="18730"/>
                  </a:lnTo>
                  <a:cubicBezTo>
                    <a:pt x="1624" y="18421"/>
                    <a:pt x="1543" y="18144"/>
                    <a:pt x="1542" y="18018"/>
                  </a:cubicBezTo>
                  <a:cubicBezTo>
                    <a:pt x="1541" y="17978"/>
                    <a:pt x="1549" y="17951"/>
                    <a:pt x="1562" y="17940"/>
                  </a:cubicBezTo>
                  <a:cubicBezTo>
                    <a:pt x="1568" y="17936"/>
                    <a:pt x="1574" y="17934"/>
                    <a:pt x="1581" y="17934"/>
                  </a:cubicBezTo>
                  <a:cubicBezTo>
                    <a:pt x="1599" y="17934"/>
                    <a:pt x="1619" y="17945"/>
                    <a:pt x="1633" y="17953"/>
                  </a:cubicBezTo>
                  <a:cubicBezTo>
                    <a:pt x="1749" y="18024"/>
                    <a:pt x="1939" y="18266"/>
                    <a:pt x="2106" y="18557"/>
                  </a:cubicBezTo>
                  <a:cubicBezTo>
                    <a:pt x="2274" y="18848"/>
                    <a:pt x="2388" y="19135"/>
                    <a:pt x="2390" y="19270"/>
                  </a:cubicBezTo>
                  <a:cubicBezTo>
                    <a:pt x="2390" y="19295"/>
                    <a:pt x="2388" y="19329"/>
                    <a:pt x="2366" y="19338"/>
                  </a:cubicBezTo>
                  <a:close/>
                  <a:moveTo>
                    <a:pt x="4072" y="15823"/>
                  </a:moveTo>
                  <a:cubicBezTo>
                    <a:pt x="4050" y="15858"/>
                    <a:pt x="4013" y="15907"/>
                    <a:pt x="3942" y="15930"/>
                  </a:cubicBezTo>
                  <a:cubicBezTo>
                    <a:pt x="3917" y="15938"/>
                    <a:pt x="3891" y="15942"/>
                    <a:pt x="3863" y="15942"/>
                  </a:cubicBezTo>
                  <a:cubicBezTo>
                    <a:pt x="3833" y="15942"/>
                    <a:pt x="3801" y="15937"/>
                    <a:pt x="3768" y="15929"/>
                  </a:cubicBezTo>
                  <a:cubicBezTo>
                    <a:pt x="3577" y="15878"/>
                    <a:pt x="3325" y="15674"/>
                    <a:pt x="3193" y="15330"/>
                  </a:cubicBezTo>
                  <a:lnTo>
                    <a:pt x="3189" y="15320"/>
                  </a:lnTo>
                  <a:cubicBezTo>
                    <a:pt x="3060" y="14975"/>
                    <a:pt x="3112" y="14644"/>
                    <a:pt x="3216" y="14481"/>
                  </a:cubicBezTo>
                  <a:cubicBezTo>
                    <a:pt x="3251" y="14425"/>
                    <a:pt x="3293" y="14385"/>
                    <a:pt x="3341" y="14364"/>
                  </a:cubicBezTo>
                  <a:cubicBezTo>
                    <a:pt x="3370" y="14351"/>
                    <a:pt x="3400" y="14344"/>
                    <a:pt x="3432" y="14344"/>
                  </a:cubicBezTo>
                  <a:cubicBezTo>
                    <a:pt x="3463" y="14344"/>
                    <a:pt x="3489" y="14350"/>
                    <a:pt x="3508" y="14355"/>
                  </a:cubicBezTo>
                  <a:cubicBezTo>
                    <a:pt x="3705" y="14410"/>
                    <a:pt x="3921" y="14665"/>
                    <a:pt x="4046" y="14990"/>
                  </a:cubicBezTo>
                  <a:cubicBezTo>
                    <a:pt x="4170" y="15314"/>
                    <a:pt x="4181" y="15649"/>
                    <a:pt x="4072" y="15823"/>
                  </a:cubicBezTo>
                  <a:close/>
                  <a:moveTo>
                    <a:pt x="525" y="13342"/>
                  </a:moveTo>
                  <a:cubicBezTo>
                    <a:pt x="514" y="13363"/>
                    <a:pt x="497" y="13390"/>
                    <a:pt x="475" y="13390"/>
                  </a:cubicBezTo>
                  <a:cubicBezTo>
                    <a:pt x="473" y="13390"/>
                    <a:pt x="472" y="13389"/>
                    <a:pt x="471" y="13389"/>
                  </a:cubicBezTo>
                  <a:cubicBezTo>
                    <a:pt x="458" y="13387"/>
                    <a:pt x="438" y="13376"/>
                    <a:pt x="413" y="13331"/>
                  </a:cubicBezTo>
                  <a:cubicBezTo>
                    <a:pt x="349" y="13219"/>
                    <a:pt x="285" y="12946"/>
                    <a:pt x="285" y="12590"/>
                  </a:cubicBezTo>
                  <a:lnTo>
                    <a:pt x="285" y="12580"/>
                  </a:lnTo>
                  <a:cubicBezTo>
                    <a:pt x="287" y="12224"/>
                    <a:pt x="355" y="11944"/>
                    <a:pt x="417" y="11834"/>
                  </a:cubicBezTo>
                  <a:cubicBezTo>
                    <a:pt x="437" y="11799"/>
                    <a:pt x="457" y="11779"/>
                    <a:pt x="474" y="11777"/>
                  </a:cubicBezTo>
                  <a:cubicBezTo>
                    <a:pt x="475" y="11776"/>
                    <a:pt x="477" y="11776"/>
                    <a:pt x="478" y="11776"/>
                  </a:cubicBezTo>
                  <a:cubicBezTo>
                    <a:pt x="502" y="11776"/>
                    <a:pt x="522" y="11812"/>
                    <a:pt x="528" y="11824"/>
                  </a:cubicBezTo>
                  <a:cubicBezTo>
                    <a:pt x="594" y="11942"/>
                    <a:pt x="637" y="12248"/>
                    <a:pt x="636" y="12583"/>
                  </a:cubicBezTo>
                  <a:cubicBezTo>
                    <a:pt x="636" y="12919"/>
                    <a:pt x="591" y="13224"/>
                    <a:pt x="525" y="13342"/>
                  </a:cubicBezTo>
                  <a:close/>
                  <a:moveTo>
                    <a:pt x="4021" y="10472"/>
                  </a:moveTo>
                  <a:cubicBezTo>
                    <a:pt x="3980" y="10817"/>
                    <a:pt x="3834" y="11118"/>
                    <a:pt x="3657" y="11222"/>
                  </a:cubicBezTo>
                  <a:cubicBezTo>
                    <a:pt x="3627" y="11239"/>
                    <a:pt x="3585" y="11259"/>
                    <a:pt x="3530" y="11259"/>
                  </a:cubicBezTo>
                  <a:cubicBezTo>
                    <a:pt x="3517" y="11259"/>
                    <a:pt x="3504" y="11258"/>
                    <a:pt x="3491" y="11256"/>
                  </a:cubicBezTo>
                  <a:cubicBezTo>
                    <a:pt x="3439" y="11247"/>
                    <a:pt x="3387" y="11219"/>
                    <a:pt x="3338" y="11174"/>
                  </a:cubicBezTo>
                  <a:cubicBezTo>
                    <a:pt x="3192" y="11040"/>
                    <a:pt x="3065" y="10742"/>
                    <a:pt x="3108" y="10376"/>
                  </a:cubicBezTo>
                  <a:lnTo>
                    <a:pt x="3109" y="10365"/>
                  </a:lnTo>
                  <a:cubicBezTo>
                    <a:pt x="3155" y="10000"/>
                    <a:pt x="3356" y="9731"/>
                    <a:pt x="3523" y="9636"/>
                  </a:cubicBezTo>
                  <a:cubicBezTo>
                    <a:pt x="3577" y="9605"/>
                    <a:pt x="3628" y="9590"/>
                    <a:pt x="3677" y="9590"/>
                  </a:cubicBezTo>
                  <a:cubicBezTo>
                    <a:pt x="3681" y="9590"/>
                    <a:pt x="3685" y="9590"/>
                    <a:pt x="3689" y="9590"/>
                  </a:cubicBezTo>
                  <a:cubicBezTo>
                    <a:pt x="3763" y="9594"/>
                    <a:pt x="3811" y="9632"/>
                    <a:pt x="3841" y="9660"/>
                  </a:cubicBezTo>
                  <a:cubicBezTo>
                    <a:pt x="3989" y="9801"/>
                    <a:pt x="4062" y="10127"/>
                    <a:pt x="4021" y="10472"/>
                  </a:cubicBezTo>
                  <a:close/>
                  <a:moveTo>
                    <a:pt x="2193" y="6616"/>
                  </a:moveTo>
                  <a:cubicBezTo>
                    <a:pt x="2025" y="6906"/>
                    <a:pt x="1834" y="7148"/>
                    <a:pt x="1717" y="7218"/>
                  </a:cubicBezTo>
                  <a:cubicBezTo>
                    <a:pt x="1704" y="7226"/>
                    <a:pt x="1683" y="7237"/>
                    <a:pt x="1666" y="7237"/>
                  </a:cubicBezTo>
                  <a:cubicBezTo>
                    <a:pt x="1658" y="7237"/>
                    <a:pt x="1652" y="7235"/>
                    <a:pt x="1646" y="7231"/>
                  </a:cubicBezTo>
                  <a:cubicBezTo>
                    <a:pt x="1637" y="7223"/>
                    <a:pt x="1625" y="7203"/>
                    <a:pt x="1625" y="7152"/>
                  </a:cubicBezTo>
                  <a:cubicBezTo>
                    <a:pt x="1626" y="7022"/>
                    <a:pt x="1707" y="6754"/>
                    <a:pt x="1885" y="6446"/>
                  </a:cubicBezTo>
                  <a:lnTo>
                    <a:pt x="1891" y="6438"/>
                  </a:lnTo>
                  <a:cubicBezTo>
                    <a:pt x="2070" y="6130"/>
                    <a:pt x="2269" y="5921"/>
                    <a:pt x="2377" y="5857"/>
                  </a:cubicBezTo>
                  <a:cubicBezTo>
                    <a:pt x="2404" y="5842"/>
                    <a:pt x="2426" y="5834"/>
                    <a:pt x="2443" y="5834"/>
                  </a:cubicBezTo>
                  <a:cubicBezTo>
                    <a:pt x="2448" y="5834"/>
                    <a:pt x="2452" y="5835"/>
                    <a:pt x="2456" y="5836"/>
                  </a:cubicBezTo>
                  <a:cubicBezTo>
                    <a:pt x="2472" y="5843"/>
                    <a:pt x="2480" y="5865"/>
                    <a:pt x="2479" y="5904"/>
                  </a:cubicBezTo>
                  <a:cubicBezTo>
                    <a:pt x="2477" y="6039"/>
                    <a:pt x="2362" y="6325"/>
                    <a:pt x="2193" y="6616"/>
                  </a:cubicBezTo>
                  <a:close/>
                  <a:moveTo>
                    <a:pt x="7141" y="1658"/>
                  </a:moveTo>
                  <a:cubicBezTo>
                    <a:pt x="7071" y="1774"/>
                    <a:pt x="6829" y="1964"/>
                    <a:pt x="6537" y="2132"/>
                  </a:cubicBezTo>
                  <a:cubicBezTo>
                    <a:pt x="6246" y="2299"/>
                    <a:pt x="5960" y="2413"/>
                    <a:pt x="5825" y="2415"/>
                  </a:cubicBezTo>
                  <a:lnTo>
                    <a:pt x="5819" y="2415"/>
                  </a:lnTo>
                  <a:cubicBezTo>
                    <a:pt x="5783" y="2415"/>
                    <a:pt x="5763" y="2407"/>
                    <a:pt x="5756" y="2391"/>
                  </a:cubicBezTo>
                  <a:cubicBezTo>
                    <a:pt x="5752" y="2379"/>
                    <a:pt x="5752" y="2356"/>
                    <a:pt x="5778" y="2312"/>
                  </a:cubicBezTo>
                  <a:cubicBezTo>
                    <a:pt x="5843" y="2200"/>
                    <a:pt x="6047" y="2008"/>
                    <a:pt x="6356" y="1831"/>
                  </a:cubicBezTo>
                  <a:lnTo>
                    <a:pt x="6365" y="1826"/>
                  </a:lnTo>
                  <a:cubicBezTo>
                    <a:pt x="6674" y="1650"/>
                    <a:pt x="6950" y="1568"/>
                    <a:pt x="7076" y="1567"/>
                  </a:cubicBezTo>
                  <a:lnTo>
                    <a:pt x="7079" y="1567"/>
                  </a:lnTo>
                  <a:cubicBezTo>
                    <a:pt x="7118" y="1567"/>
                    <a:pt x="7144" y="1574"/>
                    <a:pt x="7155" y="1588"/>
                  </a:cubicBezTo>
                  <a:cubicBezTo>
                    <a:pt x="7170" y="1606"/>
                    <a:pt x="7154" y="1637"/>
                    <a:pt x="7141" y="1658"/>
                  </a:cubicBezTo>
                  <a:close/>
                  <a:moveTo>
                    <a:pt x="17987" y="1650"/>
                  </a:moveTo>
                  <a:cubicBezTo>
                    <a:pt x="17998" y="1636"/>
                    <a:pt x="18025" y="1629"/>
                    <a:pt x="18064" y="1629"/>
                  </a:cubicBezTo>
                  <a:cubicBezTo>
                    <a:pt x="18195" y="1629"/>
                    <a:pt x="18464" y="1710"/>
                    <a:pt x="18771" y="1889"/>
                  </a:cubicBezTo>
                  <a:lnTo>
                    <a:pt x="18780" y="1894"/>
                  </a:lnTo>
                  <a:cubicBezTo>
                    <a:pt x="19088" y="2074"/>
                    <a:pt x="19296" y="2272"/>
                    <a:pt x="19361" y="2381"/>
                  </a:cubicBezTo>
                  <a:cubicBezTo>
                    <a:pt x="19381" y="2415"/>
                    <a:pt x="19388" y="2443"/>
                    <a:pt x="19382" y="2459"/>
                  </a:cubicBezTo>
                  <a:cubicBezTo>
                    <a:pt x="19376" y="2475"/>
                    <a:pt x="19355" y="2483"/>
                    <a:pt x="19321" y="2483"/>
                  </a:cubicBezTo>
                  <a:lnTo>
                    <a:pt x="19314" y="2483"/>
                  </a:lnTo>
                  <a:cubicBezTo>
                    <a:pt x="19179" y="2480"/>
                    <a:pt x="18893" y="2365"/>
                    <a:pt x="18602" y="2197"/>
                  </a:cubicBezTo>
                  <a:cubicBezTo>
                    <a:pt x="18312" y="2028"/>
                    <a:pt x="18070" y="1837"/>
                    <a:pt x="18000" y="1721"/>
                  </a:cubicBezTo>
                  <a:cubicBezTo>
                    <a:pt x="17987" y="1699"/>
                    <a:pt x="17972" y="1669"/>
                    <a:pt x="17987" y="1650"/>
                  </a:cubicBezTo>
                  <a:close/>
                  <a:moveTo>
                    <a:pt x="19476" y="5929"/>
                  </a:moveTo>
                  <a:cubicBezTo>
                    <a:pt x="19482" y="5925"/>
                    <a:pt x="19491" y="5923"/>
                    <a:pt x="19501" y="5923"/>
                  </a:cubicBezTo>
                  <a:cubicBezTo>
                    <a:pt x="19517" y="5923"/>
                    <a:pt x="19537" y="5928"/>
                    <a:pt x="19561" y="5937"/>
                  </a:cubicBezTo>
                  <a:cubicBezTo>
                    <a:pt x="19687" y="5985"/>
                    <a:pt x="19919" y="6161"/>
                    <a:pt x="20154" y="6447"/>
                  </a:cubicBezTo>
                  <a:lnTo>
                    <a:pt x="20161" y="6455"/>
                  </a:lnTo>
                  <a:cubicBezTo>
                    <a:pt x="20395" y="6742"/>
                    <a:pt x="20526" y="7012"/>
                    <a:pt x="20549" y="7141"/>
                  </a:cubicBezTo>
                  <a:cubicBezTo>
                    <a:pt x="20556" y="7182"/>
                    <a:pt x="20553" y="7212"/>
                    <a:pt x="20541" y="7225"/>
                  </a:cubicBezTo>
                  <a:cubicBezTo>
                    <a:pt x="20535" y="7232"/>
                    <a:pt x="20526" y="7235"/>
                    <a:pt x="20514" y="7235"/>
                  </a:cubicBezTo>
                  <a:cubicBezTo>
                    <a:pt x="20497" y="7235"/>
                    <a:pt x="20479" y="7229"/>
                    <a:pt x="20466" y="7224"/>
                  </a:cubicBezTo>
                  <a:cubicBezTo>
                    <a:pt x="20335" y="7171"/>
                    <a:pt x="20098" y="6955"/>
                    <a:pt x="19876" y="6686"/>
                  </a:cubicBezTo>
                  <a:cubicBezTo>
                    <a:pt x="19654" y="6416"/>
                    <a:pt x="19488" y="6142"/>
                    <a:pt x="19463" y="6003"/>
                  </a:cubicBezTo>
                  <a:cubicBezTo>
                    <a:pt x="19458" y="5977"/>
                    <a:pt x="19454" y="5942"/>
                    <a:pt x="19476" y="5929"/>
                  </a:cubicBezTo>
                  <a:close/>
                  <a:moveTo>
                    <a:pt x="22680" y="5785"/>
                  </a:moveTo>
                  <a:cubicBezTo>
                    <a:pt x="22684" y="5784"/>
                    <a:pt x="22688" y="5783"/>
                    <a:pt x="22693" y="5783"/>
                  </a:cubicBezTo>
                  <a:cubicBezTo>
                    <a:pt x="22710" y="5783"/>
                    <a:pt x="22733" y="5791"/>
                    <a:pt x="22759" y="5807"/>
                  </a:cubicBezTo>
                  <a:cubicBezTo>
                    <a:pt x="22870" y="5872"/>
                    <a:pt x="23062" y="6076"/>
                    <a:pt x="23240" y="6384"/>
                  </a:cubicBezTo>
                  <a:lnTo>
                    <a:pt x="23245" y="6393"/>
                  </a:lnTo>
                  <a:cubicBezTo>
                    <a:pt x="23421" y="6703"/>
                    <a:pt x="23503" y="6979"/>
                    <a:pt x="23504" y="7105"/>
                  </a:cubicBezTo>
                  <a:cubicBezTo>
                    <a:pt x="23504" y="7145"/>
                    <a:pt x="23497" y="7173"/>
                    <a:pt x="23483" y="7183"/>
                  </a:cubicBezTo>
                  <a:cubicBezTo>
                    <a:pt x="23478" y="7187"/>
                    <a:pt x="23472" y="7190"/>
                    <a:pt x="23465" y="7190"/>
                  </a:cubicBezTo>
                  <a:cubicBezTo>
                    <a:pt x="23447" y="7190"/>
                    <a:pt x="23427" y="7178"/>
                    <a:pt x="23413" y="7170"/>
                  </a:cubicBezTo>
                  <a:cubicBezTo>
                    <a:pt x="23297" y="7100"/>
                    <a:pt x="23106" y="6857"/>
                    <a:pt x="22939" y="6566"/>
                  </a:cubicBezTo>
                  <a:cubicBezTo>
                    <a:pt x="22772" y="6275"/>
                    <a:pt x="22658" y="5988"/>
                    <a:pt x="22656" y="5853"/>
                  </a:cubicBezTo>
                  <a:cubicBezTo>
                    <a:pt x="22655" y="5828"/>
                    <a:pt x="22657" y="5794"/>
                    <a:pt x="22680" y="5785"/>
                  </a:cubicBezTo>
                  <a:close/>
                  <a:moveTo>
                    <a:pt x="21381" y="10165"/>
                  </a:moveTo>
                  <a:cubicBezTo>
                    <a:pt x="21408" y="10139"/>
                    <a:pt x="21453" y="10105"/>
                    <a:pt x="21517" y="10105"/>
                  </a:cubicBezTo>
                  <a:cubicBezTo>
                    <a:pt x="21566" y="10106"/>
                    <a:pt x="21616" y="10125"/>
                    <a:pt x="21666" y="10161"/>
                  </a:cubicBezTo>
                  <a:cubicBezTo>
                    <a:pt x="21814" y="10270"/>
                    <a:pt x="21973" y="10543"/>
                    <a:pt x="21991" y="10911"/>
                  </a:cubicBezTo>
                  <a:lnTo>
                    <a:pt x="21992" y="10922"/>
                  </a:lnTo>
                  <a:cubicBezTo>
                    <a:pt x="22008" y="11290"/>
                    <a:pt x="21873" y="11588"/>
                    <a:pt x="21741" y="11709"/>
                  </a:cubicBezTo>
                  <a:cubicBezTo>
                    <a:pt x="21696" y="11751"/>
                    <a:pt x="21650" y="11775"/>
                    <a:pt x="21604" y="11781"/>
                  </a:cubicBezTo>
                  <a:cubicBezTo>
                    <a:pt x="21597" y="11781"/>
                    <a:pt x="21589" y="11782"/>
                    <a:pt x="21582" y="11782"/>
                  </a:cubicBezTo>
                  <a:cubicBezTo>
                    <a:pt x="21528" y="11782"/>
                    <a:pt x="21487" y="11756"/>
                    <a:pt x="21461" y="11736"/>
                  </a:cubicBezTo>
                  <a:cubicBezTo>
                    <a:pt x="21309" y="11621"/>
                    <a:pt x="21195" y="11311"/>
                    <a:pt x="21177" y="10964"/>
                  </a:cubicBezTo>
                  <a:cubicBezTo>
                    <a:pt x="21159" y="10617"/>
                    <a:pt x="21241" y="10296"/>
                    <a:pt x="21381" y="10165"/>
                  </a:cubicBezTo>
                  <a:close/>
                  <a:moveTo>
                    <a:pt x="24935" y="11856"/>
                  </a:moveTo>
                  <a:cubicBezTo>
                    <a:pt x="24837" y="11603"/>
                    <a:pt x="24691" y="11442"/>
                    <a:pt x="24528" y="11442"/>
                  </a:cubicBezTo>
                  <a:cubicBezTo>
                    <a:pt x="24299" y="11442"/>
                    <a:pt x="22684" y="12260"/>
                    <a:pt x="22684" y="12260"/>
                  </a:cubicBezTo>
                  <a:cubicBezTo>
                    <a:pt x="22476" y="12271"/>
                    <a:pt x="22268" y="12281"/>
                    <a:pt x="22060" y="12291"/>
                  </a:cubicBezTo>
                  <a:cubicBezTo>
                    <a:pt x="21830" y="12302"/>
                    <a:pt x="21246" y="12439"/>
                    <a:pt x="21069" y="12266"/>
                  </a:cubicBezTo>
                  <a:cubicBezTo>
                    <a:pt x="20807" y="12010"/>
                    <a:pt x="20954" y="11746"/>
                    <a:pt x="20793" y="11474"/>
                  </a:cubicBezTo>
                  <a:cubicBezTo>
                    <a:pt x="20793" y="11474"/>
                    <a:pt x="21192" y="12167"/>
                    <a:pt x="21467" y="12152"/>
                  </a:cubicBezTo>
                  <a:cubicBezTo>
                    <a:pt x="21841" y="12132"/>
                    <a:pt x="22116" y="11578"/>
                    <a:pt x="22081" y="10915"/>
                  </a:cubicBezTo>
                  <a:cubicBezTo>
                    <a:pt x="22046" y="10251"/>
                    <a:pt x="21715" y="9730"/>
                    <a:pt x="21340" y="9750"/>
                  </a:cubicBezTo>
                  <a:cubicBezTo>
                    <a:pt x="21049" y="9765"/>
                    <a:pt x="20817" y="10106"/>
                    <a:pt x="20746" y="10570"/>
                  </a:cubicBezTo>
                  <a:cubicBezTo>
                    <a:pt x="20741" y="10605"/>
                    <a:pt x="20633" y="10736"/>
                    <a:pt x="20633" y="10736"/>
                  </a:cubicBezTo>
                  <a:cubicBezTo>
                    <a:pt x="20430" y="9968"/>
                    <a:pt x="19918" y="9296"/>
                    <a:pt x="20240" y="8490"/>
                  </a:cubicBezTo>
                  <a:cubicBezTo>
                    <a:pt x="20346" y="8223"/>
                    <a:pt x="21115" y="7999"/>
                    <a:pt x="21374" y="7871"/>
                  </a:cubicBezTo>
                  <a:cubicBezTo>
                    <a:pt x="21608" y="7755"/>
                    <a:pt x="21842" y="7639"/>
                    <a:pt x="22076" y="7523"/>
                  </a:cubicBezTo>
                  <a:cubicBezTo>
                    <a:pt x="22076" y="7523"/>
                    <a:pt x="23316" y="7729"/>
                    <a:pt x="23514" y="7615"/>
                  </a:cubicBezTo>
                  <a:cubicBezTo>
                    <a:pt x="23658" y="7532"/>
                    <a:pt x="23704" y="7315"/>
                    <a:pt x="23660" y="7042"/>
                  </a:cubicBezTo>
                  <a:cubicBezTo>
                    <a:pt x="23581" y="6560"/>
                    <a:pt x="23299" y="6071"/>
                    <a:pt x="22920" y="5765"/>
                  </a:cubicBezTo>
                  <a:cubicBezTo>
                    <a:pt x="22710" y="5594"/>
                    <a:pt x="22503" y="5528"/>
                    <a:pt x="22361" y="5609"/>
                  </a:cubicBezTo>
                  <a:cubicBezTo>
                    <a:pt x="22163" y="5723"/>
                    <a:pt x="22021" y="6689"/>
                    <a:pt x="21702" y="6889"/>
                  </a:cubicBezTo>
                  <a:cubicBezTo>
                    <a:pt x="21369" y="7098"/>
                    <a:pt x="21036" y="7307"/>
                    <a:pt x="20702" y="7516"/>
                  </a:cubicBezTo>
                  <a:cubicBezTo>
                    <a:pt x="20419" y="7694"/>
                    <a:pt x="20143" y="7909"/>
                    <a:pt x="19819" y="8010"/>
                  </a:cubicBezTo>
                  <a:cubicBezTo>
                    <a:pt x="19613" y="8074"/>
                    <a:pt x="19159" y="8063"/>
                    <a:pt x="19315" y="7730"/>
                  </a:cubicBezTo>
                  <a:cubicBezTo>
                    <a:pt x="19505" y="7328"/>
                    <a:pt x="20088" y="7784"/>
                    <a:pt x="20347" y="7679"/>
                  </a:cubicBezTo>
                  <a:cubicBezTo>
                    <a:pt x="20424" y="7647"/>
                    <a:pt x="20501" y="7613"/>
                    <a:pt x="20575" y="7574"/>
                  </a:cubicBezTo>
                  <a:cubicBezTo>
                    <a:pt x="20671" y="7524"/>
                    <a:pt x="20765" y="7465"/>
                    <a:pt x="20844" y="7392"/>
                  </a:cubicBezTo>
                  <a:cubicBezTo>
                    <a:pt x="20870" y="7244"/>
                    <a:pt x="20706" y="6879"/>
                    <a:pt x="20670" y="6807"/>
                  </a:cubicBezTo>
                  <a:cubicBezTo>
                    <a:pt x="20491" y="6451"/>
                    <a:pt x="20166" y="6004"/>
                    <a:pt x="19784" y="5844"/>
                  </a:cubicBezTo>
                  <a:cubicBezTo>
                    <a:pt x="19539" y="5706"/>
                    <a:pt x="19316" y="5673"/>
                    <a:pt x="19184" y="5781"/>
                  </a:cubicBezTo>
                  <a:cubicBezTo>
                    <a:pt x="19000" y="5932"/>
                    <a:pt x="19073" y="6905"/>
                    <a:pt x="19073" y="6905"/>
                  </a:cubicBezTo>
                  <a:lnTo>
                    <a:pt x="18737" y="7211"/>
                  </a:lnTo>
                  <a:cubicBezTo>
                    <a:pt x="18780" y="7172"/>
                    <a:pt x="17775" y="6298"/>
                    <a:pt x="17696" y="6216"/>
                  </a:cubicBezTo>
                  <a:cubicBezTo>
                    <a:pt x="17442" y="5953"/>
                    <a:pt x="17203" y="5565"/>
                    <a:pt x="17247" y="5184"/>
                  </a:cubicBezTo>
                  <a:cubicBezTo>
                    <a:pt x="17278" y="4912"/>
                    <a:pt x="17496" y="4673"/>
                    <a:pt x="17644" y="4443"/>
                  </a:cubicBezTo>
                  <a:cubicBezTo>
                    <a:pt x="17871" y="4091"/>
                    <a:pt x="18098" y="3739"/>
                    <a:pt x="18325" y="3388"/>
                  </a:cubicBezTo>
                  <a:cubicBezTo>
                    <a:pt x="18325" y="3388"/>
                    <a:pt x="19455" y="3000"/>
                    <a:pt x="19570" y="2802"/>
                  </a:cubicBezTo>
                  <a:cubicBezTo>
                    <a:pt x="19653" y="2658"/>
                    <a:pt x="19584" y="2447"/>
                    <a:pt x="19409" y="2233"/>
                  </a:cubicBezTo>
                  <a:cubicBezTo>
                    <a:pt x="19100" y="1855"/>
                    <a:pt x="18611" y="1572"/>
                    <a:pt x="18130" y="1496"/>
                  </a:cubicBezTo>
                  <a:cubicBezTo>
                    <a:pt x="17863" y="1454"/>
                    <a:pt x="17651" y="1500"/>
                    <a:pt x="17569" y="1642"/>
                  </a:cubicBezTo>
                  <a:cubicBezTo>
                    <a:pt x="17454" y="1839"/>
                    <a:pt x="17660" y="3040"/>
                    <a:pt x="17660" y="3040"/>
                  </a:cubicBezTo>
                  <a:cubicBezTo>
                    <a:pt x="17209" y="3894"/>
                    <a:pt x="16771" y="5444"/>
                    <a:pt x="15529" y="4927"/>
                  </a:cubicBezTo>
                  <a:cubicBezTo>
                    <a:pt x="15494" y="4913"/>
                    <a:pt x="15458" y="4898"/>
                    <a:pt x="15422" y="4883"/>
                  </a:cubicBezTo>
                  <a:cubicBezTo>
                    <a:pt x="15422" y="4883"/>
                    <a:pt x="16492" y="4361"/>
                    <a:pt x="16581" y="4140"/>
                  </a:cubicBezTo>
                  <a:cubicBezTo>
                    <a:pt x="16691" y="3864"/>
                    <a:pt x="16361" y="3592"/>
                    <a:pt x="16169" y="3453"/>
                  </a:cubicBezTo>
                  <a:cubicBezTo>
                    <a:pt x="15837" y="3211"/>
                    <a:pt x="15328" y="2968"/>
                    <a:pt x="14904" y="3013"/>
                  </a:cubicBezTo>
                  <a:cubicBezTo>
                    <a:pt x="14622" y="3010"/>
                    <a:pt x="14410" y="3089"/>
                    <a:pt x="14347" y="3247"/>
                  </a:cubicBezTo>
                  <a:cubicBezTo>
                    <a:pt x="14259" y="3468"/>
                    <a:pt x="14713" y="4634"/>
                    <a:pt x="14713" y="4634"/>
                  </a:cubicBezTo>
                  <a:cubicBezTo>
                    <a:pt x="14692" y="4627"/>
                    <a:pt x="14670" y="4621"/>
                    <a:pt x="14649" y="4615"/>
                  </a:cubicBezTo>
                  <a:cubicBezTo>
                    <a:pt x="14269" y="4502"/>
                    <a:pt x="13876" y="4403"/>
                    <a:pt x="13481" y="4363"/>
                  </a:cubicBezTo>
                  <a:cubicBezTo>
                    <a:pt x="13189" y="4333"/>
                    <a:pt x="12986" y="3979"/>
                    <a:pt x="12923" y="3714"/>
                  </a:cubicBezTo>
                  <a:cubicBezTo>
                    <a:pt x="12886" y="3556"/>
                    <a:pt x="12833" y="3461"/>
                    <a:pt x="12839" y="3296"/>
                  </a:cubicBezTo>
                  <a:cubicBezTo>
                    <a:pt x="12845" y="3120"/>
                    <a:pt x="12854" y="2944"/>
                    <a:pt x="12867" y="2769"/>
                  </a:cubicBezTo>
                  <a:cubicBezTo>
                    <a:pt x="12892" y="2432"/>
                    <a:pt x="12928" y="2093"/>
                    <a:pt x="13003" y="1763"/>
                  </a:cubicBezTo>
                  <a:cubicBezTo>
                    <a:pt x="13048" y="1569"/>
                    <a:pt x="13743" y="888"/>
                    <a:pt x="13748" y="606"/>
                  </a:cubicBezTo>
                  <a:cubicBezTo>
                    <a:pt x="13752" y="333"/>
                    <a:pt x="13379" y="213"/>
                    <a:pt x="13172" y="149"/>
                  </a:cubicBezTo>
                  <a:cubicBezTo>
                    <a:pt x="12786" y="31"/>
                    <a:pt x="12219" y="0"/>
                    <a:pt x="11848" y="195"/>
                  </a:cubicBezTo>
                  <a:cubicBezTo>
                    <a:pt x="11707" y="269"/>
                    <a:pt x="11549" y="322"/>
                    <a:pt x="11469" y="473"/>
                  </a:cubicBezTo>
                  <a:cubicBezTo>
                    <a:pt x="11386" y="628"/>
                    <a:pt x="11457" y="831"/>
                    <a:pt x="11541" y="971"/>
                  </a:cubicBezTo>
                  <a:cubicBezTo>
                    <a:pt x="11629" y="1117"/>
                    <a:pt x="11793" y="1224"/>
                    <a:pt x="11902" y="1356"/>
                  </a:cubicBezTo>
                  <a:cubicBezTo>
                    <a:pt x="12001" y="1477"/>
                    <a:pt x="12057" y="1612"/>
                    <a:pt x="12095" y="1763"/>
                  </a:cubicBezTo>
                  <a:cubicBezTo>
                    <a:pt x="12173" y="2078"/>
                    <a:pt x="12195" y="2409"/>
                    <a:pt x="12217" y="2732"/>
                  </a:cubicBezTo>
                  <a:cubicBezTo>
                    <a:pt x="12230" y="2908"/>
                    <a:pt x="12239" y="3085"/>
                    <a:pt x="12246" y="3261"/>
                  </a:cubicBezTo>
                  <a:cubicBezTo>
                    <a:pt x="12253" y="3425"/>
                    <a:pt x="12277" y="3634"/>
                    <a:pt x="12232" y="3791"/>
                  </a:cubicBezTo>
                  <a:cubicBezTo>
                    <a:pt x="12204" y="3888"/>
                    <a:pt x="12140" y="3970"/>
                    <a:pt x="12073" y="4045"/>
                  </a:cubicBezTo>
                  <a:cubicBezTo>
                    <a:pt x="12011" y="4116"/>
                    <a:pt x="11943" y="4201"/>
                    <a:pt x="11867" y="4256"/>
                  </a:cubicBezTo>
                  <a:cubicBezTo>
                    <a:pt x="11780" y="4318"/>
                    <a:pt x="11706" y="4314"/>
                    <a:pt x="11596" y="4324"/>
                  </a:cubicBezTo>
                  <a:cubicBezTo>
                    <a:pt x="11370" y="4346"/>
                    <a:pt x="11142" y="4360"/>
                    <a:pt x="10915" y="4349"/>
                  </a:cubicBezTo>
                  <a:cubicBezTo>
                    <a:pt x="10906" y="4308"/>
                    <a:pt x="11507" y="3369"/>
                    <a:pt x="11428" y="3077"/>
                  </a:cubicBezTo>
                  <a:cubicBezTo>
                    <a:pt x="11328" y="2706"/>
                    <a:pt x="10727" y="2545"/>
                    <a:pt x="10085" y="2717"/>
                  </a:cubicBezTo>
                  <a:cubicBezTo>
                    <a:pt x="9444" y="2889"/>
                    <a:pt x="9005" y="3329"/>
                    <a:pt x="9105" y="3700"/>
                  </a:cubicBezTo>
                  <a:cubicBezTo>
                    <a:pt x="9183" y="3990"/>
                    <a:pt x="10169" y="4509"/>
                    <a:pt x="10169" y="4509"/>
                  </a:cubicBezTo>
                  <a:cubicBezTo>
                    <a:pt x="9853" y="4588"/>
                    <a:pt x="9541" y="4686"/>
                    <a:pt x="9237" y="4802"/>
                  </a:cubicBezTo>
                  <a:cubicBezTo>
                    <a:pt x="9032" y="4880"/>
                    <a:pt x="8893" y="4950"/>
                    <a:pt x="8677" y="4837"/>
                  </a:cubicBezTo>
                  <a:cubicBezTo>
                    <a:pt x="8573" y="4782"/>
                    <a:pt x="8484" y="4703"/>
                    <a:pt x="8398" y="4624"/>
                  </a:cubicBezTo>
                  <a:cubicBezTo>
                    <a:pt x="8052" y="4306"/>
                    <a:pt x="7881" y="3768"/>
                    <a:pt x="7672" y="3355"/>
                  </a:cubicBezTo>
                  <a:cubicBezTo>
                    <a:pt x="7545" y="3102"/>
                    <a:pt x="7721" y="1813"/>
                    <a:pt x="7607" y="1615"/>
                  </a:cubicBezTo>
                  <a:cubicBezTo>
                    <a:pt x="7433" y="1311"/>
                    <a:pt x="6888" y="1487"/>
                    <a:pt x="6644" y="1582"/>
                  </a:cubicBezTo>
                  <a:cubicBezTo>
                    <a:pt x="6370" y="1688"/>
                    <a:pt x="6117" y="1849"/>
                    <a:pt x="5906" y="2053"/>
                  </a:cubicBezTo>
                  <a:cubicBezTo>
                    <a:pt x="5741" y="2213"/>
                    <a:pt x="5458" y="2518"/>
                    <a:pt x="5602" y="2768"/>
                  </a:cubicBezTo>
                  <a:cubicBezTo>
                    <a:pt x="5715" y="2966"/>
                    <a:pt x="6768" y="3231"/>
                    <a:pt x="7083" y="3716"/>
                  </a:cubicBezTo>
                  <a:cubicBezTo>
                    <a:pt x="7268" y="4001"/>
                    <a:pt x="7454" y="4286"/>
                    <a:pt x="7639" y="4571"/>
                  </a:cubicBezTo>
                  <a:cubicBezTo>
                    <a:pt x="7788" y="4801"/>
                    <a:pt x="7946" y="5362"/>
                    <a:pt x="7725" y="5575"/>
                  </a:cubicBezTo>
                  <a:cubicBezTo>
                    <a:pt x="7527" y="5765"/>
                    <a:pt x="7240" y="5898"/>
                    <a:pt x="7021" y="6072"/>
                  </a:cubicBezTo>
                  <a:cubicBezTo>
                    <a:pt x="7145" y="5973"/>
                    <a:pt x="6912" y="5559"/>
                    <a:pt x="6833" y="5492"/>
                  </a:cubicBezTo>
                  <a:cubicBezTo>
                    <a:pt x="6514" y="5219"/>
                    <a:pt x="5905" y="5407"/>
                    <a:pt x="5472" y="5912"/>
                  </a:cubicBezTo>
                  <a:cubicBezTo>
                    <a:pt x="5040" y="6416"/>
                    <a:pt x="4949" y="7046"/>
                    <a:pt x="5268" y="7319"/>
                  </a:cubicBezTo>
                  <a:cubicBezTo>
                    <a:pt x="5386" y="7419"/>
                    <a:pt x="5522" y="7428"/>
                    <a:pt x="5664" y="7455"/>
                  </a:cubicBezTo>
                  <a:cubicBezTo>
                    <a:pt x="5364" y="8321"/>
                    <a:pt x="4610" y="7572"/>
                    <a:pt x="4156" y="7286"/>
                  </a:cubicBezTo>
                  <a:cubicBezTo>
                    <a:pt x="3919" y="7136"/>
                    <a:pt x="3681" y="6987"/>
                    <a:pt x="3444" y="6837"/>
                  </a:cubicBezTo>
                  <a:cubicBezTo>
                    <a:pt x="3245" y="6712"/>
                    <a:pt x="2992" y="5674"/>
                    <a:pt x="2794" y="5559"/>
                  </a:cubicBezTo>
                  <a:cubicBezTo>
                    <a:pt x="2526" y="5404"/>
                    <a:pt x="2191" y="5731"/>
                    <a:pt x="2029" y="5912"/>
                  </a:cubicBezTo>
                  <a:cubicBezTo>
                    <a:pt x="1780" y="6190"/>
                    <a:pt x="1504" y="6612"/>
                    <a:pt x="1488" y="6999"/>
                  </a:cubicBezTo>
                  <a:cubicBezTo>
                    <a:pt x="1446" y="7266"/>
                    <a:pt x="1492" y="7479"/>
                    <a:pt x="1634" y="7561"/>
                  </a:cubicBezTo>
                  <a:cubicBezTo>
                    <a:pt x="1832" y="7676"/>
                    <a:pt x="2781" y="7295"/>
                    <a:pt x="3089" y="7453"/>
                  </a:cubicBezTo>
                  <a:cubicBezTo>
                    <a:pt x="3359" y="7592"/>
                    <a:pt x="3619" y="7730"/>
                    <a:pt x="3659" y="7750"/>
                  </a:cubicBezTo>
                  <a:cubicBezTo>
                    <a:pt x="3993" y="7912"/>
                    <a:pt x="4431" y="8035"/>
                    <a:pt x="4681" y="8340"/>
                  </a:cubicBezTo>
                  <a:cubicBezTo>
                    <a:pt x="5060" y="8805"/>
                    <a:pt x="4623" y="9344"/>
                    <a:pt x="4467" y="9825"/>
                  </a:cubicBezTo>
                  <a:cubicBezTo>
                    <a:pt x="4489" y="9757"/>
                    <a:pt x="4324" y="9523"/>
                    <a:pt x="4280" y="9471"/>
                  </a:cubicBezTo>
                  <a:cubicBezTo>
                    <a:pt x="4184" y="9355"/>
                    <a:pt x="4057" y="9266"/>
                    <a:pt x="3905" y="9249"/>
                  </a:cubicBezTo>
                  <a:cubicBezTo>
                    <a:pt x="3487" y="9201"/>
                    <a:pt x="3087" y="9697"/>
                    <a:pt x="3011" y="10357"/>
                  </a:cubicBezTo>
                  <a:cubicBezTo>
                    <a:pt x="2934" y="11017"/>
                    <a:pt x="3210" y="11590"/>
                    <a:pt x="3628" y="11638"/>
                  </a:cubicBezTo>
                  <a:cubicBezTo>
                    <a:pt x="3808" y="11659"/>
                    <a:pt x="3986" y="11577"/>
                    <a:pt x="4135" y="11425"/>
                  </a:cubicBezTo>
                  <a:cubicBezTo>
                    <a:pt x="4106" y="11703"/>
                    <a:pt x="4176" y="11982"/>
                    <a:pt x="3925" y="12154"/>
                  </a:cubicBezTo>
                  <a:cubicBezTo>
                    <a:pt x="3750" y="12274"/>
                    <a:pt x="3507" y="12291"/>
                    <a:pt x="3302" y="12297"/>
                  </a:cubicBezTo>
                  <a:cubicBezTo>
                    <a:pt x="3058" y="12305"/>
                    <a:pt x="2813" y="12275"/>
                    <a:pt x="2571" y="12246"/>
                  </a:cubicBezTo>
                  <a:cubicBezTo>
                    <a:pt x="2447" y="12231"/>
                    <a:pt x="2120" y="12248"/>
                    <a:pt x="2025" y="12184"/>
                  </a:cubicBezTo>
                  <a:cubicBezTo>
                    <a:pt x="2024" y="12184"/>
                    <a:pt x="827" y="11382"/>
                    <a:pt x="598" y="11382"/>
                  </a:cubicBezTo>
                  <a:cubicBezTo>
                    <a:pt x="305" y="11381"/>
                    <a:pt x="175" y="11794"/>
                    <a:pt x="123" y="12020"/>
                  </a:cubicBezTo>
                  <a:cubicBezTo>
                    <a:pt x="35" y="12398"/>
                    <a:pt x="0" y="12925"/>
                    <a:pt x="187" y="13281"/>
                  </a:cubicBezTo>
                  <a:cubicBezTo>
                    <a:pt x="284" y="13534"/>
                    <a:pt x="430" y="13695"/>
                    <a:pt x="594" y="13695"/>
                  </a:cubicBezTo>
                  <a:cubicBezTo>
                    <a:pt x="822" y="13696"/>
                    <a:pt x="2009" y="12898"/>
                    <a:pt x="2011" y="12897"/>
                  </a:cubicBezTo>
                  <a:cubicBezTo>
                    <a:pt x="2126" y="12819"/>
                    <a:pt x="2540" y="12847"/>
                    <a:pt x="2692" y="12835"/>
                  </a:cubicBezTo>
                  <a:cubicBezTo>
                    <a:pt x="2958" y="12815"/>
                    <a:pt x="3236" y="12799"/>
                    <a:pt x="3496" y="12867"/>
                  </a:cubicBezTo>
                  <a:cubicBezTo>
                    <a:pt x="4242" y="13062"/>
                    <a:pt x="4206" y="13764"/>
                    <a:pt x="4372" y="14388"/>
                  </a:cubicBezTo>
                  <a:cubicBezTo>
                    <a:pt x="4372" y="14388"/>
                    <a:pt x="3672" y="13845"/>
                    <a:pt x="3373" y="13961"/>
                  </a:cubicBezTo>
                  <a:cubicBezTo>
                    <a:pt x="2981" y="14113"/>
                    <a:pt x="2858" y="14739"/>
                    <a:pt x="3098" y="15358"/>
                  </a:cubicBezTo>
                  <a:cubicBezTo>
                    <a:pt x="3337" y="15978"/>
                    <a:pt x="3849" y="16357"/>
                    <a:pt x="4241" y="16205"/>
                  </a:cubicBezTo>
                  <a:cubicBezTo>
                    <a:pt x="4539" y="16089"/>
                    <a:pt x="4613" y="15163"/>
                    <a:pt x="4605" y="15131"/>
                  </a:cubicBezTo>
                  <a:cubicBezTo>
                    <a:pt x="4828" y="15733"/>
                    <a:pt x="5265" y="16265"/>
                    <a:pt x="4660" y="16771"/>
                  </a:cubicBezTo>
                  <a:cubicBezTo>
                    <a:pt x="4446" y="16951"/>
                    <a:pt x="4183" y="17072"/>
                    <a:pt x="3931" y="17186"/>
                  </a:cubicBezTo>
                  <a:cubicBezTo>
                    <a:pt x="3791" y="17249"/>
                    <a:pt x="3481" y="17455"/>
                    <a:pt x="3338" y="17451"/>
                  </a:cubicBezTo>
                  <a:cubicBezTo>
                    <a:pt x="3336" y="17451"/>
                    <a:pt x="1805" y="17408"/>
                    <a:pt x="1607" y="17522"/>
                  </a:cubicBezTo>
                  <a:cubicBezTo>
                    <a:pt x="1463" y="17605"/>
                    <a:pt x="1417" y="17822"/>
                    <a:pt x="1462" y="18095"/>
                  </a:cubicBezTo>
                  <a:cubicBezTo>
                    <a:pt x="1541" y="18580"/>
                    <a:pt x="1820" y="19064"/>
                    <a:pt x="2201" y="19372"/>
                  </a:cubicBezTo>
                  <a:cubicBezTo>
                    <a:pt x="2411" y="19543"/>
                    <a:pt x="2618" y="19609"/>
                    <a:pt x="2760" y="19528"/>
                  </a:cubicBezTo>
                  <a:cubicBezTo>
                    <a:pt x="2959" y="19414"/>
                    <a:pt x="3694" y="18063"/>
                    <a:pt x="3694" y="18063"/>
                  </a:cubicBezTo>
                  <a:cubicBezTo>
                    <a:pt x="3949" y="17899"/>
                    <a:pt x="4206" y="17738"/>
                    <a:pt x="4459" y="17572"/>
                  </a:cubicBezTo>
                  <a:cubicBezTo>
                    <a:pt x="4845" y="17318"/>
                    <a:pt x="5123" y="17330"/>
                    <a:pt x="5590" y="17311"/>
                  </a:cubicBezTo>
                  <a:cubicBezTo>
                    <a:pt x="5939" y="17298"/>
                    <a:pt x="6203" y="17840"/>
                    <a:pt x="6421" y="18072"/>
                  </a:cubicBezTo>
                  <a:cubicBezTo>
                    <a:pt x="6421" y="18072"/>
                    <a:pt x="5393" y="17978"/>
                    <a:pt x="5173" y="18231"/>
                  </a:cubicBezTo>
                  <a:cubicBezTo>
                    <a:pt x="4897" y="18548"/>
                    <a:pt x="5079" y="19159"/>
                    <a:pt x="5580" y="19595"/>
                  </a:cubicBezTo>
                  <a:cubicBezTo>
                    <a:pt x="6080" y="20032"/>
                    <a:pt x="6710" y="20129"/>
                    <a:pt x="6985" y="19812"/>
                  </a:cubicBezTo>
                  <a:cubicBezTo>
                    <a:pt x="7201" y="19565"/>
                    <a:pt x="6977" y="18617"/>
                    <a:pt x="6977" y="18616"/>
                  </a:cubicBezTo>
                  <a:cubicBezTo>
                    <a:pt x="7034" y="18855"/>
                    <a:pt x="7630" y="19107"/>
                    <a:pt x="7809" y="19279"/>
                  </a:cubicBezTo>
                  <a:cubicBezTo>
                    <a:pt x="8300" y="19749"/>
                    <a:pt x="7964" y="20086"/>
                    <a:pt x="7674" y="20509"/>
                  </a:cubicBezTo>
                  <a:cubicBezTo>
                    <a:pt x="7452" y="20831"/>
                    <a:pt x="7230" y="21153"/>
                    <a:pt x="7008" y="21476"/>
                  </a:cubicBezTo>
                  <a:cubicBezTo>
                    <a:pt x="7008" y="21476"/>
                    <a:pt x="5666" y="22137"/>
                    <a:pt x="5551" y="22335"/>
                  </a:cubicBezTo>
                  <a:cubicBezTo>
                    <a:pt x="5468" y="22479"/>
                    <a:pt x="5537" y="22690"/>
                    <a:pt x="5712" y="22904"/>
                  </a:cubicBezTo>
                  <a:cubicBezTo>
                    <a:pt x="6022" y="23284"/>
                    <a:pt x="6508" y="23564"/>
                    <a:pt x="6991" y="23641"/>
                  </a:cubicBezTo>
                  <a:cubicBezTo>
                    <a:pt x="7258" y="23683"/>
                    <a:pt x="7471" y="23637"/>
                    <a:pt x="7553" y="23496"/>
                  </a:cubicBezTo>
                  <a:cubicBezTo>
                    <a:pt x="7668" y="23298"/>
                    <a:pt x="7647" y="21819"/>
                    <a:pt x="7647" y="21819"/>
                  </a:cubicBezTo>
                  <a:cubicBezTo>
                    <a:pt x="7927" y="21328"/>
                    <a:pt x="8252" y="20360"/>
                    <a:pt x="8847" y="20197"/>
                  </a:cubicBezTo>
                  <a:cubicBezTo>
                    <a:pt x="9014" y="20151"/>
                    <a:pt x="9227" y="20140"/>
                    <a:pt x="9397" y="20172"/>
                  </a:cubicBezTo>
                  <a:cubicBezTo>
                    <a:pt x="9519" y="20196"/>
                    <a:pt x="9846" y="20414"/>
                    <a:pt x="9956" y="20372"/>
                  </a:cubicBezTo>
                  <a:cubicBezTo>
                    <a:pt x="9956" y="20372"/>
                    <a:pt x="8991" y="20685"/>
                    <a:pt x="8897" y="21007"/>
                  </a:cubicBezTo>
                  <a:cubicBezTo>
                    <a:pt x="8780" y="21411"/>
                    <a:pt x="9202" y="21889"/>
                    <a:pt x="9840" y="22075"/>
                  </a:cubicBezTo>
                  <a:cubicBezTo>
                    <a:pt x="10477" y="22260"/>
                    <a:pt x="11089" y="22084"/>
                    <a:pt x="11206" y="21681"/>
                  </a:cubicBezTo>
                  <a:cubicBezTo>
                    <a:pt x="11298" y="21366"/>
                    <a:pt x="10692" y="20590"/>
                    <a:pt x="10692" y="20590"/>
                  </a:cubicBezTo>
                  <a:cubicBezTo>
                    <a:pt x="11140" y="20704"/>
                    <a:pt x="11636" y="20743"/>
                    <a:pt x="12009" y="21048"/>
                  </a:cubicBezTo>
                  <a:cubicBezTo>
                    <a:pt x="12415" y="21381"/>
                    <a:pt x="12251" y="21851"/>
                    <a:pt x="12225" y="22313"/>
                  </a:cubicBezTo>
                  <a:cubicBezTo>
                    <a:pt x="12222" y="22368"/>
                    <a:pt x="12182" y="23219"/>
                    <a:pt x="12174" y="23219"/>
                  </a:cubicBezTo>
                  <a:cubicBezTo>
                    <a:pt x="12174" y="23219"/>
                    <a:pt x="11374" y="24302"/>
                    <a:pt x="11374" y="24531"/>
                  </a:cubicBezTo>
                  <a:cubicBezTo>
                    <a:pt x="11373" y="24697"/>
                    <a:pt x="11538" y="24846"/>
                    <a:pt x="11797" y="24944"/>
                  </a:cubicBezTo>
                  <a:cubicBezTo>
                    <a:pt x="12256" y="25117"/>
                    <a:pt x="12816" y="25118"/>
                    <a:pt x="13273" y="24942"/>
                  </a:cubicBezTo>
                  <a:cubicBezTo>
                    <a:pt x="13526" y="24845"/>
                    <a:pt x="13687" y="24699"/>
                    <a:pt x="13687" y="24535"/>
                  </a:cubicBezTo>
                  <a:cubicBezTo>
                    <a:pt x="13688" y="24307"/>
                    <a:pt x="12908" y="23219"/>
                    <a:pt x="12908" y="23219"/>
                  </a:cubicBezTo>
                  <a:cubicBezTo>
                    <a:pt x="12904" y="23219"/>
                    <a:pt x="12884" y="22466"/>
                    <a:pt x="12882" y="22419"/>
                  </a:cubicBezTo>
                  <a:cubicBezTo>
                    <a:pt x="12868" y="21980"/>
                    <a:pt x="12811" y="21704"/>
                    <a:pt x="13015" y="21302"/>
                  </a:cubicBezTo>
                  <a:cubicBezTo>
                    <a:pt x="13060" y="21214"/>
                    <a:pt x="13109" y="21127"/>
                    <a:pt x="13171" y="21049"/>
                  </a:cubicBezTo>
                  <a:cubicBezTo>
                    <a:pt x="13514" y="20621"/>
                    <a:pt x="14064" y="20965"/>
                    <a:pt x="14457" y="20688"/>
                  </a:cubicBezTo>
                  <a:cubicBezTo>
                    <a:pt x="14056" y="20971"/>
                    <a:pt x="13852" y="21371"/>
                    <a:pt x="13987" y="21680"/>
                  </a:cubicBezTo>
                  <a:cubicBezTo>
                    <a:pt x="14155" y="22065"/>
                    <a:pt x="14784" y="22163"/>
                    <a:pt x="15394" y="21898"/>
                  </a:cubicBezTo>
                  <a:cubicBezTo>
                    <a:pt x="16003" y="21634"/>
                    <a:pt x="16361" y="21107"/>
                    <a:pt x="16193" y="20722"/>
                  </a:cubicBezTo>
                  <a:cubicBezTo>
                    <a:pt x="16105" y="20520"/>
                    <a:pt x="15890" y="20397"/>
                    <a:pt x="15618" y="20364"/>
                  </a:cubicBezTo>
                  <a:cubicBezTo>
                    <a:pt x="16016" y="20221"/>
                    <a:pt x="16455" y="19960"/>
                    <a:pt x="16706" y="20516"/>
                  </a:cubicBezTo>
                  <a:cubicBezTo>
                    <a:pt x="16901" y="20946"/>
                    <a:pt x="17225" y="21391"/>
                    <a:pt x="17455" y="21828"/>
                  </a:cubicBezTo>
                  <a:cubicBezTo>
                    <a:pt x="17455" y="21828"/>
                    <a:pt x="17400" y="23324"/>
                    <a:pt x="17514" y="23522"/>
                  </a:cubicBezTo>
                  <a:cubicBezTo>
                    <a:pt x="17697" y="23840"/>
                    <a:pt x="18184" y="23679"/>
                    <a:pt x="18445" y="23572"/>
                  </a:cubicBezTo>
                  <a:cubicBezTo>
                    <a:pt x="18793" y="23430"/>
                    <a:pt x="19127" y="23222"/>
                    <a:pt x="19365" y="22928"/>
                  </a:cubicBezTo>
                  <a:cubicBezTo>
                    <a:pt x="19535" y="22718"/>
                    <a:pt x="19601" y="22511"/>
                    <a:pt x="19520" y="22369"/>
                  </a:cubicBezTo>
                  <a:cubicBezTo>
                    <a:pt x="19406" y="22171"/>
                    <a:pt x="18092" y="21499"/>
                    <a:pt x="18086" y="21496"/>
                  </a:cubicBezTo>
                  <a:cubicBezTo>
                    <a:pt x="17938" y="21421"/>
                    <a:pt x="17729" y="21001"/>
                    <a:pt x="17629" y="20851"/>
                  </a:cubicBezTo>
                  <a:cubicBezTo>
                    <a:pt x="17470" y="20611"/>
                    <a:pt x="17306" y="20346"/>
                    <a:pt x="17267" y="20054"/>
                  </a:cubicBezTo>
                  <a:cubicBezTo>
                    <a:pt x="17173" y="19365"/>
                    <a:pt x="17938" y="19098"/>
                    <a:pt x="18372" y="18697"/>
                  </a:cubicBezTo>
                  <a:lnTo>
                    <a:pt x="18655" y="19037"/>
                  </a:lnTo>
                  <a:cubicBezTo>
                    <a:pt x="18655" y="19037"/>
                    <a:pt x="18655" y="20262"/>
                    <a:pt x="18883" y="20505"/>
                  </a:cubicBezTo>
                  <a:cubicBezTo>
                    <a:pt x="19170" y="20811"/>
                    <a:pt x="19796" y="20692"/>
                    <a:pt x="20281" y="20239"/>
                  </a:cubicBezTo>
                  <a:cubicBezTo>
                    <a:pt x="20767" y="19785"/>
                    <a:pt x="20927" y="19169"/>
                    <a:pt x="20640" y="18863"/>
                  </a:cubicBezTo>
                  <a:cubicBezTo>
                    <a:pt x="20416" y="18623"/>
                    <a:pt x="19181" y="18542"/>
                    <a:pt x="19181" y="18542"/>
                  </a:cubicBezTo>
                  <a:lnTo>
                    <a:pt x="18841" y="18224"/>
                  </a:lnTo>
                  <a:cubicBezTo>
                    <a:pt x="19226" y="17801"/>
                    <a:pt x="19445" y="17117"/>
                    <a:pt x="20114" y="17295"/>
                  </a:cubicBezTo>
                  <a:cubicBezTo>
                    <a:pt x="20383" y="17366"/>
                    <a:pt x="20625" y="17536"/>
                    <a:pt x="20848" y="17696"/>
                  </a:cubicBezTo>
                  <a:cubicBezTo>
                    <a:pt x="20983" y="17794"/>
                    <a:pt x="21347" y="17981"/>
                    <a:pt x="21419" y="18117"/>
                  </a:cubicBezTo>
                  <a:cubicBezTo>
                    <a:pt x="21421" y="18120"/>
                    <a:pt x="22129" y="19463"/>
                    <a:pt x="22327" y="19578"/>
                  </a:cubicBezTo>
                  <a:cubicBezTo>
                    <a:pt x="22648" y="19764"/>
                    <a:pt x="22985" y="19384"/>
                    <a:pt x="23159" y="19157"/>
                  </a:cubicBezTo>
                  <a:cubicBezTo>
                    <a:pt x="23388" y="18858"/>
                    <a:pt x="23574" y="18512"/>
                    <a:pt x="23633" y="18138"/>
                  </a:cubicBezTo>
                  <a:cubicBezTo>
                    <a:pt x="23675" y="17871"/>
                    <a:pt x="23629" y="17658"/>
                    <a:pt x="23488" y="17576"/>
                  </a:cubicBezTo>
                  <a:cubicBezTo>
                    <a:pt x="23290" y="17462"/>
                    <a:pt x="21738" y="17479"/>
                    <a:pt x="21738" y="17479"/>
                  </a:cubicBezTo>
                  <a:cubicBezTo>
                    <a:pt x="21328" y="17261"/>
                    <a:pt x="20877" y="17125"/>
                    <a:pt x="20491" y="16863"/>
                  </a:cubicBezTo>
                  <a:cubicBezTo>
                    <a:pt x="20328" y="16752"/>
                    <a:pt x="20087" y="16594"/>
                    <a:pt x="20087" y="16375"/>
                  </a:cubicBezTo>
                  <a:cubicBezTo>
                    <a:pt x="20087" y="16184"/>
                    <a:pt x="20314" y="15876"/>
                    <a:pt x="20392" y="15701"/>
                  </a:cubicBezTo>
                  <a:cubicBezTo>
                    <a:pt x="20444" y="15892"/>
                    <a:pt x="20542" y="16082"/>
                    <a:pt x="20733" y="16165"/>
                  </a:cubicBezTo>
                  <a:cubicBezTo>
                    <a:pt x="21117" y="16332"/>
                    <a:pt x="21643" y="15974"/>
                    <a:pt x="21909" y="15365"/>
                  </a:cubicBezTo>
                  <a:cubicBezTo>
                    <a:pt x="22174" y="14756"/>
                    <a:pt x="22078" y="14127"/>
                    <a:pt x="21694" y="13960"/>
                  </a:cubicBezTo>
                  <a:cubicBezTo>
                    <a:pt x="21410" y="13837"/>
                    <a:pt x="21047" y="14001"/>
                    <a:pt x="20770" y="14342"/>
                  </a:cubicBezTo>
                  <a:cubicBezTo>
                    <a:pt x="20869" y="13822"/>
                    <a:pt x="20731" y="13125"/>
                    <a:pt x="21338" y="12915"/>
                  </a:cubicBezTo>
                  <a:cubicBezTo>
                    <a:pt x="21632" y="12814"/>
                    <a:pt x="22366" y="12795"/>
                    <a:pt x="22639" y="12931"/>
                  </a:cubicBezTo>
                  <a:cubicBezTo>
                    <a:pt x="22646" y="12934"/>
                    <a:pt x="24295" y="13755"/>
                    <a:pt x="24523" y="13756"/>
                  </a:cubicBezTo>
                  <a:cubicBezTo>
                    <a:pt x="24889" y="13756"/>
                    <a:pt x="24995" y="13268"/>
                    <a:pt x="25033" y="12988"/>
                  </a:cubicBezTo>
                  <a:cubicBezTo>
                    <a:pt x="25085" y="12613"/>
                    <a:pt x="25071" y="12211"/>
                    <a:pt x="24935" y="1185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 name="Group 18">
            <a:extLst>
              <a:ext uri="{FF2B5EF4-FFF2-40B4-BE49-F238E27FC236}">
                <a16:creationId xmlns:a16="http://schemas.microsoft.com/office/drawing/2014/main" id="{71E55DF8-B626-4EAC-B3EA-B3BBBA97B235}"/>
              </a:ext>
            </a:extLst>
          </p:cNvPr>
          <p:cNvGrpSpPr/>
          <p:nvPr/>
        </p:nvGrpSpPr>
        <p:grpSpPr>
          <a:xfrm>
            <a:off x="231715" y="4048401"/>
            <a:ext cx="3937611" cy="2581000"/>
            <a:chOff x="231715" y="4048401"/>
            <a:chExt cx="3937611" cy="2581000"/>
          </a:xfrm>
        </p:grpSpPr>
        <p:sp>
          <p:nvSpPr>
            <p:cNvPr id="91" name="Rectangle 90">
              <a:extLst>
                <a:ext uri="{FF2B5EF4-FFF2-40B4-BE49-F238E27FC236}">
                  <a16:creationId xmlns:a16="http://schemas.microsoft.com/office/drawing/2014/main" id="{9E394645-DEE4-E920-9988-353EDB085C9E}"/>
                </a:ext>
              </a:extLst>
            </p:cNvPr>
            <p:cNvSpPr/>
            <p:nvPr/>
          </p:nvSpPr>
          <p:spPr>
            <a:xfrm rot="16200000">
              <a:off x="910021" y="3370095"/>
              <a:ext cx="2581000" cy="3937611"/>
            </a:xfrm>
            <a:prstGeom prst="rect">
              <a:avLst/>
            </a:prstGeom>
            <a:gradFill>
              <a:gsLst>
                <a:gs pos="0">
                  <a:schemeClr val="bg1">
                    <a:alpha val="50000"/>
                  </a:schemeClr>
                </a:gs>
                <a:gs pos="100000">
                  <a:schemeClr val="bg1"/>
                </a:gs>
              </a:gsLst>
              <a:lin ang="0" scaled="1"/>
            </a:gradFill>
            <a:ln w="12700">
              <a:gradFill flip="none" rotWithShape="1">
                <a:gsLst>
                  <a:gs pos="51000">
                    <a:srgbClr val="F4A81D"/>
                  </a:gs>
                  <a:gs pos="0">
                    <a:schemeClr val="bg1"/>
                  </a:gs>
                  <a:gs pos="100000">
                    <a:srgbClr val="F4A81D"/>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sp>
          <p:nvSpPr>
            <p:cNvPr id="93" name="TextBox 92">
              <a:extLst>
                <a:ext uri="{FF2B5EF4-FFF2-40B4-BE49-F238E27FC236}">
                  <a16:creationId xmlns:a16="http://schemas.microsoft.com/office/drawing/2014/main" id="{CBBA26A7-AD7B-91F4-DB00-128764A828F5}"/>
                </a:ext>
              </a:extLst>
            </p:cNvPr>
            <p:cNvSpPr txBox="1"/>
            <p:nvPr/>
          </p:nvSpPr>
          <p:spPr>
            <a:xfrm>
              <a:off x="265752" y="4524167"/>
              <a:ext cx="3869539" cy="2092881"/>
            </a:xfrm>
            <a:prstGeom prst="rect">
              <a:avLst/>
            </a:prstGeom>
            <a:noFill/>
            <a:effectLst/>
          </p:spPr>
          <p:txBody>
            <a:bodyPr wrap="square">
              <a:spAutoFit/>
            </a:bodyPr>
            <a:lstStyle>
              <a:defPPr>
                <a:defRPr lang="en-US"/>
              </a:defPPr>
              <a:lvl1pPr defTabSz="914400" latinLnBrk="1">
                <a:defRPr>
                  <a:solidFill>
                    <a:srgbClr val="292929"/>
                  </a:solidFill>
                  <a:latin typeface="Atkinson Hyperlegible" pitchFamily="2" charset="0"/>
                  <a:cs typeface="Arial" pitchFamily="34" charset="0"/>
                </a:defRPr>
              </a:lvl1pPr>
              <a:lvl2pPr defTabSz="914400" latinLnBrk="1"/>
              <a:lvl3pPr defTabSz="914400" latinLnBrk="1"/>
              <a:lvl4pPr defTabSz="914400" latinLnBrk="1"/>
              <a:lvl5pPr defTabSz="914400" latinLnBrk="1"/>
              <a:lvl6pPr defTabSz="914400" latinLnBrk="1"/>
              <a:lvl7pPr defTabSz="914400" latinLnBrk="1"/>
              <a:lvl8pPr defTabSz="914400" latinLnBrk="1"/>
              <a:lvl9pPr defTabSz="914400" latinLnBrk="1"/>
            </a:lstStyle>
            <a:p>
              <a:pPr algn="ctr" defTabSz="457200" latinLnBrk="0">
                <a:spcBef>
                  <a:spcPts val="600"/>
                </a:spcBef>
              </a:pPr>
              <a:r>
                <a:rPr lang="en-US" sz="2000" b="1" dirty="0">
                  <a:solidFill>
                    <a:schemeClr val="tx1"/>
                  </a:solidFill>
                  <a:latin typeface="Atkinson Hyperlegible" pitchFamily="2" charset="77"/>
                  <a:cs typeface="+mn-cs"/>
                </a:rPr>
                <a:t>Infection prevention &amp; control </a:t>
              </a:r>
            </a:p>
            <a:p>
              <a:pPr algn="ctr" defTabSz="457200" latinLnBrk="0">
                <a:spcBef>
                  <a:spcPts val="600"/>
                </a:spcBef>
              </a:pPr>
              <a:r>
                <a:rPr lang="en-US" sz="2000" dirty="0">
                  <a:solidFill>
                    <a:schemeClr val="tx1"/>
                  </a:solidFill>
                  <a:latin typeface="Atkinson Hyperlegible" pitchFamily="2" charset="77"/>
                  <a:cs typeface="+mn-cs"/>
                </a:rPr>
                <a:t>WASH is a core component and minimum requirement for IPC </a:t>
              </a:r>
              <a:r>
                <a:rPr lang="en-US" sz="2000" dirty="0" err="1">
                  <a:solidFill>
                    <a:schemeClr val="tx1"/>
                  </a:solidFill>
                  <a:latin typeface="Atkinson Hyperlegible" pitchFamily="2" charset="77"/>
                  <a:cs typeface="+mn-cs"/>
                </a:rPr>
                <a:t>programmes</a:t>
              </a:r>
              <a:r>
                <a:rPr lang="en-US" sz="2000" dirty="0">
                  <a:solidFill>
                    <a:schemeClr val="tx1"/>
                  </a:solidFill>
                  <a:latin typeface="Atkinson Hyperlegible" pitchFamily="2" charset="77"/>
                  <a:cs typeface="+mn-cs"/>
                </a:rPr>
                <a:t> </a:t>
              </a:r>
            </a:p>
            <a:p>
              <a:pPr algn="ctr" defTabSz="457200" latinLnBrk="0">
                <a:spcBef>
                  <a:spcPts val="600"/>
                </a:spcBef>
              </a:pPr>
              <a:r>
                <a:rPr lang="en-US" sz="2000" dirty="0">
                  <a:solidFill>
                    <a:schemeClr val="tx1"/>
                  </a:solidFill>
                  <a:latin typeface="Atkinson Hyperlegible" pitchFamily="2" charset="77"/>
                  <a:cs typeface="+mn-cs"/>
                </a:rPr>
                <a:t>Also helps to reduce antimicrobial resistance</a:t>
              </a:r>
            </a:p>
          </p:txBody>
        </p:sp>
      </p:grpSp>
      <p:grpSp>
        <p:nvGrpSpPr>
          <p:cNvPr id="12" name="Group 11">
            <a:extLst>
              <a:ext uri="{FF2B5EF4-FFF2-40B4-BE49-F238E27FC236}">
                <a16:creationId xmlns:a16="http://schemas.microsoft.com/office/drawing/2014/main" id="{5D423D1B-98D9-412F-9A83-D862A42FBDF4}"/>
              </a:ext>
            </a:extLst>
          </p:cNvPr>
          <p:cNvGrpSpPr/>
          <p:nvPr/>
        </p:nvGrpSpPr>
        <p:grpSpPr>
          <a:xfrm>
            <a:off x="1743321" y="3594874"/>
            <a:ext cx="914400" cy="914400"/>
            <a:chOff x="1483265" y="3594874"/>
            <a:chExt cx="914400" cy="914400"/>
          </a:xfrm>
        </p:grpSpPr>
        <p:sp>
          <p:nvSpPr>
            <p:cNvPr id="92" name="Oval 91">
              <a:extLst>
                <a:ext uri="{FF2B5EF4-FFF2-40B4-BE49-F238E27FC236}">
                  <a16:creationId xmlns:a16="http://schemas.microsoft.com/office/drawing/2014/main" id="{7B7553CC-E6E5-A847-1B7A-1BF1040A39B3}"/>
                </a:ext>
              </a:extLst>
            </p:cNvPr>
            <p:cNvSpPr/>
            <p:nvPr/>
          </p:nvSpPr>
          <p:spPr>
            <a:xfrm>
              <a:off x="1483265" y="3594874"/>
              <a:ext cx="914400" cy="914400"/>
            </a:xfrm>
            <a:prstGeom prst="ellipse">
              <a:avLst/>
            </a:prstGeom>
            <a:solidFill>
              <a:srgbClr val="F4A81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tkinson Hyperlegible" pitchFamily="2" charset="0"/>
              </a:endParaRPr>
            </a:p>
          </p:txBody>
        </p:sp>
        <p:grpSp>
          <p:nvGrpSpPr>
            <p:cNvPr id="94" name="Group 93">
              <a:extLst>
                <a:ext uri="{FF2B5EF4-FFF2-40B4-BE49-F238E27FC236}">
                  <a16:creationId xmlns:a16="http://schemas.microsoft.com/office/drawing/2014/main" id="{82902F0D-244B-516E-3346-ABB7A431DDED}"/>
                </a:ext>
              </a:extLst>
            </p:cNvPr>
            <p:cNvGrpSpPr/>
            <p:nvPr/>
          </p:nvGrpSpPr>
          <p:grpSpPr>
            <a:xfrm>
              <a:off x="1725759" y="3786185"/>
              <a:ext cx="429413" cy="531779"/>
              <a:chOff x="14600238" y="-909638"/>
              <a:chExt cx="4681537" cy="5797551"/>
            </a:xfrm>
            <a:solidFill>
              <a:schemeClr val="bg1"/>
            </a:solidFill>
          </p:grpSpPr>
          <p:sp>
            <p:nvSpPr>
              <p:cNvPr id="95" name="Freeform 130">
                <a:extLst>
                  <a:ext uri="{FF2B5EF4-FFF2-40B4-BE49-F238E27FC236}">
                    <a16:creationId xmlns:a16="http://schemas.microsoft.com/office/drawing/2014/main" id="{E8B2F3DF-E0C4-C09A-DCF1-D6E274DDA075}"/>
                  </a:ext>
                </a:extLst>
              </p:cNvPr>
              <p:cNvSpPr>
                <a:spLocks/>
              </p:cNvSpPr>
              <p:nvPr/>
            </p:nvSpPr>
            <p:spPr bwMode="auto">
              <a:xfrm>
                <a:off x="18156238" y="782637"/>
                <a:ext cx="687388" cy="663575"/>
              </a:xfrm>
              <a:custGeom>
                <a:avLst/>
                <a:gdLst>
                  <a:gd name="T0" fmla="*/ 775 w 4353"/>
                  <a:gd name="T1" fmla="*/ 2212 h 4188"/>
                  <a:gd name="T2" fmla="*/ 392 w 4353"/>
                  <a:gd name="T3" fmla="*/ 3674 h 4188"/>
                  <a:gd name="T4" fmla="*/ 0 w 4353"/>
                  <a:gd name="T5" fmla="*/ 4188 h 4188"/>
                  <a:gd name="T6" fmla="*/ 3187 w 4353"/>
                  <a:gd name="T7" fmla="*/ 2748 h 4188"/>
                  <a:gd name="T8" fmla="*/ 4036 w 4353"/>
                  <a:gd name="T9" fmla="*/ 907 h 4188"/>
                  <a:gd name="T10" fmla="*/ 3980 w 4353"/>
                  <a:gd name="T11" fmla="*/ 780 h 4188"/>
                  <a:gd name="T12" fmla="*/ 2764 w 4353"/>
                  <a:gd name="T13" fmla="*/ 0 h 4188"/>
                  <a:gd name="T14" fmla="*/ 2220 w 4353"/>
                  <a:gd name="T15" fmla="*/ 118 h 4188"/>
                  <a:gd name="T16" fmla="*/ 172 w 4353"/>
                  <a:gd name="T17" fmla="*/ 1040 h 4188"/>
                  <a:gd name="T18" fmla="*/ 775 w 4353"/>
                  <a:gd name="T19" fmla="*/ 2212 h 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3" h="4188">
                    <a:moveTo>
                      <a:pt x="775" y="2212"/>
                    </a:moveTo>
                    <a:cubicBezTo>
                      <a:pt x="846" y="2736"/>
                      <a:pt x="710" y="3255"/>
                      <a:pt x="392" y="3674"/>
                    </a:cubicBezTo>
                    <a:lnTo>
                      <a:pt x="0" y="4188"/>
                    </a:lnTo>
                    <a:lnTo>
                      <a:pt x="3187" y="2748"/>
                    </a:lnTo>
                    <a:cubicBezTo>
                      <a:pt x="4002" y="2366"/>
                      <a:pt x="4353" y="1608"/>
                      <a:pt x="4036" y="907"/>
                    </a:cubicBezTo>
                    <a:lnTo>
                      <a:pt x="3980" y="780"/>
                    </a:lnTo>
                    <a:cubicBezTo>
                      <a:pt x="3766" y="307"/>
                      <a:pt x="3288" y="0"/>
                      <a:pt x="2764" y="0"/>
                    </a:cubicBezTo>
                    <a:cubicBezTo>
                      <a:pt x="2575" y="0"/>
                      <a:pt x="2392" y="40"/>
                      <a:pt x="2220" y="118"/>
                    </a:cubicBezTo>
                    <a:lnTo>
                      <a:pt x="172" y="1040"/>
                    </a:lnTo>
                    <a:cubicBezTo>
                      <a:pt x="500" y="1347"/>
                      <a:pt x="713" y="1757"/>
                      <a:pt x="775" y="2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31">
                <a:extLst>
                  <a:ext uri="{FF2B5EF4-FFF2-40B4-BE49-F238E27FC236}">
                    <a16:creationId xmlns:a16="http://schemas.microsoft.com/office/drawing/2014/main" id="{923482F9-F133-8109-B80E-D700C3AA1E46}"/>
                  </a:ext>
                </a:extLst>
              </p:cNvPr>
              <p:cNvSpPr>
                <a:spLocks/>
              </p:cNvSpPr>
              <p:nvPr/>
            </p:nvSpPr>
            <p:spPr bwMode="auto">
              <a:xfrm>
                <a:off x="18300700" y="1163637"/>
                <a:ext cx="981075" cy="733425"/>
              </a:xfrm>
              <a:custGeom>
                <a:avLst/>
                <a:gdLst>
                  <a:gd name="T0" fmla="*/ 6056 w 6212"/>
                  <a:gd name="T1" fmla="*/ 949 h 4631"/>
                  <a:gd name="T2" fmla="*/ 5999 w 6212"/>
                  <a:gd name="T3" fmla="*/ 824 h 4631"/>
                  <a:gd name="T4" fmla="*/ 4904 w 6212"/>
                  <a:gd name="T5" fmla="*/ 0 h 4631"/>
                  <a:gd name="T6" fmla="*/ 4241 w 6212"/>
                  <a:gd name="T7" fmla="*/ 160 h 4631"/>
                  <a:gd name="T8" fmla="*/ 0 w 6212"/>
                  <a:gd name="T9" fmla="*/ 2076 h 4631"/>
                  <a:gd name="T10" fmla="*/ 368 w 6212"/>
                  <a:gd name="T11" fmla="*/ 2294 h 4631"/>
                  <a:gd name="T12" fmla="*/ 476 w 6212"/>
                  <a:gd name="T13" fmla="*/ 2376 h 4631"/>
                  <a:gd name="T14" fmla="*/ 1134 w 6212"/>
                  <a:gd name="T15" fmla="*/ 4631 h 4631"/>
                  <a:gd name="T16" fmla="*/ 5392 w 6212"/>
                  <a:gd name="T17" fmla="*/ 2708 h 4631"/>
                  <a:gd name="T18" fmla="*/ 6086 w 6212"/>
                  <a:gd name="T19" fmla="*/ 1966 h 4631"/>
                  <a:gd name="T20" fmla="*/ 6056 w 6212"/>
                  <a:gd name="T21" fmla="*/ 949 h 4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12" h="4631">
                    <a:moveTo>
                      <a:pt x="6056" y="949"/>
                    </a:moveTo>
                    <a:lnTo>
                      <a:pt x="5999" y="824"/>
                    </a:lnTo>
                    <a:cubicBezTo>
                      <a:pt x="5860" y="516"/>
                      <a:pt x="5533" y="0"/>
                      <a:pt x="4904" y="0"/>
                    </a:cubicBezTo>
                    <a:cubicBezTo>
                      <a:pt x="4699" y="0"/>
                      <a:pt x="4476" y="54"/>
                      <a:pt x="4241" y="160"/>
                    </a:cubicBezTo>
                    <a:lnTo>
                      <a:pt x="0" y="2076"/>
                    </a:lnTo>
                    <a:cubicBezTo>
                      <a:pt x="129" y="2135"/>
                      <a:pt x="253" y="2207"/>
                      <a:pt x="368" y="2294"/>
                    </a:cubicBezTo>
                    <a:lnTo>
                      <a:pt x="476" y="2376"/>
                    </a:lnTo>
                    <a:cubicBezTo>
                      <a:pt x="1183" y="2915"/>
                      <a:pt x="1425" y="3838"/>
                      <a:pt x="1134" y="4631"/>
                    </a:cubicBezTo>
                    <a:lnTo>
                      <a:pt x="5392" y="2708"/>
                    </a:lnTo>
                    <a:cubicBezTo>
                      <a:pt x="5714" y="2563"/>
                      <a:pt x="5960" y="2299"/>
                      <a:pt x="6086" y="1966"/>
                    </a:cubicBezTo>
                    <a:cubicBezTo>
                      <a:pt x="6212" y="1633"/>
                      <a:pt x="6201" y="1272"/>
                      <a:pt x="6056" y="9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32">
                <a:extLst>
                  <a:ext uri="{FF2B5EF4-FFF2-40B4-BE49-F238E27FC236}">
                    <a16:creationId xmlns:a16="http://schemas.microsoft.com/office/drawing/2014/main" id="{18136079-6100-0F56-920B-AB7EBD2BD409}"/>
                  </a:ext>
                </a:extLst>
              </p:cNvPr>
              <p:cNvSpPr>
                <a:spLocks/>
              </p:cNvSpPr>
              <p:nvPr/>
            </p:nvSpPr>
            <p:spPr bwMode="auto">
              <a:xfrm>
                <a:off x="18316575" y="1812925"/>
                <a:ext cx="887413" cy="596900"/>
              </a:xfrm>
              <a:custGeom>
                <a:avLst/>
                <a:gdLst>
                  <a:gd name="T0" fmla="*/ 5253 w 5611"/>
                  <a:gd name="T1" fmla="*/ 781 h 3773"/>
                  <a:gd name="T2" fmla="*/ 4037 w 5611"/>
                  <a:gd name="T3" fmla="*/ 0 h 3773"/>
                  <a:gd name="T4" fmla="*/ 3503 w 5611"/>
                  <a:gd name="T5" fmla="*/ 113 h 3773"/>
                  <a:gd name="T6" fmla="*/ 373 w 5611"/>
                  <a:gd name="T7" fmla="*/ 1527 h 3773"/>
                  <a:gd name="T8" fmla="*/ 0 w 5611"/>
                  <a:gd name="T9" fmla="*/ 2017 h 3773"/>
                  <a:gd name="T10" fmla="*/ 1372 w 5611"/>
                  <a:gd name="T11" fmla="*/ 2411 h 3773"/>
                  <a:gd name="T12" fmla="*/ 1481 w 5611"/>
                  <a:gd name="T13" fmla="*/ 2494 h 3773"/>
                  <a:gd name="T14" fmla="*/ 2192 w 5611"/>
                  <a:gd name="T15" fmla="*/ 3773 h 3773"/>
                  <a:gd name="T16" fmla="*/ 4645 w 5611"/>
                  <a:gd name="T17" fmla="*/ 2666 h 3773"/>
                  <a:gd name="T18" fmla="*/ 5309 w 5611"/>
                  <a:gd name="T19" fmla="*/ 907 h 3773"/>
                  <a:gd name="T20" fmla="*/ 5253 w 5611"/>
                  <a:gd name="T21" fmla="*/ 781 h 3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11" h="3773">
                    <a:moveTo>
                      <a:pt x="5253" y="781"/>
                    </a:moveTo>
                    <a:cubicBezTo>
                      <a:pt x="5038" y="306"/>
                      <a:pt x="4561" y="0"/>
                      <a:pt x="4037" y="0"/>
                    </a:cubicBezTo>
                    <a:cubicBezTo>
                      <a:pt x="3852" y="0"/>
                      <a:pt x="3672" y="38"/>
                      <a:pt x="3503" y="113"/>
                    </a:cubicBezTo>
                    <a:lnTo>
                      <a:pt x="373" y="1527"/>
                    </a:lnTo>
                    <a:lnTo>
                      <a:pt x="0" y="2017"/>
                    </a:lnTo>
                    <a:cubicBezTo>
                      <a:pt x="487" y="1973"/>
                      <a:pt x="978" y="2112"/>
                      <a:pt x="1372" y="2411"/>
                    </a:cubicBezTo>
                    <a:lnTo>
                      <a:pt x="1481" y="2494"/>
                    </a:lnTo>
                    <a:cubicBezTo>
                      <a:pt x="1910" y="2820"/>
                      <a:pt x="2149" y="3281"/>
                      <a:pt x="2192" y="3773"/>
                    </a:cubicBezTo>
                    <a:lnTo>
                      <a:pt x="4645" y="2666"/>
                    </a:lnTo>
                    <a:cubicBezTo>
                      <a:pt x="5313" y="2364"/>
                      <a:pt x="5611" y="1575"/>
                      <a:pt x="5309" y="907"/>
                    </a:cubicBezTo>
                    <a:lnTo>
                      <a:pt x="5253" y="78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33">
                <a:extLst>
                  <a:ext uri="{FF2B5EF4-FFF2-40B4-BE49-F238E27FC236}">
                    <a16:creationId xmlns:a16="http://schemas.microsoft.com/office/drawing/2014/main" id="{99F9E0F6-5503-6C17-CC97-9B388EBE685B}"/>
                  </a:ext>
                </a:extLst>
              </p:cNvPr>
              <p:cNvSpPr>
                <a:spLocks/>
              </p:cNvSpPr>
              <p:nvPr/>
            </p:nvSpPr>
            <p:spPr bwMode="auto">
              <a:xfrm>
                <a:off x="15187613" y="460375"/>
                <a:ext cx="1254125" cy="2546350"/>
              </a:xfrm>
              <a:custGeom>
                <a:avLst/>
                <a:gdLst>
                  <a:gd name="T0" fmla="*/ 1781 w 7927"/>
                  <a:gd name="T1" fmla="*/ 16098 h 16098"/>
                  <a:gd name="T2" fmla="*/ 7927 w 7927"/>
                  <a:gd name="T3" fmla="*/ 8038 h 16098"/>
                  <a:gd name="T4" fmla="*/ 4777 w 7927"/>
                  <a:gd name="T5" fmla="*/ 9456 h 16098"/>
                  <a:gd name="T6" fmla="*/ 4439 w 7927"/>
                  <a:gd name="T7" fmla="*/ 9410 h 16098"/>
                  <a:gd name="T8" fmla="*/ 4331 w 7927"/>
                  <a:gd name="T9" fmla="*/ 9087 h 16098"/>
                  <a:gd name="T10" fmla="*/ 5948 w 7927"/>
                  <a:gd name="T11" fmla="*/ 2333 h 16098"/>
                  <a:gd name="T12" fmla="*/ 4973 w 7927"/>
                  <a:gd name="T13" fmla="*/ 107 h 16098"/>
                  <a:gd name="T14" fmla="*/ 4406 w 7927"/>
                  <a:gd name="T15" fmla="*/ 0 h 16098"/>
                  <a:gd name="T16" fmla="*/ 2894 w 7927"/>
                  <a:gd name="T17" fmla="*/ 1164 h 16098"/>
                  <a:gd name="T18" fmla="*/ 438 w 7927"/>
                  <a:gd name="T19" fmla="*/ 7979 h 16098"/>
                  <a:gd name="T20" fmla="*/ 0 w 7927"/>
                  <a:gd name="T21" fmla="*/ 9527 h 16098"/>
                  <a:gd name="T22" fmla="*/ 1781 w 7927"/>
                  <a:gd name="T23" fmla="*/ 16098 h 16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27" h="16098">
                    <a:moveTo>
                      <a:pt x="1781" y="16098"/>
                    </a:moveTo>
                    <a:lnTo>
                      <a:pt x="7927" y="8038"/>
                    </a:lnTo>
                    <a:lnTo>
                      <a:pt x="4777" y="9456"/>
                    </a:lnTo>
                    <a:cubicBezTo>
                      <a:pt x="4665" y="9506"/>
                      <a:pt x="4533" y="9489"/>
                      <a:pt x="4439" y="9410"/>
                    </a:cubicBezTo>
                    <a:cubicBezTo>
                      <a:pt x="4344" y="9332"/>
                      <a:pt x="4302" y="9207"/>
                      <a:pt x="4331" y="9087"/>
                    </a:cubicBezTo>
                    <a:lnTo>
                      <a:pt x="5948" y="2333"/>
                    </a:lnTo>
                    <a:cubicBezTo>
                      <a:pt x="6253" y="1111"/>
                      <a:pt x="5970" y="467"/>
                      <a:pt x="4973" y="107"/>
                    </a:cubicBezTo>
                    <a:cubicBezTo>
                      <a:pt x="4776" y="36"/>
                      <a:pt x="4586" y="0"/>
                      <a:pt x="4406" y="0"/>
                    </a:cubicBezTo>
                    <a:cubicBezTo>
                      <a:pt x="3811" y="0"/>
                      <a:pt x="3302" y="392"/>
                      <a:pt x="2894" y="1164"/>
                    </a:cubicBezTo>
                    <a:cubicBezTo>
                      <a:pt x="2889" y="1176"/>
                      <a:pt x="1518" y="4256"/>
                      <a:pt x="438" y="7979"/>
                    </a:cubicBezTo>
                    <a:cubicBezTo>
                      <a:pt x="438" y="7979"/>
                      <a:pt x="117" y="9081"/>
                      <a:pt x="0" y="9527"/>
                    </a:cubicBezTo>
                    <a:cubicBezTo>
                      <a:pt x="58" y="9682"/>
                      <a:pt x="1781" y="16098"/>
                      <a:pt x="1781" y="160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34">
                <a:extLst>
                  <a:ext uri="{FF2B5EF4-FFF2-40B4-BE49-F238E27FC236}">
                    <a16:creationId xmlns:a16="http://schemas.microsoft.com/office/drawing/2014/main" id="{0EE4E772-2DFF-F755-A5A8-550560FB35F8}"/>
                  </a:ext>
                </a:extLst>
              </p:cNvPr>
              <p:cNvSpPr>
                <a:spLocks/>
              </p:cNvSpPr>
              <p:nvPr/>
            </p:nvSpPr>
            <p:spPr bwMode="auto">
              <a:xfrm>
                <a:off x="18161000" y="2484438"/>
                <a:ext cx="855663" cy="749300"/>
              </a:xfrm>
              <a:custGeom>
                <a:avLst/>
                <a:gdLst>
                  <a:gd name="T0" fmla="*/ 5207 w 5409"/>
                  <a:gd name="T1" fmla="*/ 781 h 4740"/>
                  <a:gd name="T2" fmla="*/ 3991 w 5409"/>
                  <a:gd name="T3" fmla="*/ 0 h 4740"/>
                  <a:gd name="T4" fmla="*/ 3449 w 5409"/>
                  <a:gd name="T5" fmla="*/ 117 h 4740"/>
                  <a:gd name="T6" fmla="*/ 3094 w 5409"/>
                  <a:gd name="T7" fmla="*/ 277 h 4740"/>
                  <a:gd name="T8" fmla="*/ 2747 w 5409"/>
                  <a:gd name="T9" fmla="*/ 944 h 4740"/>
                  <a:gd name="T10" fmla="*/ 0 w 5409"/>
                  <a:gd name="T11" fmla="*/ 4740 h 4740"/>
                  <a:gd name="T12" fmla="*/ 4540 w 5409"/>
                  <a:gd name="T13" fmla="*/ 2558 h 4740"/>
                  <a:gd name="T14" fmla="*/ 5275 w 5409"/>
                  <a:gd name="T15" fmla="*/ 1851 h 4740"/>
                  <a:gd name="T16" fmla="*/ 5264 w 5409"/>
                  <a:gd name="T17" fmla="*/ 907 h 4740"/>
                  <a:gd name="T18" fmla="*/ 5207 w 5409"/>
                  <a:gd name="T19" fmla="*/ 781 h 4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09" h="4740">
                    <a:moveTo>
                      <a:pt x="5207" y="781"/>
                    </a:moveTo>
                    <a:cubicBezTo>
                      <a:pt x="4992" y="307"/>
                      <a:pt x="4515" y="0"/>
                      <a:pt x="3991" y="0"/>
                    </a:cubicBezTo>
                    <a:cubicBezTo>
                      <a:pt x="3803" y="0"/>
                      <a:pt x="3621" y="40"/>
                      <a:pt x="3449" y="117"/>
                    </a:cubicBezTo>
                    <a:lnTo>
                      <a:pt x="3094" y="277"/>
                    </a:lnTo>
                    <a:cubicBezTo>
                      <a:pt x="3022" y="507"/>
                      <a:pt x="2908" y="733"/>
                      <a:pt x="2747" y="944"/>
                    </a:cubicBezTo>
                    <a:cubicBezTo>
                      <a:pt x="2724" y="977"/>
                      <a:pt x="1427" y="2773"/>
                      <a:pt x="0" y="4740"/>
                    </a:cubicBezTo>
                    <a:cubicBezTo>
                      <a:pt x="2309" y="3634"/>
                      <a:pt x="4498" y="2578"/>
                      <a:pt x="4540" y="2558"/>
                    </a:cubicBezTo>
                    <a:cubicBezTo>
                      <a:pt x="4884" y="2403"/>
                      <a:pt x="5142" y="2153"/>
                      <a:pt x="5275" y="1851"/>
                    </a:cubicBezTo>
                    <a:cubicBezTo>
                      <a:pt x="5409" y="1547"/>
                      <a:pt x="5405" y="1221"/>
                      <a:pt x="5264" y="907"/>
                    </a:cubicBezTo>
                    <a:lnTo>
                      <a:pt x="5207" y="7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35">
                <a:extLst>
                  <a:ext uri="{FF2B5EF4-FFF2-40B4-BE49-F238E27FC236}">
                    <a16:creationId xmlns:a16="http://schemas.microsoft.com/office/drawing/2014/main" id="{4CD93FAC-F77A-C077-D048-D6CED6BBD944}"/>
                  </a:ext>
                </a:extLst>
              </p:cNvPr>
              <p:cNvSpPr>
                <a:spLocks/>
              </p:cNvSpPr>
              <p:nvPr/>
            </p:nvSpPr>
            <p:spPr bwMode="auto">
              <a:xfrm>
                <a:off x="14600238" y="831850"/>
                <a:ext cx="3968750" cy="4056063"/>
              </a:xfrm>
              <a:custGeom>
                <a:avLst/>
                <a:gdLst>
                  <a:gd name="T0" fmla="*/ 24750 w 25100"/>
                  <a:gd name="T1" fmla="*/ 11008 h 25652"/>
                  <a:gd name="T2" fmla="*/ 24941 w 25100"/>
                  <a:gd name="T3" fmla="*/ 10675 h 25652"/>
                  <a:gd name="T4" fmla="*/ 24942 w 25100"/>
                  <a:gd name="T5" fmla="*/ 10674 h 25652"/>
                  <a:gd name="T6" fmla="*/ 25056 w 25100"/>
                  <a:gd name="T7" fmla="*/ 10269 h 25652"/>
                  <a:gd name="T8" fmla="*/ 24599 w 25100"/>
                  <a:gd name="T9" fmla="*/ 9212 h 25652"/>
                  <a:gd name="T10" fmla="*/ 24489 w 25100"/>
                  <a:gd name="T11" fmla="*/ 9129 h 25652"/>
                  <a:gd name="T12" fmla="*/ 23687 w 25100"/>
                  <a:gd name="T13" fmla="*/ 8859 h 25652"/>
                  <a:gd name="T14" fmla="*/ 22639 w 25100"/>
                  <a:gd name="T15" fmla="*/ 9364 h 25652"/>
                  <a:gd name="T16" fmla="*/ 18735 w 25100"/>
                  <a:gd name="T17" fmla="*/ 14495 h 25652"/>
                  <a:gd name="T18" fmla="*/ 18284 w 25100"/>
                  <a:gd name="T19" fmla="*/ 14557 h 25652"/>
                  <a:gd name="T20" fmla="*/ 18222 w 25100"/>
                  <a:gd name="T21" fmla="*/ 14105 h 25652"/>
                  <a:gd name="T22" fmla="*/ 23741 w 25100"/>
                  <a:gd name="T23" fmla="*/ 6851 h 25652"/>
                  <a:gd name="T24" fmla="*/ 23487 w 25100"/>
                  <a:gd name="T25" fmla="*/ 4989 h 25652"/>
                  <a:gd name="T26" fmla="*/ 23378 w 25100"/>
                  <a:gd name="T27" fmla="*/ 4907 h 25652"/>
                  <a:gd name="T28" fmla="*/ 22575 w 25100"/>
                  <a:gd name="T29" fmla="*/ 4636 h 25652"/>
                  <a:gd name="T30" fmla="*/ 22321 w 25100"/>
                  <a:gd name="T31" fmla="*/ 4662 h 25652"/>
                  <a:gd name="T32" fmla="*/ 21754 w 25100"/>
                  <a:gd name="T33" fmla="*/ 4918 h 25652"/>
                  <a:gd name="T34" fmla="*/ 21515 w 25100"/>
                  <a:gd name="T35" fmla="*/ 5159 h 25652"/>
                  <a:gd name="T36" fmla="*/ 16365 w 25100"/>
                  <a:gd name="T37" fmla="*/ 11929 h 25652"/>
                  <a:gd name="T38" fmla="*/ 15913 w 25100"/>
                  <a:gd name="T39" fmla="*/ 11990 h 25652"/>
                  <a:gd name="T40" fmla="*/ 15852 w 25100"/>
                  <a:gd name="T41" fmla="*/ 11539 h 25652"/>
                  <a:gd name="T42" fmla="*/ 22367 w 25100"/>
                  <a:gd name="T43" fmla="*/ 2974 h 25652"/>
                  <a:gd name="T44" fmla="*/ 22624 w 25100"/>
                  <a:gd name="T45" fmla="*/ 1990 h 25652"/>
                  <a:gd name="T46" fmla="*/ 22114 w 25100"/>
                  <a:gd name="T47" fmla="*/ 1112 h 25652"/>
                  <a:gd name="T48" fmla="*/ 22004 w 25100"/>
                  <a:gd name="T49" fmla="*/ 1028 h 25652"/>
                  <a:gd name="T50" fmla="*/ 22002 w 25100"/>
                  <a:gd name="T51" fmla="*/ 1027 h 25652"/>
                  <a:gd name="T52" fmla="*/ 21661 w 25100"/>
                  <a:gd name="T53" fmla="*/ 826 h 25652"/>
                  <a:gd name="T54" fmla="*/ 21135 w 25100"/>
                  <a:gd name="T55" fmla="*/ 710 h 25652"/>
                  <a:gd name="T56" fmla="*/ 20326 w 25100"/>
                  <a:gd name="T57" fmla="*/ 1074 h 25652"/>
                  <a:gd name="T58" fmla="*/ 20141 w 25100"/>
                  <a:gd name="T59" fmla="*/ 1282 h 25652"/>
                  <a:gd name="T60" fmla="*/ 13594 w 25100"/>
                  <a:gd name="T61" fmla="*/ 9891 h 25652"/>
                  <a:gd name="T62" fmla="*/ 13142 w 25100"/>
                  <a:gd name="T63" fmla="*/ 9952 h 25652"/>
                  <a:gd name="T64" fmla="*/ 13081 w 25100"/>
                  <a:gd name="T65" fmla="*/ 9501 h 25652"/>
                  <a:gd name="T66" fmla="*/ 18609 w 25100"/>
                  <a:gd name="T67" fmla="*/ 2200 h 25652"/>
                  <a:gd name="T68" fmla="*/ 18805 w 25100"/>
                  <a:gd name="T69" fmla="*/ 1759 h 25652"/>
                  <a:gd name="T70" fmla="*/ 18368 w 25100"/>
                  <a:gd name="T71" fmla="*/ 354 h 25652"/>
                  <a:gd name="T72" fmla="*/ 18258 w 25100"/>
                  <a:gd name="T73" fmla="*/ 268 h 25652"/>
                  <a:gd name="T74" fmla="*/ 17457 w 25100"/>
                  <a:gd name="T75" fmla="*/ 0 h 25652"/>
                  <a:gd name="T76" fmla="*/ 16395 w 25100"/>
                  <a:gd name="T77" fmla="*/ 523 h 25652"/>
                  <a:gd name="T78" fmla="*/ 5616 w 25100"/>
                  <a:gd name="T79" fmla="*/ 14662 h 25652"/>
                  <a:gd name="T80" fmla="*/ 5297 w 25100"/>
                  <a:gd name="T81" fmla="*/ 14783 h 25652"/>
                  <a:gd name="T82" fmla="*/ 5048 w 25100"/>
                  <a:gd name="T83" fmla="*/ 14550 h 25652"/>
                  <a:gd name="T84" fmla="*/ 3236 w 25100"/>
                  <a:gd name="T85" fmla="*/ 7782 h 25652"/>
                  <a:gd name="T86" fmla="*/ 3041 w 25100"/>
                  <a:gd name="T87" fmla="*/ 7225 h 25652"/>
                  <a:gd name="T88" fmla="*/ 1717 w 25100"/>
                  <a:gd name="T89" fmla="*/ 6316 h 25652"/>
                  <a:gd name="T90" fmla="*/ 1336 w 25100"/>
                  <a:gd name="T91" fmla="*/ 6347 h 25652"/>
                  <a:gd name="T92" fmla="*/ 12 w 25100"/>
                  <a:gd name="T93" fmla="*/ 8267 h 25652"/>
                  <a:gd name="T94" fmla="*/ 1097 w 25100"/>
                  <a:gd name="T95" fmla="*/ 15428 h 25652"/>
                  <a:gd name="T96" fmla="*/ 1143 w 25100"/>
                  <a:gd name="T97" fmla="*/ 15643 h 25652"/>
                  <a:gd name="T98" fmla="*/ 6213 w 25100"/>
                  <a:gd name="T99" fmla="*/ 24186 h 25652"/>
                  <a:gd name="T100" fmla="*/ 10243 w 25100"/>
                  <a:gd name="T101" fmla="*/ 25652 h 25652"/>
                  <a:gd name="T102" fmla="*/ 14339 w 25100"/>
                  <a:gd name="T103" fmla="*/ 24177 h 25652"/>
                  <a:gd name="T104" fmla="*/ 17912 w 25100"/>
                  <a:gd name="T105" fmla="*/ 20386 h 25652"/>
                  <a:gd name="T106" fmla="*/ 24750 w 25100"/>
                  <a:gd name="T107" fmla="*/ 11008 h 25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100" h="25652">
                    <a:moveTo>
                      <a:pt x="24750" y="11008"/>
                    </a:moveTo>
                    <a:cubicBezTo>
                      <a:pt x="24832" y="10900"/>
                      <a:pt x="24891" y="10788"/>
                      <a:pt x="24941" y="10675"/>
                    </a:cubicBezTo>
                    <a:cubicBezTo>
                      <a:pt x="24941" y="10675"/>
                      <a:pt x="24942" y="10675"/>
                      <a:pt x="24942" y="10674"/>
                    </a:cubicBezTo>
                    <a:cubicBezTo>
                      <a:pt x="25000" y="10540"/>
                      <a:pt x="25042" y="10404"/>
                      <a:pt x="25056" y="10269"/>
                    </a:cubicBezTo>
                    <a:cubicBezTo>
                      <a:pt x="25100" y="9863"/>
                      <a:pt x="24944" y="9474"/>
                      <a:pt x="24599" y="9212"/>
                    </a:cubicBezTo>
                    <a:lnTo>
                      <a:pt x="24489" y="9129"/>
                    </a:lnTo>
                    <a:cubicBezTo>
                      <a:pt x="24257" y="8952"/>
                      <a:pt x="23979" y="8859"/>
                      <a:pt x="23687" y="8859"/>
                    </a:cubicBezTo>
                    <a:cubicBezTo>
                      <a:pt x="23274" y="8859"/>
                      <a:pt x="22892" y="9043"/>
                      <a:pt x="22639" y="9364"/>
                    </a:cubicBezTo>
                    <a:lnTo>
                      <a:pt x="18735" y="14495"/>
                    </a:lnTo>
                    <a:cubicBezTo>
                      <a:pt x="18627" y="14637"/>
                      <a:pt x="18425" y="14665"/>
                      <a:pt x="18284" y="14557"/>
                    </a:cubicBezTo>
                    <a:cubicBezTo>
                      <a:pt x="18142" y="14449"/>
                      <a:pt x="18115" y="14247"/>
                      <a:pt x="18222" y="14105"/>
                    </a:cubicBezTo>
                    <a:lnTo>
                      <a:pt x="23741" y="6851"/>
                    </a:lnTo>
                    <a:cubicBezTo>
                      <a:pt x="24184" y="6268"/>
                      <a:pt x="24070" y="5433"/>
                      <a:pt x="23487" y="4989"/>
                    </a:cubicBezTo>
                    <a:lnTo>
                      <a:pt x="23378" y="4907"/>
                    </a:lnTo>
                    <a:cubicBezTo>
                      <a:pt x="23145" y="4730"/>
                      <a:pt x="22868" y="4636"/>
                      <a:pt x="22575" y="4636"/>
                    </a:cubicBezTo>
                    <a:cubicBezTo>
                      <a:pt x="22488" y="4636"/>
                      <a:pt x="22404" y="4646"/>
                      <a:pt x="22321" y="4662"/>
                    </a:cubicBezTo>
                    <a:cubicBezTo>
                      <a:pt x="22112" y="4701"/>
                      <a:pt x="21919" y="4789"/>
                      <a:pt x="21754" y="4918"/>
                    </a:cubicBezTo>
                    <a:cubicBezTo>
                      <a:pt x="21666" y="4987"/>
                      <a:pt x="21585" y="5067"/>
                      <a:pt x="21515" y="5159"/>
                    </a:cubicBezTo>
                    <a:lnTo>
                      <a:pt x="16365" y="11929"/>
                    </a:lnTo>
                    <a:cubicBezTo>
                      <a:pt x="16257" y="12070"/>
                      <a:pt x="16055" y="12098"/>
                      <a:pt x="15913" y="11990"/>
                    </a:cubicBezTo>
                    <a:cubicBezTo>
                      <a:pt x="15772" y="11883"/>
                      <a:pt x="15744" y="11680"/>
                      <a:pt x="15852" y="11539"/>
                    </a:cubicBezTo>
                    <a:lnTo>
                      <a:pt x="22367" y="2974"/>
                    </a:lnTo>
                    <a:cubicBezTo>
                      <a:pt x="22581" y="2693"/>
                      <a:pt x="22672" y="2343"/>
                      <a:pt x="22624" y="1990"/>
                    </a:cubicBezTo>
                    <a:cubicBezTo>
                      <a:pt x="22576" y="1637"/>
                      <a:pt x="22395" y="1326"/>
                      <a:pt x="22114" y="1112"/>
                    </a:cubicBezTo>
                    <a:lnTo>
                      <a:pt x="22004" y="1028"/>
                    </a:lnTo>
                    <a:cubicBezTo>
                      <a:pt x="22003" y="1028"/>
                      <a:pt x="22002" y="1027"/>
                      <a:pt x="22002" y="1027"/>
                    </a:cubicBezTo>
                    <a:cubicBezTo>
                      <a:pt x="21888" y="941"/>
                      <a:pt x="21774" y="878"/>
                      <a:pt x="21661" y="826"/>
                    </a:cubicBezTo>
                    <a:cubicBezTo>
                      <a:pt x="21484" y="746"/>
                      <a:pt x="21308" y="707"/>
                      <a:pt x="21135" y="710"/>
                    </a:cubicBezTo>
                    <a:cubicBezTo>
                      <a:pt x="20848" y="715"/>
                      <a:pt x="20573" y="832"/>
                      <a:pt x="20326" y="1074"/>
                    </a:cubicBezTo>
                    <a:cubicBezTo>
                      <a:pt x="20263" y="1136"/>
                      <a:pt x="20201" y="1204"/>
                      <a:pt x="20141" y="1282"/>
                    </a:cubicBezTo>
                    <a:lnTo>
                      <a:pt x="13594" y="9891"/>
                    </a:lnTo>
                    <a:cubicBezTo>
                      <a:pt x="13486" y="10032"/>
                      <a:pt x="13284" y="10060"/>
                      <a:pt x="13142" y="9952"/>
                    </a:cubicBezTo>
                    <a:cubicBezTo>
                      <a:pt x="13001" y="9845"/>
                      <a:pt x="12973" y="9642"/>
                      <a:pt x="13081" y="9501"/>
                    </a:cubicBezTo>
                    <a:cubicBezTo>
                      <a:pt x="13081" y="9501"/>
                      <a:pt x="18577" y="2255"/>
                      <a:pt x="18609" y="2200"/>
                    </a:cubicBezTo>
                    <a:cubicBezTo>
                      <a:pt x="18697" y="2055"/>
                      <a:pt x="18763" y="1907"/>
                      <a:pt x="18805" y="1759"/>
                    </a:cubicBezTo>
                    <a:cubicBezTo>
                      <a:pt x="18956" y="1219"/>
                      <a:pt x="18810" y="689"/>
                      <a:pt x="18368" y="354"/>
                    </a:cubicBezTo>
                    <a:lnTo>
                      <a:pt x="18258" y="268"/>
                    </a:lnTo>
                    <a:cubicBezTo>
                      <a:pt x="18027" y="94"/>
                      <a:pt x="17750" y="0"/>
                      <a:pt x="17457" y="0"/>
                    </a:cubicBezTo>
                    <a:cubicBezTo>
                      <a:pt x="17036" y="0"/>
                      <a:pt x="16649" y="191"/>
                      <a:pt x="16395" y="523"/>
                    </a:cubicBezTo>
                    <a:lnTo>
                      <a:pt x="5616" y="14662"/>
                    </a:lnTo>
                    <a:cubicBezTo>
                      <a:pt x="5541" y="14760"/>
                      <a:pt x="5418" y="14807"/>
                      <a:pt x="5297" y="14783"/>
                    </a:cubicBezTo>
                    <a:cubicBezTo>
                      <a:pt x="5177" y="14759"/>
                      <a:pt x="5080" y="14669"/>
                      <a:pt x="5048" y="14550"/>
                    </a:cubicBezTo>
                    <a:cubicBezTo>
                      <a:pt x="5048" y="14550"/>
                      <a:pt x="3242" y="7803"/>
                      <a:pt x="3236" y="7782"/>
                    </a:cubicBezTo>
                    <a:cubicBezTo>
                      <a:pt x="3180" y="7572"/>
                      <a:pt x="3114" y="7387"/>
                      <a:pt x="3041" y="7225"/>
                    </a:cubicBezTo>
                    <a:cubicBezTo>
                      <a:pt x="2757" y="6597"/>
                      <a:pt x="2342" y="6316"/>
                      <a:pt x="1717" y="6316"/>
                    </a:cubicBezTo>
                    <a:cubicBezTo>
                      <a:pt x="1599" y="6316"/>
                      <a:pt x="1471" y="6327"/>
                      <a:pt x="1336" y="6347"/>
                    </a:cubicBezTo>
                    <a:cubicBezTo>
                      <a:pt x="445" y="6480"/>
                      <a:pt x="0" y="7126"/>
                      <a:pt x="12" y="8267"/>
                    </a:cubicBezTo>
                    <a:cubicBezTo>
                      <a:pt x="14" y="8279"/>
                      <a:pt x="274" y="11641"/>
                      <a:pt x="1097" y="15428"/>
                    </a:cubicBezTo>
                    <a:lnTo>
                      <a:pt x="1143" y="15643"/>
                    </a:lnTo>
                    <a:cubicBezTo>
                      <a:pt x="1786" y="18604"/>
                      <a:pt x="2392" y="21400"/>
                      <a:pt x="6213" y="24186"/>
                    </a:cubicBezTo>
                    <a:cubicBezTo>
                      <a:pt x="7546" y="25159"/>
                      <a:pt x="8902" y="25652"/>
                      <a:pt x="10243" y="25652"/>
                    </a:cubicBezTo>
                    <a:cubicBezTo>
                      <a:pt x="11590" y="25652"/>
                      <a:pt x="12930" y="25169"/>
                      <a:pt x="14339" y="24177"/>
                    </a:cubicBezTo>
                    <a:cubicBezTo>
                      <a:pt x="16102" y="22867"/>
                      <a:pt x="17022" y="21605"/>
                      <a:pt x="17912" y="20386"/>
                    </a:cubicBezTo>
                    <a:cubicBezTo>
                      <a:pt x="18102" y="20125"/>
                      <a:pt x="24746" y="11014"/>
                      <a:pt x="24750" y="110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36">
                <a:extLst>
                  <a:ext uri="{FF2B5EF4-FFF2-40B4-BE49-F238E27FC236}">
                    <a16:creationId xmlns:a16="http://schemas.microsoft.com/office/drawing/2014/main" id="{E700C845-765C-B56A-E03F-D111D52BACA6}"/>
                  </a:ext>
                </a:extLst>
              </p:cNvPr>
              <p:cNvSpPr>
                <a:spLocks/>
              </p:cNvSpPr>
              <p:nvPr/>
            </p:nvSpPr>
            <p:spPr bwMode="auto">
              <a:xfrm>
                <a:off x="17833975" y="-909638"/>
                <a:ext cx="638175" cy="996950"/>
              </a:xfrm>
              <a:custGeom>
                <a:avLst/>
                <a:gdLst>
                  <a:gd name="T0" fmla="*/ 2019 w 4037"/>
                  <a:gd name="T1" fmla="*/ 6302 h 6302"/>
                  <a:gd name="T2" fmla="*/ 4037 w 4037"/>
                  <a:gd name="T3" fmla="*/ 4227 h 6302"/>
                  <a:gd name="T4" fmla="*/ 2019 w 4037"/>
                  <a:gd name="T5" fmla="*/ 0 h 6302"/>
                  <a:gd name="T6" fmla="*/ 0 w 4037"/>
                  <a:gd name="T7" fmla="*/ 4227 h 6302"/>
                  <a:gd name="T8" fmla="*/ 2019 w 4037"/>
                  <a:gd name="T9" fmla="*/ 6302 h 6302"/>
                </a:gdLst>
                <a:ahLst/>
                <a:cxnLst>
                  <a:cxn ang="0">
                    <a:pos x="T0" y="T1"/>
                  </a:cxn>
                  <a:cxn ang="0">
                    <a:pos x="T2" y="T3"/>
                  </a:cxn>
                  <a:cxn ang="0">
                    <a:pos x="T4" y="T5"/>
                  </a:cxn>
                  <a:cxn ang="0">
                    <a:pos x="T6" y="T7"/>
                  </a:cxn>
                  <a:cxn ang="0">
                    <a:pos x="T8" y="T9"/>
                  </a:cxn>
                </a:cxnLst>
                <a:rect l="0" t="0" r="r" b="b"/>
                <a:pathLst>
                  <a:path w="4037" h="6302">
                    <a:moveTo>
                      <a:pt x="2019" y="6302"/>
                    </a:moveTo>
                    <a:cubicBezTo>
                      <a:pt x="3134" y="6302"/>
                      <a:pt x="4037" y="5373"/>
                      <a:pt x="4037" y="4227"/>
                    </a:cubicBezTo>
                    <a:cubicBezTo>
                      <a:pt x="4037" y="2679"/>
                      <a:pt x="2424" y="1068"/>
                      <a:pt x="2019" y="0"/>
                    </a:cubicBezTo>
                    <a:cubicBezTo>
                      <a:pt x="1598" y="1088"/>
                      <a:pt x="0" y="2679"/>
                      <a:pt x="0" y="4227"/>
                    </a:cubicBezTo>
                    <a:cubicBezTo>
                      <a:pt x="0" y="5373"/>
                      <a:pt x="904" y="6302"/>
                      <a:pt x="2019" y="6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37">
                <a:extLst>
                  <a:ext uri="{FF2B5EF4-FFF2-40B4-BE49-F238E27FC236}">
                    <a16:creationId xmlns:a16="http://schemas.microsoft.com/office/drawing/2014/main" id="{88CEFA50-B985-C289-FD12-44A6EDDF154B}"/>
                  </a:ext>
                </a:extLst>
              </p:cNvPr>
              <p:cNvSpPr>
                <a:spLocks/>
              </p:cNvSpPr>
              <p:nvPr/>
            </p:nvSpPr>
            <p:spPr bwMode="auto">
              <a:xfrm>
                <a:off x="16981488" y="-501650"/>
                <a:ext cx="639763" cy="996950"/>
              </a:xfrm>
              <a:custGeom>
                <a:avLst/>
                <a:gdLst>
                  <a:gd name="T0" fmla="*/ 2018 w 4037"/>
                  <a:gd name="T1" fmla="*/ 6302 h 6302"/>
                  <a:gd name="T2" fmla="*/ 4037 w 4037"/>
                  <a:gd name="T3" fmla="*/ 4226 h 6302"/>
                  <a:gd name="T4" fmla="*/ 2018 w 4037"/>
                  <a:gd name="T5" fmla="*/ 0 h 6302"/>
                  <a:gd name="T6" fmla="*/ 0 w 4037"/>
                  <a:gd name="T7" fmla="*/ 4226 h 6302"/>
                  <a:gd name="T8" fmla="*/ 2018 w 4037"/>
                  <a:gd name="T9" fmla="*/ 6302 h 6302"/>
                </a:gdLst>
                <a:ahLst/>
                <a:cxnLst>
                  <a:cxn ang="0">
                    <a:pos x="T0" y="T1"/>
                  </a:cxn>
                  <a:cxn ang="0">
                    <a:pos x="T2" y="T3"/>
                  </a:cxn>
                  <a:cxn ang="0">
                    <a:pos x="T4" y="T5"/>
                  </a:cxn>
                  <a:cxn ang="0">
                    <a:pos x="T6" y="T7"/>
                  </a:cxn>
                  <a:cxn ang="0">
                    <a:pos x="T8" y="T9"/>
                  </a:cxn>
                </a:cxnLst>
                <a:rect l="0" t="0" r="r" b="b"/>
                <a:pathLst>
                  <a:path w="4037" h="6302">
                    <a:moveTo>
                      <a:pt x="2018" y="6302"/>
                    </a:moveTo>
                    <a:cubicBezTo>
                      <a:pt x="3133" y="6302"/>
                      <a:pt x="4037" y="5372"/>
                      <a:pt x="4037" y="4226"/>
                    </a:cubicBezTo>
                    <a:cubicBezTo>
                      <a:pt x="4037" y="2678"/>
                      <a:pt x="2423" y="1067"/>
                      <a:pt x="2018" y="0"/>
                    </a:cubicBezTo>
                    <a:cubicBezTo>
                      <a:pt x="1597" y="1087"/>
                      <a:pt x="0" y="2678"/>
                      <a:pt x="0" y="4226"/>
                    </a:cubicBezTo>
                    <a:cubicBezTo>
                      <a:pt x="0" y="5372"/>
                      <a:pt x="903" y="6302"/>
                      <a:pt x="2018" y="63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38">
                <a:extLst>
                  <a:ext uri="{FF2B5EF4-FFF2-40B4-BE49-F238E27FC236}">
                    <a16:creationId xmlns:a16="http://schemas.microsoft.com/office/drawing/2014/main" id="{7995EE8F-6167-3C26-87B1-F1571BD2E24B}"/>
                  </a:ext>
                </a:extLst>
              </p:cNvPr>
              <p:cNvSpPr>
                <a:spLocks/>
              </p:cNvSpPr>
              <p:nvPr/>
            </p:nvSpPr>
            <p:spPr bwMode="auto">
              <a:xfrm>
                <a:off x="16130588" y="-909638"/>
                <a:ext cx="638175" cy="996950"/>
              </a:xfrm>
              <a:custGeom>
                <a:avLst/>
                <a:gdLst>
                  <a:gd name="T0" fmla="*/ 2019 w 4037"/>
                  <a:gd name="T1" fmla="*/ 6302 h 6302"/>
                  <a:gd name="T2" fmla="*/ 4037 w 4037"/>
                  <a:gd name="T3" fmla="*/ 4227 h 6302"/>
                  <a:gd name="T4" fmla="*/ 2019 w 4037"/>
                  <a:gd name="T5" fmla="*/ 0 h 6302"/>
                  <a:gd name="T6" fmla="*/ 0 w 4037"/>
                  <a:gd name="T7" fmla="*/ 4227 h 6302"/>
                  <a:gd name="T8" fmla="*/ 2019 w 4037"/>
                  <a:gd name="T9" fmla="*/ 6302 h 6302"/>
                </a:gdLst>
                <a:ahLst/>
                <a:cxnLst>
                  <a:cxn ang="0">
                    <a:pos x="T0" y="T1"/>
                  </a:cxn>
                  <a:cxn ang="0">
                    <a:pos x="T2" y="T3"/>
                  </a:cxn>
                  <a:cxn ang="0">
                    <a:pos x="T4" y="T5"/>
                  </a:cxn>
                  <a:cxn ang="0">
                    <a:pos x="T6" y="T7"/>
                  </a:cxn>
                  <a:cxn ang="0">
                    <a:pos x="T8" y="T9"/>
                  </a:cxn>
                </a:cxnLst>
                <a:rect l="0" t="0" r="r" b="b"/>
                <a:pathLst>
                  <a:path w="4037" h="6302">
                    <a:moveTo>
                      <a:pt x="2019" y="6302"/>
                    </a:moveTo>
                    <a:cubicBezTo>
                      <a:pt x="3134" y="6302"/>
                      <a:pt x="4037" y="5373"/>
                      <a:pt x="4037" y="4227"/>
                    </a:cubicBezTo>
                    <a:cubicBezTo>
                      <a:pt x="4037" y="2679"/>
                      <a:pt x="2423" y="1068"/>
                      <a:pt x="2019" y="0"/>
                    </a:cubicBezTo>
                    <a:cubicBezTo>
                      <a:pt x="1597" y="1088"/>
                      <a:pt x="0" y="2679"/>
                      <a:pt x="0" y="4227"/>
                    </a:cubicBezTo>
                    <a:cubicBezTo>
                      <a:pt x="0" y="5373"/>
                      <a:pt x="903" y="6302"/>
                      <a:pt x="2019" y="6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7" name="Group 16">
            <a:extLst>
              <a:ext uri="{FF2B5EF4-FFF2-40B4-BE49-F238E27FC236}">
                <a16:creationId xmlns:a16="http://schemas.microsoft.com/office/drawing/2014/main" id="{CE6C9DF4-3108-4B03-8543-AD8E37248CC1}"/>
              </a:ext>
            </a:extLst>
          </p:cNvPr>
          <p:cNvGrpSpPr/>
          <p:nvPr/>
        </p:nvGrpSpPr>
        <p:grpSpPr>
          <a:xfrm>
            <a:off x="231715" y="1124227"/>
            <a:ext cx="4002603" cy="2453058"/>
            <a:chOff x="231715" y="1124227"/>
            <a:chExt cx="4002603" cy="2453058"/>
          </a:xfrm>
        </p:grpSpPr>
        <p:sp>
          <p:nvSpPr>
            <p:cNvPr id="104" name="Rectangle 103">
              <a:extLst>
                <a:ext uri="{FF2B5EF4-FFF2-40B4-BE49-F238E27FC236}">
                  <a16:creationId xmlns:a16="http://schemas.microsoft.com/office/drawing/2014/main" id="{EBBBA1B4-A23D-A0C8-A0DF-B789DAC14AFD}"/>
                </a:ext>
              </a:extLst>
            </p:cNvPr>
            <p:cNvSpPr/>
            <p:nvPr/>
          </p:nvSpPr>
          <p:spPr>
            <a:xfrm rot="16200000">
              <a:off x="1006488" y="349454"/>
              <a:ext cx="2453058" cy="4002603"/>
            </a:xfrm>
            <a:prstGeom prst="rect">
              <a:avLst/>
            </a:prstGeom>
            <a:gradFill>
              <a:gsLst>
                <a:gs pos="0">
                  <a:schemeClr val="bg1"/>
                </a:gs>
                <a:gs pos="100000">
                  <a:schemeClr val="bg1"/>
                </a:gs>
              </a:gsLst>
              <a:lin ang="0" scaled="1"/>
            </a:gradFill>
            <a:ln w="12700">
              <a:gradFill flip="none" rotWithShape="1">
                <a:gsLst>
                  <a:gs pos="46000">
                    <a:srgbClr val="F26829"/>
                  </a:gs>
                  <a:gs pos="0">
                    <a:schemeClr val="bg1"/>
                  </a:gs>
                  <a:gs pos="100000">
                    <a:srgbClr val="F26829"/>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sp>
          <p:nvSpPr>
            <p:cNvPr id="106" name="TextBox 105">
              <a:extLst>
                <a:ext uri="{FF2B5EF4-FFF2-40B4-BE49-F238E27FC236}">
                  <a16:creationId xmlns:a16="http://schemas.microsoft.com/office/drawing/2014/main" id="{C5316704-3F8B-98B7-F667-FAB608AE5799}"/>
                </a:ext>
              </a:extLst>
            </p:cNvPr>
            <p:cNvSpPr txBox="1"/>
            <p:nvPr/>
          </p:nvSpPr>
          <p:spPr>
            <a:xfrm>
              <a:off x="386266" y="1599651"/>
              <a:ext cx="3693502" cy="1708160"/>
            </a:xfrm>
            <a:prstGeom prst="rect">
              <a:avLst/>
            </a:prstGeom>
            <a:noFill/>
            <a:effectLst/>
          </p:spPr>
          <p:txBody>
            <a:bodyPr wrap="square">
              <a:spAutoFit/>
            </a:bodyPr>
            <a:lstStyle>
              <a:defPPr>
                <a:defRPr lang="en-US"/>
              </a:defPPr>
              <a:lvl1pPr defTabSz="914400" latinLnBrk="1">
                <a:defRPr>
                  <a:solidFill>
                    <a:srgbClr val="292929"/>
                  </a:solidFill>
                  <a:latin typeface="Atkinson Hyperlegible" pitchFamily="2" charset="0"/>
                  <a:cs typeface="Arial" pitchFamily="34" charset="0"/>
                </a:defRPr>
              </a:lvl1pPr>
              <a:lvl2pPr defTabSz="914400" latinLnBrk="1"/>
              <a:lvl3pPr defTabSz="914400" latinLnBrk="1"/>
              <a:lvl4pPr defTabSz="914400" latinLnBrk="1"/>
              <a:lvl5pPr defTabSz="914400" latinLnBrk="1"/>
              <a:lvl6pPr defTabSz="914400" latinLnBrk="1"/>
              <a:lvl7pPr defTabSz="914400" latinLnBrk="1"/>
              <a:lvl8pPr defTabSz="914400" latinLnBrk="1"/>
              <a:lvl9pPr defTabSz="914400" latinLnBrk="1"/>
            </a:lstStyle>
            <a:p>
              <a:pPr algn="ctr" defTabSz="457200" latinLnBrk="0">
                <a:spcBef>
                  <a:spcPts val="600"/>
                </a:spcBef>
              </a:pPr>
              <a:r>
                <a:rPr lang="en-US" sz="2000" b="1" dirty="0">
                  <a:solidFill>
                    <a:schemeClr val="tx1"/>
                  </a:solidFill>
                  <a:latin typeface="Atkinson Hyperlegible" pitchFamily="2" charset="77"/>
                  <a:cs typeface="+mn-cs"/>
                </a:rPr>
                <a:t>Environmental sustainability &amp; climate resilience </a:t>
              </a:r>
            </a:p>
            <a:p>
              <a:pPr algn="ctr" defTabSz="457200" latinLnBrk="0">
                <a:spcBef>
                  <a:spcPts val="600"/>
                </a:spcBef>
              </a:pPr>
              <a:r>
                <a:rPr lang="en-US" sz="2000" dirty="0">
                  <a:solidFill>
                    <a:schemeClr val="tx1"/>
                  </a:solidFill>
                  <a:latin typeface="Atkinson Hyperlegible" pitchFamily="2" charset="77"/>
                  <a:cs typeface="+mn-cs"/>
                </a:rPr>
                <a:t>Strengthens resilience and sustainability of WASH and energy services</a:t>
              </a:r>
            </a:p>
          </p:txBody>
        </p:sp>
      </p:grpSp>
      <p:grpSp>
        <p:nvGrpSpPr>
          <p:cNvPr id="9" name="Group 8">
            <a:extLst>
              <a:ext uri="{FF2B5EF4-FFF2-40B4-BE49-F238E27FC236}">
                <a16:creationId xmlns:a16="http://schemas.microsoft.com/office/drawing/2014/main" id="{2372A345-71BA-4D26-9D54-87336DB9514B}"/>
              </a:ext>
            </a:extLst>
          </p:cNvPr>
          <p:cNvGrpSpPr/>
          <p:nvPr/>
        </p:nvGrpSpPr>
        <p:grpSpPr>
          <a:xfrm>
            <a:off x="1775818" y="682212"/>
            <a:ext cx="914399" cy="914400"/>
            <a:chOff x="1775818" y="682212"/>
            <a:chExt cx="914399" cy="914400"/>
          </a:xfrm>
        </p:grpSpPr>
        <p:sp>
          <p:nvSpPr>
            <p:cNvPr id="105" name="Oval 104">
              <a:extLst>
                <a:ext uri="{FF2B5EF4-FFF2-40B4-BE49-F238E27FC236}">
                  <a16:creationId xmlns:a16="http://schemas.microsoft.com/office/drawing/2014/main" id="{D22761D9-8E91-3384-5271-9BA2DD0237E7}"/>
                </a:ext>
              </a:extLst>
            </p:cNvPr>
            <p:cNvSpPr/>
            <p:nvPr/>
          </p:nvSpPr>
          <p:spPr>
            <a:xfrm>
              <a:off x="1775818" y="682212"/>
              <a:ext cx="914399" cy="914400"/>
            </a:xfrm>
            <a:prstGeom prst="ellipse">
              <a:avLst/>
            </a:prstGeom>
            <a:solidFill>
              <a:srgbClr val="F2682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tkinson Hyperlegible" pitchFamily="2" charset="0"/>
              </a:endParaRPr>
            </a:p>
          </p:txBody>
        </p:sp>
        <p:grpSp>
          <p:nvGrpSpPr>
            <p:cNvPr id="107" name="Group 106">
              <a:extLst>
                <a:ext uri="{FF2B5EF4-FFF2-40B4-BE49-F238E27FC236}">
                  <a16:creationId xmlns:a16="http://schemas.microsoft.com/office/drawing/2014/main" id="{DD06A5C3-51BD-C1A6-D026-F75DEBA745BE}"/>
                </a:ext>
              </a:extLst>
            </p:cNvPr>
            <p:cNvGrpSpPr/>
            <p:nvPr/>
          </p:nvGrpSpPr>
          <p:grpSpPr>
            <a:xfrm>
              <a:off x="1981298" y="836926"/>
              <a:ext cx="503438" cy="552943"/>
              <a:chOff x="9047163" y="-3290891"/>
              <a:chExt cx="1808160" cy="1985965"/>
            </a:xfrm>
          </p:grpSpPr>
          <p:sp>
            <p:nvSpPr>
              <p:cNvPr id="108" name="Freeform 6">
                <a:extLst>
                  <a:ext uri="{FF2B5EF4-FFF2-40B4-BE49-F238E27FC236}">
                    <a16:creationId xmlns:a16="http://schemas.microsoft.com/office/drawing/2014/main" id="{C4992A74-1AA8-4157-72EF-30FFDB8D939B}"/>
                  </a:ext>
                </a:extLst>
              </p:cNvPr>
              <p:cNvSpPr>
                <a:spLocks/>
              </p:cNvSpPr>
              <p:nvPr/>
            </p:nvSpPr>
            <p:spPr bwMode="auto">
              <a:xfrm>
                <a:off x="9318625" y="-2811463"/>
                <a:ext cx="1320800" cy="1355725"/>
              </a:xfrm>
              <a:custGeom>
                <a:avLst/>
                <a:gdLst>
                  <a:gd name="T0" fmla="*/ 1507 w 1733"/>
                  <a:gd name="T1" fmla="*/ 1201 h 1779"/>
                  <a:gd name="T2" fmla="*/ 1450 w 1733"/>
                  <a:gd name="T3" fmla="*/ 948 h 1779"/>
                  <a:gd name="T4" fmla="*/ 1163 w 1733"/>
                  <a:gd name="T5" fmla="*/ 868 h 1779"/>
                  <a:gd name="T6" fmla="*/ 1210 w 1733"/>
                  <a:gd name="T7" fmla="*/ 661 h 1779"/>
                  <a:gd name="T8" fmla="*/ 1482 w 1733"/>
                  <a:gd name="T9" fmla="*/ 559 h 1779"/>
                  <a:gd name="T10" fmla="*/ 1714 w 1733"/>
                  <a:gd name="T11" fmla="*/ 612 h 1779"/>
                  <a:gd name="T12" fmla="*/ 1688 w 1733"/>
                  <a:gd name="T13" fmla="*/ 539 h 1779"/>
                  <a:gd name="T14" fmla="*/ 1629 w 1733"/>
                  <a:gd name="T15" fmla="*/ 518 h 1779"/>
                  <a:gd name="T16" fmla="*/ 1511 w 1733"/>
                  <a:gd name="T17" fmla="*/ 449 h 1779"/>
                  <a:gd name="T18" fmla="*/ 1522 w 1733"/>
                  <a:gd name="T19" fmla="*/ 535 h 1779"/>
                  <a:gd name="T20" fmla="*/ 1482 w 1733"/>
                  <a:gd name="T21" fmla="*/ 460 h 1779"/>
                  <a:gd name="T22" fmla="*/ 1346 w 1733"/>
                  <a:gd name="T23" fmla="*/ 541 h 1779"/>
                  <a:gd name="T24" fmla="*/ 1344 w 1733"/>
                  <a:gd name="T25" fmla="*/ 455 h 1779"/>
                  <a:gd name="T26" fmla="*/ 1361 w 1733"/>
                  <a:gd name="T27" fmla="*/ 384 h 1779"/>
                  <a:gd name="T28" fmla="*/ 1479 w 1733"/>
                  <a:gd name="T29" fmla="*/ 296 h 1779"/>
                  <a:gd name="T30" fmla="*/ 1453 w 1733"/>
                  <a:gd name="T31" fmla="*/ 218 h 1779"/>
                  <a:gd name="T32" fmla="*/ 531 w 1733"/>
                  <a:gd name="T33" fmla="*/ 75 h 1779"/>
                  <a:gd name="T34" fmla="*/ 613 w 1733"/>
                  <a:gd name="T35" fmla="*/ 109 h 1779"/>
                  <a:gd name="T36" fmla="*/ 622 w 1733"/>
                  <a:gd name="T37" fmla="*/ 163 h 1779"/>
                  <a:gd name="T38" fmla="*/ 658 w 1733"/>
                  <a:gd name="T39" fmla="*/ 108 h 1779"/>
                  <a:gd name="T40" fmla="*/ 714 w 1733"/>
                  <a:gd name="T41" fmla="*/ 160 h 1779"/>
                  <a:gd name="T42" fmla="*/ 906 w 1733"/>
                  <a:gd name="T43" fmla="*/ 132 h 1779"/>
                  <a:gd name="T44" fmla="*/ 897 w 1733"/>
                  <a:gd name="T45" fmla="*/ 200 h 1779"/>
                  <a:gd name="T46" fmla="*/ 808 w 1733"/>
                  <a:gd name="T47" fmla="*/ 197 h 1779"/>
                  <a:gd name="T48" fmla="*/ 742 w 1733"/>
                  <a:gd name="T49" fmla="*/ 179 h 1779"/>
                  <a:gd name="T50" fmla="*/ 689 w 1733"/>
                  <a:gd name="T51" fmla="*/ 219 h 1779"/>
                  <a:gd name="T52" fmla="*/ 640 w 1733"/>
                  <a:gd name="T53" fmla="*/ 340 h 1779"/>
                  <a:gd name="T54" fmla="*/ 725 w 1733"/>
                  <a:gd name="T55" fmla="*/ 252 h 1779"/>
                  <a:gd name="T56" fmla="*/ 857 w 1733"/>
                  <a:gd name="T57" fmla="*/ 267 h 1779"/>
                  <a:gd name="T58" fmla="*/ 896 w 1733"/>
                  <a:gd name="T59" fmla="*/ 388 h 1779"/>
                  <a:gd name="T60" fmla="*/ 842 w 1733"/>
                  <a:gd name="T61" fmla="*/ 375 h 1779"/>
                  <a:gd name="T62" fmla="*/ 776 w 1733"/>
                  <a:gd name="T63" fmla="*/ 389 h 1779"/>
                  <a:gd name="T64" fmla="*/ 628 w 1733"/>
                  <a:gd name="T65" fmla="*/ 513 h 1779"/>
                  <a:gd name="T66" fmla="*/ 299 w 1733"/>
                  <a:gd name="T67" fmla="*/ 702 h 1779"/>
                  <a:gd name="T68" fmla="*/ 416 w 1733"/>
                  <a:gd name="T69" fmla="*/ 774 h 1779"/>
                  <a:gd name="T70" fmla="*/ 549 w 1733"/>
                  <a:gd name="T71" fmla="*/ 878 h 1779"/>
                  <a:gd name="T72" fmla="*/ 730 w 1733"/>
                  <a:gd name="T73" fmla="*/ 874 h 1779"/>
                  <a:gd name="T74" fmla="*/ 864 w 1733"/>
                  <a:gd name="T75" fmla="*/ 1016 h 1779"/>
                  <a:gd name="T76" fmla="*/ 1010 w 1733"/>
                  <a:gd name="T77" fmla="*/ 1174 h 1779"/>
                  <a:gd name="T78" fmla="*/ 893 w 1733"/>
                  <a:gd name="T79" fmla="*/ 1409 h 1779"/>
                  <a:gd name="T80" fmla="*/ 760 w 1733"/>
                  <a:gd name="T81" fmla="*/ 1551 h 1779"/>
                  <a:gd name="T82" fmla="*/ 776 w 1733"/>
                  <a:gd name="T83" fmla="*/ 1627 h 1779"/>
                  <a:gd name="T84" fmla="*/ 662 w 1733"/>
                  <a:gd name="T85" fmla="*/ 1521 h 1779"/>
                  <a:gd name="T86" fmla="*/ 624 w 1733"/>
                  <a:gd name="T87" fmla="*/ 1397 h 1779"/>
                  <a:gd name="T88" fmla="*/ 521 w 1733"/>
                  <a:gd name="T89" fmla="*/ 1153 h 1779"/>
                  <a:gd name="T90" fmla="*/ 441 w 1733"/>
                  <a:gd name="T91" fmla="*/ 901 h 1779"/>
                  <a:gd name="T92" fmla="*/ 310 w 1733"/>
                  <a:gd name="T93" fmla="*/ 808 h 1779"/>
                  <a:gd name="T94" fmla="*/ 198 w 1733"/>
                  <a:gd name="T95" fmla="*/ 718 h 1779"/>
                  <a:gd name="T96" fmla="*/ 128 w 1733"/>
                  <a:gd name="T97" fmla="*/ 620 h 1779"/>
                  <a:gd name="T98" fmla="*/ 74 w 1733"/>
                  <a:gd name="T99" fmla="*/ 576 h 1779"/>
                  <a:gd name="T100" fmla="*/ 0 w 1733"/>
                  <a:gd name="T101" fmla="*/ 890 h 1779"/>
                  <a:gd name="T102" fmla="*/ 1585 w 1733"/>
                  <a:gd name="T103" fmla="*/ 143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3" h="1779">
                    <a:moveTo>
                      <a:pt x="1538" y="1344"/>
                    </a:moveTo>
                    <a:cubicBezTo>
                      <a:pt x="1522" y="1323"/>
                      <a:pt x="1538" y="1289"/>
                      <a:pt x="1532" y="1264"/>
                    </a:cubicBezTo>
                    <a:cubicBezTo>
                      <a:pt x="1527" y="1239"/>
                      <a:pt x="1489" y="1237"/>
                      <a:pt x="1507" y="1201"/>
                    </a:cubicBezTo>
                    <a:cubicBezTo>
                      <a:pt x="1522" y="1173"/>
                      <a:pt x="1543" y="1154"/>
                      <a:pt x="1527" y="1126"/>
                    </a:cubicBezTo>
                    <a:cubicBezTo>
                      <a:pt x="1522" y="1116"/>
                      <a:pt x="1476" y="1017"/>
                      <a:pt x="1468" y="974"/>
                    </a:cubicBezTo>
                    <a:cubicBezTo>
                      <a:pt x="1465" y="961"/>
                      <a:pt x="1462" y="953"/>
                      <a:pt x="1450" y="948"/>
                    </a:cubicBezTo>
                    <a:cubicBezTo>
                      <a:pt x="1429" y="940"/>
                      <a:pt x="1408" y="928"/>
                      <a:pt x="1393" y="928"/>
                    </a:cubicBezTo>
                    <a:cubicBezTo>
                      <a:pt x="1358" y="928"/>
                      <a:pt x="1347" y="946"/>
                      <a:pt x="1311" y="946"/>
                    </a:cubicBezTo>
                    <a:cubicBezTo>
                      <a:pt x="1229" y="946"/>
                      <a:pt x="1227" y="940"/>
                      <a:pt x="1163" y="868"/>
                    </a:cubicBezTo>
                    <a:cubicBezTo>
                      <a:pt x="1137" y="838"/>
                      <a:pt x="1147" y="796"/>
                      <a:pt x="1161" y="762"/>
                    </a:cubicBezTo>
                    <a:cubicBezTo>
                      <a:pt x="1166" y="751"/>
                      <a:pt x="1159" y="741"/>
                      <a:pt x="1149" y="734"/>
                    </a:cubicBezTo>
                    <a:cubicBezTo>
                      <a:pt x="1123" y="715"/>
                      <a:pt x="1188" y="677"/>
                      <a:pt x="1210" y="661"/>
                    </a:cubicBezTo>
                    <a:cubicBezTo>
                      <a:pt x="1252" y="630"/>
                      <a:pt x="1226" y="596"/>
                      <a:pt x="1267" y="573"/>
                    </a:cubicBezTo>
                    <a:cubicBezTo>
                      <a:pt x="1315" y="546"/>
                      <a:pt x="1399" y="542"/>
                      <a:pt x="1462" y="538"/>
                    </a:cubicBezTo>
                    <a:cubicBezTo>
                      <a:pt x="1475" y="537"/>
                      <a:pt x="1481" y="546"/>
                      <a:pt x="1482" y="559"/>
                    </a:cubicBezTo>
                    <a:cubicBezTo>
                      <a:pt x="1483" y="599"/>
                      <a:pt x="1532" y="607"/>
                      <a:pt x="1573" y="615"/>
                    </a:cubicBezTo>
                    <a:cubicBezTo>
                      <a:pt x="1586" y="618"/>
                      <a:pt x="1591" y="606"/>
                      <a:pt x="1602" y="599"/>
                    </a:cubicBezTo>
                    <a:cubicBezTo>
                      <a:pt x="1620" y="587"/>
                      <a:pt x="1673" y="602"/>
                      <a:pt x="1714" y="612"/>
                    </a:cubicBezTo>
                    <a:cubicBezTo>
                      <a:pt x="1726" y="615"/>
                      <a:pt x="1733" y="608"/>
                      <a:pt x="1729" y="596"/>
                    </a:cubicBezTo>
                    <a:cubicBezTo>
                      <a:pt x="1726" y="586"/>
                      <a:pt x="1722" y="577"/>
                      <a:pt x="1718" y="568"/>
                    </a:cubicBezTo>
                    <a:cubicBezTo>
                      <a:pt x="1714" y="556"/>
                      <a:pt x="1699" y="546"/>
                      <a:pt x="1688" y="539"/>
                    </a:cubicBezTo>
                    <a:cubicBezTo>
                      <a:pt x="1675" y="531"/>
                      <a:pt x="1667" y="516"/>
                      <a:pt x="1664" y="500"/>
                    </a:cubicBezTo>
                    <a:cubicBezTo>
                      <a:pt x="1662" y="487"/>
                      <a:pt x="1653" y="480"/>
                      <a:pt x="1644" y="489"/>
                    </a:cubicBezTo>
                    <a:cubicBezTo>
                      <a:pt x="1637" y="497"/>
                      <a:pt x="1632" y="507"/>
                      <a:pt x="1629" y="518"/>
                    </a:cubicBezTo>
                    <a:cubicBezTo>
                      <a:pt x="1626" y="530"/>
                      <a:pt x="1617" y="535"/>
                      <a:pt x="1609" y="525"/>
                    </a:cubicBezTo>
                    <a:cubicBezTo>
                      <a:pt x="1582" y="489"/>
                      <a:pt x="1577" y="427"/>
                      <a:pt x="1527" y="424"/>
                    </a:cubicBezTo>
                    <a:cubicBezTo>
                      <a:pt x="1514" y="424"/>
                      <a:pt x="1505" y="438"/>
                      <a:pt x="1511" y="449"/>
                    </a:cubicBezTo>
                    <a:cubicBezTo>
                      <a:pt x="1520" y="465"/>
                      <a:pt x="1537" y="473"/>
                      <a:pt x="1553" y="483"/>
                    </a:cubicBezTo>
                    <a:cubicBezTo>
                      <a:pt x="1564" y="490"/>
                      <a:pt x="1570" y="507"/>
                      <a:pt x="1563" y="518"/>
                    </a:cubicBezTo>
                    <a:cubicBezTo>
                      <a:pt x="1553" y="533"/>
                      <a:pt x="1538" y="544"/>
                      <a:pt x="1522" y="535"/>
                    </a:cubicBezTo>
                    <a:cubicBezTo>
                      <a:pt x="1511" y="528"/>
                      <a:pt x="1517" y="519"/>
                      <a:pt x="1528" y="515"/>
                    </a:cubicBezTo>
                    <a:cubicBezTo>
                      <a:pt x="1539" y="511"/>
                      <a:pt x="1539" y="502"/>
                      <a:pt x="1528" y="495"/>
                    </a:cubicBezTo>
                    <a:cubicBezTo>
                      <a:pt x="1511" y="485"/>
                      <a:pt x="1493" y="475"/>
                      <a:pt x="1482" y="460"/>
                    </a:cubicBezTo>
                    <a:cubicBezTo>
                      <a:pt x="1474" y="450"/>
                      <a:pt x="1467" y="449"/>
                      <a:pt x="1455" y="456"/>
                    </a:cubicBezTo>
                    <a:cubicBezTo>
                      <a:pt x="1436" y="467"/>
                      <a:pt x="1416" y="456"/>
                      <a:pt x="1398" y="480"/>
                    </a:cubicBezTo>
                    <a:cubicBezTo>
                      <a:pt x="1385" y="497"/>
                      <a:pt x="1365" y="539"/>
                      <a:pt x="1346" y="541"/>
                    </a:cubicBezTo>
                    <a:cubicBezTo>
                      <a:pt x="1325" y="543"/>
                      <a:pt x="1281" y="551"/>
                      <a:pt x="1265" y="531"/>
                    </a:cubicBezTo>
                    <a:cubicBezTo>
                      <a:pt x="1251" y="514"/>
                      <a:pt x="1253" y="460"/>
                      <a:pt x="1278" y="455"/>
                    </a:cubicBezTo>
                    <a:cubicBezTo>
                      <a:pt x="1305" y="449"/>
                      <a:pt x="1316" y="449"/>
                      <a:pt x="1344" y="455"/>
                    </a:cubicBezTo>
                    <a:cubicBezTo>
                      <a:pt x="1357" y="457"/>
                      <a:pt x="1358" y="455"/>
                      <a:pt x="1358" y="449"/>
                    </a:cubicBezTo>
                    <a:cubicBezTo>
                      <a:pt x="1357" y="439"/>
                      <a:pt x="1351" y="431"/>
                      <a:pt x="1346" y="419"/>
                    </a:cubicBezTo>
                    <a:cubicBezTo>
                      <a:pt x="1340" y="406"/>
                      <a:pt x="1341" y="388"/>
                      <a:pt x="1361" y="384"/>
                    </a:cubicBezTo>
                    <a:cubicBezTo>
                      <a:pt x="1418" y="375"/>
                      <a:pt x="1424" y="329"/>
                      <a:pt x="1481" y="329"/>
                    </a:cubicBezTo>
                    <a:cubicBezTo>
                      <a:pt x="1494" y="329"/>
                      <a:pt x="1505" y="321"/>
                      <a:pt x="1503" y="309"/>
                    </a:cubicBezTo>
                    <a:cubicBezTo>
                      <a:pt x="1502" y="297"/>
                      <a:pt x="1490" y="293"/>
                      <a:pt x="1479" y="296"/>
                    </a:cubicBezTo>
                    <a:cubicBezTo>
                      <a:pt x="1469" y="298"/>
                      <a:pt x="1457" y="293"/>
                      <a:pt x="1449" y="283"/>
                    </a:cubicBezTo>
                    <a:cubicBezTo>
                      <a:pt x="1432" y="263"/>
                      <a:pt x="1411" y="254"/>
                      <a:pt x="1440" y="226"/>
                    </a:cubicBezTo>
                    <a:cubicBezTo>
                      <a:pt x="1444" y="222"/>
                      <a:pt x="1448" y="220"/>
                      <a:pt x="1453" y="218"/>
                    </a:cubicBezTo>
                    <a:cubicBezTo>
                      <a:pt x="1460" y="215"/>
                      <a:pt x="1459" y="206"/>
                      <a:pt x="1449" y="198"/>
                    </a:cubicBezTo>
                    <a:cubicBezTo>
                      <a:pt x="1296" y="74"/>
                      <a:pt x="1101" y="0"/>
                      <a:pt x="889" y="0"/>
                    </a:cubicBezTo>
                    <a:cubicBezTo>
                      <a:pt x="762" y="0"/>
                      <a:pt x="640" y="27"/>
                      <a:pt x="531" y="75"/>
                    </a:cubicBezTo>
                    <a:cubicBezTo>
                      <a:pt x="519" y="81"/>
                      <a:pt x="521" y="86"/>
                      <a:pt x="531" y="94"/>
                    </a:cubicBezTo>
                    <a:cubicBezTo>
                      <a:pt x="536" y="98"/>
                      <a:pt x="542" y="104"/>
                      <a:pt x="547" y="111"/>
                    </a:cubicBezTo>
                    <a:cubicBezTo>
                      <a:pt x="566" y="136"/>
                      <a:pt x="591" y="117"/>
                      <a:pt x="613" y="109"/>
                    </a:cubicBezTo>
                    <a:cubicBezTo>
                      <a:pt x="625" y="105"/>
                      <a:pt x="631" y="117"/>
                      <a:pt x="621" y="125"/>
                    </a:cubicBezTo>
                    <a:cubicBezTo>
                      <a:pt x="605" y="140"/>
                      <a:pt x="585" y="141"/>
                      <a:pt x="559" y="141"/>
                    </a:cubicBezTo>
                    <a:cubicBezTo>
                      <a:pt x="547" y="141"/>
                      <a:pt x="602" y="212"/>
                      <a:pt x="622" y="163"/>
                    </a:cubicBezTo>
                    <a:cubicBezTo>
                      <a:pt x="628" y="147"/>
                      <a:pt x="642" y="154"/>
                      <a:pt x="654" y="149"/>
                    </a:cubicBezTo>
                    <a:cubicBezTo>
                      <a:pt x="666" y="144"/>
                      <a:pt x="662" y="130"/>
                      <a:pt x="656" y="129"/>
                    </a:cubicBezTo>
                    <a:cubicBezTo>
                      <a:pt x="650" y="128"/>
                      <a:pt x="647" y="116"/>
                      <a:pt x="658" y="108"/>
                    </a:cubicBezTo>
                    <a:cubicBezTo>
                      <a:pt x="670" y="99"/>
                      <a:pt x="688" y="99"/>
                      <a:pt x="707" y="101"/>
                    </a:cubicBezTo>
                    <a:cubicBezTo>
                      <a:pt x="720" y="103"/>
                      <a:pt x="720" y="108"/>
                      <a:pt x="711" y="118"/>
                    </a:cubicBezTo>
                    <a:cubicBezTo>
                      <a:pt x="695" y="133"/>
                      <a:pt x="695" y="152"/>
                      <a:pt x="714" y="160"/>
                    </a:cubicBezTo>
                    <a:cubicBezTo>
                      <a:pt x="726" y="165"/>
                      <a:pt x="732" y="153"/>
                      <a:pt x="734" y="141"/>
                    </a:cubicBezTo>
                    <a:cubicBezTo>
                      <a:pt x="737" y="104"/>
                      <a:pt x="790" y="92"/>
                      <a:pt x="827" y="97"/>
                    </a:cubicBezTo>
                    <a:cubicBezTo>
                      <a:pt x="852" y="100"/>
                      <a:pt x="882" y="122"/>
                      <a:pt x="906" y="132"/>
                    </a:cubicBezTo>
                    <a:cubicBezTo>
                      <a:pt x="922" y="139"/>
                      <a:pt x="911" y="154"/>
                      <a:pt x="919" y="164"/>
                    </a:cubicBezTo>
                    <a:cubicBezTo>
                      <a:pt x="926" y="175"/>
                      <a:pt x="938" y="186"/>
                      <a:pt x="928" y="194"/>
                    </a:cubicBezTo>
                    <a:cubicBezTo>
                      <a:pt x="922" y="200"/>
                      <a:pt x="912" y="200"/>
                      <a:pt x="897" y="200"/>
                    </a:cubicBezTo>
                    <a:cubicBezTo>
                      <a:pt x="875" y="200"/>
                      <a:pt x="888" y="228"/>
                      <a:pt x="876" y="229"/>
                    </a:cubicBezTo>
                    <a:cubicBezTo>
                      <a:pt x="857" y="231"/>
                      <a:pt x="832" y="222"/>
                      <a:pt x="810" y="215"/>
                    </a:cubicBezTo>
                    <a:cubicBezTo>
                      <a:pt x="798" y="211"/>
                      <a:pt x="797" y="203"/>
                      <a:pt x="808" y="197"/>
                    </a:cubicBezTo>
                    <a:cubicBezTo>
                      <a:pt x="818" y="192"/>
                      <a:pt x="827" y="187"/>
                      <a:pt x="836" y="182"/>
                    </a:cubicBezTo>
                    <a:cubicBezTo>
                      <a:pt x="848" y="176"/>
                      <a:pt x="851" y="162"/>
                      <a:pt x="841" y="155"/>
                    </a:cubicBezTo>
                    <a:cubicBezTo>
                      <a:pt x="808" y="132"/>
                      <a:pt x="774" y="166"/>
                      <a:pt x="742" y="179"/>
                    </a:cubicBezTo>
                    <a:cubicBezTo>
                      <a:pt x="730" y="184"/>
                      <a:pt x="722" y="188"/>
                      <a:pt x="725" y="195"/>
                    </a:cubicBezTo>
                    <a:cubicBezTo>
                      <a:pt x="727" y="202"/>
                      <a:pt x="723" y="213"/>
                      <a:pt x="711" y="219"/>
                    </a:cubicBezTo>
                    <a:cubicBezTo>
                      <a:pt x="702" y="223"/>
                      <a:pt x="695" y="224"/>
                      <a:pt x="689" y="219"/>
                    </a:cubicBezTo>
                    <a:cubicBezTo>
                      <a:pt x="679" y="210"/>
                      <a:pt x="670" y="200"/>
                      <a:pt x="658" y="204"/>
                    </a:cubicBezTo>
                    <a:cubicBezTo>
                      <a:pt x="619" y="217"/>
                      <a:pt x="556" y="246"/>
                      <a:pt x="562" y="266"/>
                    </a:cubicBezTo>
                    <a:cubicBezTo>
                      <a:pt x="577" y="320"/>
                      <a:pt x="639" y="293"/>
                      <a:pt x="640" y="340"/>
                    </a:cubicBezTo>
                    <a:cubicBezTo>
                      <a:pt x="640" y="353"/>
                      <a:pt x="648" y="363"/>
                      <a:pt x="657" y="353"/>
                    </a:cubicBezTo>
                    <a:cubicBezTo>
                      <a:pt x="668" y="341"/>
                      <a:pt x="668" y="322"/>
                      <a:pt x="689" y="315"/>
                    </a:cubicBezTo>
                    <a:cubicBezTo>
                      <a:pt x="733" y="301"/>
                      <a:pt x="725" y="297"/>
                      <a:pt x="725" y="252"/>
                    </a:cubicBezTo>
                    <a:cubicBezTo>
                      <a:pt x="725" y="215"/>
                      <a:pt x="812" y="211"/>
                      <a:pt x="816" y="255"/>
                    </a:cubicBezTo>
                    <a:cubicBezTo>
                      <a:pt x="817" y="268"/>
                      <a:pt x="822" y="278"/>
                      <a:pt x="835" y="275"/>
                    </a:cubicBezTo>
                    <a:cubicBezTo>
                      <a:pt x="842" y="273"/>
                      <a:pt x="850" y="270"/>
                      <a:pt x="857" y="267"/>
                    </a:cubicBezTo>
                    <a:cubicBezTo>
                      <a:pt x="868" y="261"/>
                      <a:pt x="875" y="265"/>
                      <a:pt x="879" y="277"/>
                    </a:cubicBezTo>
                    <a:cubicBezTo>
                      <a:pt x="890" y="312"/>
                      <a:pt x="926" y="352"/>
                      <a:pt x="901" y="367"/>
                    </a:cubicBezTo>
                    <a:cubicBezTo>
                      <a:pt x="890" y="373"/>
                      <a:pt x="887" y="379"/>
                      <a:pt x="896" y="388"/>
                    </a:cubicBezTo>
                    <a:cubicBezTo>
                      <a:pt x="918" y="409"/>
                      <a:pt x="935" y="431"/>
                      <a:pt x="883" y="415"/>
                    </a:cubicBezTo>
                    <a:cubicBezTo>
                      <a:pt x="845" y="403"/>
                      <a:pt x="863" y="394"/>
                      <a:pt x="866" y="381"/>
                    </a:cubicBezTo>
                    <a:cubicBezTo>
                      <a:pt x="869" y="369"/>
                      <a:pt x="854" y="371"/>
                      <a:pt x="842" y="375"/>
                    </a:cubicBezTo>
                    <a:cubicBezTo>
                      <a:pt x="830" y="379"/>
                      <a:pt x="812" y="382"/>
                      <a:pt x="808" y="375"/>
                    </a:cubicBezTo>
                    <a:cubicBezTo>
                      <a:pt x="806" y="371"/>
                      <a:pt x="805" y="368"/>
                      <a:pt x="798" y="365"/>
                    </a:cubicBezTo>
                    <a:cubicBezTo>
                      <a:pt x="770" y="352"/>
                      <a:pt x="757" y="377"/>
                      <a:pt x="776" y="389"/>
                    </a:cubicBezTo>
                    <a:cubicBezTo>
                      <a:pt x="787" y="395"/>
                      <a:pt x="793" y="397"/>
                      <a:pt x="788" y="403"/>
                    </a:cubicBezTo>
                    <a:cubicBezTo>
                      <a:pt x="784" y="409"/>
                      <a:pt x="770" y="407"/>
                      <a:pt x="757" y="411"/>
                    </a:cubicBezTo>
                    <a:cubicBezTo>
                      <a:pt x="718" y="423"/>
                      <a:pt x="651" y="489"/>
                      <a:pt x="628" y="513"/>
                    </a:cubicBezTo>
                    <a:cubicBezTo>
                      <a:pt x="615" y="527"/>
                      <a:pt x="613" y="550"/>
                      <a:pt x="604" y="560"/>
                    </a:cubicBezTo>
                    <a:cubicBezTo>
                      <a:pt x="589" y="575"/>
                      <a:pt x="562" y="580"/>
                      <a:pt x="548" y="596"/>
                    </a:cubicBezTo>
                    <a:cubicBezTo>
                      <a:pt x="523" y="625"/>
                      <a:pt x="325" y="617"/>
                      <a:pt x="299" y="702"/>
                    </a:cubicBezTo>
                    <a:cubicBezTo>
                      <a:pt x="269" y="797"/>
                      <a:pt x="345" y="773"/>
                      <a:pt x="398" y="743"/>
                    </a:cubicBezTo>
                    <a:cubicBezTo>
                      <a:pt x="409" y="736"/>
                      <a:pt x="422" y="740"/>
                      <a:pt x="421" y="753"/>
                    </a:cubicBezTo>
                    <a:cubicBezTo>
                      <a:pt x="421" y="760"/>
                      <a:pt x="419" y="767"/>
                      <a:pt x="416" y="774"/>
                    </a:cubicBezTo>
                    <a:cubicBezTo>
                      <a:pt x="410" y="786"/>
                      <a:pt x="413" y="792"/>
                      <a:pt x="426" y="794"/>
                    </a:cubicBezTo>
                    <a:cubicBezTo>
                      <a:pt x="465" y="800"/>
                      <a:pt x="457" y="830"/>
                      <a:pt x="460" y="876"/>
                    </a:cubicBezTo>
                    <a:cubicBezTo>
                      <a:pt x="462" y="905"/>
                      <a:pt x="533" y="896"/>
                      <a:pt x="549" y="878"/>
                    </a:cubicBezTo>
                    <a:cubicBezTo>
                      <a:pt x="576" y="847"/>
                      <a:pt x="614" y="825"/>
                      <a:pt x="645" y="868"/>
                    </a:cubicBezTo>
                    <a:cubicBezTo>
                      <a:pt x="656" y="884"/>
                      <a:pt x="679" y="887"/>
                      <a:pt x="695" y="880"/>
                    </a:cubicBezTo>
                    <a:cubicBezTo>
                      <a:pt x="707" y="874"/>
                      <a:pt x="721" y="865"/>
                      <a:pt x="730" y="874"/>
                    </a:cubicBezTo>
                    <a:cubicBezTo>
                      <a:pt x="748" y="890"/>
                      <a:pt x="750" y="916"/>
                      <a:pt x="772" y="929"/>
                    </a:cubicBezTo>
                    <a:cubicBezTo>
                      <a:pt x="792" y="941"/>
                      <a:pt x="822" y="916"/>
                      <a:pt x="835" y="940"/>
                    </a:cubicBezTo>
                    <a:cubicBezTo>
                      <a:pt x="846" y="959"/>
                      <a:pt x="849" y="1010"/>
                      <a:pt x="864" y="1016"/>
                    </a:cubicBezTo>
                    <a:cubicBezTo>
                      <a:pt x="893" y="1027"/>
                      <a:pt x="914" y="1036"/>
                      <a:pt x="946" y="1037"/>
                    </a:cubicBezTo>
                    <a:cubicBezTo>
                      <a:pt x="994" y="1037"/>
                      <a:pt x="1058" y="1071"/>
                      <a:pt x="1049" y="1119"/>
                    </a:cubicBezTo>
                    <a:cubicBezTo>
                      <a:pt x="1046" y="1139"/>
                      <a:pt x="1012" y="1152"/>
                      <a:pt x="1010" y="1174"/>
                    </a:cubicBezTo>
                    <a:cubicBezTo>
                      <a:pt x="1007" y="1206"/>
                      <a:pt x="1003" y="1239"/>
                      <a:pt x="1000" y="1271"/>
                    </a:cubicBezTo>
                    <a:cubicBezTo>
                      <a:pt x="994" y="1323"/>
                      <a:pt x="914" y="1286"/>
                      <a:pt x="895" y="1334"/>
                    </a:cubicBezTo>
                    <a:cubicBezTo>
                      <a:pt x="883" y="1363"/>
                      <a:pt x="917" y="1378"/>
                      <a:pt x="893" y="1409"/>
                    </a:cubicBezTo>
                    <a:cubicBezTo>
                      <a:pt x="877" y="1429"/>
                      <a:pt x="859" y="1449"/>
                      <a:pt x="846" y="1471"/>
                    </a:cubicBezTo>
                    <a:cubicBezTo>
                      <a:pt x="827" y="1507"/>
                      <a:pt x="787" y="1512"/>
                      <a:pt x="760" y="1527"/>
                    </a:cubicBezTo>
                    <a:cubicBezTo>
                      <a:pt x="748" y="1534"/>
                      <a:pt x="755" y="1539"/>
                      <a:pt x="760" y="1551"/>
                    </a:cubicBezTo>
                    <a:cubicBezTo>
                      <a:pt x="764" y="1557"/>
                      <a:pt x="763" y="1566"/>
                      <a:pt x="753" y="1576"/>
                    </a:cubicBezTo>
                    <a:cubicBezTo>
                      <a:pt x="738" y="1591"/>
                      <a:pt x="746" y="1599"/>
                      <a:pt x="759" y="1603"/>
                    </a:cubicBezTo>
                    <a:cubicBezTo>
                      <a:pt x="771" y="1606"/>
                      <a:pt x="778" y="1615"/>
                      <a:pt x="776" y="1627"/>
                    </a:cubicBezTo>
                    <a:cubicBezTo>
                      <a:pt x="771" y="1647"/>
                      <a:pt x="772" y="1664"/>
                      <a:pt x="791" y="1679"/>
                    </a:cubicBezTo>
                    <a:cubicBezTo>
                      <a:pt x="830" y="1712"/>
                      <a:pt x="788" y="1724"/>
                      <a:pt x="751" y="1712"/>
                    </a:cubicBezTo>
                    <a:cubicBezTo>
                      <a:pt x="664" y="1684"/>
                      <a:pt x="671" y="1585"/>
                      <a:pt x="662" y="1521"/>
                    </a:cubicBezTo>
                    <a:cubicBezTo>
                      <a:pt x="659" y="1506"/>
                      <a:pt x="632" y="1494"/>
                      <a:pt x="630" y="1478"/>
                    </a:cubicBezTo>
                    <a:cubicBezTo>
                      <a:pt x="628" y="1459"/>
                      <a:pt x="638" y="1433"/>
                      <a:pt x="641" y="1414"/>
                    </a:cubicBezTo>
                    <a:cubicBezTo>
                      <a:pt x="645" y="1396"/>
                      <a:pt x="624" y="1412"/>
                      <a:pt x="624" y="1397"/>
                    </a:cubicBezTo>
                    <a:lnTo>
                      <a:pt x="624" y="1324"/>
                    </a:lnTo>
                    <a:cubicBezTo>
                      <a:pt x="624" y="1259"/>
                      <a:pt x="632" y="1250"/>
                      <a:pt x="578" y="1212"/>
                    </a:cubicBezTo>
                    <a:cubicBezTo>
                      <a:pt x="544" y="1188"/>
                      <a:pt x="547" y="1185"/>
                      <a:pt x="521" y="1153"/>
                    </a:cubicBezTo>
                    <a:cubicBezTo>
                      <a:pt x="482" y="1104"/>
                      <a:pt x="471" y="1097"/>
                      <a:pt x="473" y="1040"/>
                    </a:cubicBezTo>
                    <a:cubicBezTo>
                      <a:pt x="476" y="986"/>
                      <a:pt x="525" y="990"/>
                      <a:pt x="519" y="941"/>
                    </a:cubicBezTo>
                    <a:cubicBezTo>
                      <a:pt x="512" y="883"/>
                      <a:pt x="470" y="934"/>
                      <a:pt x="441" y="901"/>
                    </a:cubicBezTo>
                    <a:cubicBezTo>
                      <a:pt x="408" y="863"/>
                      <a:pt x="390" y="859"/>
                      <a:pt x="354" y="835"/>
                    </a:cubicBezTo>
                    <a:cubicBezTo>
                      <a:pt x="353" y="834"/>
                      <a:pt x="346" y="828"/>
                      <a:pt x="339" y="822"/>
                    </a:cubicBezTo>
                    <a:cubicBezTo>
                      <a:pt x="331" y="814"/>
                      <a:pt x="321" y="807"/>
                      <a:pt x="310" y="808"/>
                    </a:cubicBezTo>
                    <a:cubicBezTo>
                      <a:pt x="300" y="810"/>
                      <a:pt x="290" y="813"/>
                      <a:pt x="278" y="809"/>
                    </a:cubicBezTo>
                    <a:cubicBezTo>
                      <a:pt x="239" y="798"/>
                      <a:pt x="222" y="798"/>
                      <a:pt x="194" y="755"/>
                    </a:cubicBezTo>
                    <a:cubicBezTo>
                      <a:pt x="183" y="739"/>
                      <a:pt x="208" y="733"/>
                      <a:pt x="198" y="718"/>
                    </a:cubicBezTo>
                    <a:cubicBezTo>
                      <a:pt x="184" y="698"/>
                      <a:pt x="170" y="677"/>
                      <a:pt x="155" y="656"/>
                    </a:cubicBezTo>
                    <a:cubicBezTo>
                      <a:pt x="143" y="638"/>
                      <a:pt x="151" y="616"/>
                      <a:pt x="144" y="604"/>
                    </a:cubicBezTo>
                    <a:cubicBezTo>
                      <a:pt x="137" y="594"/>
                      <a:pt x="124" y="608"/>
                      <a:pt x="128" y="620"/>
                    </a:cubicBezTo>
                    <a:cubicBezTo>
                      <a:pt x="141" y="661"/>
                      <a:pt x="175" y="726"/>
                      <a:pt x="146" y="722"/>
                    </a:cubicBezTo>
                    <a:cubicBezTo>
                      <a:pt x="100" y="715"/>
                      <a:pt x="95" y="653"/>
                      <a:pt x="95" y="609"/>
                    </a:cubicBezTo>
                    <a:cubicBezTo>
                      <a:pt x="95" y="596"/>
                      <a:pt x="83" y="585"/>
                      <a:pt x="74" y="576"/>
                    </a:cubicBezTo>
                    <a:cubicBezTo>
                      <a:pt x="74" y="575"/>
                      <a:pt x="73" y="575"/>
                      <a:pt x="73" y="574"/>
                    </a:cubicBezTo>
                    <a:cubicBezTo>
                      <a:pt x="65" y="564"/>
                      <a:pt x="62" y="562"/>
                      <a:pt x="58" y="574"/>
                    </a:cubicBezTo>
                    <a:cubicBezTo>
                      <a:pt x="20" y="672"/>
                      <a:pt x="0" y="778"/>
                      <a:pt x="0" y="890"/>
                    </a:cubicBezTo>
                    <a:cubicBezTo>
                      <a:pt x="0" y="1381"/>
                      <a:pt x="398" y="1779"/>
                      <a:pt x="889" y="1779"/>
                    </a:cubicBezTo>
                    <a:cubicBezTo>
                      <a:pt x="1172" y="1779"/>
                      <a:pt x="1424" y="1647"/>
                      <a:pt x="1587" y="1441"/>
                    </a:cubicBezTo>
                    <a:cubicBezTo>
                      <a:pt x="1595" y="1431"/>
                      <a:pt x="1595" y="1431"/>
                      <a:pt x="1585" y="1439"/>
                    </a:cubicBezTo>
                    <a:cubicBezTo>
                      <a:pt x="1574" y="1447"/>
                      <a:pt x="1567" y="1448"/>
                      <a:pt x="1567" y="1434"/>
                    </a:cubicBezTo>
                    <a:cubicBezTo>
                      <a:pt x="1567" y="1389"/>
                      <a:pt x="1565" y="1380"/>
                      <a:pt x="1538" y="13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7">
                <a:extLst>
                  <a:ext uri="{FF2B5EF4-FFF2-40B4-BE49-F238E27FC236}">
                    <a16:creationId xmlns:a16="http://schemas.microsoft.com/office/drawing/2014/main" id="{062D5C97-CA5A-6A5E-80AB-1450D0919219}"/>
                  </a:ext>
                </a:extLst>
              </p:cNvPr>
              <p:cNvSpPr>
                <a:spLocks/>
              </p:cNvSpPr>
              <p:nvPr/>
            </p:nvSpPr>
            <p:spPr bwMode="auto">
              <a:xfrm>
                <a:off x="9047163" y="-3138488"/>
                <a:ext cx="454025" cy="555625"/>
              </a:xfrm>
              <a:custGeom>
                <a:avLst/>
                <a:gdLst>
                  <a:gd name="T0" fmla="*/ 211 w 596"/>
                  <a:gd name="T1" fmla="*/ 412 h 731"/>
                  <a:gd name="T2" fmla="*/ 285 w 596"/>
                  <a:gd name="T3" fmla="*/ 730 h 731"/>
                  <a:gd name="T4" fmla="*/ 286 w 596"/>
                  <a:gd name="T5" fmla="*/ 731 h 731"/>
                  <a:gd name="T6" fmla="*/ 278 w 596"/>
                  <a:gd name="T7" fmla="*/ 0 h 731"/>
                  <a:gd name="T8" fmla="*/ 75 w 596"/>
                  <a:gd name="T9" fmla="*/ 510 h 731"/>
                  <a:gd name="T10" fmla="*/ 211 w 596"/>
                  <a:gd name="T11" fmla="*/ 691 h 731"/>
                  <a:gd name="T12" fmla="*/ 211 w 596"/>
                  <a:gd name="T13" fmla="*/ 412 h 731"/>
                </a:gdLst>
                <a:ahLst/>
                <a:cxnLst>
                  <a:cxn ang="0">
                    <a:pos x="T0" y="T1"/>
                  </a:cxn>
                  <a:cxn ang="0">
                    <a:pos x="T2" y="T3"/>
                  </a:cxn>
                  <a:cxn ang="0">
                    <a:pos x="T4" y="T5"/>
                  </a:cxn>
                  <a:cxn ang="0">
                    <a:pos x="T6" y="T7"/>
                  </a:cxn>
                  <a:cxn ang="0">
                    <a:pos x="T8" y="T9"/>
                  </a:cxn>
                  <a:cxn ang="0">
                    <a:pos x="T10" y="T11"/>
                  </a:cxn>
                  <a:cxn ang="0">
                    <a:pos x="T12" y="T13"/>
                  </a:cxn>
                </a:cxnLst>
                <a:rect l="0" t="0" r="r" b="b"/>
                <a:pathLst>
                  <a:path w="596" h="731">
                    <a:moveTo>
                      <a:pt x="211" y="412"/>
                    </a:moveTo>
                    <a:cubicBezTo>
                      <a:pt x="211" y="412"/>
                      <a:pt x="193" y="557"/>
                      <a:pt x="285" y="730"/>
                    </a:cubicBezTo>
                    <a:cubicBezTo>
                      <a:pt x="286" y="731"/>
                      <a:pt x="286" y="731"/>
                      <a:pt x="286" y="731"/>
                    </a:cubicBezTo>
                    <a:cubicBezTo>
                      <a:pt x="596" y="359"/>
                      <a:pt x="278" y="0"/>
                      <a:pt x="278" y="0"/>
                    </a:cubicBezTo>
                    <a:cubicBezTo>
                      <a:pt x="217" y="139"/>
                      <a:pt x="0" y="261"/>
                      <a:pt x="75" y="510"/>
                    </a:cubicBezTo>
                    <a:cubicBezTo>
                      <a:pt x="100" y="595"/>
                      <a:pt x="155" y="659"/>
                      <a:pt x="211" y="691"/>
                    </a:cubicBezTo>
                    <a:cubicBezTo>
                      <a:pt x="198" y="665"/>
                      <a:pt x="144" y="542"/>
                      <a:pt x="211" y="41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8">
                <a:extLst>
                  <a:ext uri="{FF2B5EF4-FFF2-40B4-BE49-F238E27FC236}">
                    <a16:creationId xmlns:a16="http://schemas.microsoft.com/office/drawing/2014/main" id="{44AD56D9-E16C-1AFE-8D64-7952133DAF94}"/>
                  </a:ext>
                </a:extLst>
              </p:cNvPr>
              <p:cNvSpPr>
                <a:spLocks/>
              </p:cNvSpPr>
              <p:nvPr/>
            </p:nvSpPr>
            <p:spPr bwMode="auto">
              <a:xfrm>
                <a:off x="9385300" y="-3025775"/>
                <a:ext cx="1044575" cy="635000"/>
              </a:xfrm>
              <a:custGeom>
                <a:avLst/>
                <a:gdLst>
                  <a:gd name="T0" fmla="*/ 1163 w 1371"/>
                  <a:gd name="T1" fmla="*/ 258 h 834"/>
                  <a:gd name="T2" fmla="*/ 66 w 1371"/>
                  <a:gd name="T3" fmla="*/ 522 h 834"/>
                  <a:gd name="T4" fmla="*/ 56 w 1371"/>
                  <a:gd name="T5" fmla="*/ 534 h 834"/>
                  <a:gd name="T6" fmla="*/ 0 w 1371"/>
                  <a:gd name="T7" fmla="*/ 606 h 834"/>
                  <a:gd name="T8" fmla="*/ 1200 w 1371"/>
                  <a:gd name="T9" fmla="*/ 273 h 834"/>
                  <a:gd name="T10" fmla="*/ 1262 w 1371"/>
                  <a:gd name="T11" fmla="*/ 190 h 834"/>
                  <a:gd name="T12" fmla="*/ 1362 w 1371"/>
                  <a:gd name="T13" fmla="*/ 22 h 834"/>
                  <a:gd name="T14" fmla="*/ 1368 w 1371"/>
                  <a:gd name="T15" fmla="*/ 0 h 834"/>
                  <a:gd name="T16" fmla="*/ 1251 w 1371"/>
                  <a:gd name="T17" fmla="*/ 162 h 834"/>
                  <a:gd name="T18" fmla="*/ 1163 w 1371"/>
                  <a:gd name="T19" fmla="*/ 258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1" h="834">
                    <a:moveTo>
                      <a:pt x="1163" y="258"/>
                    </a:moveTo>
                    <a:cubicBezTo>
                      <a:pt x="954" y="461"/>
                      <a:pt x="587" y="686"/>
                      <a:pt x="66" y="522"/>
                    </a:cubicBezTo>
                    <a:cubicBezTo>
                      <a:pt x="63" y="526"/>
                      <a:pt x="60" y="530"/>
                      <a:pt x="56" y="534"/>
                    </a:cubicBezTo>
                    <a:cubicBezTo>
                      <a:pt x="37" y="557"/>
                      <a:pt x="18" y="581"/>
                      <a:pt x="0" y="606"/>
                    </a:cubicBezTo>
                    <a:cubicBezTo>
                      <a:pt x="606" y="834"/>
                      <a:pt x="998" y="522"/>
                      <a:pt x="1200" y="273"/>
                    </a:cubicBezTo>
                    <a:cubicBezTo>
                      <a:pt x="1223" y="244"/>
                      <a:pt x="1244" y="216"/>
                      <a:pt x="1262" y="190"/>
                    </a:cubicBezTo>
                    <a:cubicBezTo>
                      <a:pt x="1329" y="94"/>
                      <a:pt x="1362" y="22"/>
                      <a:pt x="1362" y="22"/>
                    </a:cubicBezTo>
                    <a:cubicBezTo>
                      <a:pt x="1360" y="22"/>
                      <a:pt x="1371" y="0"/>
                      <a:pt x="1368" y="0"/>
                    </a:cubicBezTo>
                    <a:cubicBezTo>
                      <a:pt x="1351" y="27"/>
                      <a:pt x="1303" y="101"/>
                      <a:pt x="1251" y="162"/>
                    </a:cubicBezTo>
                    <a:cubicBezTo>
                      <a:pt x="1247" y="168"/>
                      <a:pt x="1167" y="259"/>
                      <a:pt x="1163" y="258"/>
                    </a:cubicBezTo>
                    <a:close/>
                  </a:path>
                </a:pathLst>
              </a:custGeom>
              <a:solidFill>
                <a:srgbClr val="F68523"/>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9">
                <a:extLst>
                  <a:ext uri="{FF2B5EF4-FFF2-40B4-BE49-F238E27FC236}">
                    <a16:creationId xmlns:a16="http://schemas.microsoft.com/office/drawing/2014/main" id="{61ECA0AA-B44C-18DE-0E60-F4D38EE47B2A}"/>
                  </a:ext>
                </a:extLst>
              </p:cNvPr>
              <p:cNvSpPr>
                <a:spLocks/>
              </p:cNvSpPr>
              <p:nvPr/>
            </p:nvSpPr>
            <p:spPr bwMode="auto">
              <a:xfrm>
                <a:off x="9144001" y="-3290891"/>
                <a:ext cx="1711322" cy="1985965"/>
              </a:xfrm>
              <a:custGeom>
                <a:avLst/>
                <a:gdLst>
                  <a:gd name="T0" fmla="*/ 2082 w 2244"/>
                  <a:gd name="T1" fmla="*/ 1032 h 2608"/>
                  <a:gd name="T2" fmla="*/ 2078 w 2244"/>
                  <a:gd name="T3" fmla="*/ 1023 h 2608"/>
                  <a:gd name="T4" fmla="*/ 1979 w 2244"/>
                  <a:gd name="T5" fmla="*/ 866 h 2608"/>
                  <a:gd name="T6" fmla="*/ 1680 w 2244"/>
                  <a:gd name="T7" fmla="*/ 594 h 2608"/>
                  <a:gd name="T8" fmla="*/ 1577 w 2244"/>
                  <a:gd name="T9" fmla="*/ 539 h 2608"/>
                  <a:gd name="T10" fmla="*/ 1515 w 2244"/>
                  <a:gd name="T11" fmla="*/ 622 h 2608"/>
                  <a:gd name="T12" fmla="*/ 1627 w 2244"/>
                  <a:gd name="T13" fmla="*/ 681 h 2608"/>
                  <a:gd name="T14" fmla="*/ 1959 w 2244"/>
                  <a:gd name="T15" fmla="*/ 1017 h 2608"/>
                  <a:gd name="T16" fmla="*/ 2017 w 2244"/>
                  <a:gd name="T17" fmla="*/ 1132 h 2608"/>
                  <a:gd name="T18" fmla="*/ 2069 w 2244"/>
                  <a:gd name="T19" fmla="*/ 1289 h 2608"/>
                  <a:gd name="T20" fmla="*/ 2070 w 2244"/>
                  <a:gd name="T21" fmla="*/ 1292 h 2608"/>
                  <a:gd name="T22" fmla="*/ 1953 w 2244"/>
                  <a:gd name="T23" fmla="*/ 2027 h 2608"/>
                  <a:gd name="T24" fmla="*/ 721 w 2244"/>
                  <a:gd name="T25" fmla="*/ 2412 h 2608"/>
                  <a:gd name="T26" fmla="*/ 608 w 2244"/>
                  <a:gd name="T27" fmla="*/ 2353 h 2608"/>
                  <a:gd name="T28" fmla="*/ 281 w 2244"/>
                  <a:gd name="T29" fmla="*/ 1007 h 2608"/>
                  <a:gd name="T30" fmla="*/ 315 w 2244"/>
                  <a:gd name="T31" fmla="*/ 955 h 2608"/>
                  <a:gd name="T32" fmla="*/ 371 w 2244"/>
                  <a:gd name="T33" fmla="*/ 883 h 2608"/>
                  <a:gd name="T34" fmla="*/ 381 w 2244"/>
                  <a:gd name="T35" fmla="*/ 871 h 2608"/>
                  <a:gd name="T36" fmla="*/ 1478 w 2244"/>
                  <a:gd name="T37" fmla="*/ 607 h 2608"/>
                  <a:gd name="T38" fmla="*/ 1566 w 2244"/>
                  <a:gd name="T39" fmla="*/ 511 h 2608"/>
                  <a:gd name="T40" fmla="*/ 1670 w 2244"/>
                  <a:gd name="T41" fmla="*/ 370 h 2608"/>
                  <a:gd name="T42" fmla="*/ 1683 w 2244"/>
                  <a:gd name="T43" fmla="*/ 349 h 2608"/>
                  <a:gd name="T44" fmla="*/ 591 w 2244"/>
                  <a:gd name="T45" fmla="*/ 306 h 2608"/>
                  <a:gd name="T46" fmla="*/ 343 w 2244"/>
                  <a:gd name="T47" fmla="*/ 681 h 2608"/>
                  <a:gd name="T48" fmla="*/ 704 w 2244"/>
                  <a:gd name="T49" fmla="*/ 497 h 2608"/>
                  <a:gd name="T50" fmla="*/ 781 w 2244"/>
                  <a:gd name="T51" fmla="*/ 491 h 2608"/>
                  <a:gd name="T52" fmla="*/ 779 w 2244"/>
                  <a:gd name="T53" fmla="*/ 491 h 2608"/>
                  <a:gd name="T54" fmla="*/ 753 w 2244"/>
                  <a:gd name="T55" fmla="*/ 500 h 2608"/>
                  <a:gd name="T56" fmla="*/ 708 w 2244"/>
                  <a:gd name="T57" fmla="*/ 517 h 2608"/>
                  <a:gd name="T58" fmla="*/ 195 w 2244"/>
                  <a:gd name="T59" fmla="*/ 954 h 2608"/>
                  <a:gd name="T60" fmla="*/ 177 w 2244"/>
                  <a:gd name="T61" fmla="*/ 985 h 2608"/>
                  <a:gd name="T62" fmla="*/ 168 w 2244"/>
                  <a:gd name="T63" fmla="*/ 1001 h 2608"/>
                  <a:gd name="T64" fmla="*/ 154 w 2244"/>
                  <a:gd name="T65" fmla="*/ 1027 h 2608"/>
                  <a:gd name="T66" fmla="*/ 33 w 2244"/>
                  <a:gd name="T67" fmla="*/ 1606 h 2608"/>
                  <a:gd name="T68" fmla="*/ 35 w 2244"/>
                  <a:gd name="T69" fmla="*/ 1642 h 2608"/>
                  <a:gd name="T70" fmla="*/ 550 w 2244"/>
                  <a:gd name="T71" fmla="*/ 2438 h 2608"/>
                  <a:gd name="T72" fmla="*/ 569 w 2244"/>
                  <a:gd name="T73" fmla="*/ 2449 h 2608"/>
                  <a:gd name="T74" fmla="*/ 873 w 2244"/>
                  <a:gd name="T75" fmla="*/ 2569 h 2608"/>
                  <a:gd name="T76" fmla="*/ 908 w 2244"/>
                  <a:gd name="T77" fmla="*/ 2577 h 2608"/>
                  <a:gd name="T78" fmla="*/ 1185 w 2244"/>
                  <a:gd name="T79" fmla="*/ 2595 h 2608"/>
                  <a:gd name="T80" fmla="*/ 1219 w 2244"/>
                  <a:gd name="T81" fmla="*/ 2592 h 2608"/>
                  <a:gd name="T82" fmla="*/ 1253 w 2244"/>
                  <a:gd name="T83" fmla="*/ 2588 h 2608"/>
                  <a:gd name="T84" fmla="*/ 1265 w 2244"/>
                  <a:gd name="T85" fmla="*/ 2587 h 2608"/>
                  <a:gd name="T86" fmla="*/ 1319 w 2244"/>
                  <a:gd name="T87" fmla="*/ 2578 h 2608"/>
                  <a:gd name="T88" fmla="*/ 2040 w 2244"/>
                  <a:gd name="T89" fmla="*/ 2079 h 2608"/>
                  <a:gd name="T90" fmla="*/ 2082 w 2244"/>
                  <a:gd name="T91" fmla="*/ 1032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44" h="2608">
                    <a:moveTo>
                      <a:pt x="2082" y="1032"/>
                    </a:moveTo>
                    <a:cubicBezTo>
                      <a:pt x="2081" y="1029"/>
                      <a:pt x="2079" y="1026"/>
                      <a:pt x="2078" y="1023"/>
                    </a:cubicBezTo>
                    <a:cubicBezTo>
                      <a:pt x="2050" y="968"/>
                      <a:pt x="2017" y="916"/>
                      <a:pt x="1979" y="866"/>
                    </a:cubicBezTo>
                    <a:cubicBezTo>
                      <a:pt x="1900" y="760"/>
                      <a:pt x="1799" y="667"/>
                      <a:pt x="1680" y="594"/>
                    </a:cubicBezTo>
                    <a:cubicBezTo>
                      <a:pt x="1646" y="574"/>
                      <a:pt x="1612" y="556"/>
                      <a:pt x="1577" y="539"/>
                    </a:cubicBezTo>
                    <a:cubicBezTo>
                      <a:pt x="1559" y="565"/>
                      <a:pt x="1538" y="593"/>
                      <a:pt x="1515" y="622"/>
                    </a:cubicBezTo>
                    <a:cubicBezTo>
                      <a:pt x="1553" y="639"/>
                      <a:pt x="1590" y="659"/>
                      <a:pt x="1627" y="681"/>
                    </a:cubicBezTo>
                    <a:cubicBezTo>
                      <a:pt x="1768" y="767"/>
                      <a:pt x="1880" y="884"/>
                      <a:pt x="1959" y="1017"/>
                    </a:cubicBezTo>
                    <a:cubicBezTo>
                      <a:pt x="1981" y="1054"/>
                      <a:pt x="2000" y="1092"/>
                      <a:pt x="2017" y="1132"/>
                    </a:cubicBezTo>
                    <a:cubicBezTo>
                      <a:pt x="2039" y="1183"/>
                      <a:pt x="2056" y="1235"/>
                      <a:pt x="2069" y="1289"/>
                    </a:cubicBezTo>
                    <a:cubicBezTo>
                      <a:pt x="2069" y="1290"/>
                      <a:pt x="2069" y="1291"/>
                      <a:pt x="2070" y="1292"/>
                    </a:cubicBezTo>
                    <a:cubicBezTo>
                      <a:pt x="2127" y="1534"/>
                      <a:pt x="2093" y="1798"/>
                      <a:pt x="1953" y="2027"/>
                    </a:cubicBezTo>
                    <a:cubicBezTo>
                      <a:pt x="1695" y="2451"/>
                      <a:pt x="1163" y="2608"/>
                      <a:pt x="721" y="2412"/>
                    </a:cubicBezTo>
                    <a:cubicBezTo>
                      <a:pt x="682" y="2395"/>
                      <a:pt x="644" y="2375"/>
                      <a:pt x="608" y="2353"/>
                    </a:cubicBezTo>
                    <a:cubicBezTo>
                      <a:pt x="147" y="2072"/>
                      <a:pt x="0" y="1468"/>
                      <a:pt x="281" y="1007"/>
                    </a:cubicBezTo>
                    <a:cubicBezTo>
                      <a:pt x="292" y="989"/>
                      <a:pt x="304" y="972"/>
                      <a:pt x="315" y="955"/>
                    </a:cubicBezTo>
                    <a:cubicBezTo>
                      <a:pt x="333" y="930"/>
                      <a:pt x="352" y="906"/>
                      <a:pt x="371" y="883"/>
                    </a:cubicBezTo>
                    <a:cubicBezTo>
                      <a:pt x="375" y="879"/>
                      <a:pt x="378" y="875"/>
                      <a:pt x="381" y="871"/>
                    </a:cubicBezTo>
                    <a:cubicBezTo>
                      <a:pt x="902" y="1035"/>
                      <a:pt x="1269" y="810"/>
                      <a:pt x="1478" y="607"/>
                    </a:cubicBezTo>
                    <a:cubicBezTo>
                      <a:pt x="1482" y="608"/>
                      <a:pt x="1562" y="517"/>
                      <a:pt x="1566" y="511"/>
                    </a:cubicBezTo>
                    <a:cubicBezTo>
                      <a:pt x="1618" y="450"/>
                      <a:pt x="1653" y="398"/>
                      <a:pt x="1670" y="370"/>
                    </a:cubicBezTo>
                    <a:cubicBezTo>
                      <a:pt x="1679" y="357"/>
                      <a:pt x="1683" y="349"/>
                      <a:pt x="1683" y="349"/>
                    </a:cubicBezTo>
                    <a:cubicBezTo>
                      <a:pt x="1382" y="325"/>
                      <a:pt x="1010" y="0"/>
                      <a:pt x="591" y="306"/>
                    </a:cubicBezTo>
                    <a:cubicBezTo>
                      <a:pt x="448" y="410"/>
                      <a:pt x="366" y="556"/>
                      <a:pt x="343" y="681"/>
                    </a:cubicBezTo>
                    <a:cubicBezTo>
                      <a:pt x="375" y="649"/>
                      <a:pt x="505" y="525"/>
                      <a:pt x="704" y="497"/>
                    </a:cubicBezTo>
                    <a:cubicBezTo>
                      <a:pt x="729" y="493"/>
                      <a:pt x="754" y="491"/>
                      <a:pt x="781" y="491"/>
                    </a:cubicBezTo>
                    <a:cubicBezTo>
                      <a:pt x="780" y="491"/>
                      <a:pt x="780" y="491"/>
                      <a:pt x="779" y="491"/>
                    </a:cubicBezTo>
                    <a:cubicBezTo>
                      <a:pt x="771" y="494"/>
                      <a:pt x="762" y="497"/>
                      <a:pt x="753" y="500"/>
                    </a:cubicBezTo>
                    <a:cubicBezTo>
                      <a:pt x="738" y="505"/>
                      <a:pt x="723" y="511"/>
                      <a:pt x="708" y="517"/>
                    </a:cubicBezTo>
                    <a:cubicBezTo>
                      <a:pt x="501" y="601"/>
                      <a:pt x="319" y="750"/>
                      <a:pt x="195" y="954"/>
                    </a:cubicBezTo>
                    <a:cubicBezTo>
                      <a:pt x="188" y="964"/>
                      <a:pt x="182" y="975"/>
                      <a:pt x="177" y="985"/>
                    </a:cubicBezTo>
                    <a:cubicBezTo>
                      <a:pt x="174" y="990"/>
                      <a:pt x="171" y="996"/>
                      <a:pt x="168" y="1001"/>
                    </a:cubicBezTo>
                    <a:cubicBezTo>
                      <a:pt x="163" y="1010"/>
                      <a:pt x="158" y="1018"/>
                      <a:pt x="154" y="1027"/>
                    </a:cubicBezTo>
                    <a:cubicBezTo>
                      <a:pt x="65" y="1199"/>
                      <a:pt x="20" y="1401"/>
                      <a:pt x="33" y="1606"/>
                    </a:cubicBezTo>
                    <a:cubicBezTo>
                      <a:pt x="33" y="1618"/>
                      <a:pt x="34" y="1630"/>
                      <a:pt x="35" y="1642"/>
                    </a:cubicBezTo>
                    <a:cubicBezTo>
                      <a:pt x="76" y="1960"/>
                      <a:pt x="255" y="2258"/>
                      <a:pt x="550" y="2438"/>
                    </a:cubicBezTo>
                    <a:cubicBezTo>
                      <a:pt x="556" y="2441"/>
                      <a:pt x="562" y="2445"/>
                      <a:pt x="569" y="2449"/>
                    </a:cubicBezTo>
                    <a:cubicBezTo>
                      <a:pt x="666" y="2506"/>
                      <a:pt x="769" y="2546"/>
                      <a:pt x="873" y="2569"/>
                    </a:cubicBezTo>
                    <a:cubicBezTo>
                      <a:pt x="885" y="2572"/>
                      <a:pt x="896" y="2575"/>
                      <a:pt x="908" y="2577"/>
                    </a:cubicBezTo>
                    <a:cubicBezTo>
                      <a:pt x="1000" y="2595"/>
                      <a:pt x="1093" y="2601"/>
                      <a:pt x="1185" y="2595"/>
                    </a:cubicBezTo>
                    <a:cubicBezTo>
                      <a:pt x="1196" y="2594"/>
                      <a:pt x="1208" y="2593"/>
                      <a:pt x="1219" y="2592"/>
                    </a:cubicBezTo>
                    <a:cubicBezTo>
                      <a:pt x="1230" y="2591"/>
                      <a:pt x="1242" y="2590"/>
                      <a:pt x="1253" y="2588"/>
                    </a:cubicBezTo>
                    <a:cubicBezTo>
                      <a:pt x="1257" y="2588"/>
                      <a:pt x="1261" y="2587"/>
                      <a:pt x="1265" y="2587"/>
                    </a:cubicBezTo>
                    <a:cubicBezTo>
                      <a:pt x="1283" y="2584"/>
                      <a:pt x="1301" y="2581"/>
                      <a:pt x="1319" y="2578"/>
                    </a:cubicBezTo>
                    <a:cubicBezTo>
                      <a:pt x="1608" y="2523"/>
                      <a:pt x="1874" y="2350"/>
                      <a:pt x="2040" y="2079"/>
                    </a:cubicBezTo>
                    <a:cubicBezTo>
                      <a:pt x="2241" y="1750"/>
                      <a:pt x="2244" y="1354"/>
                      <a:pt x="2082" y="103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0">
                <a:extLst>
                  <a:ext uri="{FF2B5EF4-FFF2-40B4-BE49-F238E27FC236}">
                    <a16:creationId xmlns:a16="http://schemas.microsoft.com/office/drawing/2014/main" id="{59E50203-7C80-2FBD-13E4-A509E41ABE84}"/>
                  </a:ext>
                </a:extLst>
              </p:cNvPr>
              <p:cNvSpPr>
                <a:spLocks/>
              </p:cNvSpPr>
              <p:nvPr/>
            </p:nvSpPr>
            <p:spPr bwMode="auto">
              <a:xfrm>
                <a:off x="9405938" y="-3289300"/>
                <a:ext cx="1022350" cy="515938"/>
              </a:xfrm>
              <a:custGeom>
                <a:avLst/>
                <a:gdLst>
                  <a:gd name="T0" fmla="*/ 833 w 1340"/>
                  <a:gd name="T1" fmla="*/ 437 h 679"/>
                  <a:gd name="T2" fmla="*/ 1339 w 1340"/>
                  <a:gd name="T3" fmla="*/ 349 h 679"/>
                  <a:gd name="T4" fmla="*/ 1340 w 1340"/>
                  <a:gd name="T5" fmla="*/ 347 h 679"/>
                  <a:gd name="T6" fmla="*/ 248 w 1340"/>
                  <a:gd name="T7" fmla="*/ 305 h 679"/>
                  <a:gd name="T8" fmla="*/ 0 w 1340"/>
                  <a:gd name="T9" fmla="*/ 679 h 679"/>
                  <a:gd name="T10" fmla="*/ 437 w 1340"/>
                  <a:gd name="T11" fmla="*/ 489 h 679"/>
                  <a:gd name="T12" fmla="*/ 833 w 1340"/>
                  <a:gd name="T13" fmla="*/ 437 h 679"/>
                </a:gdLst>
                <a:ahLst/>
                <a:cxnLst>
                  <a:cxn ang="0">
                    <a:pos x="T0" y="T1"/>
                  </a:cxn>
                  <a:cxn ang="0">
                    <a:pos x="T2" y="T3"/>
                  </a:cxn>
                  <a:cxn ang="0">
                    <a:pos x="T4" y="T5"/>
                  </a:cxn>
                  <a:cxn ang="0">
                    <a:pos x="T6" y="T7"/>
                  </a:cxn>
                  <a:cxn ang="0">
                    <a:pos x="T8" y="T9"/>
                  </a:cxn>
                  <a:cxn ang="0">
                    <a:pos x="T10" y="T11"/>
                  </a:cxn>
                  <a:cxn ang="0">
                    <a:pos x="T12" y="T13"/>
                  </a:cxn>
                </a:cxnLst>
                <a:rect l="0" t="0" r="r" b="b"/>
                <a:pathLst>
                  <a:path w="1340" h="679">
                    <a:moveTo>
                      <a:pt x="833" y="437"/>
                    </a:moveTo>
                    <a:cubicBezTo>
                      <a:pt x="992" y="448"/>
                      <a:pt x="1233" y="409"/>
                      <a:pt x="1339" y="349"/>
                    </a:cubicBezTo>
                    <a:cubicBezTo>
                      <a:pt x="1339" y="348"/>
                      <a:pt x="1340" y="347"/>
                      <a:pt x="1340" y="347"/>
                    </a:cubicBezTo>
                    <a:cubicBezTo>
                      <a:pt x="1038" y="324"/>
                      <a:pt x="666" y="0"/>
                      <a:pt x="248" y="305"/>
                    </a:cubicBezTo>
                    <a:cubicBezTo>
                      <a:pt x="105" y="409"/>
                      <a:pt x="23" y="555"/>
                      <a:pt x="0" y="679"/>
                    </a:cubicBezTo>
                    <a:cubicBezTo>
                      <a:pt x="36" y="643"/>
                      <a:pt x="196" y="492"/>
                      <a:pt x="437" y="489"/>
                    </a:cubicBezTo>
                    <a:cubicBezTo>
                      <a:pt x="431" y="491"/>
                      <a:pt x="647" y="424"/>
                      <a:pt x="833" y="43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17" name="Freeform: Shape 116">
            <a:extLst>
              <a:ext uri="{FF2B5EF4-FFF2-40B4-BE49-F238E27FC236}">
                <a16:creationId xmlns:a16="http://schemas.microsoft.com/office/drawing/2014/main" id="{3987F533-FC6C-6900-5241-FAA842F68A28}"/>
              </a:ext>
            </a:extLst>
          </p:cNvPr>
          <p:cNvSpPr/>
          <p:nvPr/>
        </p:nvSpPr>
        <p:spPr>
          <a:xfrm>
            <a:off x="6125829" y="1626722"/>
            <a:ext cx="848778" cy="1191625"/>
          </a:xfrm>
          <a:custGeom>
            <a:avLst/>
            <a:gdLst>
              <a:gd name="connsiteX0" fmla="*/ 0 w 1044416"/>
              <a:gd name="connsiteY0" fmla="*/ 0 h 1466287"/>
              <a:gd name="connsiteX1" fmla="*/ 0 w 1044416"/>
              <a:gd name="connsiteY1" fmla="*/ 447264 h 1466287"/>
              <a:gd name="connsiteX2" fmla="*/ 749639 w 1044416"/>
              <a:gd name="connsiteY2" fmla="*/ 1288408 h 1466287"/>
              <a:gd name="connsiteX3" fmla="*/ 520909 w 1044416"/>
              <a:gd name="connsiteY3" fmla="*/ 1323997 h 1466287"/>
              <a:gd name="connsiteX4" fmla="*/ 543769 w 1044416"/>
              <a:gd name="connsiteY4" fmla="*/ 1466287 h 1466287"/>
              <a:gd name="connsiteX5" fmla="*/ 1044416 w 1044416"/>
              <a:gd name="connsiteY5" fmla="*/ 1390044 h 1466287"/>
              <a:gd name="connsiteX6" fmla="*/ 899593 w 1044416"/>
              <a:gd name="connsiteY6" fmla="*/ 907191 h 1466287"/>
              <a:gd name="connsiteX7" fmla="*/ 769966 w 1044416"/>
              <a:gd name="connsiteY7" fmla="*/ 945313 h 1466287"/>
              <a:gd name="connsiteX8" fmla="*/ 833481 w 1044416"/>
              <a:gd name="connsiteY8" fmla="*/ 1168912 h 1466287"/>
              <a:gd name="connsiteX9" fmla="*/ 0 w 1044416"/>
              <a:gd name="connsiteY9" fmla="*/ 0 h 146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4416" h="1466287">
                <a:moveTo>
                  <a:pt x="0" y="0"/>
                </a:moveTo>
                <a:lnTo>
                  <a:pt x="0" y="447264"/>
                </a:lnTo>
                <a:cubicBezTo>
                  <a:pt x="0" y="447264"/>
                  <a:pt x="185543" y="879266"/>
                  <a:pt x="749639" y="1288408"/>
                </a:cubicBezTo>
                <a:lnTo>
                  <a:pt x="520909" y="1323997"/>
                </a:lnTo>
                <a:lnTo>
                  <a:pt x="543769" y="1466287"/>
                </a:lnTo>
                <a:lnTo>
                  <a:pt x="1044416" y="1390044"/>
                </a:lnTo>
                <a:lnTo>
                  <a:pt x="899593" y="907191"/>
                </a:lnTo>
                <a:lnTo>
                  <a:pt x="769966" y="945313"/>
                </a:lnTo>
                <a:lnTo>
                  <a:pt x="833481" y="1168912"/>
                </a:lnTo>
                <a:cubicBezTo>
                  <a:pt x="833481" y="1168977"/>
                  <a:pt x="174502" y="807309"/>
                  <a:pt x="0" y="0"/>
                </a:cubicBezTo>
                <a:close/>
              </a:path>
            </a:pathLst>
          </a:custGeom>
          <a:solidFill>
            <a:srgbClr val="5B2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19" name="Freeform: Shape 118">
            <a:extLst>
              <a:ext uri="{FF2B5EF4-FFF2-40B4-BE49-F238E27FC236}">
                <a16:creationId xmlns:a16="http://schemas.microsoft.com/office/drawing/2014/main" id="{BD5ADD7D-6152-D6DF-26A8-D5E8726F0EB4}"/>
              </a:ext>
            </a:extLst>
          </p:cNvPr>
          <p:cNvSpPr/>
          <p:nvPr/>
        </p:nvSpPr>
        <p:spPr>
          <a:xfrm>
            <a:off x="4836037" y="1023679"/>
            <a:ext cx="1261862" cy="1181280"/>
          </a:xfrm>
          <a:custGeom>
            <a:avLst/>
            <a:gdLst>
              <a:gd name="connsiteX0" fmla="*/ 1404072 w 1552712"/>
              <a:gd name="connsiteY0" fmla="*/ 0 h 1453558"/>
              <a:gd name="connsiteX1" fmla="*/ 1404072 w 1552712"/>
              <a:gd name="connsiteY1" fmla="*/ 490451 h 1453558"/>
              <a:gd name="connsiteX2" fmla="*/ 983889 w 1552712"/>
              <a:gd name="connsiteY2" fmla="*/ 1103709 h 1453558"/>
              <a:gd name="connsiteX3" fmla="*/ 265553 w 1552712"/>
              <a:gd name="connsiteY3" fmla="*/ 1069809 h 1453558"/>
              <a:gd name="connsiteX4" fmla="*/ 521364 w 1552712"/>
              <a:gd name="connsiteY4" fmla="*/ 1008827 h 1453558"/>
              <a:gd name="connsiteX5" fmla="*/ 486619 w 1552712"/>
              <a:gd name="connsiteY5" fmla="*/ 867771 h 1453558"/>
              <a:gd name="connsiteX6" fmla="*/ 0 w 1552712"/>
              <a:gd name="connsiteY6" fmla="*/ 985967 h 1453558"/>
              <a:gd name="connsiteX7" fmla="*/ 176645 w 1552712"/>
              <a:gd name="connsiteY7" fmla="*/ 1453558 h 1453558"/>
              <a:gd name="connsiteX8" fmla="*/ 308805 w 1552712"/>
              <a:gd name="connsiteY8" fmla="*/ 1405306 h 1453558"/>
              <a:gd name="connsiteX9" fmla="*/ 237627 w 1552712"/>
              <a:gd name="connsiteY9" fmla="*/ 1209632 h 1453558"/>
              <a:gd name="connsiteX10" fmla="*/ 1012724 w 1552712"/>
              <a:gd name="connsiteY10" fmla="*/ 1252819 h 1453558"/>
              <a:gd name="connsiteX11" fmla="*/ 1489082 w 1552712"/>
              <a:gd name="connsiteY11" fmla="*/ 754770 h 1453558"/>
              <a:gd name="connsiteX12" fmla="*/ 1505773 w 1552712"/>
              <a:gd name="connsiteY12" fmla="*/ 712232 h 1453558"/>
              <a:gd name="connsiteX13" fmla="*/ 1548051 w 1552712"/>
              <a:gd name="connsiteY13" fmla="*/ 0 h 1453558"/>
              <a:gd name="connsiteX14" fmla="*/ 1404072 w 1552712"/>
              <a:gd name="connsiteY14" fmla="*/ 0 h 14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2712" h="1453558">
                <a:moveTo>
                  <a:pt x="1404072" y="0"/>
                </a:moveTo>
                <a:lnTo>
                  <a:pt x="1404072" y="490451"/>
                </a:lnTo>
                <a:cubicBezTo>
                  <a:pt x="1404072" y="490451"/>
                  <a:pt x="1396149" y="909075"/>
                  <a:pt x="983889" y="1103709"/>
                </a:cubicBezTo>
                <a:cubicBezTo>
                  <a:pt x="603517" y="1283277"/>
                  <a:pt x="265553" y="1069809"/>
                  <a:pt x="265553" y="1069809"/>
                </a:cubicBezTo>
                <a:lnTo>
                  <a:pt x="521364" y="1008827"/>
                </a:lnTo>
                <a:lnTo>
                  <a:pt x="486619" y="867771"/>
                </a:lnTo>
                <a:lnTo>
                  <a:pt x="0" y="985967"/>
                </a:lnTo>
                <a:lnTo>
                  <a:pt x="176645" y="1453558"/>
                </a:lnTo>
                <a:lnTo>
                  <a:pt x="308805" y="1405306"/>
                </a:lnTo>
                <a:lnTo>
                  <a:pt x="237627" y="1209632"/>
                </a:lnTo>
                <a:cubicBezTo>
                  <a:pt x="237627" y="1209632"/>
                  <a:pt x="609492" y="1422256"/>
                  <a:pt x="1012724" y="1252819"/>
                </a:cubicBezTo>
                <a:cubicBezTo>
                  <a:pt x="1347766" y="1112087"/>
                  <a:pt x="1460572" y="842053"/>
                  <a:pt x="1489082" y="754770"/>
                </a:cubicBezTo>
                <a:cubicBezTo>
                  <a:pt x="1493823" y="740287"/>
                  <a:pt x="1499538" y="726130"/>
                  <a:pt x="1505773" y="712232"/>
                </a:cubicBezTo>
                <a:cubicBezTo>
                  <a:pt x="1524671" y="670343"/>
                  <a:pt x="1566690" y="517143"/>
                  <a:pt x="1548051" y="0"/>
                </a:cubicBezTo>
                <a:lnTo>
                  <a:pt x="1404072" y="0"/>
                </a:lnTo>
                <a:close/>
              </a:path>
            </a:pathLst>
          </a:custGeom>
          <a:solidFill>
            <a:srgbClr val="F2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20" name="Freeform: Shape 119">
            <a:extLst>
              <a:ext uri="{FF2B5EF4-FFF2-40B4-BE49-F238E27FC236}">
                <a16:creationId xmlns:a16="http://schemas.microsoft.com/office/drawing/2014/main" id="{F7780138-6E7E-57E1-F692-D48119D2DC2C}"/>
              </a:ext>
            </a:extLst>
          </p:cNvPr>
          <p:cNvSpPr/>
          <p:nvPr/>
        </p:nvSpPr>
        <p:spPr>
          <a:xfrm>
            <a:off x="5097341" y="1763049"/>
            <a:ext cx="932485" cy="1055352"/>
          </a:xfrm>
          <a:custGeom>
            <a:avLst/>
            <a:gdLst>
              <a:gd name="connsiteX0" fmla="*/ 213468 w 1147416"/>
              <a:gd name="connsiteY0" fmla="*/ 997008 h 1298604"/>
              <a:gd name="connsiteX1" fmla="*/ 277827 w 1147416"/>
              <a:gd name="connsiteY1" fmla="*/ 773409 h 1298604"/>
              <a:gd name="connsiteX2" fmla="*/ 135537 w 1147416"/>
              <a:gd name="connsiteY2" fmla="*/ 739508 h 1298604"/>
              <a:gd name="connsiteX3" fmla="*/ 0 w 1147416"/>
              <a:gd name="connsiteY3" fmla="*/ 1217295 h 1298604"/>
              <a:gd name="connsiteX4" fmla="*/ 498114 w 1147416"/>
              <a:gd name="connsiteY4" fmla="*/ 1298604 h 1298604"/>
              <a:gd name="connsiteX5" fmla="*/ 518441 w 1147416"/>
              <a:gd name="connsiteY5" fmla="*/ 1156314 h 1298604"/>
              <a:gd name="connsiteX6" fmla="*/ 284646 w 1147416"/>
              <a:gd name="connsiteY6" fmla="*/ 1122413 h 1298604"/>
              <a:gd name="connsiteX7" fmla="*/ 1147416 w 1147416"/>
              <a:gd name="connsiteY7" fmla="*/ 0 h 1298604"/>
              <a:gd name="connsiteX8" fmla="*/ 880565 w 1147416"/>
              <a:gd name="connsiteY8" fmla="*/ 284646 h 1298604"/>
              <a:gd name="connsiteX9" fmla="*/ 213468 w 1147416"/>
              <a:gd name="connsiteY9" fmla="*/ 997008 h 129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7416" h="1298604">
                <a:moveTo>
                  <a:pt x="213468" y="997008"/>
                </a:moveTo>
                <a:lnTo>
                  <a:pt x="277827" y="773409"/>
                </a:lnTo>
                <a:lnTo>
                  <a:pt x="135537" y="739508"/>
                </a:lnTo>
                <a:lnTo>
                  <a:pt x="0" y="1217295"/>
                </a:lnTo>
                <a:lnTo>
                  <a:pt x="498114" y="1298604"/>
                </a:lnTo>
                <a:lnTo>
                  <a:pt x="518441" y="1156314"/>
                </a:lnTo>
                <a:lnTo>
                  <a:pt x="284646" y="1122413"/>
                </a:lnTo>
                <a:cubicBezTo>
                  <a:pt x="284646" y="1122413"/>
                  <a:pt x="976096" y="709050"/>
                  <a:pt x="1147416" y="0"/>
                </a:cubicBezTo>
                <a:cubicBezTo>
                  <a:pt x="1147416" y="0"/>
                  <a:pt x="996228" y="210936"/>
                  <a:pt x="880565" y="284646"/>
                </a:cubicBezTo>
                <a:cubicBezTo>
                  <a:pt x="880500" y="284581"/>
                  <a:pt x="708141" y="688658"/>
                  <a:pt x="213468" y="997008"/>
                </a:cubicBezTo>
                <a:close/>
              </a:path>
            </a:pathLst>
          </a:cu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21" name="Freeform: Shape 120">
            <a:extLst>
              <a:ext uri="{FF2B5EF4-FFF2-40B4-BE49-F238E27FC236}">
                <a16:creationId xmlns:a16="http://schemas.microsoft.com/office/drawing/2014/main" id="{3F42E332-2031-49B4-BB65-3B292D0AE8F3}"/>
              </a:ext>
            </a:extLst>
          </p:cNvPr>
          <p:cNvSpPr/>
          <p:nvPr/>
        </p:nvSpPr>
        <p:spPr>
          <a:xfrm>
            <a:off x="5765090" y="1670106"/>
            <a:ext cx="542454" cy="1850320"/>
          </a:xfrm>
          <a:custGeom>
            <a:avLst/>
            <a:gdLst>
              <a:gd name="connsiteX0" fmla="*/ 409532 w 667486"/>
              <a:gd name="connsiteY0" fmla="*/ 0 h 1909329"/>
              <a:gd name="connsiteX1" fmla="*/ 409532 w 667486"/>
              <a:gd name="connsiteY1" fmla="*/ 1611176 h 1909329"/>
              <a:gd name="connsiteX2" fmla="*/ 555654 w 667486"/>
              <a:gd name="connsiteY2" fmla="*/ 1443427 h 1909329"/>
              <a:gd name="connsiteX3" fmla="*/ 667486 w 667486"/>
              <a:gd name="connsiteY3" fmla="*/ 1529867 h 1909329"/>
              <a:gd name="connsiteX4" fmla="*/ 333548 w 667486"/>
              <a:gd name="connsiteY4" fmla="*/ 1909330 h 1909329"/>
              <a:gd name="connsiteX5" fmla="*/ 0 w 667486"/>
              <a:gd name="connsiteY5" fmla="*/ 1533244 h 1909329"/>
              <a:gd name="connsiteX6" fmla="*/ 105013 w 667486"/>
              <a:gd name="connsiteY6" fmla="*/ 1440050 h 1909329"/>
              <a:gd name="connsiteX7" fmla="*/ 259188 w 667486"/>
              <a:gd name="connsiteY7" fmla="*/ 1607798 h 1909329"/>
              <a:gd name="connsiteX8" fmla="*/ 262565 w 667486"/>
              <a:gd name="connsiteY8" fmla="*/ 399855 h 190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86" h="1909329">
                <a:moveTo>
                  <a:pt x="409532" y="0"/>
                </a:moveTo>
                <a:lnTo>
                  <a:pt x="409532" y="1611176"/>
                </a:lnTo>
                <a:lnTo>
                  <a:pt x="555654" y="1443427"/>
                </a:lnTo>
                <a:lnTo>
                  <a:pt x="667486" y="1529867"/>
                </a:lnTo>
                <a:lnTo>
                  <a:pt x="333548" y="1909330"/>
                </a:lnTo>
                <a:lnTo>
                  <a:pt x="0" y="1533244"/>
                </a:lnTo>
                <a:lnTo>
                  <a:pt x="105013" y="1440050"/>
                </a:lnTo>
                <a:lnTo>
                  <a:pt x="259188" y="1607798"/>
                </a:lnTo>
                <a:lnTo>
                  <a:pt x="262565" y="399855"/>
                </a:lnTo>
                <a:close/>
              </a:path>
            </a:pathLst>
          </a:cu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4" name="12">
            <a:hlinkClick r:id="" action="ppaction://media"/>
            <a:extLst>
              <a:ext uri="{FF2B5EF4-FFF2-40B4-BE49-F238E27FC236}">
                <a16:creationId xmlns:a16="http://schemas.microsoft.com/office/drawing/2014/main" id="{5D324B03-D002-A496-43E4-5A02AC904A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58000"/>
            <a:ext cx="609600" cy="609600"/>
          </a:xfrm>
          <a:prstGeom prst="rect">
            <a:avLst/>
          </a:prstGeom>
        </p:spPr>
      </p:pic>
      <p:grpSp>
        <p:nvGrpSpPr>
          <p:cNvPr id="27" name="Group 26">
            <a:extLst>
              <a:ext uri="{FF2B5EF4-FFF2-40B4-BE49-F238E27FC236}">
                <a16:creationId xmlns:a16="http://schemas.microsoft.com/office/drawing/2014/main" id="{14EC4558-A916-95C2-5878-8A34CFB3FF68}"/>
              </a:ext>
            </a:extLst>
          </p:cNvPr>
          <p:cNvGrpSpPr/>
          <p:nvPr/>
        </p:nvGrpSpPr>
        <p:grpSpPr>
          <a:xfrm>
            <a:off x="4267200" y="1469790"/>
            <a:ext cx="3657600" cy="3791421"/>
            <a:chOff x="4450880" y="1282699"/>
            <a:chExt cx="3657600" cy="3791421"/>
          </a:xfrm>
        </p:grpSpPr>
        <p:grpSp>
          <p:nvGrpSpPr>
            <p:cNvPr id="5" name="Group 4">
              <a:extLst>
                <a:ext uri="{FF2B5EF4-FFF2-40B4-BE49-F238E27FC236}">
                  <a16:creationId xmlns:a16="http://schemas.microsoft.com/office/drawing/2014/main" id="{0EC367FA-8000-E229-71E2-82BE71DF151E}"/>
                </a:ext>
              </a:extLst>
            </p:cNvPr>
            <p:cNvGrpSpPr/>
            <p:nvPr/>
          </p:nvGrpSpPr>
          <p:grpSpPr>
            <a:xfrm rot="16200000">
              <a:off x="4383969" y="1349610"/>
              <a:ext cx="3791421" cy="3657600"/>
              <a:chOff x="2490032" y="1016000"/>
              <a:chExt cx="744449" cy="744449"/>
            </a:xfrm>
          </p:grpSpPr>
          <p:sp>
            <p:nvSpPr>
              <p:cNvPr id="23" name="Oval 22">
                <a:extLst>
                  <a:ext uri="{FF2B5EF4-FFF2-40B4-BE49-F238E27FC236}">
                    <a16:creationId xmlns:a16="http://schemas.microsoft.com/office/drawing/2014/main" id="{FF87BC84-4EC8-269A-9281-0761D135A1E9}"/>
                  </a:ext>
                </a:extLst>
              </p:cNvPr>
              <p:cNvSpPr/>
              <p:nvPr/>
            </p:nvSpPr>
            <p:spPr>
              <a:xfrm>
                <a:off x="2490032" y="1016000"/>
                <a:ext cx="744449" cy="744449"/>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4" name="Oval 23">
                <a:extLst>
                  <a:ext uri="{FF2B5EF4-FFF2-40B4-BE49-F238E27FC236}">
                    <a16:creationId xmlns:a16="http://schemas.microsoft.com/office/drawing/2014/main" id="{4F8E3A64-2E1F-3234-9DFF-1583595B65E0}"/>
                  </a:ext>
                </a:extLst>
              </p:cNvPr>
              <p:cNvSpPr/>
              <p:nvPr/>
            </p:nvSpPr>
            <p:spPr>
              <a:xfrm>
                <a:off x="2522159" y="1047282"/>
                <a:ext cx="676810" cy="67681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sp>
          <p:nvSpPr>
            <p:cNvPr id="7" name="Content Placeholder 11">
              <a:extLst>
                <a:ext uri="{FF2B5EF4-FFF2-40B4-BE49-F238E27FC236}">
                  <a16:creationId xmlns:a16="http://schemas.microsoft.com/office/drawing/2014/main" id="{D273D8B2-337D-1DB3-B52C-A4D6F99CF1DC}"/>
                </a:ext>
              </a:extLst>
            </p:cNvPr>
            <p:cNvSpPr txBox="1">
              <a:spLocks/>
            </p:cNvSpPr>
            <p:nvPr/>
          </p:nvSpPr>
          <p:spPr>
            <a:xfrm flipH="1">
              <a:off x="5088058" y="2147359"/>
              <a:ext cx="2383243" cy="2062103"/>
            </a:xfrm>
            <a:prstGeom prst="rect">
              <a:avLst/>
            </a:prstGeom>
          </p:spPr>
          <p:txBody>
            <a:bodyPr wrap="square" anchor="ctr">
              <a:spAutoFit/>
            </a:bodyPr>
            <a:lstStyle>
              <a:lvl1pPr marL="182880" marR="0" indent="-182880" algn="l" defTabSz="309563" rtl="0" latinLnBrk="0">
                <a:lnSpc>
                  <a:spcPct val="100000"/>
                </a:lnSpc>
                <a:spcBef>
                  <a:spcPts val="600"/>
                </a:spcBef>
                <a:spcAft>
                  <a:spcPts val="0"/>
                </a:spcAft>
                <a:buClr>
                  <a:schemeClr val="accent1"/>
                </a:buClr>
                <a:buSzPct val="100000"/>
                <a:buFont typeface="Wingdings" panose="05000000000000000000" pitchFamily="2" charset="2"/>
                <a:buChar char="§"/>
                <a:tabLst/>
                <a:defRPr sz="1800" b="0" i="0" u="none" strike="noStrike" cap="none" spc="0" baseline="0">
                  <a:ln>
                    <a:noFill/>
                  </a:ln>
                  <a:solidFill>
                    <a:schemeClr val="tx2"/>
                  </a:solidFill>
                  <a:uFillTx/>
                  <a:latin typeface="+mn-lt"/>
                  <a:ea typeface="+mn-ea"/>
                  <a:cs typeface="Open Sans" panose="020B0604020202020204" charset="0"/>
                  <a:sym typeface="Open Sans"/>
                </a:defRPr>
              </a:lvl1pPr>
              <a:lvl2pPr marL="365760" marR="0" indent="-182880" algn="l" defTabSz="309563" rtl="0" latinLnBrk="0">
                <a:lnSpc>
                  <a:spcPct val="100000"/>
                </a:lnSpc>
                <a:spcBef>
                  <a:spcPts val="600"/>
                </a:spcBef>
                <a:spcAft>
                  <a:spcPts val="0"/>
                </a:spcAft>
                <a:buClrTx/>
                <a:buSzPct val="75000"/>
                <a:buFont typeface="Arial" panose="020B0604020202020204" pitchFamily="34" charset="0"/>
                <a:buChar char="‾"/>
                <a:tabLst/>
                <a:defRPr sz="1600" b="0" i="0" u="none" strike="noStrike" cap="none" spc="0" baseline="0">
                  <a:ln>
                    <a:noFill/>
                  </a:ln>
                  <a:solidFill>
                    <a:schemeClr val="tx2"/>
                  </a:solidFill>
                  <a:uFillTx/>
                  <a:latin typeface="+mn-lt"/>
                  <a:ea typeface="+mn-ea"/>
                  <a:cs typeface="Open Sans" panose="020B0604020202020204" charset="0"/>
                  <a:sym typeface="Open Sans"/>
                </a:defRPr>
              </a:lvl2pPr>
              <a:lvl3pPr marL="548640" marR="0" indent="-182880" algn="l" defTabSz="309563" rtl="0" latinLnBrk="0">
                <a:lnSpc>
                  <a:spcPct val="100000"/>
                </a:lnSpc>
                <a:spcBef>
                  <a:spcPts val="600"/>
                </a:spcBef>
                <a:spcAft>
                  <a:spcPts val="0"/>
                </a:spcAft>
                <a:buClrTx/>
                <a:buSzPct val="75000"/>
                <a:buFont typeface="Arial" panose="020B0604020202020204" pitchFamily="34" charset="0"/>
                <a:buChar char="•"/>
                <a:tabLst/>
                <a:defRPr sz="1400" b="0" i="0" u="none" strike="noStrike" cap="none" spc="0" baseline="0">
                  <a:ln>
                    <a:noFill/>
                  </a:ln>
                  <a:solidFill>
                    <a:schemeClr val="tx2"/>
                  </a:solidFill>
                  <a:uFillTx/>
                  <a:latin typeface="+mn-lt"/>
                  <a:ea typeface="+mn-ea"/>
                  <a:cs typeface="Open Sans" panose="020B0604020202020204" charset="0"/>
                  <a:sym typeface="Open Sans"/>
                </a:defRPr>
              </a:lvl3pPr>
              <a:lvl4pPr marL="822960" marR="0" indent="-238125" algn="l" defTabSz="309563" rtl="0" latinLnBrk="0">
                <a:lnSpc>
                  <a:spcPct val="100000"/>
                </a:lnSpc>
                <a:spcBef>
                  <a:spcPts val="600"/>
                </a:spcBef>
                <a:spcAft>
                  <a:spcPts val="0"/>
                </a:spcAft>
                <a:buClrTx/>
                <a:buSzPct val="75000"/>
                <a:buFont typeface="Wingdings" panose="05000000000000000000" pitchFamily="2" charset="2"/>
                <a:buChar char="§"/>
                <a:tabLst/>
                <a:defRPr sz="1400" b="0" i="0" u="none" strike="noStrike" cap="none" spc="0" baseline="0">
                  <a:ln>
                    <a:noFill/>
                  </a:ln>
                  <a:solidFill>
                    <a:schemeClr val="tx2"/>
                  </a:solidFill>
                  <a:uFillTx/>
                  <a:latin typeface="+mn-lt"/>
                  <a:ea typeface="+mn-ea"/>
                  <a:cs typeface="Open Sans" panose="020B0604020202020204" charset="0"/>
                  <a:sym typeface="Open Sans"/>
                </a:defRPr>
              </a:lvl4pPr>
              <a:lvl5pPr marL="1097280" marR="0" indent="-238125" algn="l" defTabSz="309563" rtl="0" latinLnBrk="0">
                <a:lnSpc>
                  <a:spcPct val="100000"/>
                </a:lnSpc>
                <a:spcBef>
                  <a:spcPts val="600"/>
                </a:spcBef>
                <a:spcAft>
                  <a:spcPts val="0"/>
                </a:spcAft>
                <a:buClrTx/>
                <a:buSzPct val="75000"/>
                <a:buFont typeface="Arial" panose="020B0604020202020204" pitchFamily="34" charset="0"/>
                <a:buChar char="‾"/>
                <a:tabLst/>
                <a:defRPr sz="1400" b="0" i="0" u="none" strike="noStrike" cap="none" spc="0" baseline="0">
                  <a:ln>
                    <a:noFill/>
                  </a:ln>
                  <a:solidFill>
                    <a:schemeClr val="tx2"/>
                  </a:solidFill>
                  <a:uFillTx/>
                  <a:latin typeface="+mn-lt"/>
                  <a:ea typeface="+mn-ea"/>
                  <a:cs typeface="Open Sans" panose="020B0604020202020204" charset="0"/>
                  <a:sym typeface="Open Sans"/>
                </a:defRPr>
              </a:lvl5pPr>
              <a:lvl6pPr marL="142875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6pPr>
              <a:lvl7pPr marL="166687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7pPr>
              <a:lvl8pPr marL="190500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8pPr>
              <a:lvl9pPr marL="214312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9pPr>
            </a:lstStyle>
            <a:p>
              <a:pPr marL="0" indent="0" algn="ctr">
                <a:buNone/>
              </a:pPr>
              <a:r>
                <a:rPr lang="en-US" sz="3200" b="1" dirty="0">
                  <a:solidFill>
                    <a:srgbClr val="00205C"/>
                  </a:solidFill>
                  <a:latin typeface="Atkinson Hyperlegible" pitchFamily="2" charset="0"/>
                  <a:cs typeface="Arial"/>
                </a:rPr>
                <a:t>Important health and other outcomes</a:t>
              </a:r>
            </a:p>
          </p:txBody>
        </p:sp>
      </p:grpSp>
    </p:spTree>
    <p:extLst>
      <p:ext uri="{BB962C8B-B14F-4D97-AF65-F5344CB8AC3E}">
        <p14:creationId xmlns:p14="http://schemas.microsoft.com/office/powerpoint/2010/main" val="3901184749"/>
      </p:ext>
    </p:extLst>
  </p:cSld>
  <p:clrMapOvr>
    <a:masterClrMapping/>
  </p:clrMapOvr>
  <mc:AlternateContent xmlns:mc="http://schemas.openxmlformats.org/markup-compatibility/2006">
    <mc:Choice xmlns:p14="http://schemas.microsoft.com/office/powerpoint/2010/main" Requires="p14">
      <p:transition spd="slow" p14:dur="2000" advClick="0" advTm="49300"/>
    </mc:Choice>
    <mc:Fallback>
      <p:transition spd="slow" advClick="0" advTm="4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296" fill="hold"/>
                                        <p:tgtEl>
                                          <p:spTgt spid="4"/>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xit" presetSubtype="32" fill="hold" nodeType="withEffect">
                                  <p:stCondLst>
                                    <p:cond delay="8500"/>
                                  </p:stCondLst>
                                  <p:childTnLst>
                                    <p:anim calcmode="lin" valueType="num">
                                      <p:cBhvr>
                                        <p:cTn id="17" dur="500"/>
                                        <p:tgtEl>
                                          <p:spTgt spid="27"/>
                                        </p:tgtEl>
                                        <p:attrNameLst>
                                          <p:attrName>ppt_w</p:attrName>
                                        </p:attrNameLst>
                                      </p:cBhvr>
                                      <p:tavLst>
                                        <p:tav tm="0">
                                          <p:val>
                                            <p:strVal val="ppt_w"/>
                                          </p:val>
                                        </p:tav>
                                        <p:tav tm="100000">
                                          <p:val>
                                            <p:fltVal val="0"/>
                                          </p:val>
                                        </p:tav>
                                      </p:tavLst>
                                    </p:anim>
                                    <p:anim calcmode="lin" valueType="num">
                                      <p:cBhvr>
                                        <p:cTn id="18" dur="500"/>
                                        <p:tgtEl>
                                          <p:spTgt spid="27"/>
                                        </p:tgtEl>
                                        <p:attrNameLst>
                                          <p:attrName>ppt_h</p:attrName>
                                        </p:attrNameLst>
                                      </p:cBhvr>
                                      <p:tavLst>
                                        <p:tav tm="0">
                                          <p:val>
                                            <p:strVal val="ppt_h"/>
                                          </p:val>
                                        </p:tav>
                                        <p:tav tm="100000">
                                          <p:val>
                                            <p:fltVal val="0"/>
                                          </p:val>
                                        </p:tav>
                                      </p:tavLst>
                                    </p:anim>
                                    <p:animEffect transition="out" filter="fade">
                                      <p:cBhvr>
                                        <p:cTn id="19" dur="500"/>
                                        <p:tgtEl>
                                          <p:spTgt spid="27"/>
                                        </p:tgtEl>
                                      </p:cBhvr>
                                    </p:animEffect>
                                    <p:set>
                                      <p:cBhvr>
                                        <p:cTn id="20" dur="1" fill="hold">
                                          <p:stCondLst>
                                            <p:cond delay="499"/>
                                          </p:stCondLst>
                                        </p:cTn>
                                        <p:tgtEl>
                                          <p:spTgt spid="27"/>
                                        </p:tgtEl>
                                        <p:attrNameLst>
                                          <p:attrName>style.visibility</p:attrName>
                                        </p:attrNameLst>
                                      </p:cBhvr>
                                      <p:to>
                                        <p:strVal val="hidden"/>
                                      </p:to>
                                    </p:set>
                                  </p:childTnLst>
                                </p:cTn>
                              </p:par>
                              <p:par>
                                <p:cTn id="21" presetID="22" presetClass="entr" presetSubtype="2" fill="hold" grpId="0" nodeType="withEffect">
                                  <p:stCondLst>
                                    <p:cond delay="9000"/>
                                  </p:stCondLst>
                                  <p:childTnLst>
                                    <p:set>
                                      <p:cBhvr>
                                        <p:cTn id="22" dur="1" fill="hold">
                                          <p:stCondLst>
                                            <p:cond delay="0"/>
                                          </p:stCondLst>
                                        </p:cTn>
                                        <p:tgtEl>
                                          <p:spTgt spid="119"/>
                                        </p:tgtEl>
                                        <p:attrNameLst>
                                          <p:attrName>style.visibility</p:attrName>
                                        </p:attrNameLst>
                                      </p:cBhvr>
                                      <p:to>
                                        <p:strVal val="visible"/>
                                      </p:to>
                                    </p:set>
                                    <p:animEffect transition="in" filter="wipe(right)">
                                      <p:cBhvr>
                                        <p:cTn id="23" dur="500"/>
                                        <p:tgtEl>
                                          <p:spTgt spid="119"/>
                                        </p:tgtEl>
                                      </p:cBhvr>
                                    </p:animEffect>
                                  </p:childTnLst>
                                </p:cTn>
                              </p:par>
                              <p:par>
                                <p:cTn id="24" presetID="53" presetClass="entr" presetSubtype="16" fill="hold" nodeType="withEffect">
                                  <p:stCondLst>
                                    <p:cond delay="925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22" presetClass="entr" presetSubtype="1" fill="hold" nodeType="withEffect">
                                  <p:stCondLst>
                                    <p:cond delay="975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par>
                                <p:cTn id="32" presetID="22" presetClass="entr" presetSubtype="1" fill="hold" grpId="0" nodeType="withEffect">
                                  <p:stCondLst>
                                    <p:cond delay="16000"/>
                                  </p:stCondLst>
                                  <p:childTnLst>
                                    <p:set>
                                      <p:cBhvr>
                                        <p:cTn id="33" dur="1" fill="hold">
                                          <p:stCondLst>
                                            <p:cond delay="0"/>
                                          </p:stCondLst>
                                        </p:cTn>
                                        <p:tgtEl>
                                          <p:spTgt spid="120"/>
                                        </p:tgtEl>
                                        <p:attrNameLst>
                                          <p:attrName>style.visibility</p:attrName>
                                        </p:attrNameLst>
                                      </p:cBhvr>
                                      <p:to>
                                        <p:strVal val="visible"/>
                                      </p:to>
                                    </p:set>
                                    <p:animEffect transition="in" filter="wipe(up)">
                                      <p:cBhvr>
                                        <p:cTn id="34" dur="500"/>
                                        <p:tgtEl>
                                          <p:spTgt spid="120"/>
                                        </p:tgtEl>
                                      </p:cBhvr>
                                    </p:animEffect>
                                  </p:childTnLst>
                                </p:cTn>
                              </p:par>
                              <p:par>
                                <p:cTn id="35" presetID="53" presetClass="entr" presetSubtype="16" fill="hold" nodeType="withEffect">
                                  <p:stCondLst>
                                    <p:cond delay="165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22" presetClass="entr" presetSubtype="1" fill="hold" nodeType="withEffect">
                                  <p:stCondLst>
                                    <p:cond delay="1675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par>
                                <p:cTn id="43" presetID="22" presetClass="entr" presetSubtype="1" fill="hold" grpId="0" nodeType="withEffect">
                                  <p:stCondLst>
                                    <p:cond delay="21000"/>
                                  </p:stCondLst>
                                  <p:childTnLst>
                                    <p:set>
                                      <p:cBhvr>
                                        <p:cTn id="44" dur="1" fill="hold">
                                          <p:stCondLst>
                                            <p:cond delay="0"/>
                                          </p:stCondLst>
                                        </p:cTn>
                                        <p:tgtEl>
                                          <p:spTgt spid="121"/>
                                        </p:tgtEl>
                                        <p:attrNameLst>
                                          <p:attrName>style.visibility</p:attrName>
                                        </p:attrNameLst>
                                      </p:cBhvr>
                                      <p:to>
                                        <p:strVal val="visible"/>
                                      </p:to>
                                    </p:set>
                                    <p:animEffect transition="in" filter="wipe(up)">
                                      <p:cBhvr>
                                        <p:cTn id="45" dur="500"/>
                                        <p:tgtEl>
                                          <p:spTgt spid="121"/>
                                        </p:tgtEl>
                                      </p:cBhvr>
                                    </p:animEffect>
                                  </p:childTnLst>
                                </p:cTn>
                              </p:par>
                              <p:par>
                                <p:cTn id="46" presetID="53" presetClass="entr" presetSubtype="16" fill="hold" nodeType="withEffect">
                                  <p:stCondLst>
                                    <p:cond delay="2150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par>
                                <p:cTn id="51" presetID="22" presetClass="entr" presetSubtype="1" fill="hold" nodeType="withEffect">
                                  <p:stCondLst>
                                    <p:cond delay="22000"/>
                                  </p:stCondLst>
                                  <p:childTnLst>
                                    <p:set>
                                      <p:cBhvr>
                                        <p:cTn id="52" dur="1" fill="hold">
                                          <p:stCondLst>
                                            <p:cond delay="0"/>
                                          </p:stCondLst>
                                        </p:cTn>
                                        <p:tgtEl>
                                          <p:spTgt spid="20"/>
                                        </p:tgtEl>
                                        <p:attrNameLst>
                                          <p:attrName>style.visibility</p:attrName>
                                        </p:attrNameLst>
                                      </p:cBhvr>
                                      <p:to>
                                        <p:strVal val="visible"/>
                                      </p:to>
                                    </p:set>
                                    <p:animEffect transition="in" filter="wipe(up)">
                                      <p:cBhvr>
                                        <p:cTn id="53" dur="500"/>
                                        <p:tgtEl>
                                          <p:spTgt spid="20"/>
                                        </p:tgtEl>
                                      </p:cBhvr>
                                    </p:animEffect>
                                  </p:childTnLst>
                                </p:cTn>
                              </p:par>
                              <p:par>
                                <p:cTn id="54" presetID="22" presetClass="entr" presetSubtype="1" fill="hold" grpId="0" nodeType="withEffect">
                                  <p:stCondLst>
                                    <p:cond delay="24000"/>
                                  </p:stCondLst>
                                  <p:childTnLst>
                                    <p:set>
                                      <p:cBhvr>
                                        <p:cTn id="55" dur="1" fill="hold">
                                          <p:stCondLst>
                                            <p:cond delay="0"/>
                                          </p:stCondLst>
                                        </p:cTn>
                                        <p:tgtEl>
                                          <p:spTgt spid="117"/>
                                        </p:tgtEl>
                                        <p:attrNameLst>
                                          <p:attrName>style.visibility</p:attrName>
                                        </p:attrNameLst>
                                      </p:cBhvr>
                                      <p:to>
                                        <p:strVal val="visible"/>
                                      </p:to>
                                    </p:set>
                                    <p:animEffect transition="in" filter="wipe(up)">
                                      <p:cBhvr>
                                        <p:cTn id="56" dur="500"/>
                                        <p:tgtEl>
                                          <p:spTgt spid="117"/>
                                        </p:tgtEl>
                                      </p:cBhvr>
                                    </p:animEffect>
                                  </p:childTnLst>
                                </p:cTn>
                              </p:par>
                              <p:par>
                                <p:cTn id="57" presetID="53" presetClass="entr" presetSubtype="16" fill="hold" nodeType="withEffect">
                                  <p:stCondLst>
                                    <p:cond delay="2450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par>
                                <p:cTn id="62" presetID="22" presetClass="entr" presetSubtype="1" fill="hold" nodeType="withEffect">
                                  <p:stCondLst>
                                    <p:cond delay="25000"/>
                                  </p:stCondLst>
                                  <p:childTnLst>
                                    <p:set>
                                      <p:cBhvr>
                                        <p:cTn id="63" dur="1" fill="hold">
                                          <p:stCondLst>
                                            <p:cond delay="0"/>
                                          </p:stCondLst>
                                        </p:cTn>
                                        <p:tgtEl>
                                          <p:spTgt spid="21"/>
                                        </p:tgtEl>
                                        <p:attrNameLst>
                                          <p:attrName>style.visibility</p:attrName>
                                        </p:attrNameLst>
                                      </p:cBhvr>
                                      <p:to>
                                        <p:strVal val="visible"/>
                                      </p:to>
                                    </p:set>
                                    <p:animEffect transition="in" filter="wipe(up)">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4"/>
                </p:tgtEl>
              </p:cMediaNode>
            </p:audio>
          </p:childTnLst>
        </p:cTn>
      </p:par>
    </p:tnLst>
    <p:bldLst>
      <p:bldP spid="2" grpId="0"/>
      <p:bldP spid="117" grpId="0" animBg="1"/>
      <p:bldP spid="119" grpId="0" animBg="1"/>
      <p:bldP spid="120" grpId="0" animBg="1"/>
      <p:bldP spid="1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E6957D33-01DF-87DF-0B9F-D15DDB653A86}"/>
              </a:ext>
            </a:extLst>
          </p:cNvPr>
          <p:cNvSpPr/>
          <p:nvPr/>
        </p:nvSpPr>
        <p:spPr>
          <a:xfrm>
            <a:off x="6174017" y="1692115"/>
            <a:ext cx="1062899" cy="512898"/>
          </a:xfrm>
          <a:custGeom>
            <a:avLst/>
            <a:gdLst>
              <a:gd name="connsiteX0" fmla="*/ 0 w 1307890"/>
              <a:gd name="connsiteY0" fmla="*/ 0 h 631117"/>
              <a:gd name="connsiteX1" fmla="*/ 138914 w 1307890"/>
              <a:gd name="connsiteY1" fmla="*/ 345628 h 631117"/>
              <a:gd name="connsiteX2" fmla="*/ 1074096 w 1307890"/>
              <a:gd name="connsiteY2" fmla="*/ 386282 h 631117"/>
              <a:gd name="connsiteX3" fmla="*/ 996164 w 1307890"/>
              <a:gd name="connsiteY3" fmla="*/ 581111 h 631117"/>
              <a:gd name="connsiteX4" fmla="*/ 1128323 w 1307890"/>
              <a:gd name="connsiteY4" fmla="*/ 631118 h 631117"/>
              <a:gd name="connsiteX5" fmla="*/ 1307891 w 1307890"/>
              <a:gd name="connsiteY5" fmla="*/ 166060 h 631117"/>
              <a:gd name="connsiteX6" fmla="*/ 816596 w 1307890"/>
              <a:gd name="connsiteY6" fmla="*/ 50850 h 631117"/>
              <a:gd name="connsiteX7" fmla="*/ 786072 w 1307890"/>
              <a:gd name="connsiteY7" fmla="*/ 186387 h 631117"/>
              <a:gd name="connsiteX8" fmla="*/ 1036818 w 1307890"/>
              <a:gd name="connsiteY8" fmla="*/ 243991 h 631117"/>
              <a:gd name="connsiteX9" fmla="*/ 0 w 1307890"/>
              <a:gd name="connsiteY9" fmla="*/ 0 h 63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7890" h="631117">
                <a:moveTo>
                  <a:pt x="0" y="0"/>
                </a:moveTo>
                <a:lnTo>
                  <a:pt x="138914" y="345628"/>
                </a:lnTo>
                <a:cubicBezTo>
                  <a:pt x="138914" y="345628"/>
                  <a:pt x="511622" y="647159"/>
                  <a:pt x="1074096" y="386282"/>
                </a:cubicBezTo>
                <a:lnTo>
                  <a:pt x="996164" y="581111"/>
                </a:lnTo>
                <a:lnTo>
                  <a:pt x="1128323" y="631118"/>
                </a:lnTo>
                <a:lnTo>
                  <a:pt x="1307891" y="166060"/>
                </a:lnTo>
                <a:lnTo>
                  <a:pt x="816596" y="50850"/>
                </a:lnTo>
                <a:lnTo>
                  <a:pt x="786072" y="186387"/>
                </a:lnTo>
                <a:lnTo>
                  <a:pt x="1036818" y="243991"/>
                </a:lnTo>
                <a:cubicBezTo>
                  <a:pt x="1036818" y="243991"/>
                  <a:pt x="406609" y="613323"/>
                  <a:pt x="0" y="0"/>
                </a:cubicBezTo>
                <a:close/>
              </a:path>
            </a:pathLst>
          </a:cu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nvGrpSpPr>
          <p:cNvPr id="18" name="Group 17">
            <a:extLst>
              <a:ext uri="{FF2B5EF4-FFF2-40B4-BE49-F238E27FC236}">
                <a16:creationId xmlns:a16="http://schemas.microsoft.com/office/drawing/2014/main" id="{DB443338-767A-4C54-B3B0-75F239ABD722}"/>
              </a:ext>
            </a:extLst>
          </p:cNvPr>
          <p:cNvGrpSpPr/>
          <p:nvPr/>
        </p:nvGrpSpPr>
        <p:grpSpPr>
          <a:xfrm>
            <a:off x="7623597" y="1124227"/>
            <a:ext cx="4383670" cy="2491360"/>
            <a:chOff x="7623597" y="1124227"/>
            <a:chExt cx="4383670" cy="2491360"/>
          </a:xfrm>
        </p:grpSpPr>
        <p:sp>
          <p:nvSpPr>
            <p:cNvPr id="13" name="Rectangle 12">
              <a:extLst>
                <a:ext uri="{FF2B5EF4-FFF2-40B4-BE49-F238E27FC236}">
                  <a16:creationId xmlns:a16="http://schemas.microsoft.com/office/drawing/2014/main" id="{219C4E13-CF17-4B43-E8BF-B24A8A09559E}"/>
                </a:ext>
              </a:extLst>
            </p:cNvPr>
            <p:cNvSpPr/>
            <p:nvPr/>
          </p:nvSpPr>
          <p:spPr>
            <a:xfrm rot="16200000">
              <a:off x="8588902" y="158922"/>
              <a:ext cx="2453060" cy="4383670"/>
            </a:xfrm>
            <a:prstGeom prst="rect">
              <a:avLst/>
            </a:prstGeom>
            <a:gradFill>
              <a:gsLst>
                <a:gs pos="0">
                  <a:schemeClr val="bg1">
                    <a:alpha val="50000"/>
                  </a:schemeClr>
                </a:gs>
                <a:gs pos="100000">
                  <a:schemeClr val="bg1"/>
                </a:gs>
              </a:gsLst>
              <a:lin ang="0" scaled="1"/>
            </a:gradFill>
            <a:ln w="12700">
              <a:gradFill flip="none" rotWithShape="1">
                <a:gsLst>
                  <a:gs pos="46000">
                    <a:srgbClr val="80BC00"/>
                  </a:gs>
                  <a:gs pos="0">
                    <a:schemeClr val="bg1"/>
                  </a:gs>
                  <a:gs pos="100000">
                    <a:srgbClr val="80BC00"/>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sp>
          <p:nvSpPr>
            <p:cNvPr id="15" name="TextBox 14">
              <a:extLst>
                <a:ext uri="{FF2B5EF4-FFF2-40B4-BE49-F238E27FC236}">
                  <a16:creationId xmlns:a16="http://schemas.microsoft.com/office/drawing/2014/main" id="{AC36D00B-8FFB-BCDC-546B-EAD6F24BC579}"/>
                </a:ext>
              </a:extLst>
            </p:cNvPr>
            <p:cNvSpPr txBox="1"/>
            <p:nvPr/>
          </p:nvSpPr>
          <p:spPr>
            <a:xfrm>
              <a:off x="7717188" y="1599651"/>
              <a:ext cx="4196489" cy="2015936"/>
            </a:xfrm>
            <a:prstGeom prst="rect">
              <a:avLst/>
            </a:prstGeom>
            <a:noFill/>
            <a:effectLst/>
          </p:spPr>
          <p:txBody>
            <a:bodyPr wrap="square">
              <a:spAutoFit/>
            </a:bodyPr>
            <a:lstStyle>
              <a:defPPr>
                <a:defRPr lang="en-US"/>
              </a:defPPr>
              <a:lvl1pPr defTabSz="914400" latinLnBrk="1">
                <a:defRPr>
                  <a:solidFill>
                    <a:srgbClr val="292929"/>
                  </a:solidFill>
                  <a:latin typeface="Atkinson Hyperlegible" pitchFamily="2" charset="0"/>
                  <a:cs typeface="Arial" pitchFamily="34" charset="0"/>
                </a:defRPr>
              </a:lvl1pPr>
              <a:lvl2pPr defTabSz="914400" latinLnBrk="1"/>
              <a:lvl3pPr defTabSz="914400" latinLnBrk="1"/>
              <a:lvl4pPr defTabSz="914400" latinLnBrk="1"/>
              <a:lvl5pPr defTabSz="914400" latinLnBrk="1"/>
              <a:lvl6pPr defTabSz="914400" latinLnBrk="1"/>
              <a:lvl7pPr defTabSz="914400" latinLnBrk="1"/>
              <a:lvl8pPr defTabSz="914400" latinLnBrk="1"/>
              <a:lvl9pPr defTabSz="914400" latinLnBrk="1"/>
            </a:lstStyle>
            <a:p>
              <a:pPr algn="ctr" defTabSz="457200" latinLnBrk="0">
                <a:spcBef>
                  <a:spcPts val="600"/>
                </a:spcBef>
              </a:pPr>
              <a:r>
                <a:rPr lang="en-US" sz="2000" b="1" dirty="0">
                  <a:solidFill>
                    <a:schemeClr val="tx1"/>
                  </a:solidFill>
                  <a:latin typeface="Atkinson Hyperlegible" pitchFamily="2" charset="77"/>
                  <a:cs typeface="+mn-cs"/>
                </a:rPr>
                <a:t>Gender equality, disability &amp; social inclusion </a:t>
              </a:r>
            </a:p>
            <a:p>
              <a:pPr algn="ctr" defTabSz="457200" latinLnBrk="0">
                <a:spcBef>
                  <a:spcPts val="600"/>
                </a:spcBef>
              </a:pPr>
              <a:r>
                <a:rPr lang="en-US" sz="2000" dirty="0">
                  <a:solidFill>
                    <a:schemeClr val="tx1"/>
                  </a:solidFill>
                  <a:latin typeface="Atkinson Hyperlegible" pitchFamily="2" charset="77"/>
                  <a:cs typeface="+mn-cs"/>
                </a:rPr>
                <a:t>Planning, design and management of WASH services for accessibility, safety, privacy, social appropriateness &amp; acceptability </a:t>
              </a:r>
            </a:p>
          </p:txBody>
        </p:sp>
      </p:grpSp>
      <p:grpSp>
        <p:nvGrpSpPr>
          <p:cNvPr id="10" name="Group 9">
            <a:extLst>
              <a:ext uri="{FF2B5EF4-FFF2-40B4-BE49-F238E27FC236}">
                <a16:creationId xmlns:a16="http://schemas.microsoft.com/office/drawing/2014/main" id="{CB86698D-3AD9-4533-AADF-DD18ED63E123}"/>
              </a:ext>
            </a:extLst>
          </p:cNvPr>
          <p:cNvGrpSpPr/>
          <p:nvPr/>
        </p:nvGrpSpPr>
        <p:grpSpPr>
          <a:xfrm>
            <a:off x="9358232" y="674604"/>
            <a:ext cx="914400" cy="914400"/>
            <a:chOff x="9358232" y="674604"/>
            <a:chExt cx="914400" cy="914400"/>
          </a:xfrm>
        </p:grpSpPr>
        <p:sp>
          <p:nvSpPr>
            <p:cNvPr id="14" name="Oval 13">
              <a:extLst>
                <a:ext uri="{FF2B5EF4-FFF2-40B4-BE49-F238E27FC236}">
                  <a16:creationId xmlns:a16="http://schemas.microsoft.com/office/drawing/2014/main" id="{0C038E55-EE87-7291-C285-27C8001C93C4}"/>
                </a:ext>
              </a:extLst>
            </p:cNvPr>
            <p:cNvSpPr/>
            <p:nvPr/>
          </p:nvSpPr>
          <p:spPr>
            <a:xfrm>
              <a:off x="9358232" y="674604"/>
              <a:ext cx="914400" cy="914400"/>
            </a:xfrm>
            <a:prstGeom prst="ellipse">
              <a:avLst/>
            </a:prstGeom>
            <a:solidFill>
              <a:srgbClr val="80BC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tkinson Hyperlegible" pitchFamily="2" charset="0"/>
              </a:endParaRPr>
            </a:p>
          </p:txBody>
        </p:sp>
        <p:grpSp>
          <p:nvGrpSpPr>
            <p:cNvPr id="56" name="Group 55">
              <a:extLst>
                <a:ext uri="{FF2B5EF4-FFF2-40B4-BE49-F238E27FC236}">
                  <a16:creationId xmlns:a16="http://schemas.microsoft.com/office/drawing/2014/main" id="{D4246F5D-AC47-3569-6532-99D8ED66913E}"/>
                </a:ext>
              </a:extLst>
            </p:cNvPr>
            <p:cNvGrpSpPr/>
            <p:nvPr/>
          </p:nvGrpSpPr>
          <p:grpSpPr>
            <a:xfrm>
              <a:off x="9540556" y="850776"/>
              <a:ext cx="549752" cy="562057"/>
              <a:chOff x="10288592" y="1488569"/>
              <a:chExt cx="803444" cy="821427"/>
            </a:xfrm>
          </p:grpSpPr>
          <p:grpSp>
            <p:nvGrpSpPr>
              <p:cNvPr id="57" name="Group 56">
                <a:extLst>
                  <a:ext uri="{FF2B5EF4-FFF2-40B4-BE49-F238E27FC236}">
                    <a16:creationId xmlns:a16="http://schemas.microsoft.com/office/drawing/2014/main" id="{CA50B895-B242-45EF-4E93-32F956974FFB}"/>
                  </a:ext>
                </a:extLst>
              </p:cNvPr>
              <p:cNvGrpSpPr/>
              <p:nvPr/>
            </p:nvGrpSpPr>
            <p:grpSpPr>
              <a:xfrm>
                <a:off x="10651934" y="1514667"/>
                <a:ext cx="440102" cy="575320"/>
                <a:chOff x="37760275" y="-82550"/>
                <a:chExt cx="831850" cy="1087438"/>
              </a:xfrm>
              <a:solidFill>
                <a:schemeClr val="bg1"/>
              </a:solidFill>
            </p:grpSpPr>
            <p:sp>
              <p:nvSpPr>
                <p:cNvPr id="64" name="Oval 46">
                  <a:extLst>
                    <a:ext uri="{FF2B5EF4-FFF2-40B4-BE49-F238E27FC236}">
                      <a16:creationId xmlns:a16="http://schemas.microsoft.com/office/drawing/2014/main" id="{09DBDC51-CDF8-8FD0-A43A-4481EA914660}"/>
                    </a:ext>
                  </a:extLst>
                </p:cNvPr>
                <p:cNvSpPr>
                  <a:spLocks noChangeArrowheads="1"/>
                </p:cNvSpPr>
                <p:nvPr/>
              </p:nvSpPr>
              <p:spPr bwMode="auto">
                <a:xfrm>
                  <a:off x="37944425" y="-82550"/>
                  <a:ext cx="188912" cy="19208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388107D5-3CEE-8427-4D77-E74261727AE3}"/>
                    </a:ext>
                  </a:extLst>
                </p:cNvPr>
                <p:cNvSpPr>
                  <a:spLocks/>
                </p:cNvSpPr>
                <p:nvPr/>
              </p:nvSpPr>
              <p:spPr bwMode="auto">
                <a:xfrm>
                  <a:off x="37955538" y="112713"/>
                  <a:ext cx="636587" cy="758825"/>
                </a:xfrm>
                <a:custGeom>
                  <a:avLst/>
                  <a:gdLst>
                    <a:gd name="T0" fmla="*/ 3032 w 3092"/>
                    <a:gd name="T1" fmla="*/ 3326 h 3687"/>
                    <a:gd name="T2" fmla="*/ 2325 w 3092"/>
                    <a:gd name="T3" fmla="*/ 1865 h 3687"/>
                    <a:gd name="T4" fmla="*/ 2299 w 3092"/>
                    <a:gd name="T5" fmla="*/ 1815 h 3687"/>
                    <a:gd name="T6" fmla="*/ 2124 w 3092"/>
                    <a:gd name="T7" fmla="*/ 1724 h 3687"/>
                    <a:gd name="T8" fmla="*/ 2123 w 3092"/>
                    <a:gd name="T9" fmla="*/ 1724 h 3687"/>
                    <a:gd name="T10" fmla="*/ 2123 w 3092"/>
                    <a:gd name="T11" fmla="*/ 1723 h 3687"/>
                    <a:gd name="T12" fmla="*/ 1146 w 3092"/>
                    <a:gd name="T13" fmla="*/ 1817 h 3687"/>
                    <a:gd name="T14" fmla="*/ 1074 w 3092"/>
                    <a:gd name="T15" fmla="*/ 1386 h 3687"/>
                    <a:gd name="T16" fmla="*/ 1893 w 3092"/>
                    <a:gd name="T17" fmla="*/ 1306 h 3687"/>
                    <a:gd name="T18" fmla="*/ 2086 w 3092"/>
                    <a:gd name="T19" fmla="*/ 1116 h 3687"/>
                    <a:gd name="T20" fmla="*/ 1899 w 3092"/>
                    <a:gd name="T21" fmla="*/ 913 h 3687"/>
                    <a:gd name="T22" fmla="*/ 1008 w 3092"/>
                    <a:gd name="T23" fmla="*/ 991 h 3687"/>
                    <a:gd name="T24" fmla="*/ 910 w 3092"/>
                    <a:gd name="T25" fmla="*/ 407 h 3687"/>
                    <a:gd name="T26" fmla="*/ 402 w 3092"/>
                    <a:gd name="T27" fmla="*/ 41 h 3687"/>
                    <a:gd name="T28" fmla="*/ 40 w 3092"/>
                    <a:gd name="T29" fmla="*/ 556 h 3687"/>
                    <a:gd name="T30" fmla="*/ 285 w 3092"/>
                    <a:gd name="T31" fmla="*/ 2022 h 3687"/>
                    <a:gd name="T32" fmla="*/ 929 w 3092"/>
                    <a:gd name="T33" fmla="*/ 2341 h 3687"/>
                    <a:gd name="T34" fmla="*/ 1957 w 3092"/>
                    <a:gd name="T35" fmla="*/ 2242 h 3687"/>
                    <a:gd name="T36" fmla="*/ 2588 w 3092"/>
                    <a:gd name="T37" fmla="*/ 3547 h 3687"/>
                    <a:gd name="T38" fmla="*/ 2810 w 3092"/>
                    <a:gd name="T39" fmla="*/ 3687 h 3687"/>
                    <a:gd name="T40" fmla="*/ 2919 w 3092"/>
                    <a:gd name="T41" fmla="*/ 3661 h 3687"/>
                    <a:gd name="T42" fmla="*/ 3032 w 3092"/>
                    <a:gd name="T43" fmla="*/ 3326 h 3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2" h="3687">
                      <a:moveTo>
                        <a:pt x="3032" y="3326"/>
                      </a:moveTo>
                      <a:lnTo>
                        <a:pt x="2325" y="1865"/>
                      </a:lnTo>
                      <a:cubicBezTo>
                        <a:pt x="2320" y="1851"/>
                        <a:pt x="2300" y="1815"/>
                        <a:pt x="2299" y="1815"/>
                      </a:cubicBezTo>
                      <a:cubicBezTo>
                        <a:pt x="2260" y="1760"/>
                        <a:pt x="2197" y="1724"/>
                        <a:pt x="2124" y="1724"/>
                      </a:cubicBezTo>
                      <a:lnTo>
                        <a:pt x="2123" y="1724"/>
                      </a:lnTo>
                      <a:lnTo>
                        <a:pt x="2123" y="1723"/>
                      </a:lnTo>
                      <a:lnTo>
                        <a:pt x="1146" y="1817"/>
                      </a:lnTo>
                      <a:lnTo>
                        <a:pt x="1074" y="1386"/>
                      </a:lnTo>
                      <a:cubicBezTo>
                        <a:pt x="1074" y="1386"/>
                        <a:pt x="1890" y="1307"/>
                        <a:pt x="1893" y="1306"/>
                      </a:cubicBezTo>
                      <a:cubicBezTo>
                        <a:pt x="2036" y="1289"/>
                        <a:pt x="2083" y="1222"/>
                        <a:pt x="2086" y="1116"/>
                      </a:cubicBezTo>
                      <a:cubicBezTo>
                        <a:pt x="2090" y="1007"/>
                        <a:pt x="2006" y="917"/>
                        <a:pt x="1899" y="913"/>
                      </a:cubicBezTo>
                      <a:lnTo>
                        <a:pt x="1008" y="991"/>
                      </a:lnTo>
                      <a:lnTo>
                        <a:pt x="910" y="407"/>
                      </a:lnTo>
                      <a:cubicBezTo>
                        <a:pt x="870" y="164"/>
                        <a:pt x="642" y="0"/>
                        <a:pt x="402" y="41"/>
                      </a:cubicBezTo>
                      <a:cubicBezTo>
                        <a:pt x="162" y="82"/>
                        <a:pt x="0" y="313"/>
                        <a:pt x="40" y="556"/>
                      </a:cubicBezTo>
                      <a:lnTo>
                        <a:pt x="285" y="2022"/>
                      </a:lnTo>
                      <a:cubicBezTo>
                        <a:pt x="363" y="2285"/>
                        <a:pt x="540" y="2369"/>
                        <a:pt x="929" y="2341"/>
                      </a:cubicBezTo>
                      <a:lnTo>
                        <a:pt x="1957" y="2242"/>
                      </a:lnTo>
                      <a:lnTo>
                        <a:pt x="2588" y="3547"/>
                      </a:lnTo>
                      <a:cubicBezTo>
                        <a:pt x="2631" y="3635"/>
                        <a:pt x="2719" y="3687"/>
                        <a:pt x="2810" y="3687"/>
                      </a:cubicBezTo>
                      <a:cubicBezTo>
                        <a:pt x="2847" y="3687"/>
                        <a:pt x="2884" y="3678"/>
                        <a:pt x="2919" y="3661"/>
                      </a:cubicBezTo>
                      <a:cubicBezTo>
                        <a:pt x="3041" y="3600"/>
                        <a:pt x="3092" y="3451"/>
                        <a:pt x="3032" y="3326"/>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48">
                  <a:extLst>
                    <a:ext uri="{FF2B5EF4-FFF2-40B4-BE49-F238E27FC236}">
                      <a16:creationId xmlns:a16="http://schemas.microsoft.com/office/drawing/2014/main" id="{651EECB3-5D92-E812-D23C-ACE6A9478183}"/>
                    </a:ext>
                  </a:extLst>
                </p:cNvPr>
                <p:cNvSpPr>
                  <a:spLocks/>
                </p:cNvSpPr>
                <p:nvPr/>
              </p:nvSpPr>
              <p:spPr bwMode="auto">
                <a:xfrm>
                  <a:off x="37760275" y="309563"/>
                  <a:ext cx="682625" cy="695325"/>
                </a:xfrm>
                <a:custGeom>
                  <a:avLst/>
                  <a:gdLst>
                    <a:gd name="T0" fmla="*/ 1776 w 3321"/>
                    <a:gd name="T1" fmla="*/ 2985 h 3378"/>
                    <a:gd name="T2" fmla="*/ 388 w 3321"/>
                    <a:gd name="T3" fmla="*/ 1579 h 3378"/>
                    <a:gd name="T4" fmla="*/ 995 w 3321"/>
                    <a:gd name="T5" fmla="*/ 418 h 3378"/>
                    <a:gd name="T6" fmla="*/ 926 w 3321"/>
                    <a:gd name="T7" fmla="*/ 0 h 3378"/>
                    <a:gd name="T8" fmla="*/ 0 w 3321"/>
                    <a:gd name="T9" fmla="*/ 1579 h 3378"/>
                    <a:gd name="T10" fmla="*/ 1776 w 3321"/>
                    <a:gd name="T11" fmla="*/ 3378 h 3378"/>
                    <a:gd name="T12" fmla="*/ 3321 w 3321"/>
                    <a:gd name="T13" fmla="*/ 2463 h 3378"/>
                    <a:gd name="T14" fmla="*/ 3099 w 3321"/>
                    <a:gd name="T15" fmla="*/ 2001 h 3378"/>
                    <a:gd name="T16" fmla="*/ 1776 w 3321"/>
                    <a:gd name="T17" fmla="*/ 2985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1" h="3378">
                      <a:moveTo>
                        <a:pt x="1776" y="2985"/>
                      </a:moveTo>
                      <a:cubicBezTo>
                        <a:pt x="1010" y="2985"/>
                        <a:pt x="388" y="2354"/>
                        <a:pt x="388" y="1579"/>
                      </a:cubicBezTo>
                      <a:cubicBezTo>
                        <a:pt x="388" y="1097"/>
                        <a:pt x="629" y="671"/>
                        <a:pt x="995" y="418"/>
                      </a:cubicBezTo>
                      <a:lnTo>
                        <a:pt x="926" y="0"/>
                      </a:lnTo>
                      <a:cubicBezTo>
                        <a:pt x="375" y="306"/>
                        <a:pt x="0" y="899"/>
                        <a:pt x="0" y="1579"/>
                      </a:cubicBezTo>
                      <a:cubicBezTo>
                        <a:pt x="0" y="2571"/>
                        <a:pt x="796" y="3378"/>
                        <a:pt x="1776" y="3378"/>
                      </a:cubicBezTo>
                      <a:cubicBezTo>
                        <a:pt x="2438" y="3378"/>
                        <a:pt x="3016" y="3009"/>
                        <a:pt x="3321" y="2463"/>
                      </a:cubicBezTo>
                      <a:lnTo>
                        <a:pt x="3099" y="2001"/>
                      </a:lnTo>
                      <a:cubicBezTo>
                        <a:pt x="2922" y="2570"/>
                        <a:pt x="2396" y="2985"/>
                        <a:pt x="1776" y="298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8" name="Group 57">
                <a:extLst>
                  <a:ext uri="{FF2B5EF4-FFF2-40B4-BE49-F238E27FC236}">
                    <a16:creationId xmlns:a16="http://schemas.microsoft.com/office/drawing/2014/main" id="{9FCD131E-3BB1-9463-B5F0-2DD8BE272770}"/>
                  </a:ext>
                </a:extLst>
              </p:cNvPr>
              <p:cNvGrpSpPr/>
              <p:nvPr/>
            </p:nvGrpSpPr>
            <p:grpSpPr>
              <a:xfrm>
                <a:off x="10288592" y="1488569"/>
                <a:ext cx="414447" cy="442293"/>
                <a:chOff x="28949650" y="-877888"/>
                <a:chExt cx="3048000" cy="3252788"/>
              </a:xfrm>
              <a:solidFill>
                <a:schemeClr val="bg1"/>
              </a:solidFill>
            </p:grpSpPr>
            <p:sp>
              <p:nvSpPr>
                <p:cNvPr id="62" name="Freeform 66">
                  <a:extLst>
                    <a:ext uri="{FF2B5EF4-FFF2-40B4-BE49-F238E27FC236}">
                      <a16:creationId xmlns:a16="http://schemas.microsoft.com/office/drawing/2014/main" id="{06C5F3C9-30A0-9150-5550-653FFFDAFAED}"/>
                    </a:ext>
                  </a:extLst>
                </p:cNvPr>
                <p:cNvSpPr>
                  <a:spLocks/>
                </p:cNvSpPr>
                <p:nvPr/>
              </p:nvSpPr>
              <p:spPr bwMode="auto">
                <a:xfrm>
                  <a:off x="28949650" y="-215900"/>
                  <a:ext cx="1930400" cy="2590800"/>
                </a:xfrm>
                <a:custGeom>
                  <a:avLst/>
                  <a:gdLst>
                    <a:gd name="T0" fmla="*/ 2533 w 2533"/>
                    <a:gd name="T1" fmla="*/ 1265 h 3398"/>
                    <a:gd name="T2" fmla="*/ 1918 w 2533"/>
                    <a:gd name="T3" fmla="*/ 179 h 3398"/>
                    <a:gd name="T4" fmla="*/ 1699 w 2533"/>
                    <a:gd name="T5" fmla="*/ 514 h 3398"/>
                    <a:gd name="T6" fmla="*/ 2133 w 2533"/>
                    <a:gd name="T7" fmla="*/ 1265 h 3398"/>
                    <a:gd name="T8" fmla="*/ 1266 w 2533"/>
                    <a:gd name="T9" fmla="*/ 2131 h 3398"/>
                    <a:gd name="T10" fmla="*/ 400 w 2533"/>
                    <a:gd name="T11" fmla="*/ 1265 h 3398"/>
                    <a:gd name="T12" fmla="*/ 1033 w 2533"/>
                    <a:gd name="T13" fmla="*/ 430 h 3398"/>
                    <a:gd name="T14" fmla="*/ 1207 w 2533"/>
                    <a:gd name="T15" fmla="*/ 0 h 3398"/>
                    <a:gd name="T16" fmla="*/ 0 w 2533"/>
                    <a:gd name="T17" fmla="*/ 1265 h 3398"/>
                    <a:gd name="T18" fmla="*/ 1066 w 2533"/>
                    <a:gd name="T19" fmla="*/ 2515 h 3398"/>
                    <a:gd name="T20" fmla="*/ 1066 w 2533"/>
                    <a:gd name="T21" fmla="*/ 2731 h 3398"/>
                    <a:gd name="T22" fmla="*/ 866 w 2533"/>
                    <a:gd name="T23" fmla="*/ 2731 h 3398"/>
                    <a:gd name="T24" fmla="*/ 800 w 2533"/>
                    <a:gd name="T25" fmla="*/ 2798 h 3398"/>
                    <a:gd name="T26" fmla="*/ 800 w 2533"/>
                    <a:gd name="T27" fmla="*/ 3065 h 3398"/>
                    <a:gd name="T28" fmla="*/ 866 w 2533"/>
                    <a:gd name="T29" fmla="*/ 3131 h 3398"/>
                    <a:gd name="T30" fmla="*/ 1066 w 2533"/>
                    <a:gd name="T31" fmla="*/ 3131 h 3398"/>
                    <a:gd name="T32" fmla="*/ 1066 w 2533"/>
                    <a:gd name="T33" fmla="*/ 3331 h 3398"/>
                    <a:gd name="T34" fmla="*/ 1133 w 2533"/>
                    <a:gd name="T35" fmla="*/ 3398 h 3398"/>
                    <a:gd name="T36" fmla="*/ 1400 w 2533"/>
                    <a:gd name="T37" fmla="*/ 3398 h 3398"/>
                    <a:gd name="T38" fmla="*/ 1466 w 2533"/>
                    <a:gd name="T39" fmla="*/ 3331 h 3398"/>
                    <a:gd name="T40" fmla="*/ 1466 w 2533"/>
                    <a:gd name="T41" fmla="*/ 3131 h 3398"/>
                    <a:gd name="T42" fmla="*/ 1666 w 2533"/>
                    <a:gd name="T43" fmla="*/ 3131 h 3398"/>
                    <a:gd name="T44" fmla="*/ 1733 w 2533"/>
                    <a:gd name="T45" fmla="*/ 3065 h 3398"/>
                    <a:gd name="T46" fmla="*/ 1733 w 2533"/>
                    <a:gd name="T47" fmla="*/ 2798 h 3398"/>
                    <a:gd name="T48" fmla="*/ 1666 w 2533"/>
                    <a:gd name="T49" fmla="*/ 2731 h 3398"/>
                    <a:gd name="T50" fmla="*/ 1466 w 2533"/>
                    <a:gd name="T51" fmla="*/ 2731 h 3398"/>
                    <a:gd name="T52" fmla="*/ 1466 w 2533"/>
                    <a:gd name="T53" fmla="*/ 2515 h 3398"/>
                    <a:gd name="T54" fmla="*/ 2533 w 2533"/>
                    <a:gd name="T55" fmla="*/ 1265 h 3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3" h="3398">
                      <a:moveTo>
                        <a:pt x="2533" y="1265"/>
                      </a:moveTo>
                      <a:cubicBezTo>
                        <a:pt x="2533" y="804"/>
                        <a:pt x="2286" y="401"/>
                        <a:pt x="1918" y="179"/>
                      </a:cubicBezTo>
                      <a:cubicBezTo>
                        <a:pt x="1817" y="267"/>
                        <a:pt x="1740" y="383"/>
                        <a:pt x="1699" y="514"/>
                      </a:cubicBezTo>
                      <a:cubicBezTo>
                        <a:pt x="1958" y="664"/>
                        <a:pt x="2133" y="944"/>
                        <a:pt x="2133" y="1265"/>
                      </a:cubicBezTo>
                      <a:cubicBezTo>
                        <a:pt x="2133" y="1743"/>
                        <a:pt x="1744" y="2131"/>
                        <a:pt x="1266" y="2131"/>
                      </a:cubicBezTo>
                      <a:cubicBezTo>
                        <a:pt x="788" y="2131"/>
                        <a:pt x="400" y="1743"/>
                        <a:pt x="400" y="1265"/>
                      </a:cubicBezTo>
                      <a:cubicBezTo>
                        <a:pt x="400" y="868"/>
                        <a:pt x="668" y="533"/>
                        <a:pt x="1033" y="430"/>
                      </a:cubicBezTo>
                      <a:cubicBezTo>
                        <a:pt x="1067" y="276"/>
                        <a:pt x="1126" y="130"/>
                        <a:pt x="1207" y="0"/>
                      </a:cubicBezTo>
                      <a:cubicBezTo>
                        <a:pt x="536" y="31"/>
                        <a:pt x="0" y="586"/>
                        <a:pt x="0" y="1265"/>
                      </a:cubicBezTo>
                      <a:cubicBezTo>
                        <a:pt x="0" y="1891"/>
                        <a:pt x="454" y="2419"/>
                        <a:pt x="1066" y="2515"/>
                      </a:cubicBezTo>
                      <a:lnTo>
                        <a:pt x="1066" y="2731"/>
                      </a:lnTo>
                      <a:lnTo>
                        <a:pt x="866" y="2731"/>
                      </a:lnTo>
                      <a:cubicBezTo>
                        <a:pt x="830" y="2731"/>
                        <a:pt x="800" y="2761"/>
                        <a:pt x="800" y="2798"/>
                      </a:cubicBezTo>
                      <a:lnTo>
                        <a:pt x="800" y="3065"/>
                      </a:lnTo>
                      <a:cubicBezTo>
                        <a:pt x="800" y="3101"/>
                        <a:pt x="830" y="3131"/>
                        <a:pt x="866" y="3131"/>
                      </a:cubicBezTo>
                      <a:lnTo>
                        <a:pt x="1066" y="3131"/>
                      </a:lnTo>
                      <a:lnTo>
                        <a:pt x="1066" y="3331"/>
                      </a:lnTo>
                      <a:cubicBezTo>
                        <a:pt x="1066" y="3368"/>
                        <a:pt x="1096" y="3398"/>
                        <a:pt x="1133" y="3398"/>
                      </a:cubicBezTo>
                      <a:lnTo>
                        <a:pt x="1400" y="3398"/>
                      </a:lnTo>
                      <a:cubicBezTo>
                        <a:pt x="1436" y="3398"/>
                        <a:pt x="1466" y="3368"/>
                        <a:pt x="1466" y="3331"/>
                      </a:cubicBezTo>
                      <a:lnTo>
                        <a:pt x="1466" y="3131"/>
                      </a:lnTo>
                      <a:lnTo>
                        <a:pt x="1666" y="3131"/>
                      </a:lnTo>
                      <a:cubicBezTo>
                        <a:pt x="1703" y="3131"/>
                        <a:pt x="1733" y="3101"/>
                        <a:pt x="1733" y="3065"/>
                      </a:cubicBezTo>
                      <a:lnTo>
                        <a:pt x="1733" y="2798"/>
                      </a:lnTo>
                      <a:cubicBezTo>
                        <a:pt x="1733" y="2761"/>
                        <a:pt x="1703" y="2731"/>
                        <a:pt x="1666" y="2731"/>
                      </a:cubicBezTo>
                      <a:lnTo>
                        <a:pt x="1466" y="2731"/>
                      </a:lnTo>
                      <a:lnTo>
                        <a:pt x="1466" y="2515"/>
                      </a:lnTo>
                      <a:cubicBezTo>
                        <a:pt x="2078" y="2419"/>
                        <a:pt x="2533" y="1891"/>
                        <a:pt x="2533" y="1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7">
                  <a:extLst>
                    <a:ext uri="{FF2B5EF4-FFF2-40B4-BE49-F238E27FC236}">
                      <a16:creationId xmlns:a16="http://schemas.microsoft.com/office/drawing/2014/main" id="{084E3D96-0656-1789-BAE0-83691EC58F20}"/>
                    </a:ext>
                  </a:extLst>
                </p:cNvPr>
                <p:cNvSpPr>
                  <a:spLocks noEditPoints="1"/>
                </p:cNvSpPr>
                <p:nvPr/>
              </p:nvSpPr>
              <p:spPr bwMode="auto">
                <a:xfrm>
                  <a:off x="29813250" y="-877888"/>
                  <a:ext cx="2184400" cy="2182813"/>
                </a:xfrm>
                <a:custGeom>
                  <a:avLst/>
                  <a:gdLst>
                    <a:gd name="T0" fmla="*/ 2600 w 2867"/>
                    <a:gd name="T1" fmla="*/ 734 h 2865"/>
                    <a:gd name="T2" fmla="*/ 2600 w 2867"/>
                    <a:gd name="T3" fmla="*/ 600 h 2865"/>
                    <a:gd name="T4" fmla="*/ 2602 w 2867"/>
                    <a:gd name="T5" fmla="*/ 734 h 2865"/>
                    <a:gd name="T6" fmla="*/ 2600 w 2867"/>
                    <a:gd name="T7" fmla="*/ 734 h 2865"/>
                    <a:gd name="T8" fmla="*/ 2800 w 2867"/>
                    <a:gd name="T9" fmla="*/ 0 h 2865"/>
                    <a:gd name="T10" fmla="*/ 2067 w 2867"/>
                    <a:gd name="T11" fmla="*/ 0 h 2865"/>
                    <a:gd name="T12" fmla="*/ 2000 w 2867"/>
                    <a:gd name="T13" fmla="*/ 67 h 2865"/>
                    <a:gd name="T14" fmla="*/ 2000 w 2867"/>
                    <a:gd name="T15" fmla="*/ 334 h 2865"/>
                    <a:gd name="T16" fmla="*/ 2067 w 2867"/>
                    <a:gd name="T17" fmla="*/ 400 h 2865"/>
                    <a:gd name="T18" fmla="*/ 2184 w 2867"/>
                    <a:gd name="T19" fmla="*/ 400 h 2865"/>
                    <a:gd name="T20" fmla="*/ 2010 w 2867"/>
                    <a:gd name="T21" fmla="*/ 575 h 2865"/>
                    <a:gd name="T22" fmla="*/ 1267 w 2867"/>
                    <a:gd name="T23" fmla="*/ 334 h 2865"/>
                    <a:gd name="T24" fmla="*/ 0 w 2867"/>
                    <a:gd name="T25" fmla="*/ 1600 h 2865"/>
                    <a:gd name="T26" fmla="*/ 615 w 2867"/>
                    <a:gd name="T27" fmla="*/ 2686 h 2865"/>
                    <a:gd name="T28" fmla="*/ 834 w 2867"/>
                    <a:gd name="T29" fmla="*/ 2351 h 2865"/>
                    <a:gd name="T30" fmla="*/ 400 w 2867"/>
                    <a:gd name="T31" fmla="*/ 1600 h 2865"/>
                    <a:gd name="T32" fmla="*/ 1267 w 2867"/>
                    <a:gd name="T33" fmla="*/ 734 h 2865"/>
                    <a:gd name="T34" fmla="*/ 2133 w 2867"/>
                    <a:gd name="T35" fmla="*/ 1600 h 2865"/>
                    <a:gd name="T36" fmla="*/ 1501 w 2867"/>
                    <a:gd name="T37" fmla="*/ 2435 h 2865"/>
                    <a:gd name="T38" fmla="*/ 1327 w 2867"/>
                    <a:gd name="T39" fmla="*/ 2865 h 2865"/>
                    <a:gd name="T40" fmla="*/ 2533 w 2867"/>
                    <a:gd name="T41" fmla="*/ 1600 h 2865"/>
                    <a:gd name="T42" fmla="*/ 2292 w 2867"/>
                    <a:gd name="T43" fmla="*/ 857 h 2865"/>
                    <a:gd name="T44" fmla="*/ 2467 w 2867"/>
                    <a:gd name="T45" fmla="*/ 683 h 2865"/>
                    <a:gd name="T46" fmla="*/ 2467 w 2867"/>
                    <a:gd name="T47" fmla="*/ 800 h 2865"/>
                    <a:gd name="T48" fmla="*/ 2533 w 2867"/>
                    <a:gd name="T49" fmla="*/ 867 h 2865"/>
                    <a:gd name="T50" fmla="*/ 2800 w 2867"/>
                    <a:gd name="T51" fmla="*/ 867 h 2865"/>
                    <a:gd name="T52" fmla="*/ 2867 w 2867"/>
                    <a:gd name="T53" fmla="*/ 800 h 2865"/>
                    <a:gd name="T54" fmla="*/ 2867 w 2867"/>
                    <a:gd name="T55" fmla="*/ 67 h 2865"/>
                    <a:gd name="T56" fmla="*/ 2800 w 2867"/>
                    <a:gd name="T57" fmla="*/ 0 h 2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7" h="2865">
                      <a:moveTo>
                        <a:pt x="2600" y="734"/>
                      </a:moveTo>
                      <a:lnTo>
                        <a:pt x="2600" y="600"/>
                      </a:lnTo>
                      <a:cubicBezTo>
                        <a:pt x="2600" y="600"/>
                        <a:pt x="2602" y="675"/>
                        <a:pt x="2602" y="734"/>
                      </a:cubicBezTo>
                      <a:lnTo>
                        <a:pt x="2600" y="734"/>
                      </a:lnTo>
                      <a:close/>
                      <a:moveTo>
                        <a:pt x="2800" y="0"/>
                      </a:moveTo>
                      <a:lnTo>
                        <a:pt x="2067" y="0"/>
                      </a:lnTo>
                      <a:cubicBezTo>
                        <a:pt x="2030" y="0"/>
                        <a:pt x="2000" y="30"/>
                        <a:pt x="2000" y="67"/>
                      </a:cubicBezTo>
                      <a:lnTo>
                        <a:pt x="2000" y="334"/>
                      </a:lnTo>
                      <a:cubicBezTo>
                        <a:pt x="2000" y="370"/>
                        <a:pt x="2030" y="400"/>
                        <a:pt x="2067" y="400"/>
                      </a:cubicBezTo>
                      <a:lnTo>
                        <a:pt x="2184" y="400"/>
                      </a:lnTo>
                      <a:lnTo>
                        <a:pt x="2010" y="575"/>
                      </a:lnTo>
                      <a:cubicBezTo>
                        <a:pt x="1793" y="417"/>
                        <a:pt x="1537" y="334"/>
                        <a:pt x="1267" y="334"/>
                      </a:cubicBezTo>
                      <a:cubicBezTo>
                        <a:pt x="568" y="334"/>
                        <a:pt x="0" y="902"/>
                        <a:pt x="0" y="1600"/>
                      </a:cubicBezTo>
                      <a:cubicBezTo>
                        <a:pt x="0" y="2061"/>
                        <a:pt x="247" y="2464"/>
                        <a:pt x="615" y="2686"/>
                      </a:cubicBezTo>
                      <a:cubicBezTo>
                        <a:pt x="716" y="2598"/>
                        <a:pt x="793" y="2482"/>
                        <a:pt x="834" y="2351"/>
                      </a:cubicBezTo>
                      <a:cubicBezTo>
                        <a:pt x="575" y="2201"/>
                        <a:pt x="400" y="1921"/>
                        <a:pt x="400" y="1600"/>
                      </a:cubicBezTo>
                      <a:cubicBezTo>
                        <a:pt x="400" y="1122"/>
                        <a:pt x="789" y="734"/>
                        <a:pt x="1267" y="734"/>
                      </a:cubicBezTo>
                      <a:cubicBezTo>
                        <a:pt x="1745" y="734"/>
                        <a:pt x="2133" y="1122"/>
                        <a:pt x="2133" y="1600"/>
                      </a:cubicBezTo>
                      <a:cubicBezTo>
                        <a:pt x="2133" y="1997"/>
                        <a:pt x="1865" y="2332"/>
                        <a:pt x="1501" y="2435"/>
                      </a:cubicBezTo>
                      <a:cubicBezTo>
                        <a:pt x="1467" y="2587"/>
                        <a:pt x="1408" y="2732"/>
                        <a:pt x="1327" y="2865"/>
                      </a:cubicBezTo>
                      <a:cubicBezTo>
                        <a:pt x="1998" y="2834"/>
                        <a:pt x="2533" y="2279"/>
                        <a:pt x="2533" y="1600"/>
                      </a:cubicBezTo>
                      <a:cubicBezTo>
                        <a:pt x="2533" y="1330"/>
                        <a:pt x="2450" y="1074"/>
                        <a:pt x="2292" y="857"/>
                      </a:cubicBezTo>
                      <a:lnTo>
                        <a:pt x="2467" y="683"/>
                      </a:lnTo>
                      <a:lnTo>
                        <a:pt x="2467" y="800"/>
                      </a:lnTo>
                      <a:cubicBezTo>
                        <a:pt x="2467" y="837"/>
                        <a:pt x="2497" y="867"/>
                        <a:pt x="2533" y="867"/>
                      </a:cubicBezTo>
                      <a:lnTo>
                        <a:pt x="2800" y="867"/>
                      </a:lnTo>
                      <a:cubicBezTo>
                        <a:pt x="2837" y="867"/>
                        <a:pt x="2867" y="837"/>
                        <a:pt x="2867" y="800"/>
                      </a:cubicBezTo>
                      <a:lnTo>
                        <a:pt x="2867" y="67"/>
                      </a:lnTo>
                      <a:cubicBezTo>
                        <a:pt x="2867" y="30"/>
                        <a:pt x="2837" y="0"/>
                        <a:pt x="28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58">
                <a:extLst>
                  <a:ext uri="{FF2B5EF4-FFF2-40B4-BE49-F238E27FC236}">
                    <a16:creationId xmlns:a16="http://schemas.microsoft.com/office/drawing/2014/main" id="{F1042E90-1F44-75A2-0820-4FEEDBF31F4D}"/>
                  </a:ext>
                </a:extLst>
              </p:cNvPr>
              <p:cNvGrpSpPr/>
              <p:nvPr/>
            </p:nvGrpSpPr>
            <p:grpSpPr>
              <a:xfrm>
                <a:off x="10462380" y="1845144"/>
                <a:ext cx="273485" cy="464852"/>
                <a:chOff x="17599025" y="-147638"/>
                <a:chExt cx="2976563" cy="5059363"/>
              </a:xfrm>
              <a:solidFill>
                <a:schemeClr val="bg1"/>
              </a:solidFill>
            </p:grpSpPr>
            <p:sp>
              <p:nvSpPr>
                <p:cNvPr id="60" name="Freeform 72">
                  <a:extLst>
                    <a:ext uri="{FF2B5EF4-FFF2-40B4-BE49-F238E27FC236}">
                      <a16:creationId xmlns:a16="http://schemas.microsoft.com/office/drawing/2014/main" id="{14E260B8-5EDD-3D40-5451-763D91965AC9}"/>
                    </a:ext>
                  </a:extLst>
                </p:cNvPr>
                <p:cNvSpPr>
                  <a:spLocks noEditPoints="1"/>
                </p:cNvSpPr>
                <p:nvPr/>
              </p:nvSpPr>
              <p:spPr bwMode="auto">
                <a:xfrm>
                  <a:off x="17599025" y="-147638"/>
                  <a:ext cx="2298700" cy="5059363"/>
                </a:xfrm>
                <a:custGeom>
                  <a:avLst/>
                  <a:gdLst>
                    <a:gd name="T0" fmla="*/ 1676 w 3342"/>
                    <a:gd name="T1" fmla="*/ 1338 h 7354"/>
                    <a:gd name="T2" fmla="*/ 1676 w 3342"/>
                    <a:gd name="T3" fmla="*/ 1338 h 7354"/>
                    <a:gd name="T4" fmla="*/ 1306 w 3342"/>
                    <a:gd name="T5" fmla="*/ 1515 h 7354"/>
                    <a:gd name="T6" fmla="*/ 525 w 3342"/>
                    <a:gd name="T7" fmla="*/ 2551 h 7354"/>
                    <a:gd name="T8" fmla="*/ 496 w 3342"/>
                    <a:gd name="T9" fmla="*/ 2602 h 7354"/>
                    <a:gd name="T10" fmla="*/ 490 w 3342"/>
                    <a:gd name="T11" fmla="*/ 2615 h 7354"/>
                    <a:gd name="T12" fmla="*/ 43 w 3342"/>
                    <a:gd name="T13" fmla="*/ 3834 h 7354"/>
                    <a:gd name="T14" fmla="*/ 176 w 3342"/>
                    <a:gd name="T15" fmla="*/ 4122 h 7354"/>
                    <a:gd name="T16" fmla="*/ 176 w 3342"/>
                    <a:gd name="T17" fmla="*/ 4122 h 7354"/>
                    <a:gd name="T18" fmla="*/ 464 w 3342"/>
                    <a:gd name="T19" fmla="*/ 3989 h 7354"/>
                    <a:gd name="T20" fmla="*/ 902 w 3342"/>
                    <a:gd name="T21" fmla="*/ 2796 h 7354"/>
                    <a:gd name="T22" fmla="*/ 1202 w 3342"/>
                    <a:gd name="T23" fmla="*/ 2399 h 7354"/>
                    <a:gd name="T24" fmla="*/ 1202 w 3342"/>
                    <a:gd name="T25" fmla="*/ 3862 h 7354"/>
                    <a:gd name="T26" fmla="*/ 1195 w 3342"/>
                    <a:gd name="T27" fmla="*/ 3891 h 7354"/>
                    <a:gd name="T28" fmla="*/ 895 w 3342"/>
                    <a:gd name="T29" fmla="*/ 5633 h 7354"/>
                    <a:gd name="T30" fmla="*/ 130 w 3342"/>
                    <a:gd name="T31" fmla="*/ 6784 h 7354"/>
                    <a:gd name="T32" fmla="*/ 221 w 3342"/>
                    <a:gd name="T33" fmla="*/ 7254 h 7354"/>
                    <a:gd name="T34" fmla="*/ 692 w 3342"/>
                    <a:gd name="T35" fmla="*/ 7162 h 7354"/>
                    <a:gd name="T36" fmla="*/ 1491 w 3342"/>
                    <a:gd name="T37" fmla="*/ 5943 h 7354"/>
                    <a:gd name="T38" fmla="*/ 1547 w 3342"/>
                    <a:gd name="T39" fmla="*/ 5825 h 7354"/>
                    <a:gd name="T40" fmla="*/ 1736 w 3342"/>
                    <a:gd name="T41" fmla="*/ 4774 h 7354"/>
                    <a:gd name="T42" fmla="*/ 2128 w 3342"/>
                    <a:gd name="T43" fmla="*/ 5729 h 7354"/>
                    <a:gd name="T44" fmla="*/ 2423 w 3342"/>
                    <a:gd name="T45" fmla="*/ 7030 h 7354"/>
                    <a:gd name="T46" fmla="*/ 2826 w 3342"/>
                    <a:gd name="T47" fmla="*/ 7288 h 7354"/>
                    <a:gd name="T48" fmla="*/ 3084 w 3342"/>
                    <a:gd name="T49" fmla="*/ 6884 h 7354"/>
                    <a:gd name="T50" fmla="*/ 2779 w 3342"/>
                    <a:gd name="T51" fmla="*/ 5536 h 7354"/>
                    <a:gd name="T52" fmla="*/ 2735 w 3342"/>
                    <a:gd name="T53" fmla="*/ 5429 h 7354"/>
                    <a:gd name="T54" fmla="*/ 2165 w 3342"/>
                    <a:gd name="T55" fmla="*/ 3958 h 7354"/>
                    <a:gd name="T56" fmla="*/ 2150 w 3342"/>
                    <a:gd name="T57" fmla="*/ 3929 h 7354"/>
                    <a:gd name="T58" fmla="*/ 2150 w 3342"/>
                    <a:gd name="T59" fmla="*/ 2597 h 7354"/>
                    <a:gd name="T60" fmla="*/ 2891 w 3342"/>
                    <a:gd name="T61" fmla="*/ 3901 h 7354"/>
                    <a:gd name="T62" fmla="*/ 3197 w 3342"/>
                    <a:gd name="T63" fmla="*/ 3986 h 7354"/>
                    <a:gd name="T64" fmla="*/ 3197 w 3342"/>
                    <a:gd name="T65" fmla="*/ 3986 h 7354"/>
                    <a:gd name="T66" fmla="*/ 3281 w 3342"/>
                    <a:gd name="T67" fmla="*/ 3680 h 7354"/>
                    <a:gd name="T68" fmla="*/ 2097 w 3342"/>
                    <a:gd name="T69" fmla="*/ 1594 h 7354"/>
                    <a:gd name="T70" fmla="*/ 1676 w 3342"/>
                    <a:gd name="T71" fmla="*/ 1338 h 7354"/>
                    <a:gd name="T72" fmla="*/ 1676 w 3342"/>
                    <a:gd name="T73" fmla="*/ 0 h 7354"/>
                    <a:gd name="T74" fmla="*/ 1081 w 3342"/>
                    <a:gd name="T75" fmla="*/ 596 h 7354"/>
                    <a:gd name="T76" fmla="*/ 1676 w 3342"/>
                    <a:gd name="T77" fmla="*/ 1191 h 7354"/>
                    <a:gd name="T78" fmla="*/ 2272 w 3342"/>
                    <a:gd name="T79" fmla="*/ 596 h 7354"/>
                    <a:gd name="T80" fmla="*/ 1676 w 3342"/>
                    <a:gd name="T81" fmla="*/ 0 h 7354"/>
                    <a:gd name="T82" fmla="*/ 1676 w 3342"/>
                    <a:gd name="T83" fmla="*/ 0 h 7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2" h="7354">
                      <a:moveTo>
                        <a:pt x="1676" y="1338"/>
                      </a:moveTo>
                      <a:lnTo>
                        <a:pt x="1676" y="1338"/>
                      </a:lnTo>
                      <a:cubicBezTo>
                        <a:pt x="1539" y="1338"/>
                        <a:pt x="1390" y="1404"/>
                        <a:pt x="1306" y="1515"/>
                      </a:cubicBezTo>
                      <a:lnTo>
                        <a:pt x="525" y="2551"/>
                      </a:lnTo>
                      <a:cubicBezTo>
                        <a:pt x="513" y="2567"/>
                        <a:pt x="503" y="2584"/>
                        <a:pt x="496" y="2602"/>
                      </a:cubicBezTo>
                      <a:cubicBezTo>
                        <a:pt x="494" y="2606"/>
                        <a:pt x="492" y="2611"/>
                        <a:pt x="490" y="2615"/>
                      </a:cubicBezTo>
                      <a:lnTo>
                        <a:pt x="43" y="3834"/>
                      </a:lnTo>
                      <a:cubicBezTo>
                        <a:pt x="0" y="3950"/>
                        <a:pt x="60" y="4080"/>
                        <a:pt x="176" y="4122"/>
                      </a:cubicBezTo>
                      <a:lnTo>
                        <a:pt x="176" y="4122"/>
                      </a:lnTo>
                      <a:cubicBezTo>
                        <a:pt x="292" y="4165"/>
                        <a:pt x="422" y="4105"/>
                        <a:pt x="464" y="3989"/>
                      </a:cubicBezTo>
                      <a:lnTo>
                        <a:pt x="902" y="2796"/>
                      </a:lnTo>
                      <a:lnTo>
                        <a:pt x="1202" y="2399"/>
                      </a:lnTo>
                      <a:lnTo>
                        <a:pt x="1202" y="3862"/>
                      </a:lnTo>
                      <a:cubicBezTo>
                        <a:pt x="1199" y="3872"/>
                        <a:pt x="1196" y="3881"/>
                        <a:pt x="1195" y="3891"/>
                      </a:cubicBezTo>
                      <a:lnTo>
                        <a:pt x="895" y="5633"/>
                      </a:lnTo>
                      <a:lnTo>
                        <a:pt x="130" y="6784"/>
                      </a:lnTo>
                      <a:cubicBezTo>
                        <a:pt x="26" y="6939"/>
                        <a:pt x="69" y="7146"/>
                        <a:pt x="221" y="7254"/>
                      </a:cubicBezTo>
                      <a:cubicBezTo>
                        <a:pt x="364" y="7354"/>
                        <a:pt x="607" y="7291"/>
                        <a:pt x="692" y="7162"/>
                      </a:cubicBezTo>
                      <a:lnTo>
                        <a:pt x="1491" y="5943"/>
                      </a:lnTo>
                      <a:cubicBezTo>
                        <a:pt x="1522" y="5895"/>
                        <a:pt x="1541" y="5863"/>
                        <a:pt x="1547" y="5825"/>
                      </a:cubicBezTo>
                      <a:lnTo>
                        <a:pt x="1736" y="4774"/>
                      </a:lnTo>
                      <a:lnTo>
                        <a:pt x="2128" y="5729"/>
                      </a:lnTo>
                      <a:lnTo>
                        <a:pt x="2423" y="7030"/>
                      </a:lnTo>
                      <a:cubicBezTo>
                        <a:pt x="2464" y="7211"/>
                        <a:pt x="2643" y="7324"/>
                        <a:pt x="2826" y="7288"/>
                      </a:cubicBezTo>
                      <a:cubicBezTo>
                        <a:pt x="2997" y="7253"/>
                        <a:pt x="3118" y="7034"/>
                        <a:pt x="3084" y="6884"/>
                      </a:cubicBezTo>
                      <a:lnTo>
                        <a:pt x="2779" y="5536"/>
                      </a:lnTo>
                      <a:cubicBezTo>
                        <a:pt x="2770" y="5499"/>
                        <a:pt x="2755" y="5463"/>
                        <a:pt x="2735" y="5429"/>
                      </a:cubicBezTo>
                      <a:lnTo>
                        <a:pt x="2165" y="3958"/>
                      </a:lnTo>
                      <a:cubicBezTo>
                        <a:pt x="2161" y="3948"/>
                        <a:pt x="2156" y="3938"/>
                        <a:pt x="2150" y="3929"/>
                      </a:cubicBezTo>
                      <a:lnTo>
                        <a:pt x="2150" y="2597"/>
                      </a:lnTo>
                      <a:lnTo>
                        <a:pt x="2891" y="3901"/>
                      </a:lnTo>
                      <a:cubicBezTo>
                        <a:pt x="2952" y="4009"/>
                        <a:pt x="3090" y="4047"/>
                        <a:pt x="3197" y="3986"/>
                      </a:cubicBezTo>
                      <a:lnTo>
                        <a:pt x="3197" y="3986"/>
                      </a:lnTo>
                      <a:cubicBezTo>
                        <a:pt x="3304" y="3925"/>
                        <a:pt x="3342" y="3787"/>
                        <a:pt x="3281" y="3680"/>
                      </a:cubicBezTo>
                      <a:lnTo>
                        <a:pt x="2097" y="1594"/>
                      </a:lnTo>
                      <a:cubicBezTo>
                        <a:pt x="2017" y="1442"/>
                        <a:pt x="1858" y="1338"/>
                        <a:pt x="1676" y="1338"/>
                      </a:cubicBezTo>
                      <a:close/>
                      <a:moveTo>
                        <a:pt x="1676" y="0"/>
                      </a:moveTo>
                      <a:cubicBezTo>
                        <a:pt x="1347" y="0"/>
                        <a:pt x="1081" y="267"/>
                        <a:pt x="1081" y="596"/>
                      </a:cubicBezTo>
                      <a:cubicBezTo>
                        <a:pt x="1081" y="925"/>
                        <a:pt x="1347" y="1191"/>
                        <a:pt x="1676" y="1191"/>
                      </a:cubicBezTo>
                      <a:cubicBezTo>
                        <a:pt x="2005" y="1191"/>
                        <a:pt x="2272" y="925"/>
                        <a:pt x="2272" y="596"/>
                      </a:cubicBezTo>
                      <a:cubicBezTo>
                        <a:pt x="2272" y="267"/>
                        <a:pt x="2005" y="0"/>
                        <a:pt x="1676" y="0"/>
                      </a:cubicBezTo>
                      <a:lnTo>
                        <a:pt x="16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73">
                  <a:extLst>
                    <a:ext uri="{FF2B5EF4-FFF2-40B4-BE49-F238E27FC236}">
                      <a16:creationId xmlns:a16="http://schemas.microsoft.com/office/drawing/2014/main" id="{9DB944D2-FFD0-8B8E-7291-7EE5F3A08B05}"/>
                    </a:ext>
                  </a:extLst>
                </p:cNvPr>
                <p:cNvSpPr>
                  <a:spLocks/>
                </p:cNvSpPr>
                <p:nvPr/>
              </p:nvSpPr>
              <p:spPr bwMode="auto">
                <a:xfrm>
                  <a:off x="19721513" y="2471738"/>
                  <a:ext cx="854075" cy="2398713"/>
                </a:xfrm>
                <a:custGeom>
                  <a:avLst/>
                  <a:gdLst>
                    <a:gd name="T0" fmla="*/ 55 w 1240"/>
                    <a:gd name="T1" fmla="*/ 12 h 3488"/>
                    <a:gd name="T2" fmla="*/ 55 w 1240"/>
                    <a:gd name="T3" fmla="*/ 12 h 3488"/>
                    <a:gd name="T4" fmla="*/ 142 w 1240"/>
                    <a:gd name="T5" fmla="*/ 56 h 3488"/>
                    <a:gd name="T6" fmla="*/ 1229 w 1240"/>
                    <a:gd name="T7" fmla="*/ 3390 h 3488"/>
                    <a:gd name="T8" fmla="*/ 1185 w 1240"/>
                    <a:gd name="T9" fmla="*/ 3477 h 3488"/>
                    <a:gd name="T10" fmla="*/ 1185 w 1240"/>
                    <a:gd name="T11" fmla="*/ 3477 h 3488"/>
                    <a:gd name="T12" fmla="*/ 1098 w 1240"/>
                    <a:gd name="T13" fmla="*/ 3433 h 3488"/>
                    <a:gd name="T14" fmla="*/ 11 w 1240"/>
                    <a:gd name="T15" fmla="*/ 98 h 3488"/>
                    <a:gd name="T16" fmla="*/ 55 w 1240"/>
                    <a:gd name="T17" fmla="*/ 12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0" h="3488">
                      <a:moveTo>
                        <a:pt x="55" y="12"/>
                      </a:moveTo>
                      <a:lnTo>
                        <a:pt x="55" y="12"/>
                      </a:lnTo>
                      <a:cubicBezTo>
                        <a:pt x="91" y="0"/>
                        <a:pt x="130" y="20"/>
                        <a:pt x="142" y="56"/>
                      </a:cubicBezTo>
                      <a:lnTo>
                        <a:pt x="1229" y="3390"/>
                      </a:lnTo>
                      <a:cubicBezTo>
                        <a:pt x="1240" y="3426"/>
                        <a:pt x="1220" y="3465"/>
                        <a:pt x="1185" y="3477"/>
                      </a:cubicBezTo>
                      <a:lnTo>
                        <a:pt x="1185" y="3477"/>
                      </a:lnTo>
                      <a:cubicBezTo>
                        <a:pt x="1149" y="3488"/>
                        <a:pt x="1110" y="3469"/>
                        <a:pt x="1098" y="3433"/>
                      </a:cubicBezTo>
                      <a:lnTo>
                        <a:pt x="11" y="98"/>
                      </a:lnTo>
                      <a:cubicBezTo>
                        <a:pt x="0" y="62"/>
                        <a:pt x="19" y="23"/>
                        <a:pt x="55"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002060"/>
                </a:solidFill>
                <a:latin typeface="Atkinson Hyperlegible" pitchFamily="2" charset="0"/>
              </a:rPr>
              <a:t>WASH FIT helps to improve all of these </a:t>
            </a:r>
          </a:p>
        </p:txBody>
      </p:sp>
      <p:grpSp>
        <p:nvGrpSpPr>
          <p:cNvPr id="21" name="Group 20">
            <a:extLst>
              <a:ext uri="{FF2B5EF4-FFF2-40B4-BE49-F238E27FC236}">
                <a16:creationId xmlns:a16="http://schemas.microsoft.com/office/drawing/2014/main" id="{5EF130EF-B199-433C-A577-7240EFE7F069}"/>
              </a:ext>
            </a:extLst>
          </p:cNvPr>
          <p:cNvGrpSpPr/>
          <p:nvPr/>
        </p:nvGrpSpPr>
        <p:grpSpPr>
          <a:xfrm>
            <a:off x="7893011" y="4048401"/>
            <a:ext cx="4081362" cy="2581000"/>
            <a:chOff x="7893011" y="4048401"/>
            <a:chExt cx="4081362" cy="2581000"/>
          </a:xfrm>
        </p:grpSpPr>
        <p:sp>
          <p:nvSpPr>
            <p:cNvPr id="77" name="Rectangle 76">
              <a:extLst>
                <a:ext uri="{FF2B5EF4-FFF2-40B4-BE49-F238E27FC236}">
                  <a16:creationId xmlns:a16="http://schemas.microsoft.com/office/drawing/2014/main" id="{32D05B1B-3E26-0744-EC9D-E4A120C04297}"/>
                </a:ext>
              </a:extLst>
            </p:cNvPr>
            <p:cNvSpPr/>
            <p:nvPr/>
          </p:nvSpPr>
          <p:spPr>
            <a:xfrm rot="16200000">
              <a:off x="8643192" y="3298220"/>
              <a:ext cx="2581000" cy="4081361"/>
            </a:xfrm>
            <a:prstGeom prst="rect">
              <a:avLst/>
            </a:prstGeom>
            <a:gradFill>
              <a:gsLst>
                <a:gs pos="0">
                  <a:schemeClr val="bg1">
                    <a:alpha val="50000"/>
                  </a:schemeClr>
                </a:gs>
                <a:gs pos="100000">
                  <a:schemeClr val="bg1"/>
                </a:gs>
              </a:gsLst>
              <a:lin ang="0" scaled="1"/>
            </a:gradFill>
            <a:ln w="12700">
              <a:gradFill flip="none" rotWithShape="1">
                <a:gsLst>
                  <a:gs pos="31000">
                    <a:srgbClr val="5B2C86"/>
                  </a:gs>
                  <a:gs pos="0">
                    <a:schemeClr val="bg1"/>
                  </a:gs>
                  <a:gs pos="100000">
                    <a:srgbClr val="5B2C86"/>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sp>
          <p:nvSpPr>
            <p:cNvPr id="79" name="TextBox 78">
              <a:extLst>
                <a:ext uri="{FF2B5EF4-FFF2-40B4-BE49-F238E27FC236}">
                  <a16:creationId xmlns:a16="http://schemas.microsoft.com/office/drawing/2014/main" id="{1274BED4-602D-6EB1-D1D3-B91B8151974E}"/>
                </a:ext>
              </a:extLst>
            </p:cNvPr>
            <p:cNvSpPr txBox="1"/>
            <p:nvPr/>
          </p:nvSpPr>
          <p:spPr>
            <a:xfrm>
              <a:off x="7893012" y="4524167"/>
              <a:ext cx="4081361" cy="1785104"/>
            </a:xfrm>
            <a:prstGeom prst="rect">
              <a:avLst/>
            </a:prstGeom>
            <a:noFill/>
            <a:effectLst/>
          </p:spPr>
          <p:txBody>
            <a:bodyPr wrap="square">
              <a:spAutoFit/>
            </a:bodyPr>
            <a:lstStyle>
              <a:defPPr>
                <a:defRPr lang="en-US"/>
              </a:defPPr>
              <a:lvl1pPr defTabSz="914400" latinLnBrk="1">
                <a:defRPr>
                  <a:solidFill>
                    <a:srgbClr val="292929"/>
                  </a:solidFill>
                  <a:latin typeface="Atkinson Hyperlegible" pitchFamily="2" charset="0"/>
                  <a:cs typeface="Arial" pitchFamily="34" charset="0"/>
                </a:defRPr>
              </a:lvl1pPr>
              <a:lvl2pPr defTabSz="914400" latinLnBrk="1"/>
              <a:lvl3pPr defTabSz="914400" latinLnBrk="1"/>
              <a:lvl4pPr defTabSz="914400" latinLnBrk="1"/>
              <a:lvl5pPr defTabSz="914400" latinLnBrk="1"/>
              <a:lvl6pPr defTabSz="914400" latinLnBrk="1"/>
              <a:lvl7pPr defTabSz="914400" latinLnBrk="1"/>
              <a:lvl8pPr defTabSz="914400" latinLnBrk="1"/>
              <a:lvl9pPr defTabSz="914400" latinLnBrk="1"/>
            </a:lstStyle>
            <a:p>
              <a:pPr algn="ctr" defTabSz="457200" latinLnBrk="0">
                <a:spcBef>
                  <a:spcPts val="600"/>
                </a:spcBef>
              </a:pPr>
              <a:r>
                <a:rPr lang="en-US" sz="2000" b="1" dirty="0">
                  <a:solidFill>
                    <a:schemeClr val="tx1"/>
                  </a:solidFill>
                  <a:latin typeface="Atkinson Hyperlegible" pitchFamily="2" charset="77"/>
                  <a:cs typeface="+mn-cs"/>
                </a:rPr>
                <a:t>Quality of care</a:t>
              </a:r>
            </a:p>
            <a:p>
              <a:pPr algn="ctr" defTabSz="457200" latinLnBrk="0">
                <a:spcBef>
                  <a:spcPts val="600"/>
                </a:spcBef>
              </a:pPr>
              <a:r>
                <a:rPr lang="en-US" sz="2000" dirty="0">
                  <a:solidFill>
                    <a:schemeClr val="tx1"/>
                  </a:solidFill>
                  <a:latin typeface="Atkinson Hyperlegible" pitchFamily="2" charset="77"/>
                  <a:cs typeface="+mn-cs"/>
                </a:rPr>
                <a:t>Preserves dignity, respect and provides a supportive environment </a:t>
              </a:r>
            </a:p>
            <a:p>
              <a:pPr algn="ctr" defTabSz="457200" latinLnBrk="0">
                <a:spcBef>
                  <a:spcPts val="600"/>
                </a:spcBef>
                <a:spcAft>
                  <a:spcPts val="600"/>
                </a:spcAft>
              </a:pPr>
              <a:r>
                <a:rPr lang="en-US" sz="2000" dirty="0">
                  <a:solidFill>
                    <a:schemeClr val="tx1"/>
                  </a:solidFill>
                  <a:latin typeface="Atkinson Hyperlegible" pitchFamily="2" charset="77"/>
                  <a:cs typeface="+mn-cs"/>
                </a:rPr>
                <a:t>Healthier more productive communities</a:t>
              </a:r>
            </a:p>
          </p:txBody>
        </p:sp>
      </p:grpSp>
      <p:grpSp>
        <p:nvGrpSpPr>
          <p:cNvPr id="11" name="Group 10">
            <a:extLst>
              <a:ext uri="{FF2B5EF4-FFF2-40B4-BE49-F238E27FC236}">
                <a16:creationId xmlns:a16="http://schemas.microsoft.com/office/drawing/2014/main" id="{6F54F6BD-E730-4F4E-B0B7-27DC6AA16BCA}"/>
              </a:ext>
            </a:extLst>
          </p:cNvPr>
          <p:cNvGrpSpPr/>
          <p:nvPr/>
        </p:nvGrpSpPr>
        <p:grpSpPr>
          <a:xfrm>
            <a:off x="9388252" y="3594874"/>
            <a:ext cx="914400" cy="914400"/>
            <a:chOff x="9388252" y="3594874"/>
            <a:chExt cx="914400" cy="914400"/>
          </a:xfrm>
        </p:grpSpPr>
        <p:sp>
          <p:nvSpPr>
            <p:cNvPr id="78" name="Oval 77">
              <a:extLst>
                <a:ext uri="{FF2B5EF4-FFF2-40B4-BE49-F238E27FC236}">
                  <a16:creationId xmlns:a16="http://schemas.microsoft.com/office/drawing/2014/main" id="{D17D6AC2-B93A-A6E7-D21A-4BA4CD12F9B6}"/>
                </a:ext>
              </a:extLst>
            </p:cNvPr>
            <p:cNvSpPr/>
            <p:nvPr/>
          </p:nvSpPr>
          <p:spPr>
            <a:xfrm>
              <a:off x="9388252" y="3594874"/>
              <a:ext cx="914400" cy="914400"/>
            </a:xfrm>
            <a:prstGeom prst="ellipse">
              <a:avLst/>
            </a:prstGeom>
            <a:solidFill>
              <a:srgbClr val="5B2C8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tkinson Hyperlegible" pitchFamily="2" charset="0"/>
              </a:endParaRPr>
            </a:p>
          </p:txBody>
        </p:sp>
        <p:grpSp>
          <p:nvGrpSpPr>
            <p:cNvPr id="81" name="Group 76">
              <a:extLst>
                <a:ext uri="{FF2B5EF4-FFF2-40B4-BE49-F238E27FC236}">
                  <a16:creationId xmlns:a16="http://schemas.microsoft.com/office/drawing/2014/main" id="{29D2F0BE-FD1D-F832-1BA3-AA1DC2EBF7FC}"/>
                </a:ext>
              </a:extLst>
            </p:cNvPr>
            <p:cNvGrpSpPr>
              <a:grpSpLocks noChangeAspect="1"/>
            </p:cNvGrpSpPr>
            <p:nvPr/>
          </p:nvGrpSpPr>
          <p:grpSpPr bwMode="auto">
            <a:xfrm>
              <a:off x="9591374" y="3851963"/>
              <a:ext cx="508156" cy="400223"/>
              <a:chOff x="15392" y="-2726"/>
              <a:chExt cx="3710" cy="2922"/>
            </a:xfrm>
            <a:solidFill>
              <a:schemeClr val="bg1"/>
            </a:solidFill>
          </p:grpSpPr>
          <p:sp>
            <p:nvSpPr>
              <p:cNvPr id="82" name="Freeform 77">
                <a:extLst>
                  <a:ext uri="{FF2B5EF4-FFF2-40B4-BE49-F238E27FC236}">
                    <a16:creationId xmlns:a16="http://schemas.microsoft.com/office/drawing/2014/main" id="{05FCEE80-882B-3B4C-B64A-FA70DBE4E880}"/>
                  </a:ext>
                </a:extLst>
              </p:cNvPr>
              <p:cNvSpPr>
                <a:spLocks noEditPoints="1"/>
              </p:cNvSpPr>
              <p:nvPr/>
            </p:nvSpPr>
            <p:spPr bwMode="auto">
              <a:xfrm>
                <a:off x="16483" y="-2726"/>
                <a:ext cx="1155" cy="952"/>
              </a:xfrm>
              <a:custGeom>
                <a:avLst/>
                <a:gdLst>
                  <a:gd name="T0" fmla="*/ 8212 w 8912"/>
                  <a:gd name="T1" fmla="*/ 5232 h 7354"/>
                  <a:gd name="T2" fmla="*/ 8066 w 8912"/>
                  <a:gd name="T3" fmla="*/ 5377 h 7354"/>
                  <a:gd name="T4" fmla="*/ 846 w 8912"/>
                  <a:gd name="T5" fmla="*/ 5377 h 7354"/>
                  <a:gd name="T6" fmla="*/ 700 w 8912"/>
                  <a:gd name="T7" fmla="*/ 5232 h 7354"/>
                  <a:gd name="T8" fmla="*/ 700 w 8912"/>
                  <a:gd name="T9" fmla="*/ 1234 h 7354"/>
                  <a:gd name="T10" fmla="*/ 846 w 8912"/>
                  <a:gd name="T11" fmla="*/ 1090 h 7354"/>
                  <a:gd name="T12" fmla="*/ 8066 w 8912"/>
                  <a:gd name="T13" fmla="*/ 1090 h 7354"/>
                  <a:gd name="T14" fmla="*/ 8212 w 8912"/>
                  <a:gd name="T15" fmla="*/ 1234 h 7354"/>
                  <a:gd name="T16" fmla="*/ 8212 w 8912"/>
                  <a:gd name="T17" fmla="*/ 5232 h 7354"/>
                  <a:gd name="T18" fmla="*/ 8417 w 8912"/>
                  <a:gd name="T19" fmla="*/ 0 h 7354"/>
                  <a:gd name="T20" fmla="*/ 495 w 8912"/>
                  <a:gd name="T21" fmla="*/ 0 h 7354"/>
                  <a:gd name="T22" fmla="*/ 0 w 8912"/>
                  <a:gd name="T23" fmla="*/ 496 h 7354"/>
                  <a:gd name="T24" fmla="*/ 0 w 8912"/>
                  <a:gd name="T25" fmla="*/ 6859 h 7354"/>
                  <a:gd name="T26" fmla="*/ 495 w 8912"/>
                  <a:gd name="T27" fmla="*/ 7354 h 7354"/>
                  <a:gd name="T28" fmla="*/ 8417 w 8912"/>
                  <a:gd name="T29" fmla="*/ 7354 h 7354"/>
                  <a:gd name="T30" fmla="*/ 8912 w 8912"/>
                  <a:gd name="T31" fmla="*/ 6859 h 7354"/>
                  <a:gd name="T32" fmla="*/ 8912 w 8912"/>
                  <a:gd name="T33" fmla="*/ 496 h 7354"/>
                  <a:gd name="T34" fmla="*/ 8417 w 8912"/>
                  <a:gd name="T35" fmla="*/ 0 h 7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12" h="7354">
                    <a:moveTo>
                      <a:pt x="8212" y="5232"/>
                    </a:moveTo>
                    <a:cubicBezTo>
                      <a:pt x="8212" y="5312"/>
                      <a:pt x="8147" y="5377"/>
                      <a:pt x="8066" y="5377"/>
                    </a:cubicBezTo>
                    <a:lnTo>
                      <a:pt x="846" y="5377"/>
                    </a:lnTo>
                    <a:cubicBezTo>
                      <a:pt x="765" y="5377"/>
                      <a:pt x="700" y="5312"/>
                      <a:pt x="700" y="5232"/>
                    </a:cubicBezTo>
                    <a:lnTo>
                      <a:pt x="700" y="1234"/>
                    </a:lnTo>
                    <a:cubicBezTo>
                      <a:pt x="700" y="1154"/>
                      <a:pt x="765" y="1090"/>
                      <a:pt x="846" y="1090"/>
                    </a:cubicBezTo>
                    <a:lnTo>
                      <a:pt x="8066" y="1090"/>
                    </a:lnTo>
                    <a:cubicBezTo>
                      <a:pt x="8147" y="1090"/>
                      <a:pt x="8212" y="1154"/>
                      <a:pt x="8212" y="1234"/>
                    </a:cubicBezTo>
                    <a:lnTo>
                      <a:pt x="8212" y="5232"/>
                    </a:lnTo>
                    <a:close/>
                    <a:moveTo>
                      <a:pt x="8417" y="0"/>
                    </a:moveTo>
                    <a:lnTo>
                      <a:pt x="495" y="0"/>
                    </a:lnTo>
                    <a:cubicBezTo>
                      <a:pt x="221" y="0"/>
                      <a:pt x="0" y="223"/>
                      <a:pt x="0" y="496"/>
                    </a:cubicBezTo>
                    <a:lnTo>
                      <a:pt x="0" y="6859"/>
                    </a:lnTo>
                    <a:cubicBezTo>
                      <a:pt x="0" y="7132"/>
                      <a:pt x="221" y="7354"/>
                      <a:pt x="495" y="7354"/>
                    </a:cubicBezTo>
                    <a:lnTo>
                      <a:pt x="8417" y="7354"/>
                    </a:lnTo>
                    <a:cubicBezTo>
                      <a:pt x="8690" y="7354"/>
                      <a:pt x="8912" y="7132"/>
                      <a:pt x="8912" y="6859"/>
                    </a:cubicBezTo>
                    <a:lnTo>
                      <a:pt x="8912" y="496"/>
                    </a:lnTo>
                    <a:cubicBezTo>
                      <a:pt x="8912" y="223"/>
                      <a:pt x="8690" y="0"/>
                      <a:pt x="84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78">
                <a:extLst>
                  <a:ext uri="{FF2B5EF4-FFF2-40B4-BE49-F238E27FC236}">
                    <a16:creationId xmlns:a16="http://schemas.microsoft.com/office/drawing/2014/main" id="{88F92707-CFB4-8050-45CF-25BC43ACA59B}"/>
                  </a:ext>
                </a:extLst>
              </p:cNvPr>
              <p:cNvSpPr>
                <a:spLocks/>
              </p:cNvSpPr>
              <p:nvPr/>
            </p:nvSpPr>
            <p:spPr bwMode="auto">
              <a:xfrm>
                <a:off x="16635" y="-2506"/>
                <a:ext cx="849" cy="420"/>
              </a:xfrm>
              <a:custGeom>
                <a:avLst/>
                <a:gdLst>
                  <a:gd name="T0" fmla="*/ 5389 w 6560"/>
                  <a:gd name="T1" fmla="*/ 1594 h 3243"/>
                  <a:gd name="T2" fmla="*/ 5388 w 6560"/>
                  <a:gd name="T3" fmla="*/ 1593 h 3243"/>
                  <a:gd name="T4" fmla="*/ 5039 w 6560"/>
                  <a:gd name="T5" fmla="*/ 1015 h 3243"/>
                  <a:gd name="T6" fmla="*/ 4868 w 6560"/>
                  <a:gd name="T7" fmla="*/ 930 h 3243"/>
                  <a:gd name="T8" fmla="*/ 4718 w 6560"/>
                  <a:gd name="T9" fmla="*/ 1049 h 3243"/>
                  <a:gd name="T10" fmla="*/ 4212 w 6560"/>
                  <a:gd name="T11" fmla="*/ 2499 h 3243"/>
                  <a:gd name="T12" fmla="*/ 4208 w 6560"/>
                  <a:gd name="T13" fmla="*/ 2499 h 3243"/>
                  <a:gd name="T14" fmla="*/ 3450 w 6560"/>
                  <a:gd name="T15" fmla="*/ 127 h 3243"/>
                  <a:gd name="T16" fmla="*/ 3287 w 6560"/>
                  <a:gd name="T17" fmla="*/ 3 h 3243"/>
                  <a:gd name="T18" fmla="*/ 3115 w 6560"/>
                  <a:gd name="T19" fmla="*/ 115 h 3243"/>
                  <a:gd name="T20" fmla="*/ 2449 w 6560"/>
                  <a:gd name="T21" fmla="*/ 1774 h 3243"/>
                  <a:gd name="T22" fmla="*/ 2446 w 6560"/>
                  <a:gd name="T23" fmla="*/ 1774 h 3243"/>
                  <a:gd name="T24" fmla="*/ 1984 w 6560"/>
                  <a:gd name="T25" fmla="*/ 817 h 3243"/>
                  <a:gd name="T26" fmla="*/ 1831 w 6560"/>
                  <a:gd name="T27" fmla="*/ 717 h 3243"/>
                  <a:gd name="T28" fmla="*/ 1670 w 6560"/>
                  <a:gd name="T29" fmla="*/ 804 h 3243"/>
                  <a:gd name="T30" fmla="*/ 1206 w 6560"/>
                  <a:gd name="T31" fmla="*/ 1593 h 3243"/>
                  <a:gd name="T32" fmla="*/ 1204 w 6560"/>
                  <a:gd name="T33" fmla="*/ 1594 h 3243"/>
                  <a:gd name="T34" fmla="*/ 49 w 6560"/>
                  <a:gd name="T35" fmla="*/ 1594 h 3243"/>
                  <a:gd name="T36" fmla="*/ 0 w 6560"/>
                  <a:gd name="T37" fmla="*/ 1642 h 3243"/>
                  <a:gd name="T38" fmla="*/ 0 w 6560"/>
                  <a:gd name="T39" fmla="*/ 1901 h 3243"/>
                  <a:gd name="T40" fmla="*/ 49 w 6560"/>
                  <a:gd name="T41" fmla="*/ 1950 h 3243"/>
                  <a:gd name="T42" fmla="*/ 1307 w 6560"/>
                  <a:gd name="T43" fmla="*/ 1950 h 3243"/>
                  <a:gd name="T44" fmla="*/ 1460 w 6560"/>
                  <a:gd name="T45" fmla="*/ 1862 h 3243"/>
                  <a:gd name="T46" fmla="*/ 1807 w 6560"/>
                  <a:gd name="T47" fmla="*/ 1274 h 3243"/>
                  <a:gd name="T48" fmla="*/ 1810 w 6560"/>
                  <a:gd name="T49" fmla="*/ 1274 h 3243"/>
                  <a:gd name="T50" fmla="*/ 2303 w 6560"/>
                  <a:gd name="T51" fmla="*/ 2295 h 3243"/>
                  <a:gd name="T52" fmla="*/ 2469 w 6560"/>
                  <a:gd name="T53" fmla="*/ 2395 h 3243"/>
                  <a:gd name="T54" fmla="*/ 2628 w 6560"/>
                  <a:gd name="T55" fmla="*/ 2284 h 3243"/>
                  <a:gd name="T56" fmla="*/ 3260 w 6560"/>
                  <a:gd name="T57" fmla="*/ 710 h 3243"/>
                  <a:gd name="T58" fmla="*/ 3263 w 6560"/>
                  <a:gd name="T59" fmla="*/ 710 h 3243"/>
                  <a:gd name="T60" fmla="*/ 4033 w 6560"/>
                  <a:gd name="T61" fmla="*/ 3120 h 3243"/>
                  <a:gd name="T62" fmla="*/ 4201 w 6560"/>
                  <a:gd name="T63" fmla="*/ 3243 h 3243"/>
                  <a:gd name="T64" fmla="*/ 4201 w 6560"/>
                  <a:gd name="T65" fmla="*/ 3243 h 3243"/>
                  <a:gd name="T66" fmla="*/ 4371 w 6560"/>
                  <a:gd name="T67" fmla="*/ 3122 h 3243"/>
                  <a:gd name="T68" fmla="*/ 4928 w 6560"/>
                  <a:gd name="T69" fmla="*/ 1527 h 3243"/>
                  <a:gd name="T70" fmla="*/ 4931 w 6560"/>
                  <a:gd name="T71" fmla="*/ 1526 h 3243"/>
                  <a:gd name="T72" fmla="*/ 5135 w 6560"/>
                  <a:gd name="T73" fmla="*/ 1863 h 3243"/>
                  <a:gd name="T74" fmla="*/ 5289 w 6560"/>
                  <a:gd name="T75" fmla="*/ 1950 h 3243"/>
                  <a:gd name="T76" fmla="*/ 6511 w 6560"/>
                  <a:gd name="T77" fmla="*/ 1950 h 3243"/>
                  <a:gd name="T78" fmla="*/ 6560 w 6560"/>
                  <a:gd name="T79" fmla="*/ 1901 h 3243"/>
                  <a:gd name="T80" fmla="*/ 6560 w 6560"/>
                  <a:gd name="T81" fmla="*/ 1642 h 3243"/>
                  <a:gd name="T82" fmla="*/ 6511 w 6560"/>
                  <a:gd name="T83" fmla="*/ 1594 h 3243"/>
                  <a:gd name="T84" fmla="*/ 5389 w 6560"/>
                  <a:gd name="T85" fmla="*/ 1594 h 3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60" h="3243">
                    <a:moveTo>
                      <a:pt x="5389" y="1594"/>
                    </a:moveTo>
                    <a:lnTo>
                      <a:pt x="5388" y="1593"/>
                    </a:lnTo>
                    <a:lnTo>
                      <a:pt x="5039" y="1015"/>
                    </a:lnTo>
                    <a:cubicBezTo>
                      <a:pt x="5003" y="956"/>
                      <a:pt x="4937" y="924"/>
                      <a:pt x="4868" y="930"/>
                    </a:cubicBezTo>
                    <a:cubicBezTo>
                      <a:pt x="4799" y="938"/>
                      <a:pt x="4741" y="984"/>
                      <a:pt x="4718" y="1049"/>
                    </a:cubicBezTo>
                    <a:lnTo>
                      <a:pt x="4212" y="2499"/>
                    </a:lnTo>
                    <a:cubicBezTo>
                      <a:pt x="4211" y="2500"/>
                      <a:pt x="4209" y="2500"/>
                      <a:pt x="4208" y="2499"/>
                    </a:cubicBezTo>
                    <a:lnTo>
                      <a:pt x="3450" y="127"/>
                    </a:lnTo>
                    <a:cubicBezTo>
                      <a:pt x="3427" y="55"/>
                      <a:pt x="3362" y="6"/>
                      <a:pt x="3287" y="3"/>
                    </a:cubicBezTo>
                    <a:cubicBezTo>
                      <a:pt x="3210" y="0"/>
                      <a:pt x="3143" y="45"/>
                      <a:pt x="3115" y="115"/>
                    </a:cubicBezTo>
                    <a:lnTo>
                      <a:pt x="2449" y="1774"/>
                    </a:lnTo>
                    <a:cubicBezTo>
                      <a:pt x="2449" y="1775"/>
                      <a:pt x="2447" y="1775"/>
                      <a:pt x="2446" y="1774"/>
                    </a:cubicBezTo>
                    <a:lnTo>
                      <a:pt x="1984" y="817"/>
                    </a:lnTo>
                    <a:cubicBezTo>
                      <a:pt x="1956" y="758"/>
                      <a:pt x="1897" y="719"/>
                      <a:pt x="1831" y="717"/>
                    </a:cubicBezTo>
                    <a:cubicBezTo>
                      <a:pt x="1767" y="714"/>
                      <a:pt x="1704" y="747"/>
                      <a:pt x="1670" y="804"/>
                    </a:cubicBezTo>
                    <a:lnTo>
                      <a:pt x="1206" y="1593"/>
                    </a:lnTo>
                    <a:cubicBezTo>
                      <a:pt x="1206" y="1593"/>
                      <a:pt x="1205" y="1594"/>
                      <a:pt x="1204" y="1594"/>
                    </a:cubicBezTo>
                    <a:lnTo>
                      <a:pt x="49" y="1594"/>
                    </a:lnTo>
                    <a:cubicBezTo>
                      <a:pt x="22" y="1594"/>
                      <a:pt x="0" y="1615"/>
                      <a:pt x="0" y="1642"/>
                    </a:cubicBezTo>
                    <a:lnTo>
                      <a:pt x="0" y="1901"/>
                    </a:lnTo>
                    <a:cubicBezTo>
                      <a:pt x="0" y="1928"/>
                      <a:pt x="22" y="1950"/>
                      <a:pt x="49" y="1950"/>
                    </a:cubicBezTo>
                    <a:lnTo>
                      <a:pt x="1307" y="1950"/>
                    </a:lnTo>
                    <a:cubicBezTo>
                      <a:pt x="1370" y="1950"/>
                      <a:pt x="1428" y="1916"/>
                      <a:pt x="1460" y="1862"/>
                    </a:cubicBezTo>
                    <a:lnTo>
                      <a:pt x="1807" y="1274"/>
                    </a:lnTo>
                    <a:cubicBezTo>
                      <a:pt x="1807" y="1273"/>
                      <a:pt x="1809" y="1273"/>
                      <a:pt x="1810" y="1274"/>
                    </a:cubicBezTo>
                    <a:lnTo>
                      <a:pt x="2303" y="2295"/>
                    </a:lnTo>
                    <a:cubicBezTo>
                      <a:pt x="2333" y="2359"/>
                      <a:pt x="2398" y="2399"/>
                      <a:pt x="2469" y="2395"/>
                    </a:cubicBezTo>
                    <a:cubicBezTo>
                      <a:pt x="2540" y="2393"/>
                      <a:pt x="2602" y="2349"/>
                      <a:pt x="2628" y="2284"/>
                    </a:cubicBezTo>
                    <a:lnTo>
                      <a:pt x="3260" y="710"/>
                    </a:lnTo>
                    <a:cubicBezTo>
                      <a:pt x="3260" y="709"/>
                      <a:pt x="3262" y="709"/>
                      <a:pt x="3263" y="710"/>
                    </a:cubicBezTo>
                    <a:lnTo>
                      <a:pt x="4033" y="3120"/>
                    </a:lnTo>
                    <a:cubicBezTo>
                      <a:pt x="4057" y="3193"/>
                      <a:pt x="4125" y="3243"/>
                      <a:pt x="4201" y="3243"/>
                    </a:cubicBezTo>
                    <a:lnTo>
                      <a:pt x="4201" y="3243"/>
                    </a:lnTo>
                    <a:cubicBezTo>
                      <a:pt x="4278" y="3243"/>
                      <a:pt x="4346" y="3194"/>
                      <a:pt x="4371" y="3122"/>
                    </a:cubicBezTo>
                    <a:lnTo>
                      <a:pt x="4928" y="1527"/>
                    </a:lnTo>
                    <a:cubicBezTo>
                      <a:pt x="4929" y="1525"/>
                      <a:pt x="4931" y="1525"/>
                      <a:pt x="4931" y="1526"/>
                    </a:cubicBezTo>
                    <a:lnTo>
                      <a:pt x="5135" y="1863"/>
                    </a:lnTo>
                    <a:cubicBezTo>
                      <a:pt x="5167" y="1917"/>
                      <a:pt x="5226" y="1950"/>
                      <a:pt x="5289" y="1950"/>
                    </a:cubicBezTo>
                    <a:lnTo>
                      <a:pt x="6511" y="1950"/>
                    </a:lnTo>
                    <a:cubicBezTo>
                      <a:pt x="6538" y="1950"/>
                      <a:pt x="6560" y="1928"/>
                      <a:pt x="6560" y="1901"/>
                    </a:cubicBezTo>
                    <a:lnTo>
                      <a:pt x="6560" y="1642"/>
                    </a:lnTo>
                    <a:cubicBezTo>
                      <a:pt x="6560" y="1615"/>
                      <a:pt x="6538" y="1594"/>
                      <a:pt x="6511" y="1594"/>
                    </a:cubicBezTo>
                    <a:lnTo>
                      <a:pt x="5389" y="159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79">
                <a:extLst>
                  <a:ext uri="{FF2B5EF4-FFF2-40B4-BE49-F238E27FC236}">
                    <a16:creationId xmlns:a16="http://schemas.microsoft.com/office/drawing/2014/main" id="{19EB95C0-44EC-14A3-9FC7-708D2786AFDA}"/>
                  </a:ext>
                </a:extLst>
              </p:cNvPr>
              <p:cNvSpPr>
                <a:spLocks noChangeArrowheads="1"/>
              </p:cNvSpPr>
              <p:nvPr/>
            </p:nvSpPr>
            <p:spPr bwMode="auto">
              <a:xfrm>
                <a:off x="15554" y="-1893"/>
                <a:ext cx="635" cy="63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0">
                <a:extLst>
                  <a:ext uri="{FF2B5EF4-FFF2-40B4-BE49-F238E27FC236}">
                    <a16:creationId xmlns:a16="http://schemas.microsoft.com/office/drawing/2014/main" id="{EDA96A2B-E7C6-38F1-7CE8-CCD6A3F6BDF0}"/>
                  </a:ext>
                </a:extLst>
              </p:cNvPr>
              <p:cNvSpPr>
                <a:spLocks/>
              </p:cNvSpPr>
              <p:nvPr/>
            </p:nvSpPr>
            <p:spPr bwMode="auto">
              <a:xfrm>
                <a:off x="16092" y="-1482"/>
                <a:ext cx="828" cy="576"/>
              </a:xfrm>
              <a:custGeom>
                <a:avLst/>
                <a:gdLst>
                  <a:gd name="T0" fmla="*/ 6393 w 6393"/>
                  <a:gd name="T1" fmla="*/ 1125 h 4452"/>
                  <a:gd name="T2" fmla="*/ 6393 w 6393"/>
                  <a:gd name="T3" fmla="*/ 4335 h 4452"/>
                  <a:gd name="T4" fmla="*/ 6276 w 6393"/>
                  <a:gd name="T5" fmla="*/ 4452 h 4452"/>
                  <a:gd name="T6" fmla="*/ 4407 w 6393"/>
                  <a:gd name="T7" fmla="*/ 4452 h 4452"/>
                  <a:gd name="T8" fmla="*/ 4276 w 6393"/>
                  <a:gd name="T9" fmla="*/ 4425 h 4452"/>
                  <a:gd name="T10" fmla="*/ 257 w 6393"/>
                  <a:gd name="T11" fmla="*/ 2639 h 4452"/>
                  <a:gd name="T12" fmla="*/ 162 w 6393"/>
                  <a:gd name="T13" fmla="*/ 2115 h 4452"/>
                  <a:gd name="T14" fmla="*/ 965 w 6393"/>
                  <a:gd name="T15" fmla="*/ 1328 h 4452"/>
                  <a:gd name="T16" fmla="*/ 4085 w 6393"/>
                  <a:gd name="T17" fmla="*/ 381 h 4452"/>
                  <a:gd name="T18" fmla="*/ 6308 w 6393"/>
                  <a:gd name="T19" fmla="*/ 1012 h 4452"/>
                  <a:gd name="T20" fmla="*/ 6393 w 6393"/>
                  <a:gd name="T21" fmla="*/ 1125 h 4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93" h="4452">
                    <a:moveTo>
                      <a:pt x="6393" y="1125"/>
                    </a:moveTo>
                    <a:lnTo>
                      <a:pt x="6393" y="4335"/>
                    </a:lnTo>
                    <a:cubicBezTo>
                      <a:pt x="6393" y="4400"/>
                      <a:pt x="6341" y="4452"/>
                      <a:pt x="6276" y="4452"/>
                    </a:cubicBezTo>
                    <a:lnTo>
                      <a:pt x="4407" y="4452"/>
                    </a:lnTo>
                    <a:cubicBezTo>
                      <a:pt x="4361" y="4452"/>
                      <a:pt x="4317" y="4443"/>
                      <a:pt x="4276" y="4425"/>
                    </a:cubicBezTo>
                    <a:lnTo>
                      <a:pt x="257" y="2639"/>
                    </a:lnTo>
                    <a:cubicBezTo>
                      <a:pt x="49" y="2546"/>
                      <a:pt x="0" y="2274"/>
                      <a:pt x="162" y="2115"/>
                    </a:cubicBezTo>
                    <a:lnTo>
                      <a:pt x="965" y="1328"/>
                    </a:lnTo>
                    <a:cubicBezTo>
                      <a:pt x="1795" y="517"/>
                      <a:pt x="2989" y="0"/>
                      <a:pt x="4085" y="381"/>
                    </a:cubicBezTo>
                    <a:lnTo>
                      <a:pt x="6308" y="1012"/>
                    </a:lnTo>
                    <a:cubicBezTo>
                      <a:pt x="6359" y="1027"/>
                      <a:pt x="6393" y="1073"/>
                      <a:pt x="6393" y="1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1">
                <a:extLst>
                  <a:ext uri="{FF2B5EF4-FFF2-40B4-BE49-F238E27FC236}">
                    <a16:creationId xmlns:a16="http://schemas.microsoft.com/office/drawing/2014/main" id="{FBF41B77-E95C-E54A-CEF9-983DC4A1DFD8}"/>
                  </a:ext>
                </a:extLst>
              </p:cNvPr>
              <p:cNvSpPr>
                <a:spLocks/>
              </p:cNvSpPr>
              <p:nvPr/>
            </p:nvSpPr>
            <p:spPr bwMode="auto">
              <a:xfrm>
                <a:off x="15392" y="-1323"/>
                <a:ext cx="3710" cy="1519"/>
              </a:xfrm>
              <a:custGeom>
                <a:avLst/>
                <a:gdLst>
                  <a:gd name="T0" fmla="*/ 24272 w 28645"/>
                  <a:gd name="T1" fmla="*/ 0 h 11723"/>
                  <a:gd name="T2" fmla="*/ 13091 w 28645"/>
                  <a:gd name="T3" fmla="*/ 0 h 11723"/>
                  <a:gd name="T4" fmla="*/ 12927 w 28645"/>
                  <a:gd name="T5" fmla="*/ 164 h 11723"/>
                  <a:gd name="T6" fmla="*/ 12927 w 28645"/>
                  <a:gd name="T7" fmla="*/ 4118 h 11723"/>
                  <a:gd name="T8" fmla="*/ 12669 w 28645"/>
                  <a:gd name="T9" fmla="*/ 4377 h 11723"/>
                  <a:gd name="T10" fmla="*/ 9307 w 28645"/>
                  <a:gd name="T11" fmla="*/ 4381 h 11723"/>
                  <a:gd name="T12" fmla="*/ 9054 w 28645"/>
                  <a:gd name="T13" fmla="*/ 4317 h 11723"/>
                  <a:gd name="T14" fmla="*/ 2525 w 28645"/>
                  <a:gd name="T15" fmla="*/ 1289 h 11723"/>
                  <a:gd name="T16" fmla="*/ 959 w 28645"/>
                  <a:gd name="T17" fmla="*/ 889 h 11723"/>
                  <a:gd name="T18" fmla="*/ 479 w 28645"/>
                  <a:gd name="T19" fmla="*/ 889 h 11723"/>
                  <a:gd name="T20" fmla="*/ 0 w 28645"/>
                  <a:gd name="T21" fmla="*/ 1369 h 11723"/>
                  <a:gd name="T22" fmla="*/ 0 w 28645"/>
                  <a:gd name="T23" fmla="*/ 8060 h 11723"/>
                  <a:gd name="T24" fmla="*/ 0 w 28645"/>
                  <a:gd name="T25" fmla="*/ 8384 h 11723"/>
                  <a:gd name="T26" fmla="*/ 0 w 28645"/>
                  <a:gd name="T27" fmla="*/ 11252 h 11723"/>
                  <a:gd name="T28" fmla="*/ 471 w 28645"/>
                  <a:gd name="T29" fmla="*/ 11723 h 11723"/>
                  <a:gd name="T30" fmla="*/ 1476 w 28645"/>
                  <a:gd name="T31" fmla="*/ 11723 h 11723"/>
                  <a:gd name="T32" fmla="*/ 1947 w 28645"/>
                  <a:gd name="T33" fmla="*/ 11252 h 11723"/>
                  <a:gd name="T34" fmla="*/ 1947 w 28645"/>
                  <a:gd name="T35" fmla="*/ 9401 h 11723"/>
                  <a:gd name="T36" fmla="*/ 2175 w 28645"/>
                  <a:gd name="T37" fmla="*/ 9174 h 11723"/>
                  <a:gd name="T38" fmla="*/ 26470 w 28645"/>
                  <a:gd name="T39" fmla="*/ 9174 h 11723"/>
                  <a:gd name="T40" fmla="*/ 26698 w 28645"/>
                  <a:gd name="T41" fmla="*/ 9401 h 11723"/>
                  <a:gd name="T42" fmla="*/ 26698 w 28645"/>
                  <a:gd name="T43" fmla="*/ 11252 h 11723"/>
                  <a:gd name="T44" fmla="*/ 27169 w 28645"/>
                  <a:gd name="T45" fmla="*/ 11723 h 11723"/>
                  <a:gd name="T46" fmla="*/ 28174 w 28645"/>
                  <a:gd name="T47" fmla="*/ 11723 h 11723"/>
                  <a:gd name="T48" fmla="*/ 28645 w 28645"/>
                  <a:gd name="T49" fmla="*/ 11252 h 11723"/>
                  <a:gd name="T50" fmla="*/ 28645 w 28645"/>
                  <a:gd name="T51" fmla="*/ 8158 h 11723"/>
                  <a:gd name="T52" fmla="*/ 28645 w 28645"/>
                  <a:gd name="T53" fmla="*/ 8060 h 11723"/>
                  <a:gd name="T54" fmla="*/ 28645 w 28645"/>
                  <a:gd name="T55" fmla="*/ 7597 h 11723"/>
                  <a:gd name="T56" fmla="*/ 28645 w 28645"/>
                  <a:gd name="T57" fmla="*/ 4859 h 11723"/>
                  <a:gd name="T58" fmla="*/ 28645 w 28645"/>
                  <a:gd name="T59" fmla="*/ 4374 h 11723"/>
                  <a:gd name="T60" fmla="*/ 24272 w 28645"/>
                  <a:gd name="T61" fmla="*/ 0 h 1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645" h="11723">
                    <a:moveTo>
                      <a:pt x="24272" y="0"/>
                    </a:moveTo>
                    <a:lnTo>
                      <a:pt x="13091" y="0"/>
                    </a:lnTo>
                    <a:cubicBezTo>
                      <a:pt x="13001" y="0"/>
                      <a:pt x="12927" y="73"/>
                      <a:pt x="12927" y="164"/>
                    </a:cubicBezTo>
                    <a:lnTo>
                      <a:pt x="12927" y="4118"/>
                    </a:lnTo>
                    <a:cubicBezTo>
                      <a:pt x="12927" y="4261"/>
                      <a:pt x="12812" y="4377"/>
                      <a:pt x="12669" y="4377"/>
                    </a:cubicBezTo>
                    <a:lnTo>
                      <a:pt x="9307" y="4381"/>
                    </a:lnTo>
                    <a:cubicBezTo>
                      <a:pt x="9219" y="4381"/>
                      <a:pt x="9132" y="4359"/>
                      <a:pt x="9054" y="4317"/>
                    </a:cubicBezTo>
                    <a:lnTo>
                      <a:pt x="2525" y="1289"/>
                    </a:lnTo>
                    <a:cubicBezTo>
                      <a:pt x="2045" y="1027"/>
                      <a:pt x="1507" y="889"/>
                      <a:pt x="959" y="889"/>
                    </a:cubicBezTo>
                    <a:lnTo>
                      <a:pt x="479" y="889"/>
                    </a:lnTo>
                    <a:cubicBezTo>
                      <a:pt x="215" y="889"/>
                      <a:pt x="0" y="1104"/>
                      <a:pt x="0" y="1369"/>
                    </a:cubicBezTo>
                    <a:lnTo>
                      <a:pt x="0" y="8060"/>
                    </a:lnTo>
                    <a:lnTo>
                      <a:pt x="0" y="8384"/>
                    </a:lnTo>
                    <a:lnTo>
                      <a:pt x="0" y="11252"/>
                    </a:lnTo>
                    <a:cubicBezTo>
                      <a:pt x="0" y="11512"/>
                      <a:pt x="211" y="11723"/>
                      <a:pt x="471" y="11723"/>
                    </a:cubicBezTo>
                    <a:lnTo>
                      <a:pt x="1476" y="11723"/>
                    </a:lnTo>
                    <a:cubicBezTo>
                      <a:pt x="1736" y="11723"/>
                      <a:pt x="1947" y="11512"/>
                      <a:pt x="1947" y="11252"/>
                    </a:cubicBezTo>
                    <a:lnTo>
                      <a:pt x="1947" y="9401"/>
                    </a:lnTo>
                    <a:cubicBezTo>
                      <a:pt x="1947" y="9276"/>
                      <a:pt x="2049" y="9174"/>
                      <a:pt x="2175" y="9174"/>
                    </a:cubicBezTo>
                    <a:lnTo>
                      <a:pt x="26470" y="9174"/>
                    </a:lnTo>
                    <a:cubicBezTo>
                      <a:pt x="26596" y="9174"/>
                      <a:pt x="26698" y="9276"/>
                      <a:pt x="26698" y="9401"/>
                    </a:cubicBezTo>
                    <a:lnTo>
                      <a:pt x="26698" y="11252"/>
                    </a:lnTo>
                    <a:cubicBezTo>
                      <a:pt x="26698" y="11512"/>
                      <a:pt x="26909" y="11723"/>
                      <a:pt x="27169" y="11723"/>
                    </a:cubicBezTo>
                    <a:lnTo>
                      <a:pt x="28174" y="11723"/>
                    </a:lnTo>
                    <a:cubicBezTo>
                      <a:pt x="28434" y="11723"/>
                      <a:pt x="28645" y="11512"/>
                      <a:pt x="28645" y="11252"/>
                    </a:cubicBezTo>
                    <a:lnTo>
                      <a:pt x="28645" y="8158"/>
                    </a:lnTo>
                    <a:lnTo>
                      <a:pt x="28645" y="8060"/>
                    </a:lnTo>
                    <a:lnTo>
                      <a:pt x="28645" y="7597"/>
                    </a:lnTo>
                    <a:lnTo>
                      <a:pt x="28645" y="4859"/>
                    </a:lnTo>
                    <a:lnTo>
                      <a:pt x="28645" y="4374"/>
                    </a:lnTo>
                    <a:cubicBezTo>
                      <a:pt x="28645" y="1958"/>
                      <a:pt x="26687" y="0"/>
                      <a:pt x="2427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 name="Group 19">
            <a:extLst>
              <a:ext uri="{FF2B5EF4-FFF2-40B4-BE49-F238E27FC236}">
                <a16:creationId xmlns:a16="http://schemas.microsoft.com/office/drawing/2014/main" id="{F67983B4-D404-4D66-B669-A3341B5091B2}"/>
              </a:ext>
            </a:extLst>
          </p:cNvPr>
          <p:cNvGrpSpPr/>
          <p:nvPr/>
        </p:nvGrpSpPr>
        <p:grpSpPr>
          <a:xfrm>
            <a:off x="4404703" y="4048398"/>
            <a:ext cx="3252932" cy="2580999"/>
            <a:chOff x="4129367" y="4048398"/>
            <a:chExt cx="3252932" cy="2580999"/>
          </a:xfrm>
        </p:grpSpPr>
        <p:sp>
          <p:nvSpPr>
            <p:cNvPr id="87" name="Rectangle 86">
              <a:extLst>
                <a:ext uri="{FF2B5EF4-FFF2-40B4-BE49-F238E27FC236}">
                  <a16:creationId xmlns:a16="http://schemas.microsoft.com/office/drawing/2014/main" id="{1D047FA9-F9A0-F321-B13E-48D23A2F5600}"/>
                </a:ext>
              </a:extLst>
            </p:cNvPr>
            <p:cNvSpPr/>
            <p:nvPr/>
          </p:nvSpPr>
          <p:spPr>
            <a:xfrm rot="16200000">
              <a:off x="4465333" y="3712432"/>
              <a:ext cx="2580999" cy="3252932"/>
            </a:xfrm>
            <a:prstGeom prst="rect">
              <a:avLst/>
            </a:prstGeom>
            <a:gradFill>
              <a:gsLst>
                <a:gs pos="0">
                  <a:schemeClr val="bg1">
                    <a:alpha val="50000"/>
                  </a:schemeClr>
                </a:gs>
                <a:gs pos="100000">
                  <a:schemeClr val="bg1"/>
                </a:gs>
              </a:gsLst>
              <a:lin ang="0" scaled="1"/>
            </a:gradFill>
            <a:ln w="12700">
              <a:gradFill flip="none" rotWithShape="1">
                <a:gsLst>
                  <a:gs pos="51000">
                    <a:srgbClr val="A6228C"/>
                  </a:gs>
                  <a:gs pos="0">
                    <a:schemeClr val="bg1"/>
                  </a:gs>
                  <a:gs pos="100000">
                    <a:srgbClr val="A6228C"/>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sp>
          <p:nvSpPr>
            <p:cNvPr id="88" name="TextBox 87">
              <a:extLst>
                <a:ext uri="{FF2B5EF4-FFF2-40B4-BE49-F238E27FC236}">
                  <a16:creationId xmlns:a16="http://schemas.microsoft.com/office/drawing/2014/main" id="{A3EF0FA4-E770-4E59-8393-56286A122AB0}"/>
                </a:ext>
              </a:extLst>
            </p:cNvPr>
            <p:cNvSpPr txBox="1"/>
            <p:nvPr/>
          </p:nvSpPr>
          <p:spPr>
            <a:xfrm>
              <a:off x="4227910" y="4524167"/>
              <a:ext cx="3064103" cy="2015936"/>
            </a:xfrm>
            <a:prstGeom prst="rect">
              <a:avLst/>
            </a:prstGeom>
            <a:noFill/>
            <a:effectLst/>
          </p:spPr>
          <p:txBody>
            <a:bodyPr wrap="square">
              <a:spAutoFit/>
            </a:bodyPr>
            <a:lstStyle>
              <a:defPPr>
                <a:defRPr lang="en-US"/>
              </a:defPPr>
              <a:lvl1pPr defTabSz="914400" latinLnBrk="1">
                <a:defRPr>
                  <a:solidFill>
                    <a:srgbClr val="292929"/>
                  </a:solidFill>
                  <a:latin typeface="Atkinson Hyperlegible" pitchFamily="2" charset="0"/>
                  <a:cs typeface="Arial" pitchFamily="34" charset="0"/>
                </a:defRPr>
              </a:lvl1pPr>
              <a:lvl2pPr defTabSz="914400" latinLnBrk="1"/>
              <a:lvl3pPr defTabSz="914400" latinLnBrk="1"/>
              <a:lvl4pPr defTabSz="914400" latinLnBrk="1"/>
              <a:lvl5pPr defTabSz="914400" latinLnBrk="1"/>
              <a:lvl6pPr defTabSz="914400" latinLnBrk="1"/>
              <a:lvl7pPr defTabSz="914400" latinLnBrk="1"/>
              <a:lvl8pPr defTabSz="914400" latinLnBrk="1"/>
              <a:lvl9pPr defTabSz="914400" latinLnBrk="1"/>
            </a:lstStyle>
            <a:p>
              <a:pPr algn="ctr" defTabSz="457200" latinLnBrk="0">
                <a:spcBef>
                  <a:spcPts val="600"/>
                </a:spcBef>
              </a:pPr>
              <a:r>
                <a:rPr lang="en-US" sz="2000" b="1" dirty="0">
                  <a:solidFill>
                    <a:schemeClr val="tx1"/>
                  </a:solidFill>
                  <a:latin typeface="Atkinson Hyperlegible" pitchFamily="2" charset="77"/>
                  <a:cs typeface="+mn-cs"/>
                </a:rPr>
                <a:t>Outbreak response &amp; resilience</a:t>
              </a:r>
            </a:p>
            <a:p>
              <a:pPr algn="ctr" defTabSz="457200" latinLnBrk="0">
                <a:spcBef>
                  <a:spcPts val="600"/>
                </a:spcBef>
              </a:pPr>
              <a:r>
                <a:rPr lang="en-US" sz="2000" dirty="0">
                  <a:solidFill>
                    <a:schemeClr val="tx1"/>
                  </a:solidFill>
                  <a:latin typeface="Atkinson Hyperlegible" pitchFamily="2" charset="77"/>
                  <a:cs typeface="+mn-cs"/>
                </a:rPr>
                <a:t>Availability of basic services enables facilities to respond to emergencies &amp; outbreaks</a:t>
              </a:r>
            </a:p>
          </p:txBody>
        </p:sp>
      </p:grpSp>
      <p:grpSp>
        <p:nvGrpSpPr>
          <p:cNvPr id="16" name="Group 15">
            <a:extLst>
              <a:ext uri="{FF2B5EF4-FFF2-40B4-BE49-F238E27FC236}">
                <a16:creationId xmlns:a16="http://schemas.microsoft.com/office/drawing/2014/main" id="{4B1D4707-EF4F-472E-9218-C3F81A1B77B7}"/>
              </a:ext>
            </a:extLst>
          </p:cNvPr>
          <p:cNvGrpSpPr/>
          <p:nvPr/>
        </p:nvGrpSpPr>
        <p:grpSpPr>
          <a:xfrm>
            <a:off x="5573969" y="3594874"/>
            <a:ext cx="914400" cy="914400"/>
            <a:chOff x="5226002" y="3594874"/>
            <a:chExt cx="914400" cy="914400"/>
          </a:xfrm>
        </p:grpSpPr>
        <p:sp>
          <p:nvSpPr>
            <p:cNvPr id="89" name="Oval 88">
              <a:extLst>
                <a:ext uri="{FF2B5EF4-FFF2-40B4-BE49-F238E27FC236}">
                  <a16:creationId xmlns:a16="http://schemas.microsoft.com/office/drawing/2014/main" id="{780D437B-E318-3B40-8FC7-546A1655A36B}"/>
                </a:ext>
              </a:extLst>
            </p:cNvPr>
            <p:cNvSpPr/>
            <p:nvPr/>
          </p:nvSpPr>
          <p:spPr>
            <a:xfrm>
              <a:off x="5226002" y="3594874"/>
              <a:ext cx="914400" cy="914400"/>
            </a:xfrm>
            <a:prstGeom prst="ellipse">
              <a:avLst/>
            </a:prstGeom>
            <a:solidFill>
              <a:srgbClr val="A6228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tkinson Hyperlegible" pitchFamily="2" charset="0"/>
              </a:endParaRPr>
            </a:p>
          </p:txBody>
        </p:sp>
        <p:sp>
          <p:nvSpPr>
            <p:cNvPr id="90" name="Freeform 14">
              <a:extLst>
                <a:ext uri="{FF2B5EF4-FFF2-40B4-BE49-F238E27FC236}">
                  <a16:creationId xmlns:a16="http://schemas.microsoft.com/office/drawing/2014/main" id="{B40B92F4-169E-247C-4C97-90D61DE15993}"/>
                </a:ext>
              </a:extLst>
            </p:cNvPr>
            <p:cNvSpPr>
              <a:spLocks noEditPoints="1"/>
            </p:cNvSpPr>
            <p:nvPr/>
          </p:nvSpPr>
          <p:spPr bwMode="auto">
            <a:xfrm>
              <a:off x="5442254" y="3810706"/>
              <a:ext cx="481896" cy="482737"/>
            </a:xfrm>
            <a:custGeom>
              <a:avLst/>
              <a:gdLst>
                <a:gd name="T0" fmla="*/ 24797 w 25085"/>
                <a:gd name="T1" fmla="*/ 11834 h 25118"/>
                <a:gd name="T2" fmla="*/ 21209 w 25085"/>
                <a:gd name="T3" fmla="*/ 15906 h 25118"/>
                <a:gd name="T4" fmla="*/ 23258 w 25085"/>
                <a:gd name="T5" fmla="*/ 18797 h 25118"/>
                <a:gd name="T6" fmla="*/ 18457 w 25085"/>
                <a:gd name="T7" fmla="*/ 15096 h 25118"/>
                <a:gd name="T8" fmla="*/ 20280 w 25085"/>
                <a:gd name="T9" fmla="*/ 19156 h 25118"/>
                <a:gd name="T10" fmla="*/ 19585 w 25085"/>
                <a:gd name="T11" fmla="*/ 19497 h 25118"/>
                <a:gd name="T12" fmla="*/ 17938 w 25085"/>
                <a:gd name="T13" fmla="*/ 23519 h 25118"/>
                <a:gd name="T14" fmla="*/ 15235 w 25085"/>
                <a:gd name="T15" fmla="*/ 6769 h 25118"/>
                <a:gd name="T16" fmla="*/ 15316 w 25085"/>
                <a:gd name="T17" fmla="*/ 13009 h 25118"/>
                <a:gd name="T18" fmla="*/ 14911 w 25085"/>
                <a:gd name="T19" fmla="*/ 16576 h 25118"/>
                <a:gd name="T20" fmla="*/ 15931 w 25085"/>
                <a:gd name="T21" fmla="*/ 21032 h 25118"/>
                <a:gd name="T22" fmla="*/ 15818 w 25085"/>
                <a:gd name="T23" fmla="*/ 20906 h 25118"/>
                <a:gd name="T24" fmla="*/ 15495 w 25085"/>
                <a:gd name="T25" fmla="*/ 3652 h 25118"/>
                <a:gd name="T26" fmla="*/ 12356 w 25085"/>
                <a:gd name="T27" fmla="*/ 8647 h 25118"/>
                <a:gd name="T28" fmla="*/ 11839 w 25085"/>
                <a:gd name="T29" fmla="*/ 24780 h 25118"/>
                <a:gd name="T30" fmla="*/ 10590 w 25085"/>
                <a:gd name="T31" fmla="*/ 19147 h 25118"/>
                <a:gd name="T32" fmla="*/ 10700 w 25085"/>
                <a:gd name="T33" fmla="*/ 21888 h 25118"/>
                <a:gd name="T34" fmla="*/ 9909 w 25085"/>
                <a:gd name="T35" fmla="*/ 3672 h 25118"/>
                <a:gd name="T36" fmla="*/ 10328 w 25085"/>
                <a:gd name="T37" fmla="*/ 3614 h 25118"/>
                <a:gd name="T38" fmla="*/ 11961 w 25085"/>
                <a:gd name="T39" fmla="*/ 17089 h 25118"/>
                <a:gd name="T40" fmla="*/ 13398 w 25085"/>
                <a:gd name="T41" fmla="*/ 375 h 25118"/>
                <a:gd name="T42" fmla="*/ 7733 w 25085"/>
                <a:gd name="T43" fmla="*/ 11678 h 25118"/>
                <a:gd name="T44" fmla="*/ 6442 w 25085"/>
                <a:gd name="T45" fmla="*/ 16483 h 25118"/>
                <a:gd name="T46" fmla="*/ 6593 w 25085"/>
                <a:gd name="T47" fmla="*/ 19708 h 25118"/>
                <a:gd name="T48" fmla="*/ 6658 w 25085"/>
                <a:gd name="T49" fmla="*/ 19552 h 25118"/>
                <a:gd name="T50" fmla="*/ 6550 w 25085"/>
                <a:gd name="T51" fmla="*/ 5798 h 25118"/>
                <a:gd name="T52" fmla="*/ 7379 w 25085"/>
                <a:gd name="T53" fmla="*/ 9278 h 25118"/>
                <a:gd name="T54" fmla="*/ 5762 w 25085"/>
                <a:gd name="T55" fmla="*/ 22672 h 25118"/>
                <a:gd name="T56" fmla="*/ 1801 w 25085"/>
                <a:gd name="T57" fmla="*/ 18730 h 25118"/>
                <a:gd name="T58" fmla="*/ 3863 w 25085"/>
                <a:gd name="T59" fmla="*/ 15942 h 25118"/>
                <a:gd name="T60" fmla="*/ 525 w 25085"/>
                <a:gd name="T61" fmla="*/ 13342 h 25118"/>
                <a:gd name="T62" fmla="*/ 636 w 25085"/>
                <a:gd name="T63" fmla="*/ 12583 h 25118"/>
                <a:gd name="T64" fmla="*/ 3677 w 25085"/>
                <a:gd name="T65" fmla="*/ 9590 h 25118"/>
                <a:gd name="T66" fmla="*/ 1891 w 25085"/>
                <a:gd name="T67" fmla="*/ 6438 h 25118"/>
                <a:gd name="T68" fmla="*/ 5756 w 25085"/>
                <a:gd name="T69" fmla="*/ 2391 h 25118"/>
                <a:gd name="T70" fmla="*/ 18771 w 25085"/>
                <a:gd name="T71" fmla="*/ 1889 h 25118"/>
                <a:gd name="T72" fmla="*/ 19501 w 25085"/>
                <a:gd name="T73" fmla="*/ 5923 h 25118"/>
                <a:gd name="T74" fmla="*/ 19476 w 25085"/>
                <a:gd name="T75" fmla="*/ 5929 h 25118"/>
                <a:gd name="T76" fmla="*/ 22939 w 25085"/>
                <a:gd name="T77" fmla="*/ 6566 h 25118"/>
                <a:gd name="T78" fmla="*/ 21582 w 25085"/>
                <a:gd name="T79" fmla="*/ 11782 h 25118"/>
                <a:gd name="T80" fmla="*/ 21467 w 25085"/>
                <a:gd name="T81" fmla="*/ 12152 h 25118"/>
                <a:gd name="T82" fmla="*/ 22920 w 25085"/>
                <a:gd name="T83" fmla="*/ 5765 h 25118"/>
                <a:gd name="T84" fmla="*/ 19784 w 25085"/>
                <a:gd name="T85" fmla="*/ 5844 h 25118"/>
                <a:gd name="T86" fmla="*/ 18130 w 25085"/>
                <a:gd name="T87" fmla="*/ 1496 h 25118"/>
                <a:gd name="T88" fmla="*/ 14649 w 25085"/>
                <a:gd name="T89" fmla="*/ 4615 h 25118"/>
                <a:gd name="T90" fmla="*/ 11541 w 25085"/>
                <a:gd name="T91" fmla="*/ 971 h 25118"/>
                <a:gd name="T92" fmla="*/ 11428 w 25085"/>
                <a:gd name="T93" fmla="*/ 3077 h 25118"/>
                <a:gd name="T94" fmla="*/ 5906 w 25085"/>
                <a:gd name="T95" fmla="*/ 2053 h 25118"/>
                <a:gd name="T96" fmla="*/ 4156 w 25085"/>
                <a:gd name="T97" fmla="*/ 7286 h 25118"/>
                <a:gd name="T98" fmla="*/ 4280 w 25085"/>
                <a:gd name="T99" fmla="*/ 9471 h 25118"/>
                <a:gd name="T100" fmla="*/ 123 w 25085"/>
                <a:gd name="T101" fmla="*/ 12020 h 25118"/>
                <a:gd name="T102" fmla="*/ 4605 w 25085"/>
                <a:gd name="T103" fmla="*/ 15131 h 25118"/>
                <a:gd name="T104" fmla="*/ 5590 w 25085"/>
                <a:gd name="T105" fmla="*/ 17311 h 25118"/>
                <a:gd name="T106" fmla="*/ 5712 w 25085"/>
                <a:gd name="T107" fmla="*/ 22904 h 25118"/>
                <a:gd name="T108" fmla="*/ 10692 w 25085"/>
                <a:gd name="T109" fmla="*/ 20590 h 25118"/>
                <a:gd name="T110" fmla="*/ 13015 w 25085"/>
                <a:gd name="T111" fmla="*/ 21302 h 25118"/>
                <a:gd name="T112" fmla="*/ 18445 w 25085"/>
                <a:gd name="T113" fmla="*/ 23572 h 25118"/>
                <a:gd name="T114" fmla="*/ 20640 w 25085"/>
                <a:gd name="T115" fmla="*/ 18863 h 25118"/>
                <a:gd name="T116" fmla="*/ 21738 w 25085"/>
                <a:gd name="T117" fmla="*/ 17479 h 25118"/>
                <a:gd name="T118" fmla="*/ 24523 w 25085"/>
                <a:gd name="T119" fmla="*/ 13756 h 25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085" h="25118">
                  <a:moveTo>
                    <a:pt x="24925" y="12585"/>
                  </a:moveTo>
                  <a:cubicBezTo>
                    <a:pt x="24923" y="12941"/>
                    <a:pt x="24855" y="13221"/>
                    <a:pt x="24793" y="13331"/>
                  </a:cubicBezTo>
                  <a:cubicBezTo>
                    <a:pt x="24773" y="13366"/>
                    <a:pt x="24753" y="13386"/>
                    <a:pt x="24736" y="13388"/>
                  </a:cubicBezTo>
                  <a:cubicBezTo>
                    <a:pt x="24735" y="13389"/>
                    <a:pt x="24733" y="13389"/>
                    <a:pt x="24732" y="13389"/>
                  </a:cubicBezTo>
                  <a:cubicBezTo>
                    <a:pt x="24708" y="13389"/>
                    <a:pt x="24688" y="13353"/>
                    <a:pt x="24682" y="13341"/>
                  </a:cubicBezTo>
                  <a:cubicBezTo>
                    <a:pt x="24616" y="13223"/>
                    <a:pt x="24573" y="12918"/>
                    <a:pt x="24574" y="12582"/>
                  </a:cubicBezTo>
                  <a:cubicBezTo>
                    <a:pt x="24574" y="12246"/>
                    <a:pt x="24619" y="11941"/>
                    <a:pt x="24684" y="11823"/>
                  </a:cubicBezTo>
                  <a:cubicBezTo>
                    <a:pt x="24696" y="11802"/>
                    <a:pt x="24713" y="11775"/>
                    <a:pt x="24735" y="11775"/>
                  </a:cubicBezTo>
                  <a:cubicBezTo>
                    <a:pt x="24737" y="11775"/>
                    <a:pt x="24738" y="11776"/>
                    <a:pt x="24740" y="11776"/>
                  </a:cubicBezTo>
                  <a:cubicBezTo>
                    <a:pt x="24752" y="11778"/>
                    <a:pt x="24772" y="11789"/>
                    <a:pt x="24797" y="11834"/>
                  </a:cubicBezTo>
                  <a:cubicBezTo>
                    <a:pt x="24861" y="11946"/>
                    <a:pt x="24925" y="12219"/>
                    <a:pt x="24925" y="12575"/>
                  </a:cubicBezTo>
                  <a:lnTo>
                    <a:pt x="24925" y="12585"/>
                  </a:lnTo>
                  <a:close/>
                  <a:moveTo>
                    <a:pt x="20979" y="14962"/>
                  </a:moveTo>
                  <a:cubicBezTo>
                    <a:pt x="21118" y="14643"/>
                    <a:pt x="21346" y="14398"/>
                    <a:pt x="21545" y="14350"/>
                  </a:cubicBezTo>
                  <a:cubicBezTo>
                    <a:pt x="21562" y="14346"/>
                    <a:pt x="21585" y="14342"/>
                    <a:pt x="21612" y="14342"/>
                  </a:cubicBezTo>
                  <a:cubicBezTo>
                    <a:pt x="21647" y="14342"/>
                    <a:pt x="21681" y="14350"/>
                    <a:pt x="21713" y="14366"/>
                  </a:cubicBezTo>
                  <a:cubicBezTo>
                    <a:pt x="21760" y="14390"/>
                    <a:pt x="21801" y="14431"/>
                    <a:pt x="21835" y="14489"/>
                  </a:cubicBezTo>
                  <a:cubicBezTo>
                    <a:pt x="21935" y="14659"/>
                    <a:pt x="21969" y="14981"/>
                    <a:pt x="21822" y="15318"/>
                  </a:cubicBezTo>
                  <a:lnTo>
                    <a:pt x="21817" y="15328"/>
                  </a:lnTo>
                  <a:cubicBezTo>
                    <a:pt x="21667" y="15664"/>
                    <a:pt x="21396" y="15863"/>
                    <a:pt x="21209" y="15906"/>
                  </a:cubicBezTo>
                  <a:cubicBezTo>
                    <a:pt x="21180" y="15913"/>
                    <a:pt x="21152" y="15916"/>
                    <a:pt x="21126" y="15916"/>
                  </a:cubicBezTo>
                  <a:cubicBezTo>
                    <a:pt x="21094" y="15916"/>
                    <a:pt x="21065" y="15911"/>
                    <a:pt x="21038" y="15902"/>
                  </a:cubicBezTo>
                  <a:cubicBezTo>
                    <a:pt x="20969" y="15876"/>
                    <a:pt x="20934" y="15826"/>
                    <a:pt x="20914" y="15790"/>
                  </a:cubicBezTo>
                  <a:cubicBezTo>
                    <a:pt x="20813" y="15613"/>
                    <a:pt x="20839" y="15280"/>
                    <a:pt x="20979" y="14962"/>
                  </a:cubicBezTo>
                  <a:close/>
                  <a:moveTo>
                    <a:pt x="22950" y="18627"/>
                  </a:moveTo>
                  <a:cubicBezTo>
                    <a:pt x="23118" y="18337"/>
                    <a:pt x="23310" y="18095"/>
                    <a:pt x="23426" y="18025"/>
                  </a:cubicBezTo>
                  <a:cubicBezTo>
                    <a:pt x="23439" y="18017"/>
                    <a:pt x="23460" y="18006"/>
                    <a:pt x="23478" y="18006"/>
                  </a:cubicBezTo>
                  <a:cubicBezTo>
                    <a:pt x="23485" y="18006"/>
                    <a:pt x="23491" y="18008"/>
                    <a:pt x="23497" y="18012"/>
                  </a:cubicBezTo>
                  <a:cubicBezTo>
                    <a:pt x="23506" y="18020"/>
                    <a:pt x="23518" y="18040"/>
                    <a:pt x="23518" y="18092"/>
                  </a:cubicBezTo>
                  <a:cubicBezTo>
                    <a:pt x="23517" y="18221"/>
                    <a:pt x="23436" y="18489"/>
                    <a:pt x="23258" y="18797"/>
                  </a:cubicBezTo>
                  <a:lnTo>
                    <a:pt x="23253" y="18806"/>
                  </a:lnTo>
                  <a:cubicBezTo>
                    <a:pt x="23073" y="19113"/>
                    <a:pt x="22874" y="19322"/>
                    <a:pt x="22766" y="19386"/>
                  </a:cubicBezTo>
                  <a:cubicBezTo>
                    <a:pt x="22739" y="19401"/>
                    <a:pt x="22717" y="19409"/>
                    <a:pt x="22700" y="19409"/>
                  </a:cubicBezTo>
                  <a:cubicBezTo>
                    <a:pt x="22695" y="19409"/>
                    <a:pt x="22691" y="19409"/>
                    <a:pt x="22687" y="19407"/>
                  </a:cubicBezTo>
                  <a:cubicBezTo>
                    <a:pt x="22671" y="19400"/>
                    <a:pt x="22663" y="19378"/>
                    <a:pt x="22664" y="19339"/>
                  </a:cubicBezTo>
                  <a:cubicBezTo>
                    <a:pt x="22667" y="19204"/>
                    <a:pt x="22782" y="18918"/>
                    <a:pt x="22950" y="18627"/>
                  </a:cubicBezTo>
                  <a:close/>
                  <a:moveTo>
                    <a:pt x="19534" y="14431"/>
                  </a:moveTo>
                  <a:lnTo>
                    <a:pt x="19530" y="14443"/>
                  </a:lnTo>
                  <a:cubicBezTo>
                    <a:pt x="19388" y="14850"/>
                    <a:pt x="19024" y="15072"/>
                    <a:pt x="18725" y="15111"/>
                  </a:cubicBezTo>
                  <a:cubicBezTo>
                    <a:pt x="18630" y="15123"/>
                    <a:pt x="18539" y="15118"/>
                    <a:pt x="18457" y="15096"/>
                  </a:cubicBezTo>
                  <a:cubicBezTo>
                    <a:pt x="18451" y="15094"/>
                    <a:pt x="18446" y="15093"/>
                    <a:pt x="18440" y="15091"/>
                  </a:cubicBezTo>
                  <a:cubicBezTo>
                    <a:pt x="18318" y="15053"/>
                    <a:pt x="18245" y="14987"/>
                    <a:pt x="18201" y="14940"/>
                  </a:cubicBezTo>
                  <a:cubicBezTo>
                    <a:pt x="17989" y="14712"/>
                    <a:pt x="17937" y="14300"/>
                    <a:pt x="18070" y="13915"/>
                  </a:cubicBezTo>
                  <a:cubicBezTo>
                    <a:pt x="18204" y="13531"/>
                    <a:pt x="18499" y="13243"/>
                    <a:pt x="18806" y="13198"/>
                  </a:cubicBezTo>
                  <a:cubicBezTo>
                    <a:pt x="18856" y="13191"/>
                    <a:pt x="18932" y="13185"/>
                    <a:pt x="19024" y="13210"/>
                  </a:cubicBezTo>
                  <a:cubicBezTo>
                    <a:pt x="19044" y="13215"/>
                    <a:pt x="19064" y="13222"/>
                    <a:pt x="19084" y="13230"/>
                  </a:cubicBezTo>
                  <a:cubicBezTo>
                    <a:pt x="19167" y="13263"/>
                    <a:pt x="19244" y="13318"/>
                    <a:pt x="19315" y="13393"/>
                  </a:cubicBezTo>
                  <a:cubicBezTo>
                    <a:pt x="19516" y="13606"/>
                    <a:pt x="19670" y="14022"/>
                    <a:pt x="19534" y="14431"/>
                  </a:cubicBezTo>
                  <a:close/>
                  <a:moveTo>
                    <a:pt x="19585" y="19497"/>
                  </a:moveTo>
                  <a:cubicBezTo>
                    <a:pt x="19812" y="19286"/>
                    <a:pt x="20078" y="19156"/>
                    <a:pt x="20280" y="19156"/>
                  </a:cubicBezTo>
                  <a:cubicBezTo>
                    <a:pt x="20304" y="19156"/>
                    <a:pt x="20327" y="19158"/>
                    <a:pt x="20348" y="19161"/>
                  </a:cubicBezTo>
                  <a:cubicBezTo>
                    <a:pt x="20389" y="19169"/>
                    <a:pt x="20449" y="19185"/>
                    <a:pt x="20497" y="19243"/>
                  </a:cubicBezTo>
                  <a:cubicBezTo>
                    <a:pt x="20531" y="19283"/>
                    <a:pt x="20552" y="19338"/>
                    <a:pt x="20560" y="19404"/>
                  </a:cubicBezTo>
                  <a:cubicBezTo>
                    <a:pt x="20585" y="19600"/>
                    <a:pt x="20489" y="19910"/>
                    <a:pt x="20220" y="20161"/>
                  </a:cubicBezTo>
                  <a:lnTo>
                    <a:pt x="20212" y="20169"/>
                  </a:lnTo>
                  <a:cubicBezTo>
                    <a:pt x="20012" y="20352"/>
                    <a:pt x="19747" y="20466"/>
                    <a:pt x="19523" y="20466"/>
                  </a:cubicBezTo>
                  <a:cubicBezTo>
                    <a:pt x="19488" y="20466"/>
                    <a:pt x="19454" y="20463"/>
                    <a:pt x="19424" y="20457"/>
                  </a:cubicBezTo>
                  <a:cubicBezTo>
                    <a:pt x="19358" y="20445"/>
                    <a:pt x="19306" y="20420"/>
                    <a:pt x="19268" y="20384"/>
                  </a:cubicBezTo>
                  <a:cubicBezTo>
                    <a:pt x="19214" y="20334"/>
                    <a:pt x="19202" y="20273"/>
                    <a:pt x="19198" y="20232"/>
                  </a:cubicBezTo>
                  <a:cubicBezTo>
                    <a:pt x="19175" y="20029"/>
                    <a:pt x="19331" y="19734"/>
                    <a:pt x="19585" y="19497"/>
                  </a:cubicBezTo>
                  <a:close/>
                  <a:moveTo>
                    <a:pt x="17876" y="23427"/>
                  </a:moveTo>
                  <a:cubicBezTo>
                    <a:pt x="17947" y="23311"/>
                    <a:pt x="18189" y="23121"/>
                    <a:pt x="18480" y="22954"/>
                  </a:cubicBezTo>
                  <a:cubicBezTo>
                    <a:pt x="18771" y="22787"/>
                    <a:pt x="19058" y="22673"/>
                    <a:pt x="19193" y="22670"/>
                  </a:cubicBezTo>
                  <a:lnTo>
                    <a:pt x="19198" y="22670"/>
                  </a:lnTo>
                  <a:cubicBezTo>
                    <a:pt x="19234" y="22670"/>
                    <a:pt x="19255" y="22678"/>
                    <a:pt x="19261" y="22695"/>
                  </a:cubicBezTo>
                  <a:cubicBezTo>
                    <a:pt x="19266" y="22706"/>
                    <a:pt x="19266" y="22730"/>
                    <a:pt x="19240" y="22774"/>
                  </a:cubicBezTo>
                  <a:cubicBezTo>
                    <a:pt x="19175" y="22885"/>
                    <a:pt x="18971" y="23077"/>
                    <a:pt x="18662" y="23254"/>
                  </a:cubicBezTo>
                  <a:lnTo>
                    <a:pt x="18653" y="23260"/>
                  </a:lnTo>
                  <a:cubicBezTo>
                    <a:pt x="18344" y="23436"/>
                    <a:pt x="18068" y="23517"/>
                    <a:pt x="17941" y="23519"/>
                  </a:cubicBezTo>
                  <a:lnTo>
                    <a:pt x="17938" y="23519"/>
                  </a:lnTo>
                  <a:cubicBezTo>
                    <a:pt x="17900" y="23519"/>
                    <a:pt x="17873" y="23511"/>
                    <a:pt x="17863" y="23498"/>
                  </a:cubicBezTo>
                  <a:cubicBezTo>
                    <a:pt x="17852" y="23484"/>
                    <a:pt x="17856" y="23461"/>
                    <a:pt x="17876" y="23427"/>
                  </a:cubicBezTo>
                  <a:close/>
                  <a:moveTo>
                    <a:pt x="16515" y="8057"/>
                  </a:moveTo>
                  <a:cubicBezTo>
                    <a:pt x="16484" y="8156"/>
                    <a:pt x="16438" y="8239"/>
                    <a:pt x="16378" y="8305"/>
                  </a:cubicBezTo>
                  <a:cubicBezTo>
                    <a:pt x="16293" y="8399"/>
                    <a:pt x="16203" y="8435"/>
                    <a:pt x="16142" y="8454"/>
                  </a:cubicBezTo>
                  <a:cubicBezTo>
                    <a:pt x="15868" y="8542"/>
                    <a:pt x="15508" y="8437"/>
                    <a:pt x="15226" y="8187"/>
                  </a:cubicBezTo>
                  <a:cubicBezTo>
                    <a:pt x="15206" y="8169"/>
                    <a:pt x="15186" y="8150"/>
                    <a:pt x="15167" y="8131"/>
                  </a:cubicBezTo>
                  <a:cubicBezTo>
                    <a:pt x="14879" y="7843"/>
                    <a:pt x="14747" y="7450"/>
                    <a:pt x="14838" y="7152"/>
                  </a:cubicBezTo>
                  <a:cubicBezTo>
                    <a:pt x="14857" y="7091"/>
                    <a:pt x="14893" y="6999"/>
                    <a:pt x="14987" y="6912"/>
                  </a:cubicBezTo>
                  <a:cubicBezTo>
                    <a:pt x="15053" y="6850"/>
                    <a:pt x="15137" y="6802"/>
                    <a:pt x="15235" y="6769"/>
                  </a:cubicBezTo>
                  <a:cubicBezTo>
                    <a:pt x="15501" y="6681"/>
                    <a:pt x="15905" y="6711"/>
                    <a:pt x="16208" y="6979"/>
                  </a:cubicBezTo>
                  <a:cubicBezTo>
                    <a:pt x="16222" y="6992"/>
                    <a:pt x="16236" y="7005"/>
                    <a:pt x="16250" y="7019"/>
                  </a:cubicBezTo>
                  <a:cubicBezTo>
                    <a:pt x="16252" y="7021"/>
                    <a:pt x="16259" y="7028"/>
                    <a:pt x="16259" y="7028"/>
                  </a:cubicBezTo>
                  <a:cubicBezTo>
                    <a:pt x="16560" y="7337"/>
                    <a:pt x="16603" y="7778"/>
                    <a:pt x="16515" y="8057"/>
                  </a:cubicBezTo>
                  <a:close/>
                  <a:moveTo>
                    <a:pt x="16177" y="12380"/>
                  </a:moveTo>
                  <a:lnTo>
                    <a:pt x="16177" y="12389"/>
                  </a:lnTo>
                  <a:cubicBezTo>
                    <a:pt x="16155" y="12711"/>
                    <a:pt x="15935" y="12943"/>
                    <a:pt x="15728" y="13030"/>
                  </a:cubicBezTo>
                  <a:cubicBezTo>
                    <a:pt x="15661" y="13058"/>
                    <a:pt x="15595" y="13072"/>
                    <a:pt x="15531" y="13072"/>
                  </a:cubicBezTo>
                  <a:cubicBezTo>
                    <a:pt x="15527" y="13072"/>
                    <a:pt x="15522" y="13072"/>
                    <a:pt x="15518" y="13072"/>
                  </a:cubicBezTo>
                  <a:cubicBezTo>
                    <a:pt x="15422" y="13069"/>
                    <a:pt x="15356" y="13035"/>
                    <a:pt x="15316" y="13009"/>
                  </a:cubicBezTo>
                  <a:cubicBezTo>
                    <a:pt x="15118" y="12887"/>
                    <a:pt x="14998" y="12600"/>
                    <a:pt x="15019" y="12296"/>
                  </a:cubicBezTo>
                  <a:cubicBezTo>
                    <a:pt x="15039" y="11992"/>
                    <a:pt x="15196" y="11726"/>
                    <a:pt x="15409" y="11634"/>
                  </a:cubicBezTo>
                  <a:cubicBezTo>
                    <a:pt x="15443" y="11619"/>
                    <a:pt x="15497" y="11599"/>
                    <a:pt x="15569" y="11599"/>
                  </a:cubicBezTo>
                  <a:cubicBezTo>
                    <a:pt x="15584" y="11599"/>
                    <a:pt x="15600" y="11600"/>
                    <a:pt x="15616" y="11602"/>
                  </a:cubicBezTo>
                  <a:cubicBezTo>
                    <a:pt x="15682" y="11609"/>
                    <a:pt x="15749" y="11633"/>
                    <a:pt x="15815" y="11673"/>
                  </a:cubicBezTo>
                  <a:cubicBezTo>
                    <a:pt x="16002" y="11788"/>
                    <a:pt x="16195" y="12057"/>
                    <a:pt x="16177" y="12380"/>
                  </a:cubicBezTo>
                  <a:close/>
                  <a:moveTo>
                    <a:pt x="15696" y="16602"/>
                  </a:moveTo>
                  <a:lnTo>
                    <a:pt x="15687" y="16606"/>
                  </a:lnTo>
                  <a:cubicBezTo>
                    <a:pt x="15575" y="16661"/>
                    <a:pt x="15447" y="16690"/>
                    <a:pt x="15319" y="16690"/>
                  </a:cubicBezTo>
                  <a:cubicBezTo>
                    <a:pt x="15166" y="16690"/>
                    <a:pt x="15021" y="16650"/>
                    <a:pt x="14911" y="16576"/>
                  </a:cubicBezTo>
                  <a:cubicBezTo>
                    <a:pt x="14852" y="16536"/>
                    <a:pt x="14806" y="16489"/>
                    <a:pt x="14776" y="16436"/>
                  </a:cubicBezTo>
                  <a:cubicBezTo>
                    <a:pt x="14733" y="16361"/>
                    <a:pt x="14731" y="16293"/>
                    <a:pt x="14733" y="16249"/>
                  </a:cubicBezTo>
                  <a:cubicBezTo>
                    <a:pt x="14743" y="16032"/>
                    <a:pt x="14933" y="15795"/>
                    <a:pt x="15205" y="15657"/>
                  </a:cubicBezTo>
                  <a:cubicBezTo>
                    <a:pt x="15351" y="15584"/>
                    <a:pt x="15504" y="15546"/>
                    <a:pt x="15649" y="15546"/>
                  </a:cubicBezTo>
                  <a:cubicBezTo>
                    <a:pt x="15773" y="15546"/>
                    <a:pt x="15882" y="15574"/>
                    <a:pt x="15965" y="15628"/>
                  </a:cubicBezTo>
                  <a:cubicBezTo>
                    <a:pt x="16002" y="15653"/>
                    <a:pt x="16056" y="15695"/>
                    <a:pt x="16092" y="15775"/>
                  </a:cubicBezTo>
                  <a:cubicBezTo>
                    <a:pt x="16118" y="15831"/>
                    <a:pt x="16130" y="15896"/>
                    <a:pt x="16127" y="15968"/>
                  </a:cubicBezTo>
                  <a:cubicBezTo>
                    <a:pt x="16120" y="16179"/>
                    <a:pt x="15984" y="16457"/>
                    <a:pt x="15696" y="16602"/>
                  </a:cubicBezTo>
                  <a:close/>
                  <a:moveTo>
                    <a:pt x="15818" y="20906"/>
                  </a:moveTo>
                  <a:cubicBezTo>
                    <a:pt x="15854" y="20926"/>
                    <a:pt x="15905" y="20962"/>
                    <a:pt x="15931" y="21032"/>
                  </a:cubicBezTo>
                  <a:cubicBezTo>
                    <a:pt x="15949" y="21082"/>
                    <a:pt x="15951" y="21140"/>
                    <a:pt x="15936" y="21205"/>
                  </a:cubicBezTo>
                  <a:cubicBezTo>
                    <a:pt x="15894" y="21398"/>
                    <a:pt x="15700" y="21658"/>
                    <a:pt x="15362" y="21804"/>
                  </a:cubicBezTo>
                  <a:lnTo>
                    <a:pt x="15352" y="21809"/>
                  </a:lnTo>
                  <a:cubicBezTo>
                    <a:pt x="15205" y="21870"/>
                    <a:pt x="15046" y="21903"/>
                    <a:pt x="14893" y="21903"/>
                  </a:cubicBezTo>
                  <a:cubicBezTo>
                    <a:pt x="14744" y="21903"/>
                    <a:pt x="14609" y="21872"/>
                    <a:pt x="14513" y="21816"/>
                  </a:cubicBezTo>
                  <a:cubicBezTo>
                    <a:pt x="14455" y="21783"/>
                    <a:pt x="14414" y="21742"/>
                    <a:pt x="14390" y="21696"/>
                  </a:cubicBezTo>
                  <a:cubicBezTo>
                    <a:pt x="14357" y="21630"/>
                    <a:pt x="14366" y="21569"/>
                    <a:pt x="14375" y="21529"/>
                  </a:cubicBezTo>
                  <a:cubicBezTo>
                    <a:pt x="14422" y="21330"/>
                    <a:pt x="14668" y="21104"/>
                    <a:pt x="14987" y="20966"/>
                  </a:cubicBezTo>
                  <a:cubicBezTo>
                    <a:pt x="15171" y="20887"/>
                    <a:pt x="15363" y="20843"/>
                    <a:pt x="15529" y="20843"/>
                  </a:cubicBezTo>
                  <a:cubicBezTo>
                    <a:pt x="15646" y="20843"/>
                    <a:pt x="15746" y="20865"/>
                    <a:pt x="15818" y="20906"/>
                  </a:cubicBezTo>
                  <a:close/>
                  <a:moveTo>
                    <a:pt x="14779" y="3181"/>
                  </a:moveTo>
                  <a:cubicBezTo>
                    <a:pt x="14789" y="3165"/>
                    <a:pt x="14816" y="3153"/>
                    <a:pt x="14858" y="3147"/>
                  </a:cubicBezTo>
                  <a:cubicBezTo>
                    <a:pt x="14878" y="3144"/>
                    <a:pt x="14900" y="3143"/>
                    <a:pt x="14926" y="3143"/>
                  </a:cubicBezTo>
                  <a:cubicBezTo>
                    <a:pt x="15100" y="3143"/>
                    <a:pt x="15367" y="3206"/>
                    <a:pt x="15623" y="3309"/>
                  </a:cubicBezTo>
                  <a:lnTo>
                    <a:pt x="15633" y="3313"/>
                  </a:lnTo>
                  <a:cubicBezTo>
                    <a:pt x="15976" y="3452"/>
                    <a:pt x="16221" y="3625"/>
                    <a:pt x="16303" y="3727"/>
                  </a:cubicBezTo>
                  <a:cubicBezTo>
                    <a:pt x="16329" y="3759"/>
                    <a:pt x="16341" y="3787"/>
                    <a:pt x="16337" y="3805"/>
                  </a:cubicBezTo>
                  <a:cubicBezTo>
                    <a:pt x="16331" y="3829"/>
                    <a:pt x="16296" y="3836"/>
                    <a:pt x="16270" y="3839"/>
                  </a:cubicBezTo>
                  <a:cubicBezTo>
                    <a:pt x="16257" y="3841"/>
                    <a:pt x="16242" y="3842"/>
                    <a:pt x="16225" y="3842"/>
                  </a:cubicBezTo>
                  <a:cubicBezTo>
                    <a:pt x="16067" y="3842"/>
                    <a:pt x="15787" y="3769"/>
                    <a:pt x="15495" y="3652"/>
                  </a:cubicBezTo>
                  <a:cubicBezTo>
                    <a:pt x="15170" y="3522"/>
                    <a:pt x="14893" y="3361"/>
                    <a:pt x="14803" y="3252"/>
                  </a:cubicBezTo>
                  <a:cubicBezTo>
                    <a:pt x="14787" y="3232"/>
                    <a:pt x="14767" y="3203"/>
                    <a:pt x="14779" y="3181"/>
                  </a:cubicBezTo>
                  <a:close/>
                  <a:moveTo>
                    <a:pt x="13009" y="9504"/>
                  </a:moveTo>
                  <a:cubicBezTo>
                    <a:pt x="12898" y="9689"/>
                    <a:pt x="12645" y="9809"/>
                    <a:pt x="12363" y="9809"/>
                  </a:cubicBezTo>
                  <a:cubicBezTo>
                    <a:pt x="12343" y="9809"/>
                    <a:pt x="12322" y="9808"/>
                    <a:pt x="12302" y="9807"/>
                  </a:cubicBezTo>
                  <a:cubicBezTo>
                    <a:pt x="11998" y="9789"/>
                    <a:pt x="11729" y="9634"/>
                    <a:pt x="11632" y="9422"/>
                  </a:cubicBezTo>
                  <a:cubicBezTo>
                    <a:pt x="11612" y="9379"/>
                    <a:pt x="11587" y="9310"/>
                    <a:pt x="11596" y="9214"/>
                  </a:cubicBezTo>
                  <a:cubicBezTo>
                    <a:pt x="11602" y="9147"/>
                    <a:pt x="11625" y="9078"/>
                    <a:pt x="11664" y="9011"/>
                  </a:cubicBezTo>
                  <a:cubicBezTo>
                    <a:pt x="11769" y="8829"/>
                    <a:pt x="12011" y="8646"/>
                    <a:pt x="12313" y="8646"/>
                  </a:cubicBezTo>
                  <a:cubicBezTo>
                    <a:pt x="12327" y="8646"/>
                    <a:pt x="12342" y="8646"/>
                    <a:pt x="12356" y="8647"/>
                  </a:cubicBezTo>
                  <a:cubicBezTo>
                    <a:pt x="12358" y="8647"/>
                    <a:pt x="12366" y="8648"/>
                    <a:pt x="12366" y="8648"/>
                  </a:cubicBezTo>
                  <a:cubicBezTo>
                    <a:pt x="12688" y="8670"/>
                    <a:pt x="12931" y="8896"/>
                    <a:pt x="13020" y="9096"/>
                  </a:cubicBezTo>
                  <a:cubicBezTo>
                    <a:pt x="13052" y="9167"/>
                    <a:pt x="13068" y="9236"/>
                    <a:pt x="13067" y="9303"/>
                  </a:cubicBezTo>
                  <a:cubicBezTo>
                    <a:pt x="13066" y="9398"/>
                    <a:pt x="13033" y="9463"/>
                    <a:pt x="13009" y="9504"/>
                  </a:cubicBezTo>
                  <a:close/>
                  <a:moveTo>
                    <a:pt x="13347" y="24672"/>
                  </a:moveTo>
                  <a:cubicBezTo>
                    <a:pt x="13369" y="24684"/>
                    <a:pt x="13397" y="24703"/>
                    <a:pt x="13394" y="24726"/>
                  </a:cubicBezTo>
                  <a:cubicBezTo>
                    <a:pt x="13392" y="24739"/>
                    <a:pt x="13380" y="24759"/>
                    <a:pt x="13336" y="24785"/>
                  </a:cubicBezTo>
                  <a:cubicBezTo>
                    <a:pt x="13224" y="24848"/>
                    <a:pt x="12954" y="24912"/>
                    <a:pt x="12600" y="24912"/>
                  </a:cubicBezTo>
                  <a:lnTo>
                    <a:pt x="12584" y="24912"/>
                  </a:lnTo>
                  <a:cubicBezTo>
                    <a:pt x="12229" y="24910"/>
                    <a:pt x="11948" y="24842"/>
                    <a:pt x="11839" y="24780"/>
                  </a:cubicBezTo>
                  <a:cubicBezTo>
                    <a:pt x="11804" y="24761"/>
                    <a:pt x="11783" y="24740"/>
                    <a:pt x="11781" y="24723"/>
                  </a:cubicBezTo>
                  <a:cubicBezTo>
                    <a:pt x="11778" y="24699"/>
                    <a:pt x="11806" y="24681"/>
                    <a:pt x="11828" y="24669"/>
                  </a:cubicBezTo>
                  <a:cubicBezTo>
                    <a:pt x="11946" y="24604"/>
                    <a:pt x="12248" y="24561"/>
                    <a:pt x="12580" y="24561"/>
                  </a:cubicBezTo>
                  <a:lnTo>
                    <a:pt x="12588" y="24561"/>
                  </a:lnTo>
                  <a:cubicBezTo>
                    <a:pt x="12923" y="24561"/>
                    <a:pt x="13229" y="24606"/>
                    <a:pt x="13347" y="24672"/>
                  </a:cubicBezTo>
                  <a:close/>
                  <a:moveTo>
                    <a:pt x="11363" y="20129"/>
                  </a:moveTo>
                  <a:lnTo>
                    <a:pt x="11351" y="20125"/>
                  </a:lnTo>
                  <a:cubicBezTo>
                    <a:pt x="11189" y="20081"/>
                    <a:pt x="11036" y="19997"/>
                    <a:pt x="10908" y="19883"/>
                  </a:cubicBezTo>
                  <a:cubicBezTo>
                    <a:pt x="10755" y="19748"/>
                    <a:pt x="10646" y="19578"/>
                    <a:pt x="10601" y="19407"/>
                  </a:cubicBezTo>
                  <a:cubicBezTo>
                    <a:pt x="10577" y="19315"/>
                    <a:pt x="10573" y="19227"/>
                    <a:pt x="10590" y="19147"/>
                  </a:cubicBezTo>
                  <a:cubicBezTo>
                    <a:pt x="10614" y="19034"/>
                    <a:pt x="10672" y="18965"/>
                    <a:pt x="10713" y="18922"/>
                  </a:cubicBezTo>
                  <a:cubicBezTo>
                    <a:pt x="10916" y="18714"/>
                    <a:pt x="11316" y="18645"/>
                    <a:pt x="11710" y="18749"/>
                  </a:cubicBezTo>
                  <a:cubicBezTo>
                    <a:pt x="11920" y="18805"/>
                    <a:pt x="12108" y="18903"/>
                    <a:pt x="12253" y="19031"/>
                  </a:cubicBezTo>
                  <a:cubicBezTo>
                    <a:pt x="12377" y="19141"/>
                    <a:pt x="12461" y="19267"/>
                    <a:pt x="12495" y="19394"/>
                  </a:cubicBezTo>
                  <a:cubicBezTo>
                    <a:pt x="12511" y="19452"/>
                    <a:pt x="12527" y="19541"/>
                    <a:pt x="12493" y="19654"/>
                  </a:cubicBezTo>
                  <a:cubicBezTo>
                    <a:pt x="12468" y="19733"/>
                    <a:pt x="12422" y="19808"/>
                    <a:pt x="12356" y="19878"/>
                  </a:cubicBezTo>
                  <a:cubicBezTo>
                    <a:pt x="12162" y="20082"/>
                    <a:pt x="11780" y="20239"/>
                    <a:pt x="11363" y="20129"/>
                  </a:cubicBezTo>
                  <a:close/>
                  <a:moveTo>
                    <a:pt x="10800" y="21582"/>
                  </a:moveTo>
                  <a:cubicBezTo>
                    <a:pt x="10815" y="21621"/>
                    <a:pt x="10831" y="21681"/>
                    <a:pt x="10806" y="21751"/>
                  </a:cubicBezTo>
                  <a:cubicBezTo>
                    <a:pt x="10789" y="21801"/>
                    <a:pt x="10753" y="21847"/>
                    <a:pt x="10700" y="21888"/>
                  </a:cubicBezTo>
                  <a:cubicBezTo>
                    <a:pt x="10584" y="21979"/>
                    <a:pt x="10404" y="22030"/>
                    <a:pt x="10207" y="22030"/>
                  </a:cubicBezTo>
                  <a:cubicBezTo>
                    <a:pt x="10096" y="22030"/>
                    <a:pt x="9984" y="22014"/>
                    <a:pt x="9875" y="21982"/>
                  </a:cubicBezTo>
                  <a:lnTo>
                    <a:pt x="9865" y="21979"/>
                  </a:lnTo>
                  <a:cubicBezTo>
                    <a:pt x="9512" y="21872"/>
                    <a:pt x="9281" y="21629"/>
                    <a:pt x="9215" y="21448"/>
                  </a:cubicBezTo>
                  <a:cubicBezTo>
                    <a:pt x="9192" y="21386"/>
                    <a:pt x="9186" y="21328"/>
                    <a:pt x="9197" y="21277"/>
                  </a:cubicBezTo>
                  <a:cubicBezTo>
                    <a:pt x="9214" y="21205"/>
                    <a:pt x="9259" y="21164"/>
                    <a:pt x="9292" y="21139"/>
                  </a:cubicBezTo>
                  <a:cubicBezTo>
                    <a:pt x="9383" y="21071"/>
                    <a:pt x="9528" y="21034"/>
                    <a:pt x="9702" y="21034"/>
                  </a:cubicBezTo>
                  <a:cubicBezTo>
                    <a:pt x="9835" y="21034"/>
                    <a:pt x="9980" y="21056"/>
                    <a:pt x="10123" y="21098"/>
                  </a:cubicBezTo>
                  <a:cubicBezTo>
                    <a:pt x="10456" y="21196"/>
                    <a:pt x="10728" y="21390"/>
                    <a:pt x="10800" y="21582"/>
                  </a:cubicBezTo>
                  <a:close/>
                  <a:moveTo>
                    <a:pt x="9909" y="3672"/>
                  </a:moveTo>
                  <a:cubicBezTo>
                    <a:pt x="9735" y="3672"/>
                    <a:pt x="9590" y="3637"/>
                    <a:pt x="9502" y="3574"/>
                  </a:cubicBezTo>
                  <a:cubicBezTo>
                    <a:pt x="9471" y="3551"/>
                    <a:pt x="9427" y="3513"/>
                    <a:pt x="9414" y="3447"/>
                  </a:cubicBezTo>
                  <a:cubicBezTo>
                    <a:pt x="9404" y="3400"/>
                    <a:pt x="9412" y="3346"/>
                    <a:pt x="9437" y="3289"/>
                  </a:cubicBezTo>
                  <a:cubicBezTo>
                    <a:pt x="9511" y="3117"/>
                    <a:pt x="9746" y="2902"/>
                    <a:pt x="10101" y="2807"/>
                  </a:cubicBezTo>
                  <a:lnTo>
                    <a:pt x="10112" y="2804"/>
                  </a:lnTo>
                  <a:cubicBezTo>
                    <a:pt x="10220" y="2776"/>
                    <a:pt x="10330" y="2762"/>
                    <a:pt x="10439" y="2762"/>
                  </a:cubicBezTo>
                  <a:cubicBezTo>
                    <a:pt x="10638" y="2762"/>
                    <a:pt x="10824" y="2811"/>
                    <a:pt x="10936" y="2893"/>
                  </a:cubicBezTo>
                  <a:cubicBezTo>
                    <a:pt x="10987" y="2930"/>
                    <a:pt x="11020" y="2972"/>
                    <a:pt x="11035" y="3017"/>
                  </a:cubicBezTo>
                  <a:cubicBezTo>
                    <a:pt x="11057" y="3080"/>
                    <a:pt x="11038" y="3134"/>
                    <a:pt x="11022" y="3170"/>
                  </a:cubicBezTo>
                  <a:cubicBezTo>
                    <a:pt x="10943" y="3346"/>
                    <a:pt x="10663" y="3525"/>
                    <a:pt x="10328" y="3614"/>
                  </a:cubicBezTo>
                  <a:cubicBezTo>
                    <a:pt x="10185" y="3652"/>
                    <a:pt x="10041" y="3672"/>
                    <a:pt x="9909" y="3672"/>
                  </a:cubicBezTo>
                  <a:close/>
                  <a:moveTo>
                    <a:pt x="11345" y="16224"/>
                  </a:moveTo>
                  <a:cubicBezTo>
                    <a:pt x="11457" y="16051"/>
                    <a:pt x="11695" y="15944"/>
                    <a:pt x="11966" y="15944"/>
                  </a:cubicBezTo>
                  <a:cubicBezTo>
                    <a:pt x="11997" y="15944"/>
                    <a:pt x="12029" y="15945"/>
                    <a:pt x="12061" y="15948"/>
                  </a:cubicBezTo>
                  <a:cubicBezTo>
                    <a:pt x="12364" y="15976"/>
                    <a:pt x="12628" y="16137"/>
                    <a:pt x="12718" y="16350"/>
                  </a:cubicBezTo>
                  <a:cubicBezTo>
                    <a:pt x="12737" y="16393"/>
                    <a:pt x="12760" y="16462"/>
                    <a:pt x="12748" y="16556"/>
                  </a:cubicBezTo>
                  <a:cubicBezTo>
                    <a:pt x="12739" y="16622"/>
                    <a:pt x="12714" y="16689"/>
                    <a:pt x="12674" y="16753"/>
                  </a:cubicBezTo>
                  <a:cubicBezTo>
                    <a:pt x="12544" y="16960"/>
                    <a:pt x="12295" y="17093"/>
                    <a:pt x="12039" y="17093"/>
                  </a:cubicBezTo>
                  <a:cubicBezTo>
                    <a:pt x="12016" y="17093"/>
                    <a:pt x="11993" y="17092"/>
                    <a:pt x="11970" y="17090"/>
                  </a:cubicBezTo>
                  <a:cubicBezTo>
                    <a:pt x="11969" y="17090"/>
                    <a:pt x="11961" y="17089"/>
                    <a:pt x="11961" y="17089"/>
                  </a:cubicBezTo>
                  <a:cubicBezTo>
                    <a:pt x="11640" y="17056"/>
                    <a:pt x="11404" y="16825"/>
                    <a:pt x="11321" y="16625"/>
                  </a:cubicBezTo>
                  <a:cubicBezTo>
                    <a:pt x="11291" y="16555"/>
                    <a:pt x="11278" y="16486"/>
                    <a:pt x="11281" y="16420"/>
                  </a:cubicBezTo>
                  <a:cubicBezTo>
                    <a:pt x="11285" y="16326"/>
                    <a:pt x="11319" y="16263"/>
                    <a:pt x="11345" y="16224"/>
                  </a:cubicBezTo>
                  <a:close/>
                  <a:moveTo>
                    <a:pt x="11832" y="426"/>
                  </a:moveTo>
                  <a:cubicBezTo>
                    <a:pt x="11810" y="414"/>
                    <a:pt x="11782" y="395"/>
                    <a:pt x="11785" y="371"/>
                  </a:cubicBezTo>
                  <a:cubicBezTo>
                    <a:pt x="11787" y="359"/>
                    <a:pt x="11798" y="339"/>
                    <a:pt x="11843" y="313"/>
                  </a:cubicBezTo>
                  <a:cubicBezTo>
                    <a:pt x="11955" y="250"/>
                    <a:pt x="12225" y="186"/>
                    <a:pt x="12579" y="186"/>
                  </a:cubicBezTo>
                  <a:lnTo>
                    <a:pt x="12594" y="186"/>
                  </a:lnTo>
                  <a:cubicBezTo>
                    <a:pt x="12950" y="188"/>
                    <a:pt x="13231" y="256"/>
                    <a:pt x="13340" y="318"/>
                  </a:cubicBezTo>
                  <a:cubicBezTo>
                    <a:pt x="13375" y="337"/>
                    <a:pt x="13395" y="358"/>
                    <a:pt x="13398" y="375"/>
                  </a:cubicBezTo>
                  <a:cubicBezTo>
                    <a:pt x="13401" y="399"/>
                    <a:pt x="13373" y="417"/>
                    <a:pt x="13351" y="429"/>
                  </a:cubicBezTo>
                  <a:cubicBezTo>
                    <a:pt x="13233" y="494"/>
                    <a:pt x="12931" y="537"/>
                    <a:pt x="12599" y="537"/>
                  </a:cubicBezTo>
                  <a:lnTo>
                    <a:pt x="12591" y="537"/>
                  </a:lnTo>
                  <a:cubicBezTo>
                    <a:pt x="12255" y="537"/>
                    <a:pt x="11950" y="492"/>
                    <a:pt x="11832" y="426"/>
                  </a:cubicBezTo>
                  <a:close/>
                  <a:moveTo>
                    <a:pt x="8890" y="11780"/>
                  </a:moveTo>
                  <a:cubicBezTo>
                    <a:pt x="8859" y="12083"/>
                    <a:pt x="8694" y="12346"/>
                    <a:pt x="8478" y="12434"/>
                  </a:cubicBezTo>
                  <a:cubicBezTo>
                    <a:pt x="8442" y="12448"/>
                    <a:pt x="8392" y="12465"/>
                    <a:pt x="8325" y="12465"/>
                  </a:cubicBezTo>
                  <a:cubicBezTo>
                    <a:pt x="8306" y="12465"/>
                    <a:pt x="8287" y="12464"/>
                    <a:pt x="8269" y="12461"/>
                  </a:cubicBezTo>
                  <a:cubicBezTo>
                    <a:pt x="8201" y="12452"/>
                    <a:pt x="8134" y="12426"/>
                    <a:pt x="8069" y="12385"/>
                  </a:cubicBezTo>
                  <a:cubicBezTo>
                    <a:pt x="7879" y="12264"/>
                    <a:pt x="7701" y="11999"/>
                    <a:pt x="7733" y="11678"/>
                  </a:cubicBezTo>
                  <a:cubicBezTo>
                    <a:pt x="7733" y="11677"/>
                    <a:pt x="7734" y="11669"/>
                    <a:pt x="7734" y="11669"/>
                  </a:cubicBezTo>
                  <a:cubicBezTo>
                    <a:pt x="7770" y="11348"/>
                    <a:pt x="8006" y="11115"/>
                    <a:pt x="8210" y="11033"/>
                  </a:cubicBezTo>
                  <a:cubicBezTo>
                    <a:pt x="8273" y="11008"/>
                    <a:pt x="8336" y="10995"/>
                    <a:pt x="8396" y="10995"/>
                  </a:cubicBezTo>
                  <a:cubicBezTo>
                    <a:pt x="8403" y="10995"/>
                    <a:pt x="8411" y="10995"/>
                    <a:pt x="8418" y="10996"/>
                  </a:cubicBezTo>
                  <a:cubicBezTo>
                    <a:pt x="8513" y="11001"/>
                    <a:pt x="8576" y="11036"/>
                    <a:pt x="8616" y="11062"/>
                  </a:cubicBezTo>
                  <a:cubicBezTo>
                    <a:pt x="8811" y="11188"/>
                    <a:pt x="8921" y="11477"/>
                    <a:pt x="8890" y="11780"/>
                  </a:cubicBezTo>
                  <a:close/>
                  <a:moveTo>
                    <a:pt x="7781" y="16343"/>
                  </a:moveTo>
                  <a:cubicBezTo>
                    <a:pt x="7761" y="16403"/>
                    <a:pt x="7723" y="16492"/>
                    <a:pt x="7628" y="16576"/>
                  </a:cubicBezTo>
                  <a:cubicBezTo>
                    <a:pt x="7561" y="16634"/>
                    <a:pt x="7477" y="16678"/>
                    <a:pt x="7379" y="16707"/>
                  </a:cubicBezTo>
                  <a:cubicBezTo>
                    <a:pt x="7066" y="16798"/>
                    <a:pt x="6698" y="16710"/>
                    <a:pt x="6442" y="16483"/>
                  </a:cubicBezTo>
                  <a:cubicBezTo>
                    <a:pt x="6420" y="16463"/>
                    <a:pt x="6398" y="16442"/>
                    <a:pt x="6377" y="16419"/>
                  </a:cubicBezTo>
                  <a:cubicBezTo>
                    <a:pt x="6375" y="16418"/>
                    <a:pt x="6368" y="16410"/>
                    <a:pt x="6368" y="16410"/>
                  </a:cubicBezTo>
                  <a:cubicBezTo>
                    <a:pt x="6077" y="16092"/>
                    <a:pt x="6046" y="15652"/>
                    <a:pt x="6140" y="15378"/>
                  </a:cubicBezTo>
                  <a:cubicBezTo>
                    <a:pt x="6173" y="15282"/>
                    <a:pt x="6221" y="15201"/>
                    <a:pt x="6282" y="15138"/>
                  </a:cubicBezTo>
                  <a:cubicBezTo>
                    <a:pt x="6369" y="15048"/>
                    <a:pt x="6459" y="15016"/>
                    <a:pt x="6520" y="14999"/>
                  </a:cubicBezTo>
                  <a:cubicBezTo>
                    <a:pt x="6785" y="14926"/>
                    <a:pt x="7118" y="15029"/>
                    <a:pt x="7389" y="15270"/>
                  </a:cubicBezTo>
                  <a:cubicBezTo>
                    <a:pt x="7420" y="15298"/>
                    <a:pt x="7451" y="15328"/>
                    <a:pt x="7480" y="15358"/>
                  </a:cubicBezTo>
                  <a:cubicBezTo>
                    <a:pt x="7758" y="15655"/>
                    <a:pt x="7879" y="16051"/>
                    <a:pt x="7781" y="16343"/>
                  </a:cubicBezTo>
                  <a:close/>
                  <a:moveTo>
                    <a:pt x="6658" y="19552"/>
                  </a:moveTo>
                  <a:cubicBezTo>
                    <a:pt x="6655" y="19594"/>
                    <a:pt x="6645" y="19655"/>
                    <a:pt x="6593" y="19708"/>
                  </a:cubicBezTo>
                  <a:cubicBezTo>
                    <a:pt x="6556" y="19746"/>
                    <a:pt x="6504" y="19773"/>
                    <a:pt x="6439" y="19788"/>
                  </a:cubicBezTo>
                  <a:cubicBezTo>
                    <a:pt x="6400" y="19797"/>
                    <a:pt x="6358" y="19801"/>
                    <a:pt x="6314" y="19801"/>
                  </a:cubicBezTo>
                  <a:cubicBezTo>
                    <a:pt x="6095" y="19801"/>
                    <a:pt x="5847" y="19698"/>
                    <a:pt x="5651" y="19526"/>
                  </a:cubicBezTo>
                  <a:lnTo>
                    <a:pt x="5643" y="19519"/>
                  </a:lnTo>
                  <a:cubicBezTo>
                    <a:pt x="5368" y="19274"/>
                    <a:pt x="5260" y="18956"/>
                    <a:pt x="5275" y="18764"/>
                  </a:cubicBezTo>
                  <a:cubicBezTo>
                    <a:pt x="5281" y="18698"/>
                    <a:pt x="5300" y="18643"/>
                    <a:pt x="5332" y="18602"/>
                  </a:cubicBezTo>
                  <a:cubicBezTo>
                    <a:pt x="5377" y="18544"/>
                    <a:pt x="5435" y="18525"/>
                    <a:pt x="5476" y="18517"/>
                  </a:cubicBezTo>
                  <a:cubicBezTo>
                    <a:pt x="5502" y="18511"/>
                    <a:pt x="5530" y="18508"/>
                    <a:pt x="5560" y="18508"/>
                  </a:cubicBezTo>
                  <a:cubicBezTo>
                    <a:pt x="5759" y="18508"/>
                    <a:pt x="6022" y="18631"/>
                    <a:pt x="6247" y="18828"/>
                  </a:cubicBezTo>
                  <a:cubicBezTo>
                    <a:pt x="6508" y="19057"/>
                    <a:pt x="6674" y="19348"/>
                    <a:pt x="6658" y="19552"/>
                  </a:cubicBezTo>
                  <a:close/>
                  <a:moveTo>
                    <a:pt x="5548" y="6990"/>
                  </a:moveTo>
                  <a:cubicBezTo>
                    <a:pt x="5540" y="6990"/>
                    <a:pt x="5533" y="6990"/>
                    <a:pt x="5525" y="6990"/>
                  </a:cubicBezTo>
                  <a:cubicBezTo>
                    <a:pt x="5484" y="6987"/>
                    <a:pt x="5422" y="6977"/>
                    <a:pt x="5369" y="6925"/>
                  </a:cubicBezTo>
                  <a:cubicBezTo>
                    <a:pt x="5330" y="6889"/>
                    <a:pt x="5303" y="6837"/>
                    <a:pt x="5288" y="6772"/>
                  </a:cubicBezTo>
                  <a:cubicBezTo>
                    <a:pt x="5241" y="6580"/>
                    <a:pt x="5302" y="6261"/>
                    <a:pt x="5542" y="5982"/>
                  </a:cubicBezTo>
                  <a:lnTo>
                    <a:pt x="5549" y="5974"/>
                  </a:lnTo>
                  <a:cubicBezTo>
                    <a:pt x="5776" y="5715"/>
                    <a:pt x="6072" y="5598"/>
                    <a:pt x="6265" y="5598"/>
                  </a:cubicBezTo>
                  <a:cubicBezTo>
                    <a:pt x="6277" y="5598"/>
                    <a:pt x="6289" y="5599"/>
                    <a:pt x="6301" y="5600"/>
                  </a:cubicBezTo>
                  <a:cubicBezTo>
                    <a:pt x="6367" y="5605"/>
                    <a:pt x="6422" y="5623"/>
                    <a:pt x="6463" y="5655"/>
                  </a:cubicBezTo>
                  <a:cubicBezTo>
                    <a:pt x="6522" y="5699"/>
                    <a:pt x="6541" y="5758"/>
                    <a:pt x="6550" y="5798"/>
                  </a:cubicBezTo>
                  <a:cubicBezTo>
                    <a:pt x="6595" y="5997"/>
                    <a:pt x="6473" y="6308"/>
                    <a:pt x="6246" y="6572"/>
                  </a:cubicBezTo>
                  <a:cubicBezTo>
                    <a:pt x="6027" y="6826"/>
                    <a:pt x="5753" y="6990"/>
                    <a:pt x="5548" y="6990"/>
                  </a:cubicBezTo>
                  <a:close/>
                  <a:moveTo>
                    <a:pt x="7304" y="7862"/>
                  </a:moveTo>
                  <a:cubicBezTo>
                    <a:pt x="7306" y="7860"/>
                    <a:pt x="7314" y="7853"/>
                    <a:pt x="7314" y="7853"/>
                  </a:cubicBezTo>
                  <a:cubicBezTo>
                    <a:pt x="7634" y="7565"/>
                    <a:pt x="8077" y="7540"/>
                    <a:pt x="8353" y="7640"/>
                  </a:cubicBezTo>
                  <a:cubicBezTo>
                    <a:pt x="8439" y="7671"/>
                    <a:pt x="8513" y="7714"/>
                    <a:pt x="8573" y="7767"/>
                  </a:cubicBezTo>
                  <a:cubicBezTo>
                    <a:pt x="8580" y="7773"/>
                    <a:pt x="8587" y="7780"/>
                    <a:pt x="8594" y="7787"/>
                  </a:cubicBezTo>
                  <a:cubicBezTo>
                    <a:pt x="8685" y="7876"/>
                    <a:pt x="8717" y="7968"/>
                    <a:pt x="8734" y="8029"/>
                  </a:cubicBezTo>
                  <a:cubicBezTo>
                    <a:pt x="8816" y="8328"/>
                    <a:pt x="8670" y="8714"/>
                    <a:pt x="8371" y="8990"/>
                  </a:cubicBezTo>
                  <a:cubicBezTo>
                    <a:pt x="8071" y="9266"/>
                    <a:pt x="7673" y="9382"/>
                    <a:pt x="7379" y="9278"/>
                  </a:cubicBezTo>
                  <a:cubicBezTo>
                    <a:pt x="7330" y="9261"/>
                    <a:pt x="7265" y="9233"/>
                    <a:pt x="7198" y="9174"/>
                  </a:cubicBezTo>
                  <a:cubicBezTo>
                    <a:pt x="7179" y="9157"/>
                    <a:pt x="7161" y="9139"/>
                    <a:pt x="7145" y="9120"/>
                  </a:cubicBezTo>
                  <a:cubicBezTo>
                    <a:pt x="7086" y="9051"/>
                    <a:pt x="7042" y="8966"/>
                    <a:pt x="7013" y="8866"/>
                  </a:cubicBezTo>
                  <a:cubicBezTo>
                    <a:pt x="6930" y="8577"/>
                    <a:pt x="6988" y="8154"/>
                    <a:pt x="7304" y="7862"/>
                  </a:cubicBezTo>
                  <a:close/>
                  <a:moveTo>
                    <a:pt x="7157" y="23482"/>
                  </a:moveTo>
                  <a:cubicBezTo>
                    <a:pt x="7146" y="23495"/>
                    <a:pt x="7119" y="23503"/>
                    <a:pt x="7080" y="23503"/>
                  </a:cubicBezTo>
                  <a:cubicBezTo>
                    <a:pt x="6949" y="23502"/>
                    <a:pt x="6680" y="23421"/>
                    <a:pt x="6373" y="23243"/>
                  </a:cubicBezTo>
                  <a:lnTo>
                    <a:pt x="6364" y="23237"/>
                  </a:lnTo>
                  <a:cubicBezTo>
                    <a:pt x="6056" y="23058"/>
                    <a:pt x="5847" y="22859"/>
                    <a:pt x="5783" y="22750"/>
                  </a:cubicBezTo>
                  <a:cubicBezTo>
                    <a:pt x="5763" y="22716"/>
                    <a:pt x="5756" y="22688"/>
                    <a:pt x="5762" y="22672"/>
                  </a:cubicBezTo>
                  <a:cubicBezTo>
                    <a:pt x="5768" y="22656"/>
                    <a:pt x="5788" y="22649"/>
                    <a:pt x="5823" y="22649"/>
                  </a:cubicBezTo>
                  <a:lnTo>
                    <a:pt x="5830" y="22649"/>
                  </a:lnTo>
                  <a:cubicBezTo>
                    <a:pt x="5965" y="22652"/>
                    <a:pt x="6251" y="22767"/>
                    <a:pt x="6542" y="22935"/>
                  </a:cubicBezTo>
                  <a:cubicBezTo>
                    <a:pt x="6832" y="23103"/>
                    <a:pt x="7074" y="23295"/>
                    <a:pt x="7144" y="23411"/>
                  </a:cubicBezTo>
                  <a:cubicBezTo>
                    <a:pt x="7157" y="23432"/>
                    <a:pt x="7172" y="23463"/>
                    <a:pt x="7157" y="23482"/>
                  </a:cubicBezTo>
                  <a:close/>
                  <a:moveTo>
                    <a:pt x="2366" y="19338"/>
                  </a:moveTo>
                  <a:cubicBezTo>
                    <a:pt x="2362" y="19340"/>
                    <a:pt x="2357" y="19341"/>
                    <a:pt x="2352" y="19341"/>
                  </a:cubicBezTo>
                  <a:cubicBezTo>
                    <a:pt x="2335" y="19341"/>
                    <a:pt x="2313" y="19332"/>
                    <a:pt x="2286" y="19317"/>
                  </a:cubicBezTo>
                  <a:cubicBezTo>
                    <a:pt x="2175" y="19252"/>
                    <a:pt x="1983" y="19048"/>
                    <a:pt x="1806" y="18739"/>
                  </a:cubicBezTo>
                  <a:lnTo>
                    <a:pt x="1801" y="18730"/>
                  </a:lnTo>
                  <a:cubicBezTo>
                    <a:pt x="1624" y="18421"/>
                    <a:pt x="1543" y="18144"/>
                    <a:pt x="1542" y="18018"/>
                  </a:cubicBezTo>
                  <a:cubicBezTo>
                    <a:pt x="1541" y="17978"/>
                    <a:pt x="1549" y="17951"/>
                    <a:pt x="1562" y="17940"/>
                  </a:cubicBezTo>
                  <a:cubicBezTo>
                    <a:pt x="1568" y="17936"/>
                    <a:pt x="1574" y="17934"/>
                    <a:pt x="1581" y="17934"/>
                  </a:cubicBezTo>
                  <a:cubicBezTo>
                    <a:pt x="1599" y="17934"/>
                    <a:pt x="1619" y="17945"/>
                    <a:pt x="1633" y="17953"/>
                  </a:cubicBezTo>
                  <a:cubicBezTo>
                    <a:pt x="1749" y="18024"/>
                    <a:pt x="1939" y="18266"/>
                    <a:pt x="2106" y="18557"/>
                  </a:cubicBezTo>
                  <a:cubicBezTo>
                    <a:pt x="2274" y="18848"/>
                    <a:pt x="2388" y="19135"/>
                    <a:pt x="2390" y="19270"/>
                  </a:cubicBezTo>
                  <a:cubicBezTo>
                    <a:pt x="2390" y="19295"/>
                    <a:pt x="2388" y="19329"/>
                    <a:pt x="2366" y="19338"/>
                  </a:cubicBezTo>
                  <a:close/>
                  <a:moveTo>
                    <a:pt x="4072" y="15823"/>
                  </a:moveTo>
                  <a:cubicBezTo>
                    <a:pt x="4050" y="15858"/>
                    <a:pt x="4013" y="15907"/>
                    <a:pt x="3942" y="15930"/>
                  </a:cubicBezTo>
                  <a:cubicBezTo>
                    <a:pt x="3917" y="15938"/>
                    <a:pt x="3891" y="15942"/>
                    <a:pt x="3863" y="15942"/>
                  </a:cubicBezTo>
                  <a:cubicBezTo>
                    <a:pt x="3833" y="15942"/>
                    <a:pt x="3801" y="15937"/>
                    <a:pt x="3768" y="15929"/>
                  </a:cubicBezTo>
                  <a:cubicBezTo>
                    <a:pt x="3577" y="15878"/>
                    <a:pt x="3325" y="15674"/>
                    <a:pt x="3193" y="15330"/>
                  </a:cubicBezTo>
                  <a:lnTo>
                    <a:pt x="3189" y="15320"/>
                  </a:lnTo>
                  <a:cubicBezTo>
                    <a:pt x="3060" y="14975"/>
                    <a:pt x="3112" y="14644"/>
                    <a:pt x="3216" y="14481"/>
                  </a:cubicBezTo>
                  <a:cubicBezTo>
                    <a:pt x="3251" y="14425"/>
                    <a:pt x="3293" y="14385"/>
                    <a:pt x="3341" y="14364"/>
                  </a:cubicBezTo>
                  <a:cubicBezTo>
                    <a:pt x="3370" y="14351"/>
                    <a:pt x="3400" y="14344"/>
                    <a:pt x="3432" y="14344"/>
                  </a:cubicBezTo>
                  <a:cubicBezTo>
                    <a:pt x="3463" y="14344"/>
                    <a:pt x="3489" y="14350"/>
                    <a:pt x="3508" y="14355"/>
                  </a:cubicBezTo>
                  <a:cubicBezTo>
                    <a:pt x="3705" y="14410"/>
                    <a:pt x="3921" y="14665"/>
                    <a:pt x="4046" y="14990"/>
                  </a:cubicBezTo>
                  <a:cubicBezTo>
                    <a:pt x="4170" y="15314"/>
                    <a:pt x="4181" y="15649"/>
                    <a:pt x="4072" y="15823"/>
                  </a:cubicBezTo>
                  <a:close/>
                  <a:moveTo>
                    <a:pt x="525" y="13342"/>
                  </a:moveTo>
                  <a:cubicBezTo>
                    <a:pt x="514" y="13363"/>
                    <a:pt x="497" y="13390"/>
                    <a:pt x="475" y="13390"/>
                  </a:cubicBezTo>
                  <a:cubicBezTo>
                    <a:pt x="473" y="13390"/>
                    <a:pt x="472" y="13389"/>
                    <a:pt x="471" y="13389"/>
                  </a:cubicBezTo>
                  <a:cubicBezTo>
                    <a:pt x="458" y="13387"/>
                    <a:pt x="438" y="13376"/>
                    <a:pt x="413" y="13331"/>
                  </a:cubicBezTo>
                  <a:cubicBezTo>
                    <a:pt x="349" y="13219"/>
                    <a:pt x="285" y="12946"/>
                    <a:pt x="285" y="12590"/>
                  </a:cubicBezTo>
                  <a:lnTo>
                    <a:pt x="285" y="12580"/>
                  </a:lnTo>
                  <a:cubicBezTo>
                    <a:pt x="287" y="12224"/>
                    <a:pt x="355" y="11944"/>
                    <a:pt x="417" y="11834"/>
                  </a:cubicBezTo>
                  <a:cubicBezTo>
                    <a:pt x="437" y="11799"/>
                    <a:pt x="457" y="11779"/>
                    <a:pt x="474" y="11777"/>
                  </a:cubicBezTo>
                  <a:cubicBezTo>
                    <a:pt x="475" y="11776"/>
                    <a:pt x="477" y="11776"/>
                    <a:pt x="478" y="11776"/>
                  </a:cubicBezTo>
                  <a:cubicBezTo>
                    <a:pt x="502" y="11776"/>
                    <a:pt x="522" y="11812"/>
                    <a:pt x="528" y="11824"/>
                  </a:cubicBezTo>
                  <a:cubicBezTo>
                    <a:pt x="594" y="11942"/>
                    <a:pt x="637" y="12248"/>
                    <a:pt x="636" y="12583"/>
                  </a:cubicBezTo>
                  <a:cubicBezTo>
                    <a:pt x="636" y="12919"/>
                    <a:pt x="591" y="13224"/>
                    <a:pt x="525" y="13342"/>
                  </a:cubicBezTo>
                  <a:close/>
                  <a:moveTo>
                    <a:pt x="4021" y="10472"/>
                  </a:moveTo>
                  <a:cubicBezTo>
                    <a:pt x="3980" y="10817"/>
                    <a:pt x="3834" y="11118"/>
                    <a:pt x="3657" y="11222"/>
                  </a:cubicBezTo>
                  <a:cubicBezTo>
                    <a:pt x="3627" y="11239"/>
                    <a:pt x="3585" y="11259"/>
                    <a:pt x="3530" y="11259"/>
                  </a:cubicBezTo>
                  <a:cubicBezTo>
                    <a:pt x="3517" y="11259"/>
                    <a:pt x="3504" y="11258"/>
                    <a:pt x="3491" y="11256"/>
                  </a:cubicBezTo>
                  <a:cubicBezTo>
                    <a:pt x="3439" y="11247"/>
                    <a:pt x="3387" y="11219"/>
                    <a:pt x="3338" y="11174"/>
                  </a:cubicBezTo>
                  <a:cubicBezTo>
                    <a:pt x="3192" y="11040"/>
                    <a:pt x="3065" y="10742"/>
                    <a:pt x="3108" y="10376"/>
                  </a:cubicBezTo>
                  <a:lnTo>
                    <a:pt x="3109" y="10365"/>
                  </a:lnTo>
                  <a:cubicBezTo>
                    <a:pt x="3155" y="10000"/>
                    <a:pt x="3356" y="9731"/>
                    <a:pt x="3523" y="9636"/>
                  </a:cubicBezTo>
                  <a:cubicBezTo>
                    <a:pt x="3577" y="9605"/>
                    <a:pt x="3628" y="9590"/>
                    <a:pt x="3677" y="9590"/>
                  </a:cubicBezTo>
                  <a:cubicBezTo>
                    <a:pt x="3681" y="9590"/>
                    <a:pt x="3685" y="9590"/>
                    <a:pt x="3689" y="9590"/>
                  </a:cubicBezTo>
                  <a:cubicBezTo>
                    <a:pt x="3763" y="9594"/>
                    <a:pt x="3811" y="9632"/>
                    <a:pt x="3841" y="9660"/>
                  </a:cubicBezTo>
                  <a:cubicBezTo>
                    <a:pt x="3989" y="9801"/>
                    <a:pt x="4062" y="10127"/>
                    <a:pt x="4021" y="10472"/>
                  </a:cubicBezTo>
                  <a:close/>
                  <a:moveTo>
                    <a:pt x="2193" y="6616"/>
                  </a:moveTo>
                  <a:cubicBezTo>
                    <a:pt x="2025" y="6906"/>
                    <a:pt x="1834" y="7148"/>
                    <a:pt x="1717" y="7218"/>
                  </a:cubicBezTo>
                  <a:cubicBezTo>
                    <a:pt x="1704" y="7226"/>
                    <a:pt x="1683" y="7237"/>
                    <a:pt x="1666" y="7237"/>
                  </a:cubicBezTo>
                  <a:cubicBezTo>
                    <a:pt x="1658" y="7237"/>
                    <a:pt x="1652" y="7235"/>
                    <a:pt x="1646" y="7231"/>
                  </a:cubicBezTo>
                  <a:cubicBezTo>
                    <a:pt x="1637" y="7223"/>
                    <a:pt x="1625" y="7203"/>
                    <a:pt x="1625" y="7152"/>
                  </a:cubicBezTo>
                  <a:cubicBezTo>
                    <a:pt x="1626" y="7022"/>
                    <a:pt x="1707" y="6754"/>
                    <a:pt x="1885" y="6446"/>
                  </a:cubicBezTo>
                  <a:lnTo>
                    <a:pt x="1891" y="6438"/>
                  </a:lnTo>
                  <a:cubicBezTo>
                    <a:pt x="2070" y="6130"/>
                    <a:pt x="2269" y="5921"/>
                    <a:pt x="2377" y="5857"/>
                  </a:cubicBezTo>
                  <a:cubicBezTo>
                    <a:pt x="2404" y="5842"/>
                    <a:pt x="2426" y="5834"/>
                    <a:pt x="2443" y="5834"/>
                  </a:cubicBezTo>
                  <a:cubicBezTo>
                    <a:pt x="2448" y="5834"/>
                    <a:pt x="2452" y="5835"/>
                    <a:pt x="2456" y="5836"/>
                  </a:cubicBezTo>
                  <a:cubicBezTo>
                    <a:pt x="2472" y="5843"/>
                    <a:pt x="2480" y="5865"/>
                    <a:pt x="2479" y="5904"/>
                  </a:cubicBezTo>
                  <a:cubicBezTo>
                    <a:pt x="2477" y="6039"/>
                    <a:pt x="2362" y="6325"/>
                    <a:pt x="2193" y="6616"/>
                  </a:cubicBezTo>
                  <a:close/>
                  <a:moveTo>
                    <a:pt x="7141" y="1658"/>
                  </a:moveTo>
                  <a:cubicBezTo>
                    <a:pt x="7071" y="1774"/>
                    <a:pt x="6829" y="1964"/>
                    <a:pt x="6537" y="2132"/>
                  </a:cubicBezTo>
                  <a:cubicBezTo>
                    <a:pt x="6246" y="2299"/>
                    <a:pt x="5960" y="2413"/>
                    <a:pt x="5825" y="2415"/>
                  </a:cubicBezTo>
                  <a:lnTo>
                    <a:pt x="5819" y="2415"/>
                  </a:lnTo>
                  <a:cubicBezTo>
                    <a:pt x="5783" y="2415"/>
                    <a:pt x="5763" y="2407"/>
                    <a:pt x="5756" y="2391"/>
                  </a:cubicBezTo>
                  <a:cubicBezTo>
                    <a:pt x="5752" y="2379"/>
                    <a:pt x="5752" y="2356"/>
                    <a:pt x="5778" y="2312"/>
                  </a:cubicBezTo>
                  <a:cubicBezTo>
                    <a:pt x="5843" y="2200"/>
                    <a:pt x="6047" y="2008"/>
                    <a:pt x="6356" y="1831"/>
                  </a:cubicBezTo>
                  <a:lnTo>
                    <a:pt x="6365" y="1826"/>
                  </a:lnTo>
                  <a:cubicBezTo>
                    <a:pt x="6674" y="1650"/>
                    <a:pt x="6950" y="1568"/>
                    <a:pt x="7076" y="1567"/>
                  </a:cubicBezTo>
                  <a:lnTo>
                    <a:pt x="7079" y="1567"/>
                  </a:lnTo>
                  <a:cubicBezTo>
                    <a:pt x="7118" y="1567"/>
                    <a:pt x="7144" y="1574"/>
                    <a:pt x="7155" y="1588"/>
                  </a:cubicBezTo>
                  <a:cubicBezTo>
                    <a:pt x="7170" y="1606"/>
                    <a:pt x="7154" y="1637"/>
                    <a:pt x="7141" y="1658"/>
                  </a:cubicBezTo>
                  <a:close/>
                  <a:moveTo>
                    <a:pt x="17987" y="1650"/>
                  </a:moveTo>
                  <a:cubicBezTo>
                    <a:pt x="17998" y="1636"/>
                    <a:pt x="18025" y="1629"/>
                    <a:pt x="18064" y="1629"/>
                  </a:cubicBezTo>
                  <a:cubicBezTo>
                    <a:pt x="18195" y="1629"/>
                    <a:pt x="18464" y="1710"/>
                    <a:pt x="18771" y="1889"/>
                  </a:cubicBezTo>
                  <a:lnTo>
                    <a:pt x="18780" y="1894"/>
                  </a:lnTo>
                  <a:cubicBezTo>
                    <a:pt x="19088" y="2074"/>
                    <a:pt x="19296" y="2272"/>
                    <a:pt x="19361" y="2381"/>
                  </a:cubicBezTo>
                  <a:cubicBezTo>
                    <a:pt x="19381" y="2415"/>
                    <a:pt x="19388" y="2443"/>
                    <a:pt x="19382" y="2459"/>
                  </a:cubicBezTo>
                  <a:cubicBezTo>
                    <a:pt x="19376" y="2475"/>
                    <a:pt x="19355" y="2483"/>
                    <a:pt x="19321" y="2483"/>
                  </a:cubicBezTo>
                  <a:lnTo>
                    <a:pt x="19314" y="2483"/>
                  </a:lnTo>
                  <a:cubicBezTo>
                    <a:pt x="19179" y="2480"/>
                    <a:pt x="18893" y="2365"/>
                    <a:pt x="18602" y="2197"/>
                  </a:cubicBezTo>
                  <a:cubicBezTo>
                    <a:pt x="18312" y="2028"/>
                    <a:pt x="18070" y="1837"/>
                    <a:pt x="18000" y="1721"/>
                  </a:cubicBezTo>
                  <a:cubicBezTo>
                    <a:pt x="17987" y="1699"/>
                    <a:pt x="17972" y="1669"/>
                    <a:pt x="17987" y="1650"/>
                  </a:cubicBezTo>
                  <a:close/>
                  <a:moveTo>
                    <a:pt x="19476" y="5929"/>
                  </a:moveTo>
                  <a:cubicBezTo>
                    <a:pt x="19482" y="5925"/>
                    <a:pt x="19491" y="5923"/>
                    <a:pt x="19501" y="5923"/>
                  </a:cubicBezTo>
                  <a:cubicBezTo>
                    <a:pt x="19517" y="5923"/>
                    <a:pt x="19537" y="5928"/>
                    <a:pt x="19561" y="5937"/>
                  </a:cubicBezTo>
                  <a:cubicBezTo>
                    <a:pt x="19687" y="5985"/>
                    <a:pt x="19919" y="6161"/>
                    <a:pt x="20154" y="6447"/>
                  </a:cubicBezTo>
                  <a:lnTo>
                    <a:pt x="20161" y="6455"/>
                  </a:lnTo>
                  <a:cubicBezTo>
                    <a:pt x="20395" y="6742"/>
                    <a:pt x="20526" y="7012"/>
                    <a:pt x="20549" y="7141"/>
                  </a:cubicBezTo>
                  <a:cubicBezTo>
                    <a:pt x="20556" y="7182"/>
                    <a:pt x="20553" y="7212"/>
                    <a:pt x="20541" y="7225"/>
                  </a:cubicBezTo>
                  <a:cubicBezTo>
                    <a:pt x="20535" y="7232"/>
                    <a:pt x="20526" y="7235"/>
                    <a:pt x="20514" y="7235"/>
                  </a:cubicBezTo>
                  <a:cubicBezTo>
                    <a:pt x="20497" y="7235"/>
                    <a:pt x="20479" y="7229"/>
                    <a:pt x="20466" y="7224"/>
                  </a:cubicBezTo>
                  <a:cubicBezTo>
                    <a:pt x="20335" y="7171"/>
                    <a:pt x="20098" y="6955"/>
                    <a:pt x="19876" y="6686"/>
                  </a:cubicBezTo>
                  <a:cubicBezTo>
                    <a:pt x="19654" y="6416"/>
                    <a:pt x="19488" y="6142"/>
                    <a:pt x="19463" y="6003"/>
                  </a:cubicBezTo>
                  <a:cubicBezTo>
                    <a:pt x="19458" y="5977"/>
                    <a:pt x="19454" y="5942"/>
                    <a:pt x="19476" y="5929"/>
                  </a:cubicBezTo>
                  <a:close/>
                  <a:moveTo>
                    <a:pt x="22680" y="5785"/>
                  </a:moveTo>
                  <a:cubicBezTo>
                    <a:pt x="22684" y="5784"/>
                    <a:pt x="22688" y="5783"/>
                    <a:pt x="22693" y="5783"/>
                  </a:cubicBezTo>
                  <a:cubicBezTo>
                    <a:pt x="22710" y="5783"/>
                    <a:pt x="22733" y="5791"/>
                    <a:pt x="22759" y="5807"/>
                  </a:cubicBezTo>
                  <a:cubicBezTo>
                    <a:pt x="22870" y="5872"/>
                    <a:pt x="23062" y="6076"/>
                    <a:pt x="23240" y="6384"/>
                  </a:cubicBezTo>
                  <a:lnTo>
                    <a:pt x="23245" y="6393"/>
                  </a:lnTo>
                  <a:cubicBezTo>
                    <a:pt x="23421" y="6703"/>
                    <a:pt x="23503" y="6979"/>
                    <a:pt x="23504" y="7105"/>
                  </a:cubicBezTo>
                  <a:cubicBezTo>
                    <a:pt x="23504" y="7145"/>
                    <a:pt x="23497" y="7173"/>
                    <a:pt x="23483" y="7183"/>
                  </a:cubicBezTo>
                  <a:cubicBezTo>
                    <a:pt x="23478" y="7187"/>
                    <a:pt x="23472" y="7190"/>
                    <a:pt x="23465" y="7190"/>
                  </a:cubicBezTo>
                  <a:cubicBezTo>
                    <a:pt x="23447" y="7190"/>
                    <a:pt x="23427" y="7178"/>
                    <a:pt x="23413" y="7170"/>
                  </a:cubicBezTo>
                  <a:cubicBezTo>
                    <a:pt x="23297" y="7100"/>
                    <a:pt x="23106" y="6857"/>
                    <a:pt x="22939" y="6566"/>
                  </a:cubicBezTo>
                  <a:cubicBezTo>
                    <a:pt x="22772" y="6275"/>
                    <a:pt x="22658" y="5988"/>
                    <a:pt x="22656" y="5853"/>
                  </a:cubicBezTo>
                  <a:cubicBezTo>
                    <a:pt x="22655" y="5828"/>
                    <a:pt x="22657" y="5794"/>
                    <a:pt x="22680" y="5785"/>
                  </a:cubicBezTo>
                  <a:close/>
                  <a:moveTo>
                    <a:pt x="21381" y="10165"/>
                  </a:moveTo>
                  <a:cubicBezTo>
                    <a:pt x="21408" y="10139"/>
                    <a:pt x="21453" y="10105"/>
                    <a:pt x="21517" y="10105"/>
                  </a:cubicBezTo>
                  <a:cubicBezTo>
                    <a:pt x="21566" y="10106"/>
                    <a:pt x="21616" y="10125"/>
                    <a:pt x="21666" y="10161"/>
                  </a:cubicBezTo>
                  <a:cubicBezTo>
                    <a:pt x="21814" y="10270"/>
                    <a:pt x="21973" y="10543"/>
                    <a:pt x="21991" y="10911"/>
                  </a:cubicBezTo>
                  <a:lnTo>
                    <a:pt x="21992" y="10922"/>
                  </a:lnTo>
                  <a:cubicBezTo>
                    <a:pt x="22008" y="11290"/>
                    <a:pt x="21873" y="11588"/>
                    <a:pt x="21741" y="11709"/>
                  </a:cubicBezTo>
                  <a:cubicBezTo>
                    <a:pt x="21696" y="11751"/>
                    <a:pt x="21650" y="11775"/>
                    <a:pt x="21604" y="11781"/>
                  </a:cubicBezTo>
                  <a:cubicBezTo>
                    <a:pt x="21597" y="11781"/>
                    <a:pt x="21589" y="11782"/>
                    <a:pt x="21582" y="11782"/>
                  </a:cubicBezTo>
                  <a:cubicBezTo>
                    <a:pt x="21528" y="11782"/>
                    <a:pt x="21487" y="11756"/>
                    <a:pt x="21461" y="11736"/>
                  </a:cubicBezTo>
                  <a:cubicBezTo>
                    <a:pt x="21309" y="11621"/>
                    <a:pt x="21195" y="11311"/>
                    <a:pt x="21177" y="10964"/>
                  </a:cubicBezTo>
                  <a:cubicBezTo>
                    <a:pt x="21159" y="10617"/>
                    <a:pt x="21241" y="10296"/>
                    <a:pt x="21381" y="10165"/>
                  </a:cubicBezTo>
                  <a:close/>
                  <a:moveTo>
                    <a:pt x="24935" y="11856"/>
                  </a:moveTo>
                  <a:cubicBezTo>
                    <a:pt x="24837" y="11603"/>
                    <a:pt x="24691" y="11442"/>
                    <a:pt x="24528" y="11442"/>
                  </a:cubicBezTo>
                  <a:cubicBezTo>
                    <a:pt x="24299" y="11442"/>
                    <a:pt x="22684" y="12260"/>
                    <a:pt x="22684" y="12260"/>
                  </a:cubicBezTo>
                  <a:cubicBezTo>
                    <a:pt x="22476" y="12271"/>
                    <a:pt x="22268" y="12281"/>
                    <a:pt x="22060" y="12291"/>
                  </a:cubicBezTo>
                  <a:cubicBezTo>
                    <a:pt x="21830" y="12302"/>
                    <a:pt x="21246" y="12439"/>
                    <a:pt x="21069" y="12266"/>
                  </a:cubicBezTo>
                  <a:cubicBezTo>
                    <a:pt x="20807" y="12010"/>
                    <a:pt x="20954" y="11746"/>
                    <a:pt x="20793" y="11474"/>
                  </a:cubicBezTo>
                  <a:cubicBezTo>
                    <a:pt x="20793" y="11474"/>
                    <a:pt x="21192" y="12167"/>
                    <a:pt x="21467" y="12152"/>
                  </a:cubicBezTo>
                  <a:cubicBezTo>
                    <a:pt x="21841" y="12132"/>
                    <a:pt x="22116" y="11578"/>
                    <a:pt x="22081" y="10915"/>
                  </a:cubicBezTo>
                  <a:cubicBezTo>
                    <a:pt x="22046" y="10251"/>
                    <a:pt x="21715" y="9730"/>
                    <a:pt x="21340" y="9750"/>
                  </a:cubicBezTo>
                  <a:cubicBezTo>
                    <a:pt x="21049" y="9765"/>
                    <a:pt x="20817" y="10106"/>
                    <a:pt x="20746" y="10570"/>
                  </a:cubicBezTo>
                  <a:cubicBezTo>
                    <a:pt x="20741" y="10605"/>
                    <a:pt x="20633" y="10736"/>
                    <a:pt x="20633" y="10736"/>
                  </a:cubicBezTo>
                  <a:cubicBezTo>
                    <a:pt x="20430" y="9968"/>
                    <a:pt x="19918" y="9296"/>
                    <a:pt x="20240" y="8490"/>
                  </a:cubicBezTo>
                  <a:cubicBezTo>
                    <a:pt x="20346" y="8223"/>
                    <a:pt x="21115" y="7999"/>
                    <a:pt x="21374" y="7871"/>
                  </a:cubicBezTo>
                  <a:cubicBezTo>
                    <a:pt x="21608" y="7755"/>
                    <a:pt x="21842" y="7639"/>
                    <a:pt x="22076" y="7523"/>
                  </a:cubicBezTo>
                  <a:cubicBezTo>
                    <a:pt x="22076" y="7523"/>
                    <a:pt x="23316" y="7729"/>
                    <a:pt x="23514" y="7615"/>
                  </a:cubicBezTo>
                  <a:cubicBezTo>
                    <a:pt x="23658" y="7532"/>
                    <a:pt x="23704" y="7315"/>
                    <a:pt x="23660" y="7042"/>
                  </a:cubicBezTo>
                  <a:cubicBezTo>
                    <a:pt x="23581" y="6560"/>
                    <a:pt x="23299" y="6071"/>
                    <a:pt x="22920" y="5765"/>
                  </a:cubicBezTo>
                  <a:cubicBezTo>
                    <a:pt x="22710" y="5594"/>
                    <a:pt x="22503" y="5528"/>
                    <a:pt x="22361" y="5609"/>
                  </a:cubicBezTo>
                  <a:cubicBezTo>
                    <a:pt x="22163" y="5723"/>
                    <a:pt x="22021" y="6689"/>
                    <a:pt x="21702" y="6889"/>
                  </a:cubicBezTo>
                  <a:cubicBezTo>
                    <a:pt x="21369" y="7098"/>
                    <a:pt x="21036" y="7307"/>
                    <a:pt x="20702" y="7516"/>
                  </a:cubicBezTo>
                  <a:cubicBezTo>
                    <a:pt x="20419" y="7694"/>
                    <a:pt x="20143" y="7909"/>
                    <a:pt x="19819" y="8010"/>
                  </a:cubicBezTo>
                  <a:cubicBezTo>
                    <a:pt x="19613" y="8074"/>
                    <a:pt x="19159" y="8063"/>
                    <a:pt x="19315" y="7730"/>
                  </a:cubicBezTo>
                  <a:cubicBezTo>
                    <a:pt x="19505" y="7328"/>
                    <a:pt x="20088" y="7784"/>
                    <a:pt x="20347" y="7679"/>
                  </a:cubicBezTo>
                  <a:cubicBezTo>
                    <a:pt x="20424" y="7647"/>
                    <a:pt x="20501" y="7613"/>
                    <a:pt x="20575" y="7574"/>
                  </a:cubicBezTo>
                  <a:cubicBezTo>
                    <a:pt x="20671" y="7524"/>
                    <a:pt x="20765" y="7465"/>
                    <a:pt x="20844" y="7392"/>
                  </a:cubicBezTo>
                  <a:cubicBezTo>
                    <a:pt x="20870" y="7244"/>
                    <a:pt x="20706" y="6879"/>
                    <a:pt x="20670" y="6807"/>
                  </a:cubicBezTo>
                  <a:cubicBezTo>
                    <a:pt x="20491" y="6451"/>
                    <a:pt x="20166" y="6004"/>
                    <a:pt x="19784" y="5844"/>
                  </a:cubicBezTo>
                  <a:cubicBezTo>
                    <a:pt x="19539" y="5706"/>
                    <a:pt x="19316" y="5673"/>
                    <a:pt x="19184" y="5781"/>
                  </a:cubicBezTo>
                  <a:cubicBezTo>
                    <a:pt x="19000" y="5932"/>
                    <a:pt x="19073" y="6905"/>
                    <a:pt x="19073" y="6905"/>
                  </a:cubicBezTo>
                  <a:lnTo>
                    <a:pt x="18737" y="7211"/>
                  </a:lnTo>
                  <a:cubicBezTo>
                    <a:pt x="18780" y="7172"/>
                    <a:pt x="17775" y="6298"/>
                    <a:pt x="17696" y="6216"/>
                  </a:cubicBezTo>
                  <a:cubicBezTo>
                    <a:pt x="17442" y="5953"/>
                    <a:pt x="17203" y="5565"/>
                    <a:pt x="17247" y="5184"/>
                  </a:cubicBezTo>
                  <a:cubicBezTo>
                    <a:pt x="17278" y="4912"/>
                    <a:pt x="17496" y="4673"/>
                    <a:pt x="17644" y="4443"/>
                  </a:cubicBezTo>
                  <a:cubicBezTo>
                    <a:pt x="17871" y="4091"/>
                    <a:pt x="18098" y="3739"/>
                    <a:pt x="18325" y="3388"/>
                  </a:cubicBezTo>
                  <a:cubicBezTo>
                    <a:pt x="18325" y="3388"/>
                    <a:pt x="19455" y="3000"/>
                    <a:pt x="19570" y="2802"/>
                  </a:cubicBezTo>
                  <a:cubicBezTo>
                    <a:pt x="19653" y="2658"/>
                    <a:pt x="19584" y="2447"/>
                    <a:pt x="19409" y="2233"/>
                  </a:cubicBezTo>
                  <a:cubicBezTo>
                    <a:pt x="19100" y="1855"/>
                    <a:pt x="18611" y="1572"/>
                    <a:pt x="18130" y="1496"/>
                  </a:cubicBezTo>
                  <a:cubicBezTo>
                    <a:pt x="17863" y="1454"/>
                    <a:pt x="17651" y="1500"/>
                    <a:pt x="17569" y="1642"/>
                  </a:cubicBezTo>
                  <a:cubicBezTo>
                    <a:pt x="17454" y="1839"/>
                    <a:pt x="17660" y="3040"/>
                    <a:pt x="17660" y="3040"/>
                  </a:cubicBezTo>
                  <a:cubicBezTo>
                    <a:pt x="17209" y="3894"/>
                    <a:pt x="16771" y="5444"/>
                    <a:pt x="15529" y="4927"/>
                  </a:cubicBezTo>
                  <a:cubicBezTo>
                    <a:pt x="15494" y="4913"/>
                    <a:pt x="15458" y="4898"/>
                    <a:pt x="15422" y="4883"/>
                  </a:cubicBezTo>
                  <a:cubicBezTo>
                    <a:pt x="15422" y="4883"/>
                    <a:pt x="16492" y="4361"/>
                    <a:pt x="16581" y="4140"/>
                  </a:cubicBezTo>
                  <a:cubicBezTo>
                    <a:pt x="16691" y="3864"/>
                    <a:pt x="16361" y="3592"/>
                    <a:pt x="16169" y="3453"/>
                  </a:cubicBezTo>
                  <a:cubicBezTo>
                    <a:pt x="15837" y="3211"/>
                    <a:pt x="15328" y="2968"/>
                    <a:pt x="14904" y="3013"/>
                  </a:cubicBezTo>
                  <a:cubicBezTo>
                    <a:pt x="14622" y="3010"/>
                    <a:pt x="14410" y="3089"/>
                    <a:pt x="14347" y="3247"/>
                  </a:cubicBezTo>
                  <a:cubicBezTo>
                    <a:pt x="14259" y="3468"/>
                    <a:pt x="14713" y="4634"/>
                    <a:pt x="14713" y="4634"/>
                  </a:cubicBezTo>
                  <a:cubicBezTo>
                    <a:pt x="14692" y="4627"/>
                    <a:pt x="14670" y="4621"/>
                    <a:pt x="14649" y="4615"/>
                  </a:cubicBezTo>
                  <a:cubicBezTo>
                    <a:pt x="14269" y="4502"/>
                    <a:pt x="13876" y="4403"/>
                    <a:pt x="13481" y="4363"/>
                  </a:cubicBezTo>
                  <a:cubicBezTo>
                    <a:pt x="13189" y="4333"/>
                    <a:pt x="12986" y="3979"/>
                    <a:pt x="12923" y="3714"/>
                  </a:cubicBezTo>
                  <a:cubicBezTo>
                    <a:pt x="12886" y="3556"/>
                    <a:pt x="12833" y="3461"/>
                    <a:pt x="12839" y="3296"/>
                  </a:cubicBezTo>
                  <a:cubicBezTo>
                    <a:pt x="12845" y="3120"/>
                    <a:pt x="12854" y="2944"/>
                    <a:pt x="12867" y="2769"/>
                  </a:cubicBezTo>
                  <a:cubicBezTo>
                    <a:pt x="12892" y="2432"/>
                    <a:pt x="12928" y="2093"/>
                    <a:pt x="13003" y="1763"/>
                  </a:cubicBezTo>
                  <a:cubicBezTo>
                    <a:pt x="13048" y="1569"/>
                    <a:pt x="13743" y="888"/>
                    <a:pt x="13748" y="606"/>
                  </a:cubicBezTo>
                  <a:cubicBezTo>
                    <a:pt x="13752" y="333"/>
                    <a:pt x="13379" y="213"/>
                    <a:pt x="13172" y="149"/>
                  </a:cubicBezTo>
                  <a:cubicBezTo>
                    <a:pt x="12786" y="31"/>
                    <a:pt x="12219" y="0"/>
                    <a:pt x="11848" y="195"/>
                  </a:cubicBezTo>
                  <a:cubicBezTo>
                    <a:pt x="11707" y="269"/>
                    <a:pt x="11549" y="322"/>
                    <a:pt x="11469" y="473"/>
                  </a:cubicBezTo>
                  <a:cubicBezTo>
                    <a:pt x="11386" y="628"/>
                    <a:pt x="11457" y="831"/>
                    <a:pt x="11541" y="971"/>
                  </a:cubicBezTo>
                  <a:cubicBezTo>
                    <a:pt x="11629" y="1117"/>
                    <a:pt x="11793" y="1224"/>
                    <a:pt x="11902" y="1356"/>
                  </a:cubicBezTo>
                  <a:cubicBezTo>
                    <a:pt x="12001" y="1477"/>
                    <a:pt x="12057" y="1612"/>
                    <a:pt x="12095" y="1763"/>
                  </a:cubicBezTo>
                  <a:cubicBezTo>
                    <a:pt x="12173" y="2078"/>
                    <a:pt x="12195" y="2409"/>
                    <a:pt x="12217" y="2732"/>
                  </a:cubicBezTo>
                  <a:cubicBezTo>
                    <a:pt x="12230" y="2908"/>
                    <a:pt x="12239" y="3085"/>
                    <a:pt x="12246" y="3261"/>
                  </a:cubicBezTo>
                  <a:cubicBezTo>
                    <a:pt x="12253" y="3425"/>
                    <a:pt x="12277" y="3634"/>
                    <a:pt x="12232" y="3791"/>
                  </a:cubicBezTo>
                  <a:cubicBezTo>
                    <a:pt x="12204" y="3888"/>
                    <a:pt x="12140" y="3970"/>
                    <a:pt x="12073" y="4045"/>
                  </a:cubicBezTo>
                  <a:cubicBezTo>
                    <a:pt x="12011" y="4116"/>
                    <a:pt x="11943" y="4201"/>
                    <a:pt x="11867" y="4256"/>
                  </a:cubicBezTo>
                  <a:cubicBezTo>
                    <a:pt x="11780" y="4318"/>
                    <a:pt x="11706" y="4314"/>
                    <a:pt x="11596" y="4324"/>
                  </a:cubicBezTo>
                  <a:cubicBezTo>
                    <a:pt x="11370" y="4346"/>
                    <a:pt x="11142" y="4360"/>
                    <a:pt x="10915" y="4349"/>
                  </a:cubicBezTo>
                  <a:cubicBezTo>
                    <a:pt x="10906" y="4308"/>
                    <a:pt x="11507" y="3369"/>
                    <a:pt x="11428" y="3077"/>
                  </a:cubicBezTo>
                  <a:cubicBezTo>
                    <a:pt x="11328" y="2706"/>
                    <a:pt x="10727" y="2545"/>
                    <a:pt x="10085" y="2717"/>
                  </a:cubicBezTo>
                  <a:cubicBezTo>
                    <a:pt x="9444" y="2889"/>
                    <a:pt x="9005" y="3329"/>
                    <a:pt x="9105" y="3700"/>
                  </a:cubicBezTo>
                  <a:cubicBezTo>
                    <a:pt x="9183" y="3990"/>
                    <a:pt x="10169" y="4509"/>
                    <a:pt x="10169" y="4509"/>
                  </a:cubicBezTo>
                  <a:cubicBezTo>
                    <a:pt x="9853" y="4588"/>
                    <a:pt x="9541" y="4686"/>
                    <a:pt x="9237" y="4802"/>
                  </a:cubicBezTo>
                  <a:cubicBezTo>
                    <a:pt x="9032" y="4880"/>
                    <a:pt x="8893" y="4950"/>
                    <a:pt x="8677" y="4837"/>
                  </a:cubicBezTo>
                  <a:cubicBezTo>
                    <a:pt x="8573" y="4782"/>
                    <a:pt x="8484" y="4703"/>
                    <a:pt x="8398" y="4624"/>
                  </a:cubicBezTo>
                  <a:cubicBezTo>
                    <a:pt x="8052" y="4306"/>
                    <a:pt x="7881" y="3768"/>
                    <a:pt x="7672" y="3355"/>
                  </a:cubicBezTo>
                  <a:cubicBezTo>
                    <a:pt x="7545" y="3102"/>
                    <a:pt x="7721" y="1813"/>
                    <a:pt x="7607" y="1615"/>
                  </a:cubicBezTo>
                  <a:cubicBezTo>
                    <a:pt x="7433" y="1311"/>
                    <a:pt x="6888" y="1487"/>
                    <a:pt x="6644" y="1582"/>
                  </a:cubicBezTo>
                  <a:cubicBezTo>
                    <a:pt x="6370" y="1688"/>
                    <a:pt x="6117" y="1849"/>
                    <a:pt x="5906" y="2053"/>
                  </a:cubicBezTo>
                  <a:cubicBezTo>
                    <a:pt x="5741" y="2213"/>
                    <a:pt x="5458" y="2518"/>
                    <a:pt x="5602" y="2768"/>
                  </a:cubicBezTo>
                  <a:cubicBezTo>
                    <a:pt x="5715" y="2966"/>
                    <a:pt x="6768" y="3231"/>
                    <a:pt x="7083" y="3716"/>
                  </a:cubicBezTo>
                  <a:cubicBezTo>
                    <a:pt x="7268" y="4001"/>
                    <a:pt x="7454" y="4286"/>
                    <a:pt x="7639" y="4571"/>
                  </a:cubicBezTo>
                  <a:cubicBezTo>
                    <a:pt x="7788" y="4801"/>
                    <a:pt x="7946" y="5362"/>
                    <a:pt x="7725" y="5575"/>
                  </a:cubicBezTo>
                  <a:cubicBezTo>
                    <a:pt x="7527" y="5765"/>
                    <a:pt x="7240" y="5898"/>
                    <a:pt x="7021" y="6072"/>
                  </a:cubicBezTo>
                  <a:cubicBezTo>
                    <a:pt x="7145" y="5973"/>
                    <a:pt x="6912" y="5559"/>
                    <a:pt x="6833" y="5492"/>
                  </a:cubicBezTo>
                  <a:cubicBezTo>
                    <a:pt x="6514" y="5219"/>
                    <a:pt x="5905" y="5407"/>
                    <a:pt x="5472" y="5912"/>
                  </a:cubicBezTo>
                  <a:cubicBezTo>
                    <a:pt x="5040" y="6416"/>
                    <a:pt x="4949" y="7046"/>
                    <a:pt x="5268" y="7319"/>
                  </a:cubicBezTo>
                  <a:cubicBezTo>
                    <a:pt x="5386" y="7419"/>
                    <a:pt x="5522" y="7428"/>
                    <a:pt x="5664" y="7455"/>
                  </a:cubicBezTo>
                  <a:cubicBezTo>
                    <a:pt x="5364" y="8321"/>
                    <a:pt x="4610" y="7572"/>
                    <a:pt x="4156" y="7286"/>
                  </a:cubicBezTo>
                  <a:cubicBezTo>
                    <a:pt x="3919" y="7136"/>
                    <a:pt x="3681" y="6987"/>
                    <a:pt x="3444" y="6837"/>
                  </a:cubicBezTo>
                  <a:cubicBezTo>
                    <a:pt x="3245" y="6712"/>
                    <a:pt x="2992" y="5674"/>
                    <a:pt x="2794" y="5559"/>
                  </a:cubicBezTo>
                  <a:cubicBezTo>
                    <a:pt x="2526" y="5404"/>
                    <a:pt x="2191" y="5731"/>
                    <a:pt x="2029" y="5912"/>
                  </a:cubicBezTo>
                  <a:cubicBezTo>
                    <a:pt x="1780" y="6190"/>
                    <a:pt x="1504" y="6612"/>
                    <a:pt x="1488" y="6999"/>
                  </a:cubicBezTo>
                  <a:cubicBezTo>
                    <a:pt x="1446" y="7266"/>
                    <a:pt x="1492" y="7479"/>
                    <a:pt x="1634" y="7561"/>
                  </a:cubicBezTo>
                  <a:cubicBezTo>
                    <a:pt x="1832" y="7676"/>
                    <a:pt x="2781" y="7295"/>
                    <a:pt x="3089" y="7453"/>
                  </a:cubicBezTo>
                  <a:cubicBezTo>
                    <a:pt x="3359" y="7592"/>
                    <a:pt x="3619" y="7730"/>
                    <a:pt x="3659" y="7750"/>
                  </a:cubicBezTo>
                  <a:cubicBezTo>
                    <a:pt x="3993" y="7912"/>
                    <a:pt x="4431" y="8035"/>
                    <a:pt x="4681" y="8340"/>
                  </a:cubicBezTo>
                  <a:cubicBezTo>
                    <a:pt x="5060" y="8805"/>
                    <a:pt x="4623" y="9344"/>
                    <a:pt x="4467" y="9825"/>
                  </a:cubicBezTo>
                  <a:cubicBezTo>
                    <a:pt x="4489" y="9757"/>
                    <a:pt x="4324" y="9523"/>
                    <a:pt x="4280" y="9471"/>
                  </a:cubicBezTo>
                  <a:cubicBezTo>
                    <a:pt x="4184" y="9355"/>
                    <a:pt x="4057" y="9266"/>
                    <a:pt x="3905" y="9249"/>
                  </a:cubicBezTo>
                  <a:cubicBezTo>
                    <a:pt x="3487" y="9201"/>
                    <a:pt x="3087" y="9697"/>
                    <a:pt x="3011" y="10357"/>
                  </a:cubicBezTo>
                  <a:cubicBezTo>
                    <a:pt x="2934" y="11017"/>
                    <a:pt x="3210" y="11590"/>
                    <a:pt x="3628" y="11638"/>
                  </a:cubicBezTo>
                  <a:cubicBezTo>
                    <a:pt x="3808" y="11659"/>
                    <a:pt x="3986" y="11577"/>
                    <a:pt x="4135" y="11425"/>
                  </a:cubicBezTo>
                  <a:cubicBezTo>
                    <a:pt x="4106" y="11703"/>
                    <a:pt x="4176" y="11982"/>
                    <a:pt x="3925" y="12154"/>
                  </a:cubicBezTo>
                  <a:cubicBezTo>
                    <a:pt x="3750" y="12274"/>
                    <a:pt x="3507" y="12291"/>
                    <a:pt x="3302" y="12297"/>
                  </a:cubicBezTo>
                  <a:cubicBezTo>
                    <a:pt x="3058" y="12305"/>
                    <a:pt x="2813" y="12275"/>
                    <a:pt x="2571" y="12246"/>
                  </a:cubicBezTo>
                  <a:cubicBezTo>
                    <a:pt x="2447" y="12231"/>
                    <a:pt x="2120" y="12248"/>
                    <a:pt x="2025" y="12184"/>
                  </a:cubicBezTo>
                  <a:cubicBezTo>
                    <a:pt x="2024" y="12184"/>
                    <a:pt x="827" y="11382"/>
                    <a:pt x="598" y="11382"/>
                  </a:cubicBezTo>
                  <a:cubicBezTo>
                    <a:pt x="305" y="11381"/>
                    <a:pt x="175" y="11794"/>
                    <a:pt x="123" y="12020"/>
                  </a:cubicBezTo>
                  <a:cubicBezTo>
                    <a:pt x="35" y="12398"/>
                    <a:pt x="0" y="12925"/>
                    <a:pt x="187" y="13281"/>
                  </a:cubicBezTo>
                  <a:cubicBezTo>
                    <a:pt x="284" y="13534"/>
                    <a:pt x="430" y="13695"/>
                    <a:pt x="594" y="13695"/>
                  </a:cubicBezTo>
                  <a:cubicBezTo>
                    <a:pt x="822" y="13696"/>
                    <a:pt x="2009" y="12898"/>
                    <a:pt x="2011" y="12897"/>
                  </a:cubicBezTo>
                  <a:cubicBezTo>
                    <a:pt x="2126" y="12819"/>
                    <a:pt x="2540" y="12847"/>
                    <a:pt x="2692" y="12835"/>
                  </a:cubicBezTo>
                  <a:cubicBezTo>
                    <a:pt x="2958" y="12815"/>
                    <a:pt x="3236" y="12799"/>
                    <a:pt x="3496" y="12867"/>
                  </a:cubicBezTo>
                  <a:cubicBezTo>
                    <a:pt x="4242" y="13062"/>
                    <a:pt x="4206" y="13764"/>
                    <a:pt x="4372" y="14388"/>
                  </a:cubicBezTo>
                  <a:cubicBezTo>
                    <a:pt x="4372" y="14388"/>
                    <a:pt x="3672" y="13845"/>
                    <a:pt x="3373" y="13961"/>
                  </a:cubicBezTo>
                  <a:cubicBezTo>
                    <a:pt x="2981" y="14113"/>
                    <a:pt x="2858" y="14739"/>
                    <a:pt x="3098" y="15358"/>
                  </a:cubicBezTo>
                  <a:cubicBezTo>
                    <a:pt x="3337" y="15978"/>
                    <a:pt x="3849" y="16357"/>
                    <a:pt x="4241" y="16205"/>
                  </a:cubicBezTo>
                  <a:cubicBezTo>
                    <a:pt x="4539" y="16089"/>
                    <a:pt x="4613" y="15163"/>
                    <a:pt x="4605" y="15131"/>
                  </a:cubicBezTo>
                  <a:cubicBezTo>
                    <a:pt x="4828" y="15733"/>
                    <a:pt x="5265" y="16265"/>
                    <a:pt x="4660" y="16771"/>
                  </a:cubicBezTo>
                  <a:cubicBezTo>
                    <a:pt x="4446" y="16951"/>
                    <a:pt x="4183" y="17072"/>
                    <a:pt x="3931" y="17186"/>
                  </a:cubicBezTo>
                  <a:cubicBezTo>
                    <a:pt x="3791" y="17249"/>
                    <a:pt x="3481" y="17455"/>
                    <a:pt x="3338" y="17451"/>
                  </a:cubicBezTo>
                  <a:cubicBezTo>
                    <a:pt x="3336" y="17451"/>
                    <a:pt x="1805" y="17408"/>
                    <a:pt x="1607" y="17522"/>
                  </a:cubicBezTo>
                  <a:cubicBezTo>
                    <a:pt x="1463" y="17605"/>
                    <a:pt x="1417" y="17822"/>
                    <a:pt x="1462" y="18095"/>
                  </a:cubicBezTo>
                  <a:cubicBezTo>
                    <a:pt x="1541" y="18580"/>
                    <a:pt x="1820" y="19064"/>
                    <a:pt x="2201" y="19372"/>
                  </a:cubicBezTo>
                  <a:cubicBezTo>
                    <a:pt x="2411" y="19543"/>
                    <a:pt x="2618" y="19609"/>
                    <a:pt x="2760" y="19528"/>
                  </a:cubicBezTo>
                  <a:cubicBezTo>
                    <a:pt x="2959" y="19414"/>
                    <a:pt x="3694" y="18063"/>
                    <a:pt x="3694" y="18063"/>
                  </a:cubicBezTo>
                  <a:cubicBezTo>
                    <a:pt x="3949" y="17899"/>
                    <a:pt x="4206" y="17738"/>
                    <a:pt x="4459" y="17572"/>
                  </a:cubicBezTo>
                  <a:cubicBezTo>
                    <a:pt x="4845" y="17318"/>
                    <a:pt x="5123" y="17330"/>
                    <a:pt x="5590" y="17311"/>
                  </a:cubicBezTo>
                  <a:cubicBezTo>
                    <a:pt x="5939" y="17298"/>
                    <a:pt x="6203" y="17840"/>
                    <a:pt x="6421" y="18072"/>
                  </a:cubicBezTo>
                  <a:cubicBezTo>
                    <a:pt x="6421" y="18072"/>
                    <a:pt x="5393" y="17978"/>
                    <a:pt x="5173" y="18231"/>
                  </a:cubicBezTo>
                  <a:cubicBezTo>
                    <a:pt x="4897" y="18548"/>
                    <a:pt x="5079" y="19159"/>
                    <a:pt x="5580" y="19595"/>
                  </a:cubicBezTo>
                  <a:cubicBezTo>
                    <a:pt x="6080" y="20032"/>
                    <a:pt x="6710" y="20129"/>
                    <a:pt x="6985" y="19812"/>
                  </a:cubicBezTo>
                  <a:cubicBezTo>
                    <a:pt x="7201" y="19565"/>
                    <a:pt x="6977" y="18617"/>
                    <a:pt x="6977" y="18616"/>
                  </a:cubicBezTo>
                  <a:cubicBezTo>
                    <a:pt x="7034" y="18855"/>
                    <a:pt x="7630" y="19107"/>
                    <a:pt x="7809" y="19279"/>
                  </a:cubicBezTo>
                  <a:cubicBezTo>
                    <a:pt x="8300" y="19749"/>
                    <a:pt x="7964" y="20086"/>
                    <a:pt x="7674" y="20509"/>
                  </a:cubicBezTo>
                  <a:cubicBezTo>
                    <a:pt x="7452" y="20831"/>
                    <a:pt x="7230" y="21153"/>
                    <a:pt x="7008" y="21476"/>
                  </a:cubicBezTo>
                  <a:cubicBezTo>
                    <a:pt x="7008" y="21476"/>
                    <a:pt x="5666" y="22137"/>
                    <a:pt x="5551" y="22335"/>
                  </a:cubicBezTo>
                  <a:cubicBezTo>
                    <a:pt x="5468" y="22479"/>
                    <a:pt x="5537" y="22690"/>
                    <a:pt x="5712" y="22904"/>
                  </a:cubicBezTo>
                  <a:cubicBezTo>
                    <a:pt x="6022" y="23284"/>
                    <a:pt x="6508" y="23564"/>
                    <a:pt x="6991" y="23641"/>
                  </a:cubicBezTo>
                  <a:cubicBezTo>
                    <a:pt x="7258" y="23683"/>
                    <a:pt x="7471" y="23637"/>
                    <a:pt x="7553" y="23496"/>
                  </a:cubicBezTo>
                  <a:cubicBezTo>
                    <a:pt x="7668" y="23298"/>
                    <a:pt x="7647" y="21819"/>
                    <a:pt x="7647" y="21819"/>
                  </a:cubicBezTo>
                  <a:cubicBezTo>
                    <a:pt x="7927" y="21328"/>
                    <a:pt x="8252" y="20360"/>
                    <a:pt x="8847" y="20197"/>
                  </a:cubicBezTo>
                  <a:cubicBezTo>
                    <a:pt x="9014" y="20151"/>
                    <a:pt x="9227" y="20140"/>
                    <a:pt x="9397" y="20172"/>
                  </a:cubicBezTo>
                  <a:cubicBezTo>
                    <a:pt x="9519" y="20196"/>
                    <a:pt x="9846" y="20414"/>
                    <a:pt x="9956" y="20372"/>
                  </a:cubicBezTo>
                  <a:cubicBezTo>
                    <a:pt x="9956" y="20372"/>
                    <a:pt x="8991" y="20685"/>
                    <a:pt x="8897" y="21007"/>
                  </a:cubicBezTo>
                  <a:cubicBezTo>
                    <a:pt x="8780" y="21411"/>
                    <a:pt x="9202" y="21889"/>
                    <a:pt x="9840" y="22075"/>
                  </a:cubicBezTo>
                  <a:cubicBezTo>
                    <a:pt x="10477" y="22260"/>
                    <a:pt x="11089" y="22084"/>
                    <a:pt x="11206" y="21681"/>
                  </a:cubicBezTo>
                  <a:cubicBezTo>
                    <a:pt x="11298" y="21366"/>
                    <a:pt x="10692" y="20590"/>
                    <a:pt x="10692" y="20590"/>
                  </a:cubicBezTo>
                  <a:cubicBezTo>
                    <a:pt x="11140" y="20704"/>
                    <a:pt x="11636" y="20743"/>
                    <a:pt x="12009" y="21048"/>
                  </a:cubicBezTo>
                  <a:cubicBezTo>
                    <a:pt x="12415" y="21381"/>
                    <a:pt x="12251" y="21851"/>
                    <a:pt x="12225" y="22313"/>
                  </a:cubicBezTo>
                  <a:cubicBezTo>
                    <a:pt x="12222" y="22368"/>
                    <a:pt x="12182" y="23219"/>
                    <a:pt x="12174" y="23219"/>
                  </a:cubicBezTo>
                  <a:cubicBezTo>
                    <a:pt x="12174" y="23219"/>
                    <a:pt x="11374" y="24302"/>
                    <a:pt x="11374" y="24531"/>
                  </a:cubicBezTo>
                  <a:cubicBezTo>
                    <a:pt x="11373" y="24697"/>
                    <a:pt x="11538" y="24846"/>
                    <a:pt x="11797" y="24944"/>
                  </a:cubicBezTo>
                  <a:cubicBezTo>
                    <a:pt x="12256" y="25117"/>
                    <a:pt x="12816" y="25118"/>
                    <a:pt x="13273" y="24942"/>
                  </a:cubicBezTo>
                  <a:cubicBezTo>
                    <a:pt x="13526" y="24845"/>
                    <a:pt x="13687" y="24699"/>
                    <a:pt x="13687" y="24535"/>
                  </a:cubicBezTo>
                  <a:cubicBezTo>
                    <a:pt x="13688" y="24307"/>
                    <a:pt x="12908" y="23219"/>
                    <a:pt x="12908" y="23219"/>
                  </a:cubicBezTo>
                  <a:cubicBezTo>
                    <a:pt x="12904" y="23219"/>
                    <a:pt x="12884" y="22466"/>
                    <a:pt x="12882" y="22419"/>
                  </a:cubicBezTo>
                  <a:cubicBezTo>
                    <a:pt x="12868" y="21980"/>
                    <a:pt x="12811" y="21704"/>
                    <a:pt x="13015" y="21302"/>
                  </a:cubicBezTo>
                  <a:cubicBezTo>
                    <a:pt x="13060" y="21214"/>
                    <a:pt x="13109" y="21127"/>
                    <a:pt x="13171" y="21049"/>
                  </a:cubicBezTo>
                  <a:cubicBezTo>
                    <a:pt x="13514" y="20621"/>
                    <a:pt x="14064" y="20965"/>
                    <a:pt x="14457" y="20688"/>
                  </a:cubicBezTo>
                  <a:cubicBezTo>
                    <a:pt x="14056" y="20971"/>
                    <a:pt x="13852" y="21371"/>
                    <a:pt x="13987" y="21680"/>
                  </a:cubicBezTo>
                  <a:cubicBezTo>
                    <a:pt x="14155" y="22065"/>
                    <a:pt x="14784" y="22163"/>
                    <a:pt x="15394" y="21898"/>
                  </a:cubicBezTo>
                  <a:cubicBezTo>
                    <a:pt x="16003" y="21634"/>
                    <a:pt x="16361" y="21107"/>
                    <a:pt x="16193" y="20722"/>
                  </a:cubicBezTo>
                  <a:cubicBezTo>
                    <a:pt x="16105" y="20520"/>
                    <a:pt x="15890" y="20397"/>
                    <a:pt x="15618" y="20364"/>
                  </a:cubicBezTo>
                  <a:cubicBezTo>
                    <a:pt x="16016" y="20221"/>
                    <a:pt x="16455" y="19960"/>
                    <a:pt x="16706" y="20516"/>
                  </a:cubicBezTo>
                  <a:cubicBezTo>
                    <a:pt x="16901" y="20946"/>
                    <a:pt x="17225" y="21391"/>
                    <a:pt x="17455" y="21828"/>
                  </a:cubicBezTo>
                  <a:cubicBezTo>
                    <a:pt x="17455" y="21828"/>
                    <a:pt x="17400" y="23324"/>
                    <a:pt x="17514" y="23522"/>
                  </a:cubicBezTo>
                  <a:cubicBezTo>
                    <a:pt x="17697" y="23840"/>
                    <a:pt x="18184" y="23679"/>
                    <a:pt x="18445" y="23572"/>
                  </a:cubicBezTo>
                  <a:cubicBezTo>
                    <a:pt x="18793" y="23430"/>
                    <a:pt x="19127" y="23222"/>
                    <a:pt x="19365" y="22928"/>
                  </a:cubicBezTo>
                  <a:cubicBezTo>
                    <a:pt x="19535" y="22718"/>
                    <a:pt x="19601" y="22511"/>
                    <a:pt x="19520" y="22369"/>
                  </a:cubicBezTo>
                  <a:cubicBezTo>
                    <a:pt x="19406" y="22171"/>
                    <a:pt x="18092" y="21499"/>
                    <a:pt x="18086" y="21496"/>
                  </a:cubicBezTo>
                  <a:cubicBezTo>
                    <a:pt x="17938" y="21421"/>
                    <a:pt x="17729" y="21001"/>
                    <a:pt x="17629" y="20851"/>
                  </a:cubicBezTo>
                  <a:cubicBezTo>
                    <a:pt x="17470" y="20611"/>
                    <a:pt x="17306" y="20346"/>
                    <a:pt x="17267" y="20054"/>
                  </a:cubicBezTo>
                  <a:cubicBezTo>
                    <a:pt x="17173" y="19365"/>
                    <a:pt x="17938" y="19098"/>
                    <a:pt x="18372" y="18697"/>
                  </a:cubicBezTo>
                  <a:lnTo>
                    <a:pt x="18655" y="19037"/>
                  </a:lnTo>
                  <a:cubicBezTo>
                    <a:pt x="18655" y="19037"/>
                    <a:pt x="18655" y="20262"/>
                    <a:pt x="18883" y="20505"/>
                  </a:cubicBezTo>
                  <a:cubicBezTo>
                    <a:pt x="19170" y="20811"/>
                    <a:pt x="19796" y="20692"/>
                    <a:pt x="20281" y="20239"/>
                  </a:cubicBezTo>
                  <a:cubicBezTo>
                    <a:pt x="20767" y="19785"/>
                    <a:pt x="20927" y="19169"/>
                    <a:pt x="20640" y="18863"/>
                  </a:cubicBezTo>
                  <a:cubicBezTo>
                    <a:pt x="20416" y="18623"/>
                    <a:pt x="19181" y="18542"/>
                    <a:pt x="19181" y="18542"/>
                  </a:cubicBezTo>
                  <a:lnTo>
                    <a:pt x="18841" y="18224"/>
                  </a:lnTo>
                  <a:cubicBezTo>
                    <a:pt x="19226" y="17801"/>
                    <a:pt x="19445" y="17117"/>
                    <a:pt x="20114" y="17295"/>
                  </a:cubicBezTo>
                  <a:cubicBezTo>
                    <a:pt x="20383" y="17366"/>
                    <a:pt x="20625" y="17536"/>
                    <a:pt x="20848" y="17696"/>
                  </a:cubicBezTo>
                  <a:cubicBezTo>
                    <a:pt x="20983" y="17794"/>
                    <a:pt x="21347" y="17981"/>
                    <a:pt x="21419" y="18117"/>
                  </a:cubicBezTo>
                  <a:cubicBezTo>
                    <a:pt x="21421" y="18120"/>
                    <a:pt x="22129" y="19463"/>
                    <a:pt x="22327" y="19578"/>
                  </a:cubicBezTo>
                  <a:cubicBezTo>
                    <a:pt x="22648" y="19764"/>
                    <a:pt x="22985" y="19384"/>
                    <a:pt x="23159" y="19157"/>
                  </a:cubicBezTo>
                  <a:cubicBezTo>
                    <a:pt x="23388" y="18858"/>
                    <a:pt x="23574" y="18512"/>
                    <a:pt x="23633" y="18138"/>
                  </a:cubicBezTo>
                  <a:cubicBezTo>
                    <a:pt x="23675" y="17871"/>
                    <a:pt x="23629" y="17658"/>
                    <a:pt x="23488" y="17576"/>
                  </a:cubicBezTo>
                  <a:cubicBezTo>
                    <a:pt x="23290" y="17462"/>
                    <a:pt x="21738" y="17479"/>
                    <a:pt x="21738" y="17479"/>
                  </a:cubicBezTo>
                  <a:cubicBezTo>
                    <a:pt x="21328" y="17261"/>
                    <a:pt x="20877" y="17125"/>
                    <a:pt x="20491" y="16863"/>
                  </a:cubicBezTo>
                  <a:cubicBezTo>
                    <a:pt x="20328" y="16752"/>
                    <a:pt x="20087" y="16594"/>
                    <a:pt x="20087" y="16375"/>
                  </a:cubicBezTo>
                  <a:cubicBezTo>
                    <a:pt x="20087" y="16184"/>
                    <a:pt x="20314" y="15876"/>
                    <a:pt x="20392" y="15701"/>
                  </a:cubicBezTo>
                  <a:cubicBezTo>
                    <a:pt x="20444" y="15892"/>
                    <a:pt x="20542" y="16082"/>
                    <a:pt x="20733" y="16165"/>
                  </a:cubicBezTo>
                  <a:cubicBezTo>
                    <a:pt x="21117" y="16332"/>
                    <a:pt x="21643" y="15974"/>
                    <a:pt x="21909" y="15365"/>
                  </a:cubicBezTo>
                  <a:cubicBezTo>
                    <a:pt x="22174" y="14756"/>
                    <a:pt x="22078" y="14127"/>
                    <a:pt x="21694" y="13960"/>
                  </a:cubicBezTo>
                  <a:cubicBezTo>
                    <a:pt x="21410" y="13837"/>
                    <a:pt x="21047" y="14001"/>
                    <a:pt x="20770" y="14342"/>
                  </a:cubicBezTo>
                  <a:cubicBezTo>
                    <a:pt x="20869" y="13822"/>
                    <a:pt x="20731" y="13125"/>
                    <a:pt x="21338" y="12915"/>
                  </a:cubicBezTo>
                  <a:cubicBezTo>
                    <a:pt x="21632" y="12814"/>
                    <a:pt x="22366" y="12795"/>
                    <a:pt x="22639" y="12931"/>
                  </a:cubicBezTo>
                  <a:cubicBezTo>
                    <a:pt x="22646" y="12934"/>
                    <a:pt x="24295" y="13755"/>
                    <a:pt x="24523" y="13756"/>
                  </a:cubicBezTo>
                  <a:cubicBezTo>
                    <a:pt x="24889" y="13756"/>
                    <a:pt x="24995" y="13268"/>
                    <a:pt x="25033" y="12988"/>
                  </a:cubicBezTo>
                  <a:cubicBezTo>
                    <a:pt x="25085" y="12613"/>
                    <a:pt x="25071" y="12211"/>
                    <a:pt x="24935" y="1185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 name="Group 18">
            <a:extLst>
              <a:ext uri="{FF2B5EF4-FFF2-40B4-BE49-F238E27FC236}">
                <a16:creationId xmlns:a16="http://schemas.microsoft.com/office/drawing/2014/main" id="{71E55DF8-B626-4EAC-B3EA-B3BBBA97B235}"/>
              </a:ext>
            </a:extLst>
          </p:cNvPr>
          <p:cNvGrpSpPr/>
          <p:nvPr/>
        </p:nvGrpSpPr>
        <p:grpSpPr>
          <a:xfrm>
            <a:off x="231715" y="4048401"/>
            <a:ext cx="3937611" cy="2581000"/>
            <a:chOff x="231715" y="4048401"/>
            <a:chExt cx="3937611" cy="2581000"/>
          </a:xfrm>
        </p:grpSpPr>
        <p:sp>
          <p:nvSpPr>
            <p:cNvPr id="91" name="Rectangle 90">
              <a:extLst>
                <a:ext uri="{FF2B5EF4-FFF2-40B4-BE49-F238E27FC236}">
                  <a16:creationId xmlns:a16="http://schemas.microsoft.com/office/drawing/2014/main" id="{9E394645-DEE4-E920-9988-353EDB085C9E}"/>
                </a:ext>
              </a:extLst>
            </p:cNvPr>
            <p:cNvSpPr/>
            <p:nvPr/>
          </p:nvSpPr>
          <p:spPr>
            <a:xfrm rot="16200000">
              <a:off x="910021" y="3370095"/>
              <a:ext cx="2581000" cy="3937611"/>
            </a:xfrm>
            <a:prstGeom prst="rect">
              <a:avLst/>
            </a:prstGeom>
            <a:gradFill>
              <a:gsLst>
                <a:gs pos="0">
                  <a:schemeClr val="bg1">
                    <a:alpha val="50000"/>
                  </a:schemeClr>
                </a:gs>
                <a:gs pos="100000">
                  <a:schemeClr val="bg1"/>
                </a:gs>
              </a:gsLst>
              <a:lin ang="0" scaled="1"/>
            </a:gradFill>
            <a:ln w="12700">
              <a:gradFill flip="none" rotWithShape="1">
                <a:gsLst>
                  <a:gs pos="51000">
                    <a:srgbClr val="F4A81D"/>
                  </a:gs>
                  <a:gs pos="0">
                    <a:schemeClr val="bg1"/>
                  </a:gs>
                  <a:gs pos="100000">
                    <a:srgbClr val="F4A81D"/>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sp>
          <p:nvSpPr>
            <p:cNvPr id="93" name="TextBox 92">
              <a:extLst>
                <a:ext uri="{FF2B5EF4-FFF2-40B4-BE49-F238E27FC236}">
                  <a16:creationId xmlns:a16="http://schemas.microsoft.com/office/drawing/2014/main" id="{CBBA26A7-AD7B-91F4-DB00-128764A828F5}"/>
                </a:ext>
              </a:extLst>
            </p:cNvPr>
            <p:cNvSpPr txBox="1"/>
            <p:nvPr/>
          </p:nvSpPr>
          <p:spPr>
            <a:xfrm>
              <a:off x="265752" y="4524167"/>
              <a:ext cx="3869539" cy="2092881"/>
            </a:xfrm>
            <a:prstGeom prst="rect">
              <a:avLst/>
            </a:prstGeom>
            <a:noFill/>
            <a:effectLst/>
          </p:spPr>
          <p:txBody>
            <a:bodyPr wrap="square">
              <a:spAutoFit/>
            </a:bodyPr>
            <a:lstStyle>
              <a:defPPr>
                <a:defRPr lang="en-US"/>
              </a:defPPr>
              <a:lvl1pPr defTabSz="914400" latinLnBrk="1">
                <a:defRPr>
                  <a:solidFill>
                    <a:srgbClr val="292929"/>
                  </a:solidFill>
                  <a:latin typeface="Atkinson Hyperlegible" pitchFamily="2" charset="0"/>
                  <a:cs typeface="Arial" pitchFamily="34" charset="0"/>
                </a:defRPr>
              </a:lvl1pPr>
              <a:lvl2pPr defTabSz="914400" latinLnBrk="1"/>
              <a:lvl3pPr defTabSz="914400" latinLnBrk="1"/>
              <a:lvl4pPr defTabSz="914400" latinLnBrk="1"/>
              <a:lvl5pPr defTabSz="914400" latinLnBrk="1"/>
              <a:lvl6pPr defTabSz="914400" latinLnBrk="1"/>
              <a:lvl7pPr defTabSz="914400" latinLnBrk="1"/>
              <a:lvl8pPr defTabSz="914400" latinLnBrk="1"/>
              <a:lvl9pPr defTabSz="914400" latinLnBrk="1"/>
            </a:lstStyle>
            <a:p>
              <a:pPr algn="ctr" defTabSz="457200" latinLnBrk="0">
                <a:spcBef>
                  <a:spcPts val="600"/>
                </a:spcBef>
              </a:pPr>
              <a:r>
                <a:rPr lang="en-US" sz="2000" b="1" dirty="0">
                  <a:solidFill>
                    <a:schemeClr val="tx1"/>
                  </a:solidFill>
                  <a:latin typeface="Atkinson Hyperlegible" pitchFamily="2" charset="77"/>
                  <a:cs typeface="+mn-cs"/>
                </a:rPr>
                <a:t>Infection prevention &amp; control </a:t>
              </a:r>
            </a:p>
            <a:p>
              <a:pPr algn="ctr" defTabSz="457200" latinLnBrk="0">
                <a:spcBef>
                  <a:spcPts val="600"/>
                </a:spcBef>
              </a:pPr>
              <a:r>
                <a:rPr lang="en-US" sz="2000" dirty="0">
                  <a:solidFill>
                    <a:schemeClr val="tx1"/>
                  </a:solidFill>
                  <a:latin typeface="Atkinson Hyperlegible" pitchFamily="2" charset="77"/>
                  <a:cs typeface="+mn-cs"/>
                </a:rPr>
                <a:t>WASH is a core component and minimum requirement for IPC </a:t>
              </a:r>
              <a:r>
                <a:rPr lang="en-US" sz="2000" dirty="0" err="1">
                  <a:solidFill>
                    <a:schemeClr val="tx1"/>
                  </a:solidFill>
                  <a:latin typeface="Atkinson Hyperlegible" pitchFamily="2" charset="77"/>
                  <a:cs typeface="+mn-cs"/>
                </a:rPr>
                <a:t>programmes</a:t>
              </a:r>
              <a:r>
                <a:rPr lang="en-US" sz="2000" dirty="0">
                  <a:solidFill>
                    <a:schemeClr val="tx1"/>
                  </a:solidFill>
                  <a:latin typeface="Atkinson Hyperlegible" pitchFamily="2" charset="77"/>
                  <a:cs typeface="+mn-cs"/>
                </a:rPr>
                <a:t> </a:t>
              </a:r>
            </a:p>
            <a:p>
              <a:pPr algn="ctr" defTabSz="457200" latinLnBrk="0">
                <a:spcBef>
                  <a:spcPts val="600"/>
                </a:spcBef>
              </a:pPr>
              <a:r>
                <a:rPr lang="en-US" sz="2000" dirty="0">
                  <a:solidFill>
                    <a:schemeClr val="tx1"/>
                  </a:solidFill>
                  <a:latin typeface="Atkinson Hyperlegible" pitchFamily="2" charset="77"/>
                  <a:cs typeface="+mn-cs"/>
                </a:rPr>
                <a:t>Also helps to reduce antimicrobial resistance</a:t>
              </a:r>
            </a:p>
          </p:txBody>
        </p:sp>
      </p:grpSp>
      <p:grpSp>
        <p:nvGrpSpPr>
          <p:cNvPr id="12" name="Group 11">
            <a:extLst>
              <a:ext uri="{FF2B5EF4-FFF2-40B4-BE49-F238E27FC236}">
                <a16:creationId xmlns:a16="http://schemas.microsoft.com/office/drawing/2014/main" id="{5D423D1B-98D9-412F-9A83-D862A42FBDF4}"/>
              </a:ext>
            </a:extLst>
          </p:cNvPr>
          <p:cNvGrpSpPr/>
          <p:nvPr/>
        </p:nvGrpSpPr>
        <p:grpSpPr>
          <a:xfrm>
            <a:off x="1743321" y="3594874"/>
            <a:ext cx="914400" cy="914400"/>
            <a:chOff x="1483265" y="3594874"/>
            <a:chExt cx="914400" cy="914400"/>
          </a:xfrm>
        </p:grpSpPr>
        <p:sp>
          <p:nvSpPr>
            <p:cNvPr id="92" name="Oval 91">
              <a:extLst>
                <a:ext uri="{FF2B5EF4-FFF2-40B4-BE49-F238E27FC236}">
                  <a16:creationId xmlns:a16="http://schemas.microsoft.com/office/drawing/2014/main" id="{7B7553CC-E6E5-A847-1B7A-1BF1040A39B3}"/>
                </a:ext>
              </a:extLst>
            </p:cNvPr>
            <p:cNvSpPr/>
            <p:nvPr/>
          </p:nvSpPr>
          <p:spPr>
            <a:xfrm>
              <a:off x="1483265" y="3594874"/>
              <a:ext cx="914400" cy="914400"/>
            </a:xfrm>
            <a:prstGeom prst="ellipse">
              <a:avLst/>
            </a:prstGeom>
            <a:solidFill>
              <a:srgbClr val="F4A81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tkinson Hyperlegible" pitchFamily="2" charset="0"/>
              </a:endParaRPr>
            </a:p>
          </p:txBody>
        </p:sp>
        <p:grpSp>
          <p:nvGrpSpPr>
            <p:cNvPr id="94" name="Group 93">
              <a:extLst>
                <a:ext uri="{FF2B5EF4-FFF2-40B4-BE49-F238E27FC236}">
                  <a16:creationId xmlns:a16="http://schemas.microsoft.com/office/drawing/2014/main" id="{82902F0D-244B-516E-3346-ABB7A431DDED}"/>
                </a:ext>
              </a:extLst>
            </p:cNvPr>
            <p:cNvGrpSpPr/>
            <p:nvPr/>
          </p:nvGrpSpPr>
          <p:grpSpPr>
            <a:xfrm>
              <a:off x="1725759" y="3786185"/>
              <a:ext cx="429413" cy="531779"/>
              <a:chOff x="14600238" y="-909638"/>
              <a:chExt cx="4681537" cy="5797551"/>
            </a:xfrm>
            <a:solidFill>
              <a:schemeClr val="bg1"/>
            </a:solidFill>
          </p:grpSpPr>
          <p:sp>
            <p:nvSpPr>
              <p:cNvPr id="95" name="Freeform 130">
                <a:extLst>
                  <a:ext uri="{FF2B5EF4-FFF2-40B4-BE49-F238E27FC236}">
                    <a16:creationId xmlns:a16="http://schemas.microsoft.com/office/drawing/2014/main" id="{E8B2F3DF-E0C4-C09A-DCF1-D6E274DDA075}"/>
                  </a:ext>
                </a:extLst>
              </p:cNvPr>
              <p:cNvSpPr>
                <a:spLocks/>
              </p:cNvSpPr>
              <p:nvPr/>
            </p:nvSpPr>
            <p:spPr bwMode="auto">
              <a:xfrm>
                <a:off x="18156238" y="782637"/>
                <a:ext cx="687388" cy="663575"/>
              </a:xfrm>
              <a:custGeom>
                <a:avLst/>
                <a:gdLst>
                  <a:gd name="T0" fmla="*/ 775 w 4353"/>
                  <a:gd name="T1" fmla="*/ 2212 h 4188"/>
                  <a:gd name="T2" fmla="*/ 392 w 4353"/>
                  <a:gd name="T3" fmla="*/ 3674 h 4188"/>
                  <a:gd name="T4" fmla="*/ 0 w 4353"/>
                  <a:gd name="T5" fmla="*/ 4188 h 4188"/>
                  <a:gd name="T6" fmla="*/ 3187 w 4353"/>
                  <a:gd name="T7" fmla="*/ 2748 h 4188"/>
                  <a:gd name="T8" fmla="*/ 4036 w 4353"/>
                  <a:gd name="T9" fmla="*/ 907 h 4188"/>
                  <a:gd name="T10" fmla="*/ 3980 w 4353"/>
                  <a:gd name="T11" fmla="*/ 780 h 4188"/>
                  <a:gd name="T12" fmla="*/ 2764 w 4353"/>
                  <a:gd name="T13" fmla="*/ 0 h 4188"/>
                  <a:gd name="T14" fmla="*/ 2220 w 4353"/>
                  <a:gd name="T15" fmla="*/ 118 h 4188"/>
                  <a:gd name="T16" fmla="*/ 172 w 4353"/>
                  <a:gd name="T17" fmla="*/ 1040 h 4188"/>
                  <a:gd name="T18" fmla="*/ 775 w 4353"/>
                  <a:gd name="T19" fmla="*/ 2212 h 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3" h="4188">
                    <a:moveTo>
                      <a:pt x="775" y="2212"/>
                    </a:moveTo>
                    <a:cubicBezTo>
                      <a:pt x="846" y="2736"/>
                      <a:pt x="710" y="3255"/>
                      <a:pt x="392" y="3674"/>
                    </a:cubicBezTo>
                    <a:lnTo>
                      <a:pt x="0" y="4188"/>
                    </a:lnTo>
                    <a:lnTo>
                      <a:pt x="3187" y="2748"/>
                    </a:lnTo>
                    <a:cubicBezTo>
                      <a:pt x="4002" y="2366"/>
                      <a:pt x="4353" y="1608"/>
                      <a:pt x="4036" y="907"/>
                    </a:cubicBezTo>
                    <a:lnTo>
                      <a:pt x="3980" y="780"/>
                    </a:lnTo>
                    <a:cubicBezTo>
                      <a:pt x="3766" y="307"/>
                      <a:pt x="3288" y="0"/>
                      <a:pt x="2764" y="0"/>
                    </a:cubicBezTo>
                    <a:cubicBezTo>
                      <a:pt x="2575" y="0"/>
                      <a:pt x="2392" y="40"/>
                      <a:pt x="2220" y="118"/>
                    </a:cubicBezTo>
                    <a:lnTo>
                      <a:pt x="172" y="1040"/>
                    </a:lnTo>
                    <a:cubicBezTo>
                      <a:pt x="500" y="1347"/>
                      <a:pt x="713" y="1757"/>
                      <a:pt x="775" y="2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31">
                <a:extLst>
                  <a:ext uri="{FF2B5EF4-FFF2-40B4-BE49-F238E27FC236}">
                    <a16:creationId xmlns:a16="http://schemas.microsoft.com/office/drawing/2014/main" id="{923482F9-F133-8109-B80E-D700C3AA1E46}"/>
                  </a:ext>
                </a:extLst>
              </p:cNvPr>
              <p:cNvSpPr>
                <a:spLocks/>
              </p:cNvSpPr>
              <p:nvPr/>
            </p:nvSpPr>
            <p:spPr bwMode="auto">
              <a:xfrm>
                <a:off x="18300700" y="1163637"/>
                <a:ext cx="981075" cy="733425"/>
              </a:xfrm>
              <a:custGeom>
                <a:avLst/>
                <a:gdLst>
                  <a:gd name="T0" fmla="*/ 6056 w 6212"/>
                  <a:gd name="T1" fmla="*/ 949 h 4631"/>
                  <a:gd name="T2" fmla="*/ 5999 w 6212"/>
                  <a:gd name="T3" fmla="*/ 824 h 4631"/>
                  <a:gd name="T4" fmla="*/ 4904 w 6212"/>
                  <a:gd name="T5" fmla="*/ 0 h 4631"/>
                  <a:gd name="T6" fmla="*/ 4241 w 6212"/>
                  <a:gd name="T7" fmla="*/ 160 h 4631"/>
                  <a:gd name="T8" fmla="*/ 0 w 6212"/>
                  <a:gd name="T9" fmla="*/ 2076 h 4631"/>
                  <a:gd name="T10" fmla="*/ 368 w 6212"/>
                  <a:gd name="T11" fmla="*/ 2294 h 4631"/>
                  <a:gd name="T12" fmla="*/ 476 w 6212"/>
                  <a:gd name="T13" fmla="*/ 2376 h 4631"/>
                  <a:gd name="T14" fmla="*/ 1134 w 6212"/>
                  <a:gd name="T15" fmla="*/ 4631 h 4631"/>
                  <a:gd name="T16" fmla="*/ 5392 w 6212"/>
                  <a:gd name="T17" fmla="*/ 2708 h 4631"/>
                  <a:gd name="T18" fmla="*/ 6086 w 6212"/>
                  <a:gd name="T19" fmla="*/ 1966 h 4631"/>
                  <a:gd name="T20" fmla="*/ 6056 w 6212"/>
                  <a:gd name="T21" fmla="*/ 949 h 4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12" h="4631">
                    <a:moveTo>
                      <a:pt x="6056" y="949"/>
                    </a:moveTo>
                    <a:lnTo>
                      <a:pt x="5999" y="824"/>
                    </a:lnTo>
                    <a:cubicBezTo>
                      <a:pt x="5860" y="516"/>
                      <a:pt x="5533" y="0"/>
                      <a:pt x="4904" y="0"/>
                    </a:cubicBezTo>
                    <a:cubicBezTo>
                      <a:pt x="4699" y="0"/>
                      <a:pt x="4476" y="54"/>
                      <a:pt x="4241" y="160"/>
                    </a:cubicBezTo>
                    <a:lnTo>
                      <a:pt x="0" y="2076"/>
                    </a:lnTo>
                    <a:cubicBezTo>
                      <a:pt x="129" y="2135"/>
                      <a:pt x="253" y="2207"/>
                      <a:pt x="368" y="2294"/>
                    </a:cubicBezTo>
                    <a:lnTo>
                      <a:pt x="476" y="2376"/>
                    </a:lnTo>
                    <a:cubicBezTo>
                      <a:pt x="1183" y="2915"/>
                      <a:pt x="1425" y="3838"/>
                      <a:pt x="1134" y="4631"/>
                    </a:cubicBezTo>
                    <a:lnTo>
                      <a:pt x="5392" y="2708"/>
                    </a:lnTo>
                    <a:cubicBezTo>
                      <a:pt x="5714" y="2563"/>
                      <a:pt x="5960" y="2299"/>
                      <a:pt x="6086" y="1966"/>
                    </a:cubicBezTo>
                    <a:cubicBezTo>
                      <a:pt x="6212" y="1633"/>
                      <a:pt x="6201" y="1272"/>
                      <a:pt x="6056" y="9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32">
                <a:extLst>
                  <a:ext uri="{FF2B5EF4-FFF2-40B4-BE49-F238E27FC236}">
                    <a16:creationId xmlns:a16="http://schemas.microsoft.com/office/drawing/2014/main" id="{18136079-6100-0F56-920B-AB7EBD2BD409}"/>
                  </a:ext>
                </a:extLst>
              </p:cNvPr>
              <p:cNvSpPr>
                <a:spLocks/>
              </p:cNvSpPr>
              <p:nvPr/>
            </p:nvSpPr>
            <p:spPr bwMode="auto">
              <a:xfrm>
                <a:off x="18316575" y="1812925"/>
                <a:ext cx="887413" cy="596900"/>
              </a:xfrm>
              <a:custGeom>
                <a:avLst/>
                <a:gdLst>
                  <a:gd name="T0" fmla="*/ 5253 w 5611"/>
                  <a:gd name="T1" fmla="*/ 781 h 3773"/>
                  <a:gd name="T2" fmla="*/ 4037 w 5611"/>
                  <a:gd name="T3" fmla="*/ 0 h 3773"/>
                  <a:gd name="T4" fmla="*/ 3503 w 5611"/>
                  <a:gd name="T5" fmla="*/ 113 h 3773"/>
                  <a:gd name="T6" fmla="*/ 373 w 5611"/>
                  <a:gd name="T7" fmla="*/ 1527 h 3773"/>
                  <a:gd name="T8" fmla="*/ 0 w 5611"/>
                  <a:gd name="T9" fmla="*/ 2017 h 3773"/>
                  <a:gd name="T10" fmla="*/ 1372 w 5611"/>
                  <a:gd name="T11" fmla="*/ 2411 h 3773"/>
                  <a:gd name="T12" fmla="*/ 1481 w 5611"/>
                  <a:gd name="T13" fmla="*/ 2494 h 3773"/>
                  <a:gd name="T14" fmla="*/ 2192 w 5611"/>
                  <a:gd name="T15" fmla="*/ 3773 h 3773"/>
                  <a:gd name="T16" fmla="*/ 4645 w 5611"/>
                  <a:gd name="T17" fmla="*/ 2666 h 3773"/>
                  <a:gd name="T18" fmla="*/ 5309 w 5611"/>
                  <a:gd name="T19" fmla="*/ 907 h 3773"/>
                  <a:gd name="T20" fmla="*/ 5253 w 5611"/>
                  <a:gd name="T21" fmla="*/ 781 h 3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11" h="3773">
                    <a:moveTo>
                      <a:pt x="5253" y="781"/>
                    </a:moveTo>
                    <a:cubicBezTo>
                      <a:pt x="5038" y="306"/>
                      <a:pt x="4561" y="0"/>
                      <a:pt x="4037" y="0"/>
                    </a:cubicBezTo>
                    <a:cubicBezTo>
                      <a:pt x="3852" y="0"/>
                      <a:pt x="3672" y="38"/>
                      <a:pt x="3503" y="113"/>
                    </a:cubicBezTo>
                    <a:lnTo>
                      <a:pt x="373" y="1527"/>
                    </a:lnTo>
                    <a:lnTo>
                      <a:pt x="0" y="2017"/>
                    </a:lnTo>
                    <a:cubicBezTo>
                      <a:pt x="487" y="1973"/>
                      <a:pt x="978" y="2112"/>
                      <a:pt x="1372" y="2411"/>
                    </a:cubicBezTo>
                    <a:lnTo>
                      <a:pt x="1481" y="2494"/>
                    </a:lnTo>
                    <a:cubicBezTo>
                      <a:pt x="1910" y="2820"/>
                      <a:pt x="2149" y="3281"/>
                      <a:pt x="2192" y="3773"/>
                    </a:cubicBezTo>
                    <a:lnTo>
                      <a:pt x="4645" y="2666"/>
                    </a:lnTo>
                    <a:cubicBezTo>
                      <a:pt x="5313" y="2364"/>
                      <a:pt x="5611" y="1575"/>
                      <a:pt x="5309" y="907"/>
                    </a:cubicBezTo>
                    <a:lnTo>
                      <a:pt x="5253" y="78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33">
                <a:extLst>
                  <a:ext uri="{FF2B5EF4-FFF2-40B4-BE49-F238E27FC236}">
                    <a16:creationId xmlns:a16="http://schemas.microsoft.com/office/drawing/2014/main" id="{99F9E0F6-5503-6C17-CC97-9B388EBE685B}"/>
                  </a:ext>
                </a:extLst>
              </p:cNvPr>
              <p:cNvSpPr>
                <a:spLocks/>
              </p:cNvSpPr>
              <p:nvPr/>
            </p:nvSpPr>
            <p:spPr bwMode="auto">
              <a:xfrm>
                <a:off x="15187613" y="460375"/>
                <a:ext cx="1254125" cy="2546350"/>
              </a:xfrm>
              <a:custGeom>
                <a:avLst/>
                <a:gdLst>
                  <a:gd name="T0" fmla="*/ 1781 w 7927"/>
                  <a:gd name="T1" fmla="*/ 16098 h 16098"/>
                  <a:gd name="T2" fmla="*/ 7927 w 7927"/>
                  <a:gd name="T3" fmla="*/ 8038 h 16098"/>
                  <a:gd name="T4" fmla="*/ 4777 w 7927"/>
                  <a:gd name="T5" fmla="*/ 9456 h 16098"/>
                  <a:gd name="T6" fmla="*/ 4439 w 7927"/>
                  <a:gd name="T7" fmla="*/ 9410 h 16098"/>
                  <a:gd name="T8" fmla="*/ 4331 w 7927"/>
                  <a:gd name="T9" fmla="*/ 9087 h 16098"/>
                  <a:gd name="T10" fmla="*/ 5948 w 7927"/>
                  <a:gd name="T11" fmla="*/ 2333 h 16098"/>
                  <a:gd name="T12" fmla="*/ 4973 w 7927"/>
                  <a:gd name="T13" fmla="*/ 107 h 16098"/>
                  <a:gd name="T14" fmla="*/ 4406 w 7927"/>
                  <a:gd name="T15" fmla="*/ 0 h 16098"/>
                  <a:gd name="T16" fmla="*/ 2894 w 7927"/>
                  <a:gd name="T17" fmla="*/ 1164 h 16098"/>
                  <a:gd name="T18" fmla="*/ 438 w 7927"/>
                  <a:gd name="T19" fmla="*/ 7979 h 16098"/>
                  <a:gd name="T20" fmla="*/ 0 w 7927"/>
                  <a:gd name="T21" fmla="*/ 9527 h 16098"/>
                  <a:gd name="T22" fmla="*/ 1781 w 7927"/>
                  <a:gd name="T23" fmla="*/ 16098 h 16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27" h="16098">
                    <a:moveTo>
                      <a:pt x="1781" y="16098"/>
                    </a:moveTo>
                    <a:lnTo>
                      <a:pt x="7927" y="8038"/>
                    </a:lnTo>
                    <a:lnTo>
                      <a:pt x="4777" y="9456"/>
                    </a:lnTo>
                    <a:cubicBezTo>
                      <a:pt x="4665" y="9506"/>
                      <a:pt x="4533" y="9489"/>
                      <a:pt x="4439" y="9410"/>
                    </a:cubicBezTo>
                    <a:cubicBezTo>
                      <a:pt x="4344" y="9332"/>
                      <a:pt x="4302" y="9207"/>
                      <a:pt x="4331" y="9087"/>
                    </a:cubicBezTo>
                    <a:lnTo>
                      <a:pt x="5948" y="2333"/>
                    </a:lnTo>
                    <a:cubicBezTo>
                      <a:pt x="6253" y="1111"/>
                      <a:pt x="5970" y="467"/>
                      <a:pt x="4973" y="107"/>
                    </a:cubicBezTo>
                    <a:cubicBezTo>
                      <a:pt x="4776" y="36"/>
                      <a:pt x="4586" y="0"/>
                      <a:pt x="4406" y="0"/>
                    </a:cubicBezTo>
                    <a:cubicBezTo>
                      <a:pt x="3811" y="0"/>
                      <a:pt x="3302" y="392"/>
                      <a:pt x="2894" y="1164"/>
                    </a:cubicBezTo>
                    <a:cubicBezTo>
                      <a:pt x="2889" y="1176"/>
                      <a:pt x="1518" y="4256"/>
                      <a:pt x="438" y="7979"/>
                    </a:cubicBezTo>
                    <a:cubicBezTo>
                      <a:pt x="438" y="7979"/>
                      <a:pt x="117" y="9081"/>
                      <a:pt x="0" y="9527"/>
                    </a:cubicBezTo>
                    <a:cubicBezTo>
                      <a:pt x="58" y="9682"/>
                      <a:pt x="1781" y="16098"/>
                      <a:pt x="1781" y="160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34">
                <a:extLst>
                  <a:ext uri="{FF2B5EF4-FFF2-40B4-BE49-F238E27FC236}">
                    <a16:creationId xmlns:a16="http://schemas.microsoft.com/office/drawing/2014/main" id="{0EE4E772-2DFF-F755-A5A8-550560FB35F8}"/>
                  </a:ext>
                </a:extLst>
              </p:cNvPr>
              <p:cNvSpPr>
                <a:spLocks/>
              </p:cNvSpPr>
              <p:nvPr/>
            </p:nvSpPr>
            <p:spPr bwMode="auto">
              <a:xfrm>
                <a:off x="18161000" y="2484438"/>
                <a:ext cx="855663" cy="749300"/>
              </a:xfrm>
              <a:custGeom>
                <a:avLst/>
                <a:gdLst>
                  <a:gd name="T0" fmla="*/ 5207 w 5409"/>
                  <a:gd name="T1" fmla="*/ 781 h 4740"/>
                  <a:gd name="T2" fmla="*/ 3991 w 5409"/>
                  <a:gd name="T3" fmla="*/ 0 h 4740"/>
                  <a:gd name="T4" fmla="*/ 3449 w 5409"/>
                  <a:gd name="T5" fmla="*/ 117 h 4740"/>
                  <a:gd name="T6" fmla="*/ 3094 w 5409"/>
                  <a:gd name="T7" fmla="*/ 277 h 4740"/>
                  <a:gd name="T8" fmla="*/ 2747 w 5409"/>
                  <a:gd name="T9" fmla="*/ 944 h 4740"/>
                  <a:gd name="T10" fmla="*/ 0 w 5409"/>
                  <a:gd name="T11" fmla="*/ 4740 h 4740"/>
                  <a:gd name="T12" fmla="*/ 4540 w 5409"/>
                  <a:gd name="T13" fmla="*/ 2558 h 4740"/>
                  <a:gd name="T14" fmla="*/ 5275 w 5409"/>
                  <a:gd name="T15" fmla="*/ 1851 h 4740"/>
                  <a:gd name="T16" fmla="*/ 5264 w 5409"/>
                  <a:gd name="T17" fmla="*/ 907 h 4740"/>
                  <a:gd name="T18" fmla="*/ 5207 w 5409"/>
                  <a:gd name="T19" fmla="*/ 781 h 4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09" h="4740">
                    <a:moveTo>
                      <a:pt x="5207" y="781"/>
                    </a:moveTo>
                    <a:cubicBezTo>
                      <a:pt x="4992" y="307"/>
                      <a:pt x="4515" y="0"/>
                      <a:pt x="3991" y="0"/>
                    </a:cubicBezTo>
                    <a:cubicBezTo>
                      <a:pt x="3803" y="0"/>
                      <a:pt x="3621" y="40"/>
                      <a:pt x="3449" y="117"/>
                    </a:cubicBezTo>
                    <a:lnTo>
                      <a:pt x="3094" y="277"/>
                    </a:lnTo>
                    <a:cubicBezTo>
                      <a:pt x="3022" y="507"/>
                      <a:pt x="2908" y="733"/>
                      <a:pt x="2747" y="944"/>
                    </a:cubicBezTo>
                    <a:cubicBezTo>
                      <a:pt x="2724" y="977"/>
                      <a:pt x="1427" y="2773"/>
                      <a:pt x="0" y="4740"/>
                    </a:cubicBezTo>
                    <a:cubicBezTo>
                      <a:pt x="2309" y="3634"/>
                      <a:pt x="4498" y="2578"/>
                      <a:pt x="4540" y="2558"/>
                    </a:cubicBezTo>
                    <a:cubicBezTo>
                      <a:pt x="4884" y="2403"/>
                      <a:pt x="5142" y="2153"/>
                      <a:pt x="5275" y="1851"/>
                    </a:cubicBezTo>
                    <a:cubicBezTo>
                      <a:pt x="5409" y="1547"/>
                      <a:pt x="5405" y="1221"/>
                      <a:pt x="5264" y="907"/>
                    </a:cubicBezTo>
                    <a:lnTo>
                      <a:pt x="5207" y="7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35">
                <a:extLst>
                  <a:ext uri="{FF2B5EF4-FFF2-40B4-BE49-F238E27FC236}">
                    <a16:creationId xmlns:a16="http://schemas.microsoft.com/office/drawing/2014/main" id="{4CD93FAC-F77A-C077-D048-D6CED6BBD944}"/>
                  </a:ext>
                </a:extLst>
              </p:cNvPr>
              <p:cNvSpPr>
                <a:spLocks/>
              </p:cNvSpPr>
              <p:nvPr/>
            </p:nvSpPr>
            <p:spPr bwMode="auto">
              <a:xfrm>
                <a:off x="14600238" y="831850"/>
                <a:ext cx="3968750" cy="4056063"/>
              </a:xfrm>
              <a:custGeom>
                <a:avLst/>
                <a:gdLst>
                  <a:gd name="T0" fmla="*/ 24750 w 25100"/>
                  <a:gd name="T1" fmla="*/ 11008 h 25652"/>
                  <a:gd name="T2" fmla="*/ 24941 w 25100"/>
                  <a:gd name="T3" fmla="*/ 10675 h 25652"/>
                  <a:gd name="T4" fmla="*/ 24942 w 25100"/>
                  <a:gd name="T5" fmla="*/ 10674 h 25652"/>
                  <a:gd name="T6" fmla="*/ 25056 w 25100"/>
                  <a:gd name="T7" fmla="*/ 10269 h 25652"/>
                  <a:gd name="T8" fmla="*/ 24599 w 25100"/>
                  <a:gd name="T9" fmla="*/ 9212 h 25652"/>
                  <a:gd name="T10" fmla="*/ 24489 w 25100"/>
                  <a:gd name="T11" fmla="*/ 9129 h 25652"/>
                  <a:gd name="T12" fmla="*/ 23687 w 25100"/>
                  <a:gd name="T13" fmla="*/ 8859 h 25652"/>
                  <a:gd name="T14" fmla="*/ 22639 w 25100"/>
                  <a:gd name="T15" fmla="*/ 9364 h 25652"/>
                  <a:gd name="T16" fmla="*/ 18735 w 25100"/>
                  <a:gd name="T17" fmla="*/ 14495 h 25652"/>
                  <a:gd name="T18" fmla="*/ 18284 w 25100"/>
                  <a:gd name="T19" fmla="*/ 14557 h 25652"/>
                  <a:gd name="T20" fmla="*/ 18222 w 25100"/>
                  <a:gd name="T21" fmla="*/ 14105 h 25652"/>
                  <a:gd name="T22" fmla="*/ 23741 w 25100"/>
                  <a:gd name="T23" fmla="*/ 6851 h 25652"/>
                  <a:gd name="T24" fmla="*/ 23487 w 25100"/>
                  <a:gd name="T25" fmla="*/ 4989 h 25652"/>
                  <a:gd name="T26" fmla="*/ 23378 w 25100"/>
                  <a:gd name="T27" fmla="*/ 4907 h 25652"/>
                  <a:gd name="T28" fmla="*/ 22575 w 25100"/>
                  <a:gd name="T29" fmla="*/ 4636 h 25652"/>
                  <a:gd name="T30" fmla="*/ 22321 w 25100"/>
                  <a:gd name="T31" fmla="*/ 4662 h 25652"/>
                  <a:gd name="T32" fmla="*/ 21754 w 25100"/>
                  <a:gd name="T33" fmla="*/ 4918 h 25652"/>
                  <a:gd name="T34" fmla="*/ 21515 w 25100"/>
                  <a:gd name="T35" fmla="*/ 5159 h 25652"/>
                  <a:gd name="T36" fmla="*/ 16365 w 25100"/>
                  <a:gd name="T37" fmla="*/ 11929 h 25652"/>
                  <a:gd name="T38" fmla="*/ 15913 w 25100"/>
                  <a:gd name="T39" fmla="*/ 11990 h 25652"/>
                  <a:gd name="T40" fmla="*/ 15852 w 25100"/>
                  <a:gd name="T41" fmla="*/ 11539 h 25652"/>
                  <a:gd name="T42" fmla="*/ 22367 w 25100"/>
                  <a:gd name="T43" fmla="*/ 2974 h 25652"/>
                  <a:gd name="T44" fmla="*/ 22624 w 25100"/>
                  <a:gd name="T45" fmla="*/ 1990 h 25652"/>
                  <a:gd name="T46" fmla="*/ 22114 w 25100"/>
                  <a:gd name="T47" fmla="*/ 1112 h 25652"/>
                  <a:gd name="T48" fmla="*/ 22004 w 25100"/>
                  <a:gd name="T49" fmla="*/ 1028 h 25652"/>
                  <a:gd name="T50" fmla="*/ 22002 w 25100"/>
                  <a:gd name="T51" fmla="*/ 1027 h 25652"/>
                  <a:gd name="T52" fmla="*/ 21661 w 25100"/>
                  <a:gd name="T53" fmla="*/ 826 h 25652"/>
                  <a:gd name="T54" fmla="*/ 21135 w 25100"/>
                  <a:gd name="T55" fmla="*/ 710 h 25652"/>
                  <a:gd name="T56" fmla="*/ 20326 w 25100"/>
                  <a:gd name="T57" fmla="*/ 1074 h 25652"/>
                  <a:gd name="T58" fmla="*/ 20141 w 25100"/>
                  <a:gd name="T59" fmla="*/ 1282 h 25652"/>
                  <a:gd name="T60" fmla="*/ 13594 w 25100"/>
                  <a:gd name="T61" fmla="*/ 9891 h 25652"/>
                  <a:gd name="T62" fmla="*/ 13142 w 25100"/>
                  <a:gd name="T63" fmla="*/ 9952 h 25652"/>
                  <a:gd name="T64" fmla="*/ 13081 w 25100"/>
                  <a:gd name="T65" fmla="*/ 9501 h 25652"/>
                  <a:gd name="T66" fmla="*/ 18609 w 25100"/>
                  <a:gd name="T67" fmla="*/ 2200 h 25652"/>
                  <a:gd name="T68" fmla="*/ 18805 w 25100"/>
                  <a:gd name="T69" fmla="*/ 1759 h 25652"/>
                  <a:gd name="T70" fmla="*/ 18368 w 25100"/>
                  <a:gd name="T71" fmla="*/ 354 h 25652"/>
                  <a:gd name="T72" fmla="*/ 18258 w 25100"/>
                  <a:gd name="T73" fmla="*/ 268 h 25652"/>
                  <a:gd name="T74" fmla="*/ 17457 w 25100"/>
                  <a:gd name="T75" fmla="*/ 0 h 25652"/>
                  <a:gd name="T76" fmla="*/ 16395 w 25100"/>
                  <a:gd name="T77" fmla="*/ 523 h 25652"/>
                  <a:gd name="T78" fmla="*/ 5616 w 25100"/>
                  <a:gd name="T79" fmla="*/ 14662 h 25652"/>
                  <a:gd name="T80" fmla="*/ 5297 w 25100"/>
                  <a:gd name="T81" fmla="*/ 14783 h 25652"/>
                  <a:gd name="T82" fmla="*/ 5048 w 25100"/>
                  <a:gd name="T83" fmla="*/ 14550 h 25652"/>
                  <a:gd name="T84" fmla="*/ 3236 w 25100"/>
                  <a:gd name="T85" fmla="*/ 7782 h 25652"/>
                  <a:gd name="T86" fmla="*/ 3041 w 25100"/>
                  <a:gd name="T87" fmla="*/ 7225 h 25652"/>
                  <a:gd name="T88" fmla="*/ 1717 w 25100"/>
                  <a:gd name="T89" fmla="*/ 6316 h 25652"/>
                  <a:gd name="T90" fmla="*/ 1336 w 25100"/>
                  <a:gd name="T91" fmla="*/ 6347 h 25652"/>
                  <a:gd name="T92" fmla="*/ 12 w 25100"/>
                  <a:gd name="T93" fmla="*/ 8267 h 25652"/>
                  <a:gd name="T94" fmla="*/ 1097 w 25100"/>
                  <a:gd name="T95" fmla="*/ 15428 h 25652"/>
                  <a:gd name="T96" fmla="*/ 1143 w 25100"/>
                  <a:gd name="T97" fmla="*/ 15643 h 25652"/>
                  <a:gd name="T98" fmla="*/ 6213 w 25100"/>
                  <a:gd name="T99" fmla="*/ 24186 h 25652"/>
                  <a:gd name="T100" fmla="*/ 10243 w 25100"/>
                  <a:gd name="T101" fmla="*/ 25652 h 25652"/>
                  <a:gd name="T102" fmla="*/ 14339 w 25100"/>
                  <a:gd name="T103" fmla="*/ 24177 h 25652"/>
                  <a:gd name="T104" fmla="*/ 17912 w 25100"/>
                  <a:gd name="T105" fmla="*/ 20386 h 25652"/>
                  <a:gd name="T106" fmla="*/ 24750 w 25100"/>
                  <a:gd name="T107" fmla="*/ 11008 h 25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100" h="25652">
                    <a:moveTo>
                      <a:pt x="24750" y="11008"/>
                    </a:moveTo>
                    <a:cubicBezTo>
                      <a:pt x="24832" y="10900"/>
                      <a:pt x="24891" y="10788"/>
                      <a:pt x="24941" y="10675"/>
                    </a:cubicBezTo>
                    <a:cubicBezTo>
                      <a:pt x="24941" y="10675"/>
                      <a:pt x="24942" y="10675"/>
                      <a:pt x="24942" y="10674"/>
                    </a:cubicBezTo>
                    <a:cubicBezTo>
                      <a:pt x="25000" y="10540"/>
                      <a:pt x="25042" y="10404"/>
                      <a:pt x="25056" y="10269"/>
                    </a:cubicBezTo>
                    <a:cubicBezTo>
                      <a:pt x="25100" y="9863"/>
                      <a:pt x="24944" y="9474"/>
                      <a:pt x="24599" y="9212"/>
                    </a:cubicBezTo>
                    <a:lnTo>
                      <a:pt x="24489" y="9129"/>
                    </a:lnTo>
                    <a:cubicBezTo>
                      <a:pt x="24257" y="8952"/>
                      <a:pt x="23979" y="8859"/>
                      <a:pt x="23687" y="8859"/>
                    </a:cubicBezTo>
                    <a:cubicBezTo>
                      <a:pt x="23274" y="8859"/>
                      <a:pt x="22892" y="9043"/>
                      <a:pt x="22639" y="9364"/>
                    </a:cubicBezTo>
                    <a:lnTo>
                      <a:pt x="18735" y="14495"/>
                    </a:lnTo>
                    <a:cubicBezTo>
                      <a:pt x="18627" y="14637"/>
                      <a:pt x="18425" y="14665"/>
                      <a:pt x="18284" y="14557"/>
                    </a:cubicBezTo>
                    <a:cubicBezTo>
                      <a:pt x="18142" y="14449"/>
                      <a:pt x="18115" y="14247"/>
                      <a:pt x="18222" y="14105"/>
                    </a:cubicBezTo>
                    <a:lnTo>
                      <a:pt x="23741" y="6851"/>
                    </a:lnTo>
                    <a:cubicBezTo>
                      <a:pt x="24184" y="6268"/>
                      <a:pt x="24070" y="5433"/>
                      <a:pt x="23487" y="4989"/>
                    </a:cubicBezTo>
                    <a:lnTo>
                      <a:pt x="23378" y="4907"/>
                    </a:lnTo>
                    <a:cubicBezTo>
                      <a:pt x="23145" y="4730"/>
                      <a:pt x="22868" y="4636"/>
                      <a:pt x="22575" y="4636"/>
                    </a:cubicBezTo>
                    <a:cubicBezTo>
                      <a:pt x="22488" y="4636"/>
                      <a:pt x="22404" y="4646"/>
                      <a:pt x="22321" y="4662"/>
                    </a:cubicBezTo>
                    <a:cubicBezTo>
                      <a:pt x="22112" y="4701"/>
                      <a:pt x="21919" y="4789"/>
                      <a:pt x="21754" y="4918"/>
                    </a:cubicBezTo>
                    <a:cubicBezTo>
                      <a:pt x="21666" y="4987"/>
                      <a:pt x="21585" y="5067"/>
                      <a:pt x="21515" y="5159"/>
                    </a:cubicBezTo>
                    <a:lnTo>
                      <a:pt x="16365" y="11929"/>
                    </a:lnTo>
                    <a:cubicBezTo>
                      <a:pt x="16257" y="12070"/>
                      <a:pt x="16055" y="12098"/>
                      <a:pt x="15913" y="11990"/>
                    </a:cubicBezTo>
                    <a:cubicBezTo>
                      <a:pt x="15772" y="11883"/>
                      <a:pt x="15744" y="11680"/>
                      <a:pt x="15852" y="11539"/>
                    </a:cubicBezTo>
                    <a:lnTo>
                      <a:pt x="22367" y="2974"/>
                    </a:lnTo>
                    <a:cubicBezTo>
                      <a:pt x="22581" y="2693"/>
                      <a:pt x="22672" y="2343"/>
                      <a:pt x="22624" y="1990"/>
                    </a:cubicBezTo>
                    <a:cubicBezTo>
                      <a:pt x="22576" y="1637"/>
                      <a:pt x="22395" y="1326"/>
                      <a:pt x="22114" y="1112"/>
                    </a:cubicBezTo>
                    <a:lnTo>
                      <a:pt x="22004" y="1028"/>
                    </a:lnTo>
                    <a:cubicBezTo>
                      <a:pt x="22003" y="1028"/>
                      <a:pt x="22002" y="1027"/>
                      <a:pt x="22002" y="1027"/>
                    </a:cubicBezTo>
                    <a:cubicBezTo>
                      <a:pt x="21888" y="941"/>
                      <a:pt x="21774" y="878"/>
                      <a:pt x="21661" y="826"/>
                    </a:cubicBezTo>
                    <a:cubicBezTo>
                      <a:pt x="21484" y="746"/>
                      <a:pt x="21308" y="707"/>
                      <a:pt x="21135" y="710"/>
                    </a:cubicBezTo>
                    <a:cubicBezTo>
                      <a:pt x="20848" y="715"/>
                      <a:pt x="20573" y="832"/>
                      <a:pt x="20326" y="1074"/>
                    </a:cubicBezTo>
                    <a:cubicBezTo>
                      <a:pt x="20263" y="1136"/>
                      <a:pt x="20201" y="1204"/>
                      <a:pt x="20141" y="1282"/>
                    </a:cubicBezTo>
                    <a:lnTo>
                      <a:pt x="13594" y="9891"/>
                    </a:lnTo>
                    <a:cubicBezTo>
                      <a:pt x="13486" y="10032"/>
                      <a:pt x="13284" y="10060"/>
                      <a:pt x="13142" y="9952"/>
                    </a:cubicBezTo>
                    <a:cubicBezTo>
                      <a:pt x="13001" y="9845"/>
                      <a:pt x="12973" y="9642"/>
                      <a:pt x="13081" y="9501"/>
                    </a:cubicBezTo>
                    <a:cubicBezTo>
                      <a:pt x="13081" y="9501"/>
                      <a:pt x="18577" y="2255"/>
                      <a:pt x="18609" y="2200"/>
                    </a:cubicBezTo>
                    <a:cubicBezTo>
                      <a:pt x="18697" y="2055"/>
                      <a:pt x="18763" y="1907"/>
                      <a:pt x="18805" y="1759"/>
                    </a:cubicBezTo>
                    <a:cubicBezTo>
                      <a:pt x="18956" y="1219"/>
                      <a:pt x="18810" y="689"/>
                      <a:pt x="18368" y="354"/>
                    </a:cubicBezTo>
                    <a:lnTo>
                      <a:pt x="18258" y="268"/>
                    </a:lnTo>
                    <a:cubicBezTo>
                      <a:pt x="18027" y="94"/>
                      <a:pt x="17750" y="0"/>
                      <a:pt x="17457" y="0"/>
                    </a:cubicBezTo>
                    <a:cubicBezTo>
                      <a:pt x="17036" y="0"/>
                      <a:pt x="16649" y="191"/>
                      <a:pt x="16395" y="523"/>
                    </a:cubicBezTo>
                    <a:lnTo>
                      <a:pt x="5616" y="14662"/>
                    </a:lnTo>
                    <a:cubicBezTo>
                      <a:pt x="5541" y="14760"/>
                      <a:pt x="5418" y="14807"/>
                      <a:pt x="5297" y="14783"/>
                    </a:cubicBezTo>
                    <a:cubicBezTo>
                      <a:pt x="5177" y="14759"/>
                      <a:pt x="5080" y="14669"/>
                      <a:pt x="5048" y="14550"/>
                    </a:cubicBezTo>
                    <a:cubicBezTo>
                      <a:pt x="5048" y="14550"/>
                      <a:pt x="3242" y="7803"/>
                      <a:pt x="3236" y="7782"/>
                    </a:cubicBezTo>
                    <a:cubicBezTo>
                      <a:pt x="3180" y="7572"/>
                      <a:pt x="3114" y="7387"/>
                      <a:pt x="3041" y="7225"/>
                    </a:cubicBezTo>
                    <a:cubicBezTo>
                      <a:pt x="2757" y="6597"/>
                      <a:pt x="2342" y="6316"/>
                      <a:pt x="1717" y="6316"/>
                    </a:cubicBezTo>
                    <a:cubicBezTo>
                      <a:pt x="1599" y="6316"/>
                      <a:pt x="1471" y="6327"/>
                      <a:pt x="1336" y="6347"/>
                    </a:cubicBezTo>
                    <a:cubicBezTo>
                      <a:pt x="445" y="6480"/>
                      <a:pt x="0" y="7126"/>
                      <a:pt x="12" y="8267"/>
                    </a:cubicBezTo>
                    <a:cubicBezTo>
                      <a:pt x="14" y="8279"/>
                      <a:pt x="274" y="11641"/>
                      <a:pt x="1097" y="15428"/>
                    </a:cubicBezTo>
                    <a:lnTo>
                      <a:pt x="1143" y="15643"/>
                    </a:lnTo>
                    <a:cubicBezTo>
                      <a:pt x="1786" y="18604"/>
                      <a:pt x="2392" y="21400"/>
                      <a:pt x="6213" y="24186"/>
                    </a:cubicBezTo>
                    <a:cubicBezTo>
                      <a:pt x="7546" y="25159"/>
                      <a:pt x="8902" y="25652"/>
                      <a:pt x="10243" y="25652"/>
                    </a:cubicBezTo>
                    <a:cubicBezTo>
                      <a:pt x="11590" y="25652"/>
                      <a:pt x="12930" y="25169"/>
                      <a:pt x="14339" y="24177"/>
                    </a:cubicBezTo>
                    <a:cubicBezTo>
                      <a:pt x="16102" y="22867"/>
                      <a:pt x="17022" y="21605"/>
                      <a:pt x="17912" y="20386"/>
                    </a:cubicBezTo>
                    <a:cubicBezTo>
                      <a:pt x="18102" y="20125"/>
                      <a:pt x="24746" y="11014"/>
                      <a:pt x="24750" y="110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36">
                <a:extLst>
                  <a:ext uri="{FF2B5EF4-FFF2-40B4-BE49-F238E27FC236}">
                    <a16:creationId xmlns:a16="http://schemas.microsoft.com/office/drawing/2014/main" id="{E700C845-765C-B56A-E03F-D111D52BACA6}"/>
                  </a:ext>
                </a:extLst>
              </p:cNvPr>
              <p:cNvSpPr>
                <a:spLocks/>
              </p:cNvSpPr>
              <p:nvPr/>
            </p:nvSpPr>
            <p:spPr bwMode="auto">
              <a:xfrm>
                <a:off x="17833975" y="-909638"/>
                <a:ext cx="638175" cy="996950"/>
              </a:xfrm>
              <a:custGeom>
                <a:avLst/>
                <a:gdLst>
                  <a:gd name="T0" fmla="*/ 2019 w 4037"/>
                  <a:gd name="T1" fmla="*/ 6302 h 6302"/>
                  <a:gd name="T2" fmla="*/ 4037 w 4037"/>
                  <a:gd name="T3" fmla="*/ 4227 h 6302"/>
                  <a:gd name="T4" fmla="*/ 2019 w 4037"/>
                  <a:gd name="T5" fmla="*/ 0 h 6302"/>
                  <a:gd name="T6" fmla="*/ 0 w 4037"/>
                  <a:gd name="T7" fmla="*/ 4227 h 6302"/>
                  <a:gd name="T8" fmla="*/ 2019 w 4037"/>
                  <a:gd name="T9" fmla="*/ 6302 h 6302"/>
                </a:gdLst>
                <a:ahLst/>
                <a:cxnLst>
                  <a:cxn ang="0">
                    <a:pos x="T0" y="T1"/>
                  </a:cxn>
                  <a:cxn ang="0">
                    <a:pos x="T2" y="T3"/>
                  </a:cxn>
                  <a:cxn ang="0">
                    <a:pos x="T4" y="T5"/>
                  </a:cxn>
                  <a:cxn ang="0">
                    <a:pos x="T6" y="T7"/>
                  </a:cxn>
                  <a:cxn ang="0">
                    <a:pos x="T8" y="T9"/>
                  </a:cxn>
                </a:cxnLst>
                <a:rect l="0" t="0" r="r" b="b"/>
                <a:pathLst>
                  <a:path w="4037" h="6302">
                    <a:moveTo>
                      <a:pt x="2019" y="6302"/>
                    </a:moveTo>
                    <a:cubicBezTo>
                      <a:pt x="3134" y="6302"/>
                      <a:pt x="4037" y="5373"/>
                      <a:pt x="4037" y="4227"/>
                    </a:cubicBezTo>
                    <a:cubicBezTo>
                      <a:pt x="4037" y="2679"/>
                      <a:pt x="2424" y="1068"/>
                      <a:pt x="2019" y="0"/>
                    </a:cubicBezTo>
                    <a:cubicBezTo>
                      <a:pt x="1598" y="1088"/>
                      <a:pt x="0" y="2679"/>
                      <a:pt x="0" y="4227"/>
                    </a:cubicBezTo>
                    <a:cubicBezTo>
                      <a:pt x="0" y="5373"/>
                      <a:pt x="904" y="6302"/>
                      <a:pt x="2019" y="6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37">
                <a:extLst>
                  <a:ext uri="{FF2B5EF4-FFF2-40B4-BE49-F238E27FC236}">
                    <a16:creationId xmlns:a16="http://schemas.microsoft.com/office/drawing/2014/main" id="{88CEFA50-B985-C289-FD12-44A6EDDF154B}"/>
                  </a:ext>
                </a:extLst>
              </p:cNvPr>
              <p:cNvSpPr>
                <a:spLocks/>
              </p:cNvSpPr>
              <p:nvPr/>
            </p:nvSpPr>
            <p:spPr bwMode="auto">
              <a:xfrm>
                <a:off x="16981488" y="-501650"/>
                <a:ext cx="639763" cy="996950"/>
              </a:xfrm>
              <a:custGeom>
                <a:avLst/>
                <a:gdLst>
                  <a:gd name="T0" fmla="*/ 2018 w 4037"/>
                  <a:gd name="T1" fmla="*/ 6302 h 6302"/>
                  <a:gd name="T2" fmla="*/ 4037 w 4037"/>
                  <a:gd name="T3" fmla="*/ 4226 h 6302"/>
                  <a:gd name="T4" fmla="*/ 2018 w 4037"/>
                  <a:gd name="T5" fmla="*/ 0 h 6302"/>
                  <a:gd name="T6" fmla="*/ 0 w 4037"/>
                  <a:gd name="T7" fmla="*/ 4226 h 6302"/>
                  <a:gd name="T8" fmla="*/ 2018 w 4037"/>
                  <a:gd name="T9" fmla="*/ 6302 h 6302"/>
                </a:gdLst>
                <a:ahLst/>
                <a:cxnLst>
                  <a:cxn ang="0">
                    <a:pos x="T0" y="T1"/>
                  </a:cxn>
                  <a:cxn ang="0">
                    <a:pos x="T2" y="T3"/>
                  </a:cxn>
                  <a:cxn ang="0">
                    <a:pos x="T4" y="T5"/>
                  </a:cxn>
                  <a:cxn ang="0">
                    <a:pos x="T6" y="T7"/>
                  </a:cxn>
                  <a:cxn ang="0">
                    <a:pos x="T8" y="T9"/>
                  </a:cxn>
                </a:cxnLst>
                <a:rect l="0" t="0" r="r" b="b"/>
                <a:pathLst>
                  <a:path w="4037" h="6302">
                    <a:moveTo>
                      <a:pt x="2018" y="6302"/>
                    </a:moveTo>
                    <a:cubicBezTo>
                      <a:pt x="3133" y="6302"/>
                      <a:pt x="4037" y="5372"/>
                      <a:pt x="4037" y="4226"/>
                    </a:cubicBezTo>
                    <a:cubicBezTo>
                      <a:pt x="4037" y="2678"/>
                      <a:pt x="2423" y="1067"/>
                      <a:pt x="2018" y="0"/>
                    </a:cubicBezTo>
                    <a:cubicBezTo>
                      <a:pt x="1597" y="1087"/>
                      <a:pt x="0" y="2678"/>
                      <a:pt x="0" y="4226"/>
                    </a:cubicBezTo>
                    <a:cubicBezTo>
                      <a:pt x="0" y="5372"/>
                      <a:pt x="903" y="6302"/>
                      <a:pt x="2018" y="63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38">
                <a:extLst>
                  <a:ext uri="{FF2B5EF4-FFF2-40B4-BE49-F238E27FC236}">
                    <a16:creationId xmlns:a16="http://schemas.microsoft.com/office/drawing/2014/main" id="{7995EE8F-6167-3C26-87B1-F1571BD2E24B}"/>
                  </a:ext>
                </a:extLst>
              </p:cNvPr>
              <p:cNvSpPr>
                <a:spLocks/>
              </p:cNvSpPr>
              <p:nvPr/>
            </p:nvSpPr>
            <p:spPr bwMode="auto">
              <a:xfrm>
                <a:off x="16130588" y="-909638"/>
                <a:ext cx="638175" cy="996950"/>
              </a:xfrm>
              <a:custGeom>
                <a:avLst/>
                <a:gdLst>
                  <a:gd name="T0" fmla="*/ 2019 w 4037"/>
                  <a:gd name="T1" fmla="*/ 6302 h 6302"/>
                  <a:gd name="T2" fmla="*/ 4037 w 4037"/>
                  <a:gd name="T3" fmla="*/ 4227 h 6302"/>
                  <a:gd name="T4" fmla="*/ 2019 w 4037"/>
                  <a:gd name="T5" fmla="*/ 0 h 6302"/>
                  <a:gd name="T6" fmla="*/ 0 w 4037"/>
                  <a:gd name="T7" fmla="*/ 4227 h 6302"/>
                  <a:gd name="T8" fmla="*/ 2019 w 4037"/>
                  <a:gd name="T9" fmla="*/ 6302 h 6302"/>
                </a:gdLst>
                <a:ahLst/>
                <a:cxnLst>
                  <a:cxn ang="0">
                    <a:pos x="T0" y="T1"/>
                  </a:cxn>
                  <a:cxn ang="0">
                    <a:pos x="T2" y="T3"/>
                  </a:cxn>
                  <a:cxn ang="0">
                    <a:pos x="T4" y="T5"/>
                  </a:cxn>
                  <a:cxn ang="0">
                    <a:pos x="T6" y="T7"/>
                  </a:cxn>
                  <a:cxn ang="0">
                    <a:pos x="T8" y="T9"/>
                  </a:cxn>
                </a:cxnLst>
                <a:rect l="0" t="0" r="r" b="b"/>
                <a:pathLst>
                  <a:path w="4037" h="6302">
                    <a:moveTo>
                      <a:pt x="2019" y="6302"/>
                    </a:moveTo>
                    <a:cubicBezTo>
                      <a:pt x="3134" y="6302"/>
                      <a:pt x="4037" y="5373"/>
                      <a:pt x="4037" y="4227"/>
                    </a:cubicBezTo>
                    <a:cubicBezTo>
                      <a:pt x="4037" y="2679"/>
                      <a:pt x="2423" y="1068"/>
                      <a:pt x="2019" y="0"/>
                    </a:cubicBezTo>
                    <a:cubicBezTo>
                      <a:pt x="1597" y="1088"/>
                      <a:pt x="0" y="2679"/>
                      <a:pt x="0" y="4227"/>
                    </a:cubicBezTo>
                    <a:cubicBezTo>
                      <a:pt x="0" y="5373"/>
                      <a:pt x="903" y="6302"/>
                      <a:pt x="2019" y="6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7" name="Group 16">
            <a:extLst>
              <a:ext uri="{FF2B5EF4-FFF2-40B4-BE49-F238E27FC236}">
                <a16:creationId xmlns:a16="http://schemas.microsoft.com/office/drawing/2014/main" id="{CE6C9DF4-3108-4B03-8543-AD8E37248CC1}"/>
              </a:ext>
            </a:extLst>
          </p:cNvPr>
          <p:cNvGrpSpPr/>
          <p:nvPr/>
        </p:nvGrpSpPr>
        <p:grpSpPr>
          <a:xfrm>
            <a:off x="231715" y="1124227"/>
            <a:ext cx="4002603" cy="2453058"/>
            <a:chOff x="231715" y="1124227"/>
            <a:chExt cx="4002603" cy="2453058"/>
          </a:xfrm>
        </p:grpSpPr>
        <p:sp>
          <p:nvSpPr>
            <p:cNvPr id="104" name="Rectangle 103">
              <a:extLst>
                <a:ext uri="{FF2B5EF4-FFF2-40B4-BE49-F238E27FC236}">
                  <a16:creationId xmlns:a16="http://schemas.microsoft.com/office/drawing/2014/main" id="{EBBBA1B4-A23D-A0C8-A0DF-B789DAC14AFD}"/>
                </a:ext>
              </a:extLst>
            </p:cNvPr>
            <p:cNvSpPr/>
            <p:nvPr/>
          </p:nvSpPr>
          <p:spPr>
            <a:xfrm rot="16200000">
              <a:off x="1006488" y="349454"/>
              <a:ext cx="2453058" cy="4002603"/>
            </a:xfrm>
            <a:prstGeom prst="rect">
              <a:avLst/>
            </a:prstGeom>
            <a:gradFill>
              <a:gsLst>
                <a:gs pos="0">
                  <a:schemeClr val="bg1"/>
                </a:gs>
                <a:gs pos="100000">
                  <a:schemeClr val="bg1"/>
                </a:gs>
              </a:gsLst>
              <a:lin ang="0" scaled="1"/>
            </a:gradFill>
            <a:ln w="12700">
              <a:gradFill flip="none" rotWithShape="1">
                <a:gsLst>
                  <a:gs pos="46000">
                    <a:srgbClr val="F26829"/>
                  </a:gs>
                  <a:gs pos="0">
                    <a:schemeClr val="bg1"/>
                  </a:gs>
                  <a:gs pos="100000">
                    <a:srgbClr val="F26829"/>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sp>
          <p:nvSpPr>
            <p:cNvPr id="106" name="TextBox 105">
              <a:extLst>
                <a:ext uri="{FF2B5EF4-FFF2-40B4-BE49-F238E27FC236}">
                  <a16:creationId xmlns:a16="http://schemas.microsoft.com/office/drawing/2014/main" id="{C5316704-3F8B-98B7-F667-FAB608AE5799}"/>
                </a:ext>
              </a:extLst>
            </p:cNvPr>
            <p:cNvSpPr txBox="1"/>
            <p:nvPr/>
          </p:nvSpPr>
          <p:spPr>
            <a:xfrm>
              <a:off x="386266" y="1599651"/>
              <a:ext cx="3693502" cy="1708160"/>
            </a:xfrm>
            <a:prstGeom prst="rect">
              <a:avLst/>
            </a:prstGeom>
            <a:noFill/>
            <a:effectLst/>
          </p:spPr>
          <p:txBody>
            <a:bodyPr wrap="square">
              <a:spAutoFit/>
            </a:bodyPr>
            <a:lstStyle>
              <a:defPPr>
                <a:defRPr lang="en-US"/>
              </a:defPPr>
              <a:lvl1pPr defTabSz="914400" latinLnBrk="1">
                <a:defRPr>
                  <a:solidFill>
                    <a:srgbClr val="292929"/>
                  </a:solidFill>
                  <a:latin typeface="Atkinson Hyperlegible" pitchFamily="2" charset="0"/>
                  <a:cs typeface="Arial" pitchFamily="34" charset="0"/>
                </a:defRPr>
              </a:lvl1pPr>
              <a:lvl2pPr defTabSz="914400" latinLnBrk="1"/>
              <a:lvl3pPr defTabSz="914400" latinLnBrk="1"/>
              <a:lvl4pPr defTabSz="914400" latinLnBrk="1"/>
              <a:lvl5pPr defTabSz="914400" latinLnBrk="1"/>
              <a:lvl6pPr defTabSz="914400" latinLnBrk="1"/>
              <a:lvl7pPr defTabSz="914400" latinLnBrk="1"/>
              <a:lvl8pPr defTabSz="914400" latinLnBrk="1"/>
              <a:lvl9pPr defTabSz="914400" latinLnBrk="1"/>
            </a:lstStyle>
            <a:p>
              <a:pPr algn="ctr" defTabSz="457200" latinLnBrk="0">
                <a:spcBef>
                  <a:spcPts val="600"/>
                </a:spcBef>
              </a:pPr>
              <a:r>
                <a:rPr lang="en-US" sz="2000" b="1" dirty="0">
                  <a:solidFill>
                    <a:schemeClr val="tx1"/>
                  </a:solidFill>
                  <a:latin typeface="Atkinson Hyperlegible" pitchFamily="2" charset="77"/>
                  <a:cs typeface="+mn-cs"/>
                </a:rPr>
                <a:t>Environmental sustainability &amp; climate resilience </a:t>
              </a:r>
            </a:p>
            <a:p>
              <a:pPr algn="ctr" defTabSz="457200" latinLnBrk="0">
                <a:spcBef>
                  <a:spcPts val="600"/>
                </a:spcBef>
              </a:pPr>
              <a:r>
                <a:rPr lang="en-US" sz="2000" dirty="0">
                  <a:solidFill>
                    <a:schemeClr val="tx1"/>
                  </a:solidFill>
                  <a:latin typeface="Atkinson Hyperlegible" pitchFamily="2" charset="77"/>
                  <a:cs typeface="+mn-cs"/>
                </a:rPr>
                <a:t>Strengthens resilience and sustainability of WASH and energy services</a:t>
              </a:r>
            </a:p>
          </p:txBody>
        </p:sp>
      </p:grpSp>
      <p:grpSp>
        <p:nvGrpSpPr>
          <p:cNvPr id="9" name="Group 8">
            <a:extLst>
              <a:ext uri="{FF2B5EF4-FFF2-40B4-BE49-F238E27FC236}">
                <a16:creationId xmlns:a16="http://schemas.microsoft.com/office/drawing/2014/main" id="{2372A345-71BA-4D26-9D54-87336DB9514B}"/>
              </a:ext>
            </a:extLst>
          </p:cNvPr>
          <p:cNvGrpSpPr/>
          <p:nvPr/>
        </p:nvGrpSpPr>
        <p:grpSpPr>
          <a:xfrm>
            <a:off x="1775818" y="682212"/>
            <a:ext cx="914399" cy="914400"/>
            <a:chOff x="1775818" y="682212"/>
            <a:chExt cx="914399" cy="914400"/>
          </a:xfrm>
        </p:grpSpPr>
        <p:sp>
          <p:nvSpPr>
            <p:cNvPr id="105" name="Oval 104">
              <a:extLst>
                <a:ext uri="{FF2B5EF4-FFF2-40B4-BE49-F238E27FC236}">
                  <a16:creationId xmlns:a16="http://schemas.microsoft.com/office/drawing/2014/main" id="{D22761D9-8E91-3384-5271-9BA2DD0237E7}"/>
                </a:ext>
              </a:extLst>
            </p:cNvPr>
            <p:cNvSpPr/>
            <p:nvPr/>
          </p:nvSpPr>
          <p:spPr>
            <a:xfrm>
              <a:off x="1775818" y="682212"/>
              <a:ext cx="914399" cy="914400"/>
            </a:xfrm>
            <a:prstGeom prst="ellipse">
              <a:avLst/>
            </a:prstGeom>
            <a:solidFill>
              <a:srgbClr val="F2682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tkinson Hyperlegible" pitchFamily="2" charset="0"/>
              </a:endParaRPr>
            </a:p>
          </p:txBody>
        </p:sp>
        <p:grpSp>
          <p:nvGrpSpPr>
            <p:cNvPr id="107" name="Group 106">
              <a:extLst>
                <a:ext uri="{FF2B5EF4-FFF2-40B4-BE49-F238E27FC236}">
                  <a16:creationId xmlns:a16="http://schemas.microsoft.com/office/drawing/2014/main" id="{DD06A5C3-51BD-C1A6-D026-F75DEBA745BE}"/>
                </a:ext>
              </a:extLst>
            </p:cNvPr>
            <p:cNvGrpSpPr/>
            <p:nvPr/>
          </p:nvGrpSpPr>
          <p:grpSpPr>
            <a:xfrm>
              <a:off x="1981298" y="836926"/>
              <a:ext cx="503438" cy="552943"/>
              <a:chOff x="9047163" y="-3290891"/>
              <a:chExt cx="1808160" cy="1985965"/>
            </a:xfrm>
          </p:grpSpPr>
          <p:sp>
            <p:nvSpPr>
              <p:cNvPr id="108" name="Freeform 6">
                <a:extLst>
                  <a:ext uri="{FF2B5EF4-FFF2-40B4-BE49-F238E27FC236}">
                    <a16:creationId xmlns:a16="http://schemas.microsoft.com/office/drawing/2014/main" id="{C4992A74-1AA8-4157-72EF-30FFDB8D939B}"/>
                  </a:ext>
                </a:extLst>
              </p:cNvPr>
              <p:cNvSpPr>
                <a:spLocks/>
              </p:cNvSpPr>
              <p:nvPr/>
            </p:nvSpPr>
            <p:spPr bwMode="auto">
              <a:xfrm>
                <a:off x="9318625" y="-2811463"/>
                <a:ext cx="1320800" cy="1355725"/>
              </a:xfrm>
              <a:custGeom>
                <a:avLst/>
                <a:gdLst>
                  <a:gd name="T0" fmla="*/ 1507 w 1733"/>
                  <a:gd name="T1" fmla="*/ 1201 h 1779"/>
                  <a:gd name="T2" fmla="*/ 1450 w 1733"/>
                  <a:gd name="T3" fmla="*/ 948 h 1779"/>
                  <a:gd name="T4" fmla="*/ 1163 w 1733"/>
                  <a:gd name="T5" fmla="*/ 868 h 1779"/>
                  <a:gd name="T6" fmla="*/ 1210 w 1733"/>
                  <a:gd name="T7" fmla="*/ 661 h 1779"/>
                  <a:gd name="T8" fmla="*/ 1482 w 1733"/>
                  <a:gd name="T9" fmla="*/ 559 h 1779"/>
                  <a:gd name="T10" fmla="*/ 1714 w 1733"/>
                  <a:gd name="T11" fmla="*/ 612 h 1779"/>
                  <a:gd name="T12" fmla="*/ 1688 w 1733"/>
                  <a:gd name="T13" fmla="*/ 539 h 1779"/>
                  <a:gd name="T14" fmla="*/ 1629 w 1733"/>
                  <a:gd name="T15" fmla="*/ 518 h 1779"/>
                  <a:gd name="T16" fmla="*/ 1511 w 1733"/>
                  <a:gd name="T17" fmla="*/ 449 h 1779"/>
                  <a:gd name="T18" fmla="*/ 1522 w 1733"/>
                  <a:gd name="T19" fmla="*/ 535 h 1779"/>
                  <a:gd name="T20" fmla="*/ 1482 w 1733"/>
                  <a:gd name="T21" fmla="*/ 460 h 1779"/>
                  <a:gd name="T22" fmla="*/ 1346 w 1733"/>
                  <a:gd name="T23" fmla="*/ 541 h 1779"/>
                  <a:gd name="T24" fmla="*/ 1344 w 1733"/>
                  <a:gd name="T25" fmla="*/ 455 h 1779"/>
                  <a:gd name="T26" fmla="*/ 1361 w 1733"/>
                  <a:gd name="T27" fmla="*/ 384 h 1779"/>
                  <a:gd name="T28" fmla="*/ 1479 w 1733"/>
                  <a:gd name="T29" fmla="*/ 296 h 1779"/>
                  <a:gd name="T30" fmla="*/ 1453 w 1733"/>
                  <a:gd name="T31" fmla="*/ 218 h 1779"/>
                  <a:gd name="T32" fmla="*/ 531 w 1733"/>
                  <a:gd name="T33" fmla="*/ 75 h 1779"/>
                  <a:gd name="T34" fmla="*/ 613 w 1733"/>
                  <a:gd name="T35" fmla="*/ 109 h 1779"/>
                  <a:gd name="T36" fmla="*/ 622 w 1733"/>
                  <a:gd name="T37" fmla="*/ 163 h 1779"/>
                  <a:gd name="T38" fmla="*/ 658 w 1733"/>
                  <a:gd name="T39" fmla="*/ 108 h 1779"/>
                  <a:gd name="T40" fmla="*/ 714 w 1733"/>
                  <a:gd name="T41" fmla="*/ 160 h 1779"/>
                  <a:gd name="T42" fmla="*/ 906 w 1733"/>
                  <a:gd name="T43" fmla="*/ 132 h 1779"/>
                  <a:gd name="T44" fmla="*/ 897 w 1733"/>
                  <a:gd name="T45" fmla="*/ 200 h 1779"/>
                  <a:gd name="T46" fmla="*/ 808 w 1733"/>
                  <a:gd name="T47" fmla="*/ 197 h 1779"/>
                  <a:gd name="T48" fmla="*/ 742 w 1733"/>
                  <a:gd name="T49" fmla="*/ 179 h 1779"/>
                  <a:gd name="T50" fmla="*/ 689 w 1733"/>
                  <a:gd name="T51" fmla="*/ 219 h 1779"/>
                  <a:gd name="T52" fmla="*/ 640 w 1733"/>
                  <a:gd name="T53" fmla="*/ 340 h 1779"/>
                  <a:gd name="T54" fmla="*/ 725 w 1733"/>
                  <a:gd name="T55" fmla="*/ 252 h 1779"/>
                  <a:gd name="T56" fmla="*/ 857 w 1733"/>
                  <a:gd name="T57" fmla="*/ 267 h 1779"/>
                  <a:gd name="T58" fmla="*/ 896 w 1733"/>
                  <a:gd name="T59" fmla="*/ 388 h 1779"/>
                  <a:gd name="T60" fmla="*/ 842 w 1733"/>
                  <a:gd name="T61" fmla="*/ 375 h 1779"/>
                  <a:gd name="T62" fmla="*/ 776 w 1733"/>
                  <a:gd name="T63" fmla="*/ 389 h 1779"/>
                  <a:gd name="T64" fmla="*/ 628 w 1733"/>
                  <a:gd name="T65" fmla="*/ 513 h 1779"/>
                  <a:gd name="T66" fmla="*/ 299 w 1733"/>
                  <a:gd name="T67" fmla="*/ 702 h 1779"/>
                  <a:gd name="T68" fmla="*/ 416 w 1733"/>
                  <a:gd name="T69" fmla="*/ 774 h 1779"/>
                  <a:gd name="T70" fmla="*/ 549 w 1733"/>
                  <a:gd name="T71" fmla="*/ 878 h 1779"/>
                  <a:gd name="T72" fmla="*/ 730 w 1733"/>
                  <a:gd name="T73" fmla="*/ 874 h 1779"/>
                  <a:gd name="T74" fmla="*/ 864 w 1733"/>
                  <a:gd name="T75" fmla="*/ 1016 h 1779"/>
                  <a:gd name="T76" fmla="*/ 1010 w 1733"/>
                  <a:gd name="T77" fmla="*/ 1174 h 1779"/>
                  <a:gd name="T78" fmla="*/ 893 w 1733"/>
                  <a:gd name="T79" fmla="*/ 1409 h 1779"/>
                  <a:gd name="T80" fmla="*/ 760 w 1733"/>
                  <a:gd name="T81" fmla="*/ 1551 h 1779"/>
                  <a:gd name="T82" fmla="*/ 776 w 1733"/>
                  <a:gd name="T83" fmla="*/ 1627 h 1779"/>
                  <a:gd name="T84" fmla="*/ 662 w 1733"/>
                  <a:gd name="T85" fmla="*/ 1521 h 1779"/>
                  <a:gd name="T86" fmla="*/ 624 w 1733"/>
                  <a:gd name="T87" fmla="*/ 1397 h 1779"/>
                  <a:gd name="T88" fmla="*/ 521 w 1733"/>
                  <a:gd name="T89" fmla="*/ 1153 h 1779"/>
                  <a:gd name="T90" fmla="*/ 441 w 1733"/>
                  <a:gd name="T91" fmla="*/ 901 h 1779"/>
                  <a:gd name="T92" fmla="*/ 310 w 1733"/>
                  <a:gd name="T93" fmla="*/ 808 h 1779"/>
                  <a:gd name="T94" fmla="*/ 198 w 1733"/>
                  <a:gd name="T95" fmla="*/ 718 h 1779"/>
                  <a:gd name="T96" fmla="*/ 128 w 1733"/>
                  <a:gd name="T97" fmla="*/ 620 h 1779"/>
                  <a:gd name="T98" fmla="*/ 74 w 1733"/>
                  <a:gd name="T99" fmla="*/ 576 h 1779"/>
                  <a:gd name="T100" fmla="*/ 0 w 1733"/>
                  <a:gd name="T101" fmla="*/ 890 h 1779"/>
                  <a:gd name="T102" fmla="*/ 1585 w 1733"/>
                  <a:gd name="T103" fmla="*/ 143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3" h="1779">
                    <a:moveTo>
                      <a:pt x="1538" y="1344"/>
                    </a:moveTo>
                    <a:cubicBezTo>
                      <a:pt x="1522" y="1323"/>
                      <a:pt x="1538" y="1289"/>
                      <a:pt x="1532" y="1264"/>
                    </a:cubicBezTo>
                    <a:cubicBezTo>
                      <a:pt x="1527" y="1239"/>
                      <a:pt x="1489" y="1237"/>
                      <a:pt x="1507" y="1201"/>
                    </a:cubicBezTo>
                    <a:cubicBezTo>
                      <a:pt x="1522" y="1173"/>
                      <a:pt x="1543" y="1154"/>
                      <a:pt x="1527" y="1126"/>
                    </a:cubicBezTo>
                    <a:cubicBezTo>
                      <a:pt x="1522" y="1116"/>
                      <a:pt x="1476" y="1017"/>
                      <a:pt x="1468" y="974"/>
                    </a:cubicBezTo>
                    <a:cubicBezTo>
                      <a:pt x="1465" y="961"/>
                      <a:pt x="1462" y="953"/>
                      <a:pt x="1450" y="948"/>
                    </a:cubicBezTo>
                    <a:cubicBezTo>
                      <a:pt x="1429" y="940"/>
                      <a:pt x="1408" y="928"/>
                      <a:pt x="1393" y="928"/>
                    </a:cubicBezTo>
                    <a:cubicBezTo>
                      <a:pt x="1358" y="928"/>
                      <a:pt x="1347" y="946"/>
                      <a:pt x="1311" y="946"/>
                    </a:cubicBezTo>
                    <a:cubicBezTo>
                      <a:pt x="1229" y="946"/>
                      <a:pt x="1227" y="940"/>
                      <a:pt x="1163" y="868"/>
                    </a:cubicBezTo>
                    <a:cubicBezTo>
                      <a:pt x="1137" y="838"/>
                      <a:pt x="1147" y="796"/>
                      <a:pt x="1161" y="762"/>
                    </a:cubicBezTo>
                    <a:cubicBezTo>
                      <a:pt x="1166" y="751"/>
                      <a:pt x="1159" y="741"/>
                      <a:pt x="1149" y="734"/>
                    </a:cubicBezTo>
                    <a:cubicBezTo>
                      <a:pt x="1123" y="715"/>
                      <a:pt x="1188" y="677"/>
                      <a:pt x="1210" y="661"/>
                    </a:cubicBezTo>
                    <a:cubicBezTo>
                      <a:pt x="1252" y="630"/>
                      <a:pt x="1226" y="596"/>
                      <a:pt x="1267" y="573"/>
                    </a:cubicBezTo>
                    <a:cubicBezTo>
                      <a:pt x="1315" y="546"/>
                      <a:pt x="1399" y="542"/>
                      <a:pt x="1462" y="538"/>
                    </a:cubicBezTo>
                    <a:cubicBezTo>
                      <a:pt x="1475" y="537"/>
                      <a:pt x="1481" y="546"/>
                      <a:pt x="1482" y="559"/>
                    </a:cubicBezTo>
                    <a:cubicBezTo>
                      <a:pt x="1483" y="599"/>
                      <a:pt x="1532" y="607"/>
                      <a:pt x="1573" y="615"/>
                    </a:cubicBezTo>
                    <a:cubicBezTo>
                      <a:pt x="1586" y="618"/>
                      <a:pt x="1591" y="606"/>
                      <a:pt x="1602" y="599"/>
                    </a:cubicBezTo>
                    <a:cubicBezTo>
                      <a:pt x="1620" y="587"/>
                      <a:pt x="1673" y="602"/>
                      <a:pt x="1714" y="612"/>
                    </a:cubicBezTo>
                    <a:cubicBezTo>
                      <a:pt x="1726" y="615"/>
                      <a:pt x="1733" y="608"/>
                      <a:pt x="1729" y="596"/>
                    </a:cubicBezTo>
                    <a:cubicBezTo>
                      <a:pt x="1726" y="586"/>
                      <a:pt x="1722" y="577"/>
                      <a:pt x="1718" y="568"/>
                    </a:cubicBezTo>
                    <a:cubicBezTo>
                      <a:pt x="1714" y="556"/>
                      <a:pt x="1699" y="546"/>
                      <a:pt x="1688" y="539"/>
                    </a:cubicBezTo>
                    <a:cubicBezTo>
                      <a:pt x="1675" y="531"/>
                      <a:pt x="1667" y="516"/>
                      <a:pt x="1664" y="500"/>
                    </a:cubicBezTo>
                    <a:cubicBezTo>
                      <a:pt x="1662" y="487"/>
                      <a:pt x="1653" y="480"/>
                      <a:pt x="1644" y="489"/>
                    </a:cubicBezTo>
                    <a:cubicBezTo>
                      <a:pt x="1637" y="497"/>
                      <a:pt x="1632" y="507"/>
                      <a:pt x="1629" y="518"/>
                    </a:cubicBezTo>
                    <a:cubicBezTo>
                      <a:pt x="1626" y="530"/>
                      <a:pt x="1617" y="535"/>
                      <a:pt x="1609" y="525"/>
                    </a:cubicBezTo>
                    <a:cubicBezTo>
                      <a:pt x="1582" y="489"/>
                      <a:pt x="1577" y="427"/>
                      <a:pt x="1527" y="424"/>
                    </a:cubicBezTo>
                    <a:cubicBezTo>
                      <a:pt x="1514" y="424"/>
                      <a:pt x="1505" y="438"/>
                      <a:pt x="1511" y="449"/>
                    </a:cubicBezTo>
                    <a:cubicBezTo>
                      <a:pt x="1520" y="465"/>
                      <a:pt x="1537" y="473"/>
                      <a:pt x="1553" y="483"/>
                    </a:cubicBezTo>
                    <a:cubicBezTo>
                      <a:pt x="1564" y="490"/>
                      <a:pt x="1570" y="507"/>
                      <a:pt x="1563" y="518"/>
                    </a:cubicBezTo>
                    <a:cubicBezTo>
                      <a:pt x="1553" y="533"/>
                      <a:pt x="1538" y="544"/>
                      <a:pt x="1522" y="535"/>
                    </a:cubicBezTo>
                    <a:cubicBezTo>
                      <a:pt x="1511" y="528"/>
                      <a:pt x="1517" y="519"/>
                      <a:pt x="1528" y="515"/>
                    </a:cubicBezTo>
                    <a:cubicBezTo>
                      <a:pt x="1539" y="511"/>
                      <a:pt x="1539" y="502"/>
                      <a:pt x="1528" y="495"/>
                    </a:cubicBezTo>
                    <a:cubicBezTo>
                      <a:pt x="1511" y="485"/>
                      <a:pt x="1493" y="475"/>
                      <a:pt x="1482" y="460"/>
                    </a:cubicBezTo>
                    <a:cubicBezTo>
                      <a:pt x="1474" y="450"/>
                      <a:pt x="1467" y="449"/>
                      <a:pt x="1455" y="456"/>
                    </a:cubicBezTo>
                    <a:cubicBezTo>
                      <a:pt x="1436" y="467"/>
                      <a:pt x="1416" y="456"/>
                      <a:pt x="1398" y="480"/>
                    </a:cubicBezTo>
                    <a:cubicBezTo>
                      <a:pt x="1385" y="497"/>
                      <a:pt x="1365" y="539"/>
                      <a:pt x="1346" y="541"/>
                    </a:cubicBezTo>
                    <a:cubicBezTo>
                      <a:pt x="1325" y="543"/>
                      <a:pt x="1281" y="551"/>
                      <a:pt x="1265" y="531"/>
                    </a:cubicBezTo>
                    <a:cubicBezTo>
                      <a:pt x="1251" y="514"/>
                      <a:pt x="1253" y="460"/>
                      <a:pt x="1278" y="455"/>
                    </a:cubicBezTo>
                    <a:cubicBezTo>
                      <a:pt x="1305" y="449"/>
                      <a:pt x="1316" y="449"/>
                      <a:pt x="1344" y="455"/>
                    </a:cubicBezTo>
                    <a:cubicBezTo>
                      <a:pt x="1357" y="457"/>
                      <a:pt x="1358" y="455"/>
                      <a:pt x="1358" y="449"/>
                    </a:cubicBezTo>
                    <a:cubicBezTo>
                      <a:pt x="1357" y="439"/>
                      <a:pt x="1351" y="431"/>
                      <a:pt x="1346" y="419"/>
                    </a:cubicBezTo>
                    <a:cubicBezTo>
                      <a:pt x="1340" y="406"/>
                      <a:pt x="1341" y="388"/>
                      <a:pt x="1361" y="384"/>
                    </a:cubicBezTo>
                    <a:cubicBezTo>
                      <a:pt x="1418" y="375"/>
                      <a:pt x="1424" y="329"/>
                      <a:pt x="1481" y="329"/>
                    </a:cubicBezTo>
                    <a:cubicBezTo>
                      <a:pt x="1494" y="329"/>
                      <a:pt x="1505" y="321"/>
                      <a:pt x="1503" y="309"/>
                    </a:cubicBezTo>
                    <a:cubicBezTo>
                      <a:pt x="1502" y="297"/>
                      <a:pt x="1490" y="293"/>
                      <a:pt x="1479" y="296"/>
                    </a:cubicBezTo>
                    <a:cubicBezTo>
                      <a:pt x="1469" y="298"/>
                      <a:pt x="1457" y="293"/>
                      <a:pt x="1449" y="283"/>
                    </a:cubicBezTo>
                    <a:cubicBezTo>
                      <a:pt x="1432" y="263"/>
                      <a:pt x="1411" y="254"/>
                      <a:pt x="1440" y="226"/>
                    </a:cubicBezTo>
                    <a:cubicBezTo>
                      <a:pt x="1444" y="222"/>
                      <a:pt x="1448" y="220"/>
                      <a:pt x="1453" y="218"/>
                    </a:cubicBezTo>
                    <a:cubicBezTo>
                      <a:pt x="1460" y="215"/>
                      <a:pt x="1459" y="206"/>
                      <a:pt x="1449" y="198"/>
                    </a:cubicBezTo>
                    <a:cubicBezTo>
                      <a:pt x="1296" y="74"/>
                      <a:pt x="1101" y="0"/>
                      <a:pt x="889" y="0"/>
                    </a:cubicBezTo>
                    <a:cubicBezTo>
                      <a:pt x="762" y="0"/>
                      <a:pt x="640" y="27"/>
                      <a:pt x="531" y="75"/>
                    </a:cubicBezTo>
                    <a:cubicBezTo>
                      <a:pt x="519" y="81"/>
                      <a:pt x="521" y="86"/>
                      <a:pt x="531" y="94"/>
                    </a:cubicBezTo>
                    <a:cubicBezTo>
                      <a:pt x="536" y="98"/>
                      <a:pt x="542" y="104"/>
                      <a:pt x="547" y="111"/>
                    </a:cubicBezTo>
                    <a:cubicBezTo>
                      <a:pt x="566" y="136"/>
                      <a:pt x="591" y="117"/>
                      <a:pt x="613" y="109"/>
                    </a:cubicBezTo>
                    <a:cubicBezTo>
                      <a:pt x="625" y="105"/>
                      <a:pt x="631" y="117"/>
                      <a:pt x="621" y="125"/>
                    </a:cubicBezTo>
                    <a:cubicBezTo>
                      <a:pt x="605" y="140"/>
                      <a:pt x="585" y="141"/>
                      <a:pt x="559" y="141"/>
                    </a:cubicBezTo>
                    <a:cubicBezTo>
                      <a:pt x="547" y="141"/>
                      <a:pt x="602" y="212"/>
                      <a:pt x="622" y="163"/>
                    </a:cubicBezTo>
                    <a:cubicBezTo>
                      <a:pt x="628" y="147"/>
                      <a:pt x="642" y="154"/>
                      <a:pt x="654" y="149"/>
                    </a:cubicBezTo>
                    <a:cubicBezTo>
                      <a:pt x="666" y="144"/>
                      <a:pt x="662" y="130"/>
                      <a:pt x="656" y="129"/>
                    </a:cubicBezTo>
                    <a:cubicBezTo>
                      <a:pt x="650" y="128"/>
                      <a:pt x="647" y="116"/>
                      <a:pt x="658" y="108"/>
                    </a:cubicBezTo>
                    <a:cubicBezTo>
                      <a:pt x="670" y="99"/>
                      <a:pt x="688" y="99"/>
                      <a:pt x="707" y="101"/>
                    </a:cubicBezTo>
                    <a:cubicBezTo>
                      <a:pt x="720" y="103"/>
                      <a:pt x="720" y="108"/>
                      <a:pt x="711" y="118"/>
                    </a:cubicBezTo>
                    <a:cubicBezTo>
                      <a:pt x="695" y="133"/>
                      <a:pt x="695" y="152"/>
                      <a:pt x="714" y="160"/>
                    </a:cubicBezTo>
                    <a:cubicBezTo>
                      <a:pt x="726" y="165"/>
                      <a:pt x="732" y="153"/>
                      <a:pt x="734" y="141"/>
                    </a:cubicBezTo>
                    <a:cubicBezTo>
                      <a:pt x="737" y="104"/>
                      <a:pt x="790" y="92"/>
                      <a:pt x="827" y="97"/>
                    </a:cubicBezTo>
                    <a:cubicBezTo>
                      <a:pt x="852" y="100"/>
                      <a:pt x="882" y="122"/>
                      <a:pt x="906" y="132"/>
                    </a:cubicBezTo>
                    <a:cubicBezTo>
                      <a:pt x="922" y="139"/>
                      <a:pt x="911" y="154"/>
                      <a:pt x="919" y="164"/>
                    </a:cubicBezTo>
                    <a:cubicBezTo>
                      <a:pt x="926" y="175"/>
                      <a:pt x="938" y="186"/>
                      <a:pt x="928" y="194"/>
                    </a:cubicBezTo>
                    <a:cubicBezTo>
                      <a:pt x="922" y="200"/>
                      <a:pt x="912" y="200"/>
                      <a:pt x="897" y="200"/>
                    </a:cubicBezTo>
                    <a:cubicBezTo>
                      <a:pt x="875" y="200"/>
                      <a:pt x="888" y="228"/>
                      <a:pt x="876" y="229"/>
                    </a:cubicBezTo>
                    <a:cubicBezTo>
                      <a:pt x="857" y="231"/>
                      <a:pt x="832" y="222"/>
                      <a:pt x="810" y="215"/>
                    </a:cubicBezTo>
                    <a:cubicBezTo>
                      <a:pt x="798" y="211"/>
                      <a:pt x="797" y="203"/>
                      <a:pt x="808" y="197"/>
                    </a:cubicBezTo>
                    <a:cubicBezTo>
                      <a:pt x="818" y="192"/>
                      <a:pt x="827" y="187"/>
                      <a:pt x="836" y="182"/>
                    </a:cubicBezTo>
                    <a:cubicBezTo>
                      <a:pt x="848" y="176"/>
                      <a:pt x="851" y="162"/>
                      <a:pt x="841" y="155"/>
                    </a:cubicBezTo>
                    <a:cubicBezTo>
                      <a:pt x="808" y="132"/>
                      <a:pt x="774" y="166"/>
                      <a:pt x="742" y="179"/>
                    </a:cubicBezTo>
                    <a:cubicBezTo>
                      <a:pt x="730" y="184"/>
                      <a:pt x="722" y="188"/>
                      <a:pt x="725" y="195"/>
                    </a:cubicBezTo>
                    <a:cubicBezTo>
                      <a:pt x="727" y="202"/>
                      <a:pt x="723" y="213"/>
                      <a:pt x="711" y="219"/>
                    </a:cubicBezTo>
                    <a:cubicBezTo>
                      <a:pt x="702" y="223"/>
                      <a:pt x="695" y="224"/>
                      <a:pt x="689" y="219"/>
                    </a:cubicBezTo>
                    <a:cubicBezTo>
                      <a:pt x="679" y="210"/>
                      <a:pt x="670" y="200"/>
                      <a:pt x="658" y="204"/>
                    </a:cubicBezTo>
                    <a:cubicBezTo>
                      <a:pt x="619" y="217"/>
                      <a:pt x="556" y="246"/>
                      <a:pt x="562" y="266"/>
                    </a:cubicBezTo>
                    <a:cubicBezTo>
                      <a:pt x="577" y="320"/>
                      <a:pt x="639" y="293"/>
                      <a:pt x="640" y="340"/>
                    </a:cubicBezTo>
                    <a:cubicBezTo>
                      <a:pt x="640" y="353"/>
                      <a:pt x="648" y="363"/>
                      <a:pt x="657" y="353"/>
                    </a:cubicBezTo>
                    <a:cubicBezTo>
                      <a:pt x="668" y="341"/>
                      <a:pt x="668" y="322"/>
                      <a:pt x="689" y="315"/>
                    </a:cubicBezTo>
                    <a:cubicBezTo>
                      <a:pt x="733" y="301"/>
                      <a:pt x="725" y="297"/>
                      <a:pt x="725" y="252"/>
                    </a:cubicBezTo>
                    <a:cubicBezTo>
                      <a:pt x="725" y="215"/>
                      <a:pt x="812" y="211"/>
                      <a:pt x="816" y="255"/>
                    </a:cubicBezTo>
                    <a:cubicBezTo>
                      <a:pt x="817" y="268"/>
                      <a:pt x="822" y="278"/>
                      <a:pt x="835" y="275"/>
                    </a:cubicBezTo>
                    <a:cubicBezTo>
                      <a:pt x="842" y="273"/>
                      <a:pt x="850" y="270"/>
                      <a:pt x="857" y="267"/>
                    </a:cubicBezTo>
                    <a:cubicBezTo>
                      <a:pt x="868" y="261"/>
                      <a:pt x="875" y="265"/>
                      <a:pt x="879" y="277"/>
                    </a:cubicBezTo>
                    <a:cubicBezTo>
                      <a:pt x="890" y="312"/>
                      <a:pt x="926" y="352"/>
                      <a:pt x="901" y="367"/>
                    </a:cubicBezTo>
                    <a:cubicBezTo>
                      <a:pt x="890" y="373"/>
                      <a:pt x="887" y="379"/>
                      <a:pt x="896" y="388"/>
                    </a:cubicBezTo>
                    <a:cubicBezTo>
                      <a:pt x="918" y="409"/>
                      <a:pt x="935" y="431"/>
                      <a:pt x="883" y="415"/>
                    </a:cubicBezTo>
                    <a:cubicBezTo>
                      <a:pt x="845" y="403"/>
                      <a:pt x="863" y="394"/>
                      <a:pt x="866" y="381"/>
                    </a:cubicBezTo>
                    <a:cubicBezTo>
                      <a:pt x="869" y="369"/>
                      <a:pt x="854" y="371"/>
                      <a:pt x="842" y="375"/>
                    </a:cubicBezTo>
                    <a:cubicBezTo>
                      <a:pt x="830" y="379"/>
                      <a:pt x="812" y="382"/>
                      <a:pt x="808" y="375"/>
                    </a:cubicBezTo>
                    <a:cubicBezTo>
                      <a:pt x="806" y="371"/>
                      <a:pt x="805" y="368"/>
                      <a:pt x="798" y="365"/>
                    </a:cubicBezTo>
                    <a:cubicBezTo>
                      <a:pt x="770" y="352"/>
                      <a:pt x="757" y="377"/>
                      <a:pt x="776" y="389"/>
                    </a:cubicBezTo>
                    <a:cubicBezTo>
                      <a:pt x="787" y="395"/>
                      <a:pt x="793" y="397"/>
                      <a:pt x="788" y="403"/>
                    </a:cubicBezTo>
                    <a:cubicBezTo>
                      <a:pt x="784" y="409"/>
                      <a:pt x="770" y="407"/>
                      <a:pt x="757" y="411"/>
                    </a:cubicBezTo>
                    <a:cubicBezTo>
                      <a:pt x="718" y="423"/>
                      <a:pt x="651" y="489"/>
                      <a:pt x="628" y="513"/>
                    </a:cubicBezTo>
                    <a:cubicBezTo>
                      <a:pt x="615" y="527"/>
                      <a:pt x="613" y="550"/>
                      <a:pt x="604" y="560"/>
                    </a:cubicBezTo>
                    <a:cubicBezTo>
                      <a:pt x="589" y="575"/>
                      <a:pt x="562" y="580"/>
                      <a:pt x="548" y="596"/>
                    </a:cubicBezTo>
                    <a:cubicBezTo>
                      <a:pt x="523" y="625"/>
                      <a:pt x="325" y="617"/>
                      <a:pt x="299" y="702"/>
                    </a:cubicBezTo>
                    <a:cubicBezTo>
                      <a:pt x="269" y="797"/>
                      <a:pt x="345" y="773"/>
                      <a:pt x="398" y="743"/>
                    </a:cubicBezTo>
                    <a:cubicBezTo>
                      <a:pt x="409" y="736"/>
                      <a:pt x="422" y="740"/>
                      <a:pt x="421" y="753"/>
                    </a:cubicBezTo>
                    <a:cubicBezTo>
                      <a:pt x="421" y="760"/>
                      <a:pt x="419" y="767"/>
                      <a:pt x="416" y="774"/>
                    </a:cubicBezTo>
                    <a:cubicBezTo>
                      <a:pt x="410" y="786"/>
                      <a:pt x="413" y="792"/>
                      <a:pt x="426" y="794"/>
                    </a:cubicBezTo>
                    <a:cubicBezTo>
                      <a:pt x="465" y="800"/>
                      <a:pt x="457" y="830"/>
                      <a:pt x="460" y="876"/>
                    </a:cubicBezTo>
                    <a:cubicBezTo>
                      <a:pt x="462" y="905"/>
                      <a:pt x="533" y="896"/>
                      <a:pt x="549" y="878"/>
                    </a:cubicBezTo>
                    <a:cubicBezTo>
                      <a:pt x="576" y="847"/>
                      <a:pt x="614" y="825"/>
                      <a:pt x="645" y="868"/>
                    </a:cubicBezTo>
                    <a:cubicBezTo>
                      <a:pt x="656" y="884"/>
                      <a:pt x="679" y="887"/>
                      <a:pt x="695" y="880"/>
                    </a:cubicBezTo>
                    <a:cubicBezTo>
                      <a:pt x="707" y="874"/>
                      <a:pt x="721" y="865"/>
                      <a:pt x="730" y="874"/>
                    </a:cubicBezTo>
                    <a:cubicBezTo>
                      <a:pt x="748" y="890"/>
                      <a:pt x="750" y="916"/>
                      <a:pt x="772" y="929"/>
                    </a:cubicBezTo>
                    <a:cubicBezTo>
                      <a:pt x="792" y="941"/>
                      <a:pt x="822" y="916"/>
                      <a:pt x="835" y="940"/>
                    </a:cubicBezTo>
                    <a:cubicBezTo>
                      <a:pt x="846" y="959"/>
                      <a:pt x="849" y="1010"/>
                      <a:pt x="864" y="1016"/>
                    </a:cubicBezTo>
                    <a:cubicBezTo>
                      <a:pt x="893" y="1027"/>
                      <a:pt x="914" y="1036"/>
                      <a:pt x="946" y="1037"/>
                    </a:cubicBezTo>
                    <a:cubicBezTo>
                      <a:pt x="994" y="1037"/>
                      <a:pt x="1058" y="1071"/>
                      <a:pt x="1049" y="1119"/>
                    </a:cubicBezTo>
                    <a:cubicBezTo>
                      <a:pt x="1046" y="1139"/>
                      <a:pt x="1012" y="1152"/>
                      <a:pt x="1010" y="1174"/>
                    </a:cubicBezTo>
                    <a:cubicBezTo>
                      <a:pt x="1007" y="1206"/>
                      <a:pt x="1003" y="1239"/>
                      <a:pt x="1000" y="1271"/>
                    </a:cubicBezTo>
                    <a:cubicBezTo>
                      <a:pt x="994" y="1323"/>
                      <a:pt x="914" y="1286"/>
                      <a:pt x="895" y="1334"/>
                    </a:cubicBezTo>
                    <a:cubicBezTo>
                      <a:pt x="883" y="1363"/>
                      <a:pt x="917" y="1378"/>
                      <a:pt x="893" y="1409"/>
                    </a:cubicBezTo>
                    <a:cubicBezTo>
                      <a:pt x="877" y="1429"/>
                      <a:pt x="859" y="1449"/>
                      <a:pt x="846" y="1471"/>
                    </a:cubicBezTo>
                    <a:cubicBezTo>
                      <a:pt x="827" y="1507"/>
                      <a:pt x="787" y="1512"/>
                      <a:pt x="760" y="1527"/>
                    </a:cubicBezTo>
                    <a:cubicBezTo>
                      <a:pt x="748" y="1534"/>
                      <a:pt x="755" y="1539"/>
                      <a:pt x="760" y="1551"/>
                    </a:cubicBezTo>
                    <a:cubicBezTo>
                      <a:pt x="764" y="1557"/>
                      <a:pt x="763" y="1566"/>
                      <a:pt x="753" y="1576"/>
                    </a:cubicBezTo>
                    <a:cubicBezTo>
                      <a:pt x="738" y="1591"/>
                      <a:pt x="746" y="1599"/>
                      <a:pt x="759" y="1603"/>
                    </a:cubicBezTo>
                    <a:cubicBezTo>
                      <a:pt x="771" y="1606"/>
                      <a:pt x="778" y="1615"/>
                      <a:pt x="776" y="1627"/>
                    </a:cubicBezTo>
                    <a:cubicBezTo>
                      <a:pt x="771" y="1647"/>
                      <a:pt x="772" y="1664"/>
                      <a:pt x="791" y="1679"/>
                    </a:cubicBezTo>
                    <a:cubicBezTo>
                      <a:pt x="830" y="1712"/>
                      <a:pt x="788" y="1724"/>
                      <a:pt x="751" y="1712"/>
                    </a:cubicBezTo>
                    <a:cubicBezTo>
                      <a:pt x="664" y="1684"/>
                      <a:pt x="671" y="1585"/>
                      <a:pt x="662" y="1521"/>
                    </a:cubicBezTo>
                    <a:cubicBezTo>
                      <a:pt x="659" y="1506"/>
                      <a:pt x="632" y="1494"/>
                      <a:pt x="630" y="1478"/>
                    </a:cubicBezTo>
                    <a:cubicBezTo>
                      <a:pt x="628" y="1459"/>
                      <a:pt x="638" y="1433"/>
                      <a:pt x="641" y="1414"/>
                    </a:cubicBezTo>
                    <a:cubicBezTo>
                      <a:pt x="645" y="1396"/>
                      <a:pt x="624" y="1412"/>
                      <a:pt x="624" y="1397"/>
                    </a:cubicBezTo>
                    <a:lnTo>
                      <a:pt x="624" y="1324"/>
                    </a:lnTo>
                    <a:cubicBezTo>
                      <a:pt x="624" y="1259"/>
                      <a:pt x="632" y="1250"/>
                      <a:pt x="578" y="1212"/>
                    </a:cubicBezTo>
                    <a:cubicBezTo>
                      <a:pt x="544" y="1188"/>
                      <a:pt x="547" y="1185"/>
                      <a:pt x="521" y="1153"/>
                    </a:cubicBezTo>
                    <a:cubicBezTo>
                      <a:pt x="482" y="1104"/>
                      <a:pt x="471" y="1097"/>
                      <a:pt x="473" y="1040"/>
                    </a:cubicBezTo>
                    <a:cubicBezTo>
                      <a:pt x="476" y="986"/>
                      <a:pt x="525" y="990"/>
                      <a:pt x="519" y="941"/>
                    </a:cubicBezTo>
                    <a:cubicBezTo>
                      <a:pt x="512" y="883"/>
                      <a:pt x="470" y="934"/>
                      <a:pt x="441" y="901"/>
                    </a:cubicBezTo>
                    <a:cubicBezTo>
                      <a:pt x="408" y="863"/>
                      <a:pt x="390" y="859"/>
                      <a:pt x="354" y="835"/>
                    </a:cubicBezTo>
                    <a:cubicBezTo>
                      <a:pt x="353" y="834"/>
                      <a:pt x="346" y="828"/>
                      <a:pt x="339" y="822"/>
                    </a:cubicBezTo>
                    <a:cubicBezTo>
                      <a:pt x="331" y="814"/>
                      <a:pt x="321" y="807"/>
                      <a:pt x="310" y="808"/>
                    </a:cubicBezTo>
                    <a:cubicBezTo>
                      <a:pt x="300" y="810"/>
                      <a:pt x="290" y="813"/>
                      <a:pt x="278" y="809"/>
                    </a:cubicBezTo>
                    <a:cubicBezTo>
                      <a:pt x="239" y="798"/>
                      <a:pt x="222" y="798"/>
                      <a:pt x="194" y="755"/>
                    </a:cubicBezTo>
                    <a:cubicBezTo>
                      <a:pt x="183" y="739"/>
                      <a:pt x="208" y="733"/>
                      <a:pt x="198" y="718"/>
                    </a:cubicBezTo>
                    <a:cubicBezTo>
                      <a:pt x="184" y="698"/>
                      <a:pt x="170" y="677"/>
                      <a:pt x="155" y="656"/>
                    </a:cubicBezTo>
                    <a:cubicBezTo>
                      <a:pt x="143" y="638"/>
                      <a:pt x="151" y="616"/>
                      <a:pt x="144" y="604"/>
                    </a:cubicBezTo>
                    <a:cubicBezTo>
                      <a:pt x="137" y="594"/>
                      <a:pt x="124" y="608"/>
                      <a:pt x="128" y="620"/>
                    </a:cubicBezTo>
                    <a:cubicBezTo>
                      <a:pt x="141" y="661"/>
                      <a:pt x="175" y="726"/>
                      <a:pt x="146" y="722"/>
                    </a:cubicBezTo>
                    <a:cubicBezTo>
                      <a:pt x="100" y="715"/>
                      <a:pt x="95" y="653"/>
                      <a:pt x="95" y="609"/>
                    </a:cubicBezTo>
                    <a:cubicBezTo>
                      <a:pt x="95" y="596"/>
                      <a:pt x="83" y="585"/>
                      <a:pt x="74" y="576"/>
                    </a:cubicBezTo>
                    <a:cubicBezTo>
                      <a:pt x="74" y="575"/>
                      <a:pt x="73" y="575"/>
                      <a:pt x="73" y="574"/>
                    </a:cubicBezTo>
                    <a:cubicBezTo>
                      <a:pt x="65" y="564"/>
                      <a:pt x="62" y="562"/>
                      <a:pt x="58" y="574"/>
                    </a:cubicBezTo>
                    <a:cubicBezTo>
                      <a:pt x="20" y="672"/>
                      <a:pt x="0" y="778"/>
                      <a:pt x="0" y="890"/>
                    </a:cubicBezTo>
                    <a:cubicBezTo>
                      <a:pt x="0" y="1381"/>
                      <a:pt x="398" y="1779"/>
                      <a:pt x="889" y="1779"/>
                    </a:cubicBezTo>
                    <a:cubicBezTo>
                      <a:pt x="1172" y="1779"/>
                      <a:pt x="1424" y="1647"/>
                      <a:pt x="1587" y="1441"/>
                    </a:cubicBezTo>
                    <a:cubicBezTo>
                      <a:pt x="1595" y="1431"/>
                      <a:pt x="1595" y="1431"/>
                      <a:pt x="1585" y="1439"/>
                    </a:cubicBezTo>
                    <a:cubicBezTo>
                      <a:pt x="1574" y="1447"/>
                      <a:pt x="1567" y="1448"/>
                      <a:pt x="1567" y="1434"/>
                    </a:cubicBezTo>
                    <a:cubicBezTo>
                      <a:pt x="1567" y="1389"/>
                      <a:pt x="1565" y="1380"/>
                      <a:pt x="1538" y="13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7">
                <a:extLst>
                  <a:ext uri="{FF2B5EF4-FFF2-40B4-BE49-F238E27FC236}">
                    <a16:creationId xmlns:a16="http://schemas.microsoft.com/office/drawing/2014/main" id="{062D5C97-CA5A-6A5E-80AB-1450D0919219}"/>
                  </a:ext>
                </a:extLst>
              </p:cNvPr>
              <p:cNvSpPr>
                <a:spLocks/>
              </p:cNvSpPr>
              <p:nvPr/>
            </p:nvSpPr>
            <p:spPr bwMode="auto">
              <a:xfrm>
                <a:off x="9047163" y="-3138488"/>
                <a:ext cx="454025" cy="555625"/>
              </a:xfrm>
              <a:custGeom>
                <a:avLst/>
                <a:gdLst>
                  <a:gd name="T0" fmla="*/ 211 w 596"/>
                  <a:gd name="T1" fmla="*/ 412 h 731"/>
                  <a:gd name="T2" fmla="*/ 285 w 596"/>
                  <a:gd name="T3" fmla="*/ 730 h 731"/>
                  <a:gd name="T4" fmla="*/ 286 w 596"/>
                  <a:gd name="T5" fmla="*/ 731 h 731"/>
                  <a:gd name="T6" fmla="*/ 278 w 596"/>
                  <a:gd name="T7" fmla="*/ 0 h 731"/>
                  <a:gd name="T8" fmla="*/ 75 w 596"/>
                  <a:gd name="T9" fmla="*/ 510 h 731"/>
                  <a:gd name="T10" fmla="*/ 211 w 596"/>
                  <a:gd name="T11" fmla="*/ 691 h 731"/>
                  <a:gd name="T12" fmla="*/ 211 w 596"/>
                  <a:gd name="T13" fmla="*/ 412 h 731"/>
                </a:gdLst>
                <a:ahLst/>
                <a:cxnLst>
                  <a:cxn ang="0">
                    <a:pos x="T0" y="T1"/>
                  </a:cxn>
                  <a:cxn ang="0">
                    <a:pos x="T2" y="T3"/>
                  </a:cxn>
                  <a:cxn ang="0">
                    <a:pos x="T4" y="T5"/>
                  </a:cxn>
                  <a:cxn ang="0">
                    <a:pos x="T6" y="T7"/>
                  </a:cxn>
                  <a:cxn ang="0">
                    <a:pos x="T8" y="T9"/>
                  </a:cxn>
                  <a:cxn ang="0">
                    <a:pos x="T10" y="T11"/>
                  </a:cxn>
                  <a:cxn ang="0">
                    <a:pos x="T12" y="T13"/>
                  </a:cxn>
                </a:cxnLst>
                <a:rect l="0" t="0" r="r" b="b"/>
                <a:pathLst>
                  <a:path w="596" h="731">
                    <a:moveTo>
                      <a:pt x="211" y="412"/>
                    </a:moveTo>
                    <a:cubicBezTo>
                      <a:pt x="211" y="412"/>
                      <a:pt x="193" y="557"/>
                      <a:pt x="285" y="730"/>
                    </a:cubicBezTo>
                    <a:cubicBezTo>
                      <a:pt x="286" y="731"/>
                      <a:pt x="286" y="731"/>
                      <a:pt x="286" y="731"/>
                    </a:cubicBezTo>
                    <a:cubicBezTo>
                      <a:pt x="596" y="359"/>
                      <a:pt x="278" y="0"/>
                      <a:pt x="278" y="0"/>
                    </a:cubicBezTo>
                    <a:cubicBezTo>
                      <a:pt x="217" y="139"/>
                      <a:pt x="0" y="261"/>
                      <a:pt x="75" y="510"/>
                    </a:cubicBezTo>
                    <a:cubicBezTo>
                      <a:pt x="100" y="595"/>
                      <a:pt x="155" y="659"/>
                      <a:pt x="211" y="691"/>
                    </a:cubicBezTo>
                    <a:cubicBezTo>
                      <a:pt x="198" y="665"/>
                      <a:pt x="144" y="542"/>
                      <a:pt x="211" y="41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8">
                <a:extLst>
                  <a:ext uri="{FF2B5EF4-FFF2-40B4-BE49-F238E27FC236}">
                    <a16:creationId xmlns:a16="http://schemas.microsoft.com/office/drawing/2014/main" id="{44AD56D9-E16C-1AFE-8D64-7952133DAF94}"/>
                  </a:ext>
                </a:extLst>
              </p:cNvPr>
              <p:cNvSpPr>
                <a:spLocks/>
              </p:cNvSpPr>
              <p:nvPr/>
            </p:nvSpPr>
            <p:spPr bwMode="auto">
              <a:xfrm>
                <a:off x="9385300" y="-3025775"/>
                <a:ext cx="1044575" cy="635000"/>
              </a:xfrm>
              <a:custGeom>
                <a:avLst/>
                <a:gdLst>
                  <a:gd name="T0" fmla="*/ 1163 w 1371"/>
                  <a:gd name="T1" fmla="*/ 258 h 834"/>
                  <a:gd name="T2" fmla="*/ 66 w 1371"/>
                  <a:gd name="T3" fmla="*/ 522 h 834"/>
                  <a:gd name="T4" fmla="*/ 56 w 1371"/>
                  <a:gd name="T5" fmla="*/ 534 h 834"/>
                  <a:gd name="T6" fmla="*/ 0 w 1371"/>
                  <a:gd name="T7" fmla="*/ 606 h 834"/>
                  <a:gd name="T8" fmla="*/ 1200 w 1371"/>
                  <a:gd name="T9" fmla="*/ 273 h 834"/>
                  <a:gd name="T10" fmla="*/ 1262 w 1371"/>
                  <a:gd name="T11" fmla="*/ 190 h 834"/>
                  <a:gd name="T12" fmla="*/ 1362 w 1371"/>
                  <a:gd name="T13" fmla="*/ 22 h 834"/>
                  <a:gd name="T14" fmla="*/ 1368 w 1371"/>
                  <a:gd name="T15" fmla="*/ 0 h 834"/>
                  <a:gd name="T16" fmla="*/ 1251 w 1371"/>
                  <a:gd name="T17" fmla="*/ 162 h 834"/>
                  <a:gd name="T18" fmla="*/ 1163 w 1371"/>
                  <a:gd name="T19" fmla="*/ 258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1" h="834">
                    <a:moveTo>
                      <a:pt x="1163" y="258"/>
                    </a:moveTo>
                    <a:cubicBezTo>
                      <a:pt x="954" y="461"/>
                      <a:pt x="587" y="686"/>
                      <a:pt x="66" y="522"/>
                    </a:cubicBezTo>
                    <a:cubicBezTo>
                      <a:pt x="63" y="526"/>
                      <a:pt x="60" y="530"/>
                      <a:pt x="56" y="534"/>
                    </a:cubicBezTo>
                    <a:cubicBezTo>
                      <a:pt x="37" y="557"/>
                      <a:pt x="18" y="581"/>
                      <a:pt x="0" y="606"/>
                    </a:cubicBezTo>
                    <a:cubicBezTo>
                      <a:pt x="606" y="834"/>
                      <a:pt x="998" y="522"/>
                      <a:pt x="1200" y="273"/>
                    </a:cubicBezTo>
                    <a:cubicBezTo>
                      <a:pt x="1223" y="244"/>
                      <a:pt x="1244" y="216"/>
                      <a:pt x="1262" y="190"/>
                    </a:cubicBezTo>
                    <a:cubicBezTo>
                      <a:pt x="1329" y="94"/>
                      <a:pt x="1362" y="22"/>
                      <a:pt x="1362" y="22"/>
                    </a:cubicBezTo>
                    <a:cubicBezTo>
                      <a:pt x="1360" y="22"/>
                      <a:pt x="1371" y="0"/>
                      <a:pt x="1368" y="0"/>
                    </a:cubicBezTo>
                    <a:cubicBezTo>
                      <a:pt x="1351" y="27"/>
                      <a:pt x="1303" y="101"/>
                      <a:pt x="1251" y="162"/>
                    </a:cubicBezTo>
                    <a:cubicBezTo>
                      <a:pt x="1247" y="168"/>
                      <a:pt x="1167" y="259"/>
                      <a:pt x="1163" y="258"/>
                    </a:cubicBezTo>
                    <a:close/>
                  </a:path>
                </a:pathLst>
              </a:custGeom>
              <a:solidFill>
                <a:srgbClr val="F68523"/>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9">
                <a:extLst>
                  <a:ext uri="{FF2B5EF4-FFF2-40B4-BE49-F238E27FC236}">
                    <a16:creationId xmlns:a16="http://schemas.microsoft.com/office/drawing/2014/main" id="{61ECA0AA-B44C-18DE-0E60-F4D38EE47B2A}"/>
                  </a:ext>
                </a:extLst>
              </p:cNvPr>
              <p:cNvSpPr>
                <a:spLocks/>
              </p:cNvSpPr>
              <p:nvPr/>
            </p:nvSpPr>
            <p:spPr bwMode="auto">
              <a:xfrm>
                <a:off x="9144001" y="-3290891"/>
                <a:ext cx="1711322" cy="1985965"/>
              </a:xfrm>
              <a:custGeom>
                <a:avLst/>
                <a:gdLst>
                  <a:gd name="T0" fmla="*/ 2082 w 2244"/>
                  <a:gd name="T1" fmla="*/ 1032 h 2608"/>
                  <a:gd name="T2" fmla="*/ 2078 w 2244"/>
                  <a:gd name="T3" fmla="*/ 1023 h 2608"/>
                  <a:gd name="T4" fmla="*/ 1979 w 2244"/>
                  <a:gd name="T5" fmla="*/ 866 h 2608"/>
                  <a:gd name="T6" fmla="*/ 1680 w 2244"/>
                  <a:gd name="T7" fmla="*/ 594 h 2608"/>
                  <a:gd name="T8" fmla="*/ 1577 w 2244"/>
                  <a:gd name="T9" fmla="*/ 539 h 2608"/>
                  <a:gd name="T10" fmla="*/ 1515 w 2244"/>
                  <a:gd name="T11" fmla="*/ 622 h 2608"/>
                  <a:gd name="T12" fmla="*/ 1627 w 2244"/>
                  <a:gd name="T13" fmla="*/ 681 h 2608"/>
                  <a:gd name="T14" fmla="*/ 1959 w 2244"/>
                  <a:gd name="T15" fmla="*/ 1017 h 2608"/>
                  <a:gd name="T16" fmla="*/ 2017 w 2244"/>
                  <a:gd name="T17" fmla="*/ 1132 h 2608"/>
                  <a:gd name="T18" fmla="*/ 2069 w 2244"/>
                  <a:gd name="T19" fmla="*/ 1289 h 2608"/>
                  <a:gd name="T20" fmla="*/ 2070 w 2244"/>
                  <a:gd name="T21" fmla="*/ 1292 h 2608"/>
                  <a:gd name="T22" fmla="*/ 1953 w 2244"/>
                  <a:gd name="T23" fmla="*/ 2027 h 2608"/>
                  <a:gd name="T24" fmla="*/ 721 w 2244"/>
                  <a:gd name="T25" fmla="*/ 2412 h 2608"/>
                  <a:gd name="T26" fmla="*/ 608 w 2244"/>
                  <a:gd name="T27" fmla="*/ 2353 h 2608"/>
                  <a:gd name="T28" fmla="*/ 281 w 2244"/>
                  <a:gd name="T29" fmla="*/ 1007 h 2608"/>
                  <a:gd name="T30" fmla="*/ 315 w 2244"/>
                  <a:gd name="T31" fmla="*/ 955 h 2608"/>
                  <a:gd name="T32" fmla="*/ 371 w 2244"/>
                  <a:gd name="T33" fmla="*/ 883 h 2608"/>
                  <a:gd name="T34" fmla="*/ 381 w 2244"/>
                  <a:gd name="T35" fmla="*/ 871 h 2608"/>
                  <a:gd name="T36" fmla="*/ 1478 w 2244"/>
                  <a:gd name="T37" fmla="*/ 607 h 2608"/>
                  <a:gd name="T38" fmla="*/ 1566 w 2244"/>
                  <a:gd name="T39" fmla="*/ 511 h 2608"/>
                  <a:gd name="T40" fmla="*/ 1670 w 2244"/>
                  <a:gd name="T41" fmla="*/ 370 h 2608"/>
                  <a:gd name="T42" fmla="*/ 1683 w 2244"/>
                  <a:gd name="T43" fmla="*/ 349 h 2608"/>
                  <a:gd name="T44" fmla="*/ 591 w 2244"/>
                  <a:gd name="T45" fmla="*/ 306 h 2608"/>
                  <a:gd name="T46" fmla="*/ 343 w 2244"/>
                  <a:gd name="T47" fmla="*/ 681 h 2608"/>
                  <a:gd name="T48" fmla="*/ 704 w 2244"/>
                  <a:gd name="T49" fmla="*/ 497 h 2608"/>
                  <a:gd name="T50" fmla="*/ 781 w 2244"/>
                  <a:gd name="T51" fmla="*/ 491 h 2608"/>
                  <a:gd name="T52" fmla="*/ 779 w 2244"/>
                  <a:gd name="T53" fmla="*/ 491 h 2608"/>
                  <a:gd name="T54" fmla="*/ 753 w 2244"/>
                  <a:gd name="T55" fmla="*/ 500 h 2608"/>
                  <a:gd name="T56" fmla="*/ 708 w 2244"/>
                  <a:gd name="T57" fmla="*/ 517 h 2608"/>
                  <a:gd name="T58" fmla="*/ 195 w 2244"/>
                  <a:gd name="T59" fmla="*/ 954 h 2608"/>
                  <a:gd name="T60" fmla="*/ 177 w 2244"/>
                  <a:gd name="T61" fmla="*/ 985 h 2608"/>
                  <a:gd name="T62" fmla="*/ 168 w 2244"/>
                  <a:gd name="T63" fmla="*/ 1001 h 2608"/>
                  <a:gd name="T64" fmla="*/ 154 w 2244"/>
                  <a:gd name="T65" fmla="*/ 1027 h 2608"/>
                  <a:gd name="T66" fmla="*/ 33 w 2244"/>
                  <a:gd name="T67" fmla="*/ 1606 h 2608"/>
                  <a:gd name="T68" fmla="*/ 35 w 2244"/>
                  <a:gd name="T69" fmla="*/ 1642 h 2608"/>
                  <a:gd name="T70" fmla="*/ 550 w 2244"/>
                  <a:gd name="T71" fmla="*/ 2438 h 2608"/>
                  <a:gd name="T72" fmla="*/ 569 w 2244"/>
                  <a:gd name="T73" fmla="*/ 2449 h 2608"/>
                  <a:gd name="T74" fmla="*/ 873 w 2244"/>
                  <a:gd name="T75" fmla="*/ 2569 h 2608"/>
                  <a:gd name="T76" fmla="*/ 908 w 2244"/>
                  <a:gd name="T77" fmla="*/ 2577 h 2608"/>
                  <a:gd name="T78" fmla="*/ 1185 w 2244"/>
                  <a:gd name="T79" fmla="*/ 2595 h 2608"/>
                  <a:gd name="T80" fmla="*/ 1219 w 2244"/>
                  <a:gd name="T81" fmla="*/ 2592 h 2608"/>
                  <a:gd name="T82" fmla="*/ 1253 w 2244"/>
                  <a:gd name="T83" fmla="*/ 2588 h 2608"/>
                  <a:gd name="T84" fmla="*/ 1265 w 2244"/>
                  <a:gd name="T85" fmla="*/ 2587 h 2608"/>
                  <a:gd name="T86" fmla="*/ 1319 w 2244"/>
                  <a:gd name="T87" fmla="*/ 2578 h 2608"/>
                  <a:gd name="T88" fmla="*/ 2040 w 2244"/>
                  <a:gd name="T89" fmla="*/ 2079 h 2608"/>
                  <a:gd name="T90" fmla="*/ 2082 w 2244"/>
                  <a:gd name="T91" fmla="*/ 1032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44" h="2608">
                    <a:moveTo>
                      <a:pt x="2082" y="1032"/>
                    </a:moveTo>
                    <a:cubicBezTo>
                      <a:pt x="2081" y="1029"/>
                      <a:pt x="2079" y="1026"/>
                      <a:pt x="2078" y="1023"/>
                    </a:cubicBezTo>
                    <a:cubicBezTo>
                      <a:pt x="2050" y="968"/>
                      <a:pt x="2017" y="916"/>
                      <a:pt x="1979" y="866"/>
                    </a:cubicBezTo>
                    <a:cubicBezTo>
                      <a:pt x="1900" y="760"/>
                      <a:pt x="1799" y="667"/>
                      <a:pt x="1680" y="594"/>
                    </a:cubicBezTo>
                    <a:cubicBezTo>
                      <a:pt x="1646" y="574"/>
                      <a:pt x="1612" y="556"/>
                      <a:pt x="1577" y="539"/>
                    </a:cubicBezTo>
                    <a:cubicBezTo>
                      <a:pt x="1559" y="565"/>
                      <a:pt x="1538" y="593"/>
                      <a:pt x="1515" y="622"/>
                    </a:cubicBezTo>
                    <a:cubicBezTo>
                      <a:pt x="1553" y="639"/>
                      <a:pt x="1590" y="659"/>
                      <a:pt x="1627" y="681"/>
                    </a:cubicBezTo>
                    <a:cubicBezTo>
                      <a:pt x="1768" y="767"/>
                      <a:pt x="1880" y="884"/>
                      <a:pt x="1959" y="1017"/>
                    </a:cubicBezTo>
                    <a:cubicBezTo>
                      <a:pt x="1981" y="1054"/>
                      <a:pt x="2000" y="1092"/>
                      <a:pt x="2017" y="1132"/>
                    </a:cubicBezTo>
                    <a:cubicBezTo>
                      <a:pt x="2039" y="1183"/>
                      <a:pt x="2056" y="1235"/>
                      <a:pt x="2069" y="1289"/>
                    </a:cubicBezTo>
                    <a:cubicBezTo>
                      <a:pt x="2069" y="1290"/>
                      <a:pt x="2069" y="1291"/>
                      <a:pt x="2070" y="1292"/>
                    </a:cubicBezTo>
                    <a:cubicBezTo>
                      <a:pt x="2127" y="1534"/>
                      <a:pt x="2093" y="1798"/>
                      <a:pt x="1953" y="2027"/>
                    </a:cubicBezTo>
                    <a:cubicBezTo>
                      <a:pt x="1695" y="2451"/>
                      <a:pt x="1163" y="2608"/>
                      <a:pt x="721" y="2412"/>
                    </a:cubicBezTo>
                    <a:cubicBezTo>
                      <a:pt x="682" y="2395"/>
                      <a:pt x="644" y="2375"/>
                      <a:pt x="608" y="2353"/>
                    </a:cubicBezTo>
                    <a:cubicBezTo>
                      <a:pt x="147" y="2072"/>
                      <a:pt x="0" y="1468"/>
                      <a:pt x="281" y="1007"/>
                    </a:cubicBezTo>
                    <a:cubicBezTo>
                      <a:pt x="292" y="989"/>
                      <a:pt x="304" y="972"/>
                      <a:pt x="315" y="955"/>
                    </a:cubicBezTo>
                    <a:cubicBezTo>
                      <a:pt x="333" y="930"/>
                      <a:pt x="352" y="906"/>
                      <a:pt x="371" y="883"/>
                    </a:cubicBezTo>
                    <a:cubicBezTo>
                      <a:pt x="375" y="879"/>
                      <a:pt x="378" y="875"/>
                      <a:pt x="381" y="871"/>
                    </a:cubicBezTo>
                    <a:cubicBezTo>
                      <a:pt x="902" y="1035"/>
                      <a:pt x="1269" y="810"/>
                      <a:pt x="1478" y="607"/>
                    </a:cubicBezTo>
                    <a:cubicBezTo>
                      <a:pt x="1482" y="608"/>
                      <a:pt x="1562" y="517"/>
                      <a:pt x="1566" y="511"/>
                    </a:cubicBezTo>
                    <a:cubicBezTo>
                      <a:pt x="1618" y="450"/>
                      <a:pt x="1653" y="398"/>
                      <a:pt x="1670" y="370"/>
                    </a:cubicBezTo>
                    <a:cubicBezTo>
                      <a:pt x="1679" y="357"/>
                      <a:pt x="1683" y="349"/>
                      <a:pt x="1683" y="349"/>
                    </a:cubicBezTo>
                    <a:cubicBezTo>
                      <a:pt x="1382" y="325"/>
                      <a:pt x="1010" y="0"/>
                      <a:pt x="591" y="306"/>
                    </a:cubicBezTo>
                    <a:cubicBezTo>
                      <a:pt x="448" y="410"/>
                      <a:pt x="366" y="556"/>
                      <a:pt x="343" y="681"/>
                    </a:cubicBezTo>
                    <a:cubicBezTo>
                      <a:pt x="375" y="649"/>
                      <a:pt x="505" y="525"/>
                      <a:pt x="704" y="497"/>
                    </a:cubicBezTo>
                    <a:cubicBezTo>
                      <a:pt x="729" y="493"/>
                      <a:pt x="754" y="491"/>
                      <a:pt x="781" y="491"/>
                    </a:cubicBezTo>
                    <a:cubicBezTo>
                      <a:pt x="780" y="491"/>
                      <a:pt x="780" y="491"/>
                      <a:pt x="779" y="491"/>
                    </a:cubicBezTo>
                    <a:cubicBezTo>
                      <a:pt x="771" y="494"/>
                      <a:pt x="762" y="497"/>
                      <a:pt x="753" y="500"/>
                    </a:cubicBezTo>
                    <a:cubicBezTo>
                      <a:pt x="738" y="505"/>
                      <a:pt x="723" y="511"/>
                      <a:pt x="708" y="517"/>
                    </a:cubicBezTo>
                    <a:cubicBezTo>
                      <a:pt x="501" y="601"/>
                      <a:pt x="319" y="750"/>
                      <a:pt x="195" y="954"/>
                    </a:cubicBezTo>
                    <a:cubicBezTo>
                      <a:pt x="188" y="964"/>
                      <a:pt x="182" y="975"/>
                      <a:pt x="177" y="985"/>
                    </a:cubicBezTo>
                    <a:cubicBezTo>
                      <a:pt x="174" y="990"/>
                      <a:pt x="171" y="996"/>
                      <a:pt x="168" y="1001"/>
                    </a:cubicBezTo>
                    <a:cubicBezTo>
                      <a:pt x="163" y="1010"/>
                      <a:pt x="158" y="1018"/>
                      <a:pt x="154" y="1027"/>
                    </a:cubicBezTo>
                    <a:cubicBezTo>
                      <a:pt x="65" y="1199"/>
                      <a:pt x="20" y="1401"/>
                      <a:pt x="33" y="1606"/>
                    </a:cubicBezTo>
                    <a:cubicBezTo>
                      <a:pt x="33" y="1618"/>
                      <a:pt x="34" y="1630"/>
                      <a:pt x="35" y="1642"/>
                    </a:cubicBezTo>
                    <a:cubicBezTo>
                      <a:pt x="76" y="1960"/>
                      <a:pt x="255" y="2258"/>
                      <a:pt x="550" y="2438"/>
                    </a:cubicBezTo>
                    <a:cubicBezTo>
                      <a:pt x="556" y="2441"/>
                      <a:pt x="562" y="2445"/>
                      <a:pt x="569" y="2449"/>
                    </a:cubicBezTo>
                    <a:cubicBezTo>
                      <a:pt x="666" y="2506"/>
                      <a:pt x="769" y="2546"/>
                      <a:pt x="873" y="2569"/>
                    </a:cubicBezTo>
                    <a:cubicBezTo>
                      <a:pt x="885" y="2572"/>
                      <a:pt x="896" y="2575"/>
                      <a:pt x="908" y="2577"/>
                    </a:cubicBezTo>
                    <a:cubicBezTo>
                      <a:pt x="1000" y="2595"/>
                      <a:pt x="1093" y="2601"/>
                      <a:pt x="1185" y="2595"/>
                    </a:cubicBezTo>
                    <a:cubicBezTo>
                      <a:pt x="1196" y="2594"/>
                      <a:pt x="1208" y="2593"/>
                      <a:pt x="1219" y="2592"/>
                    </a:cubicBezTo>
                    <a:cubicBezTo>
                      <a:pt x="1230" y="2591"/>
                      <a:pt x="1242" y="2590"/>
                      <a:pt x="1253" y="2588"/>
                    </a:cubicBezTo>
                    <a:cubicBezTo>
                      <a:pt x="1257" y="2588"/>
                      <a:pt x="1261" y="2587"/>
                      <a:pt x="1265" y="2587"/>
                    </a:cubicBezTo>
                    <a:cubicBezTo>
                      <a:pt x="1283" y="2584"/>
                      <a:pt x="1301" y="2581"/>
                      <a:pt x="1319" y="2578"/>
                    </a:cubicBezTo>
                    <a:cubicBezTo>
                      <a:pt x="1608" y="2523"/>
                      <a:pt x="1874" y="2350"/>
                      <a:pt x="2040" y="2079"/>
                    </a:cubicBezTo>
                    <a:cubicBezTo>
                      <a:pt x="2241" y="1750"/>
                      <a:pt x="2244" y="1354"/>
                      <a:pt x="2082" y="103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0">
                <a:extLst>
                  <a:ext uri="{FF2B5EF4-FFF2-40B4-BE49-F238E27FC236}">
                    <a16:creationId xmlns:a16="http://schemas.microsoft.com/office/drawing/2014/main" id="{59E50203-7C80-2FBD-13E4-A509E41ABE84}"/>
                  </a:ext>
                </a:extLst>
              </p:cNvPr>
              <p:cNvSpPr>
                <a:spLocks/>
              </p:cNvSpPr>
              <p:nvPr/>
            </p:nvSpPr>
            <p:spPr bwMode="auto">
              <a:xfrm>
                <a:off x="9405938" y="-3289300"/>
                <a:ext cx="1022350" cy="515938"/>
              </a:xfrm>
              <a:custGeom>
                <a:avLst/>
                <a:gdLst>
                  <a:gd name="T0" fmla="*/ 833 w 1340"/>
                  <a:gd name="T1" fmla="*/ 437 h 679"/>
                  <a:gd name="T2" fmla="*/ 1339 w 1340"/>
                  <a:gd name="T3" fmla="*/ 349 h 679"/>
                  <a:gd name="T4" fmla="*/ 1340 w 1340"/>
                  <a:gd name="T5" fmla="*/ 347 h 679"/>
                  <a:gd name="T6" fmla="*/ 248 w 1340"/>
                  <a:gd name="T7" fmla="*/ 305 h 679"/>
                  <a:gd name="T8" fmla="*/ 0 w 1340"/>
                  <a:gd name="T9" fmla="*/ 679 h 679"/>
                  <a:gd name="T10" fmla="*/ 437 w 1340"/>
                  <a:gd name="T11" fmla="*/ 489 h 679"/>
                  <a:gd name="T12" fmla="*/ 833 w 1340"/>
                  <a:gd name="T13" fmla="*/ 437 h 679"/>
                </a:gdLst>
                <a:ahLst/>
                <a:cxnLst>
                  <a:cxn ang="0">
                    <a:pos x="T0" y="T1"/>
                  </a:cxn>
                  <a:cxn ang="0">
                    <a:pos x="T2" y="T3"/>
                  </a:cxn>
                  <a:cxn ang="0">
                    <a:pos x="T4" y="T5"/>
                  </a:cxn>
                  <a:cxn ang="0">
                    <a:pos x="T6" y="T7"/>
                  </a:cxn>
                  <a:cxn ang="0">
                    <a:pos x="T8" y="T9"/>
                  </a:cxn>
                  <a:cxn ang="0">
                    <a:pos x="T10" y="T11"/>
                  </a:cxn>
                  <a:cxn ang="0">
                    <a:pos x="T12" y="T13"/>
                  </a:cxn>
                </a:cxnLst>
                <a:rect l="0" t="0" r="r" b="b"/>
                <a:pathLst>
                  <a:path w="1340" h="679">
                    <a:moveTo>
                      <a:pt x="833" y="437"/>
                    </a:moveTo>
                    <a:cubicBezTo>
                      <a:pt x="992" y="448"/>
                      <a:pt x="1233" y="409"/>
                      <a:pt x="1339" y="349"/>
                    </a:cubicBezTo>
                    <a:cubicBezTo>
                      <a:pt x="1339" y="348"/>
                      <a:pt x="1340" y="347"/>
                      <a:pt x="1340" y="347"/>
                    </a:cubicBezTo>
                    <a:cubicBezTo>
                      <a:pt x="1038" y="324"/>
                      <a:pt x="666" y="0"/>
                      <a:pt x="248" y="305"/>
                    </a:cubicBezTo>
                    <a:cubicBezTo>
                      <a:pt x="105" y="409"/>
                      <a:pt x="23" y="555"/>
                      <a:pt x="0" y="679"/>
                    </a:cubicBezTo>
                    <a:cubicBezTo>
                      <a:pt x="36" y="643"/>
                      <a:pt x="196" y="492"/>
                      <a:pt x="437" y="489"/>
                    </a:cubicBezTo>
                    <a:cubicBezTo>
                      <a:pt x="431" y="491"/>
                      <a:pt x="647" y="424"/>
                      <a:pt x="833" y="43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17" name="Freeform: Shape 116">
            <a:extLst>
              <a:ext uri="{FF2B5EF4-FFF2-40B4-BE49-F238E27FC236}">
                <a16:creationId xmlns:a16="http://schemas.microsoft.com/office/drawing/2014/main" id="{3987F533-FC6C-6900-5241-FAA842F68A28}"/>
              </a:ext>
            </a:extLst>
          </p:cNvPr>
          <p:cNvSpPr/>
          <p:nvPr/>
        </p:nvSpPr>
        <p:spPr>
          <a:xfrm>
            <a:off x="6125829" y="1626722"/>
            <a:ext cx="848778" cy="1191625"/>
          </a:xfrm>
          <a:custGeom>
            <a:avLst/>
            <a:gdLst>
              <a:gd name="connsiteX0" fmla="*/ 0 w 1044416"/>
              <a:gd name="connsiteY0" fmla="*/ 0 h 1466287"/>
              <a:gd name="connsiteX1" fmla="*/ 0 w 1044416"/>
              <a:gd name="connsiteY1" fmla="*/ 447264 h 1466287"/>
              <a:gd name="connsiteX2" fmla="*/ 749639 w 1044416"/>
              <a:gd name="connsiteY2" fmla="*/ 1288408 h 1466287"/>
              <a:gd name="connsiteX3" fmla="*/ 520909 w 1044416"/>
              <a:gd name="connsiteY3" fmla="*/ 1323997 h 1466287"/>
              <a:gd name="connsiteX4" fmla="*/ 543769 w 1044416"/>
              <a:gd name="connsiteY4" fmla="*/ 1466287 h 1466287"/>
              <a:gd name="connsiteX5" fmla="*/ 1044416 w 1044416"/>
              <a:gd name="connsiteY5" fmla="*/ 1390044 h 1466287"/>
              <a:gd name="connsiteX6" fmla="*/ 899593 w 1044416"/>
              <a:gd name="connsiteY6" fmla="*/ 907191 h 1466287"/>
              <a:gd name="connsiteX7" fmla="*/ 769966 w 1044416"/>
              <a:gd name="connsiteY7" fmla="*/ 945313 h 1466287"/>
              <a:gd name="connsiteX8" fmla="*/ 833481 w 1044416"/>
              <a:gd name="connsiteY8" fmla="*/ 1168912 h 1466287"/>
              <a:gd name="connsiteX9" fmla="*/ 0 w 1044416"/>
              <a:gd name="connsiteY9" fmla="*/ 0 h 146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4416" h="1466287">
                <a:moveTo>
                  <a:pt x="0" y="0"/>
                </a:moveTo>
                <a:lnTo>
                  <a:pt x="0" y="447264"/>
                </a:lnTo>
                <a:cubicBezTo>
                  <a:pt x="0" y="447264"/>
                  <a:pt x="185543" y="879266"/>
                  <a:pt x="749639" y="1288408"/>
                </a:cubicBezTo>
                <a:lnTo>
                  <a:pt x="520909" y="1323997"/>
                </a:lnTo>
                <a:lnTo>
                  <a:pt x="543769" y="1466287"/>
                </a:lnTo>
                <a:lnTo>
                  <a:pt x="1044416" y="1390044"/>
                </a:lnTo>
                <a:lnTo>
                  <a:pt x="899593" y="907191"/>
                </a:lnTo>
                <a:lnTo>
                  <a:pt x="769966" y="945313"/>
                </a:lnTo>
                <a:lnTo>
                  <a:pt x="833481" y="1168912"/>
                </a:lnTo>
                <a:cubicBezTo>
                  <a:pt x="833481" y="1168977"/>
                  <a:pt x="174502" y="807309"/>
                  <a:pt x="0" y="0"/>
                </a:cubicBezTo>
                <a:close/>
              </a:path>
            </a:pathLst>
          </a:custGeom>
          <a:solidFill>
            <a:srgbClr val="5B2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19" name="Freeform: Shape 118">
            <a:extLst>
              <a:ext uri="{FF2B5EF4-FFF2-40B4-BE49-F238E27FC236}">
                <a16:creationId xmlns:a16="http://schemas.microsoft.com/office/drawing/2014/main" id="{BD5ADD7D-6152-D6DF-26A8-D5E8726F0EB4}"/>
              </a:ext>
            </a:extLst>
          </p:cNvPr>
          <p:cNvSpPr/>
          <p:nvPr/>
        </p:nvSpPr>
        <p:spPr>
          <a:xfrm>
            <a:off x="4836037" y="1023679"/>
            <a:ext cx="1261862" cy="1181280"/>
          </a:xfrm>
          <a:custGeom>
            <a:avLst/>
            <a:gdLst>
              <a:gd name="connsiteX0" fmla="*/ 1404072 w 1552712"/>
              <a:gd name="connsiteY0" fmla="*/ 0 h 1453558"/>
              <a:gd name="connsiteX1" fmla="*/ 1404072 w 1552712"/>
              <a:gd name="connsiteY1" fmla="*/ 490451 h 1453558"/>
              <a:gd name="connsiteX2" fmla="*/ 983889 w 1552712"/>
              <a:gd name="connsiteY2" fmla="*/ 1103709 h 1453558"/>
              <a:gd name="connsiteX3" fmla="*/ 265553 w 1552712"/>
              <a:gd name="connsiteY3" fmla="*/ 1069809 h 1453558"/>
              <a:gd name="connsiteX4" fmla="*/ 521364 w 1552712"/>
              <a:gd name="connsiteY4" fmla="*/ 1008827 h 1453558"/>
              <a:gd name="connsiteX5" fmla="*/ 486619 w 1552712"/>
              <a:gd name="connsiteY5" fmla="*/ 867771 h 1453558"/>
              <a:gd name="connsiteX6" fmla="*/ 0 w 1552712"/>
              <a:gd name="connsiteY6" fmla="*/ 985967 h 1453558"/>
              <a:gd name="connsiteX7" fmla="*/ 176645 w 1552712"/>
              <a:gd name="connsiteY7" fmla="*/ 1453558 h 1453558"/>
              <a:gd name="connsiteX8" fmla="*/ 308805 w 1552712"/>
              <a:gd name="connsiteY8" fmla="*/ 1405306 h 1453558"/>
              <a:gd name="connsiteX9" fmla="*/ 237627 w 1552712"/>
              <a:gd name="connsiteY9" fmla="*/ 1209632 h 1453558"/>
              <a:gd name="connsiteX10" fmla="*/ 1012724 w 1552712"/>
              <a:gd name="connsiteY10" fmla="*/ 1252819 h 1453558"/>
              <a:gd name="connsiteX11" fmla="*/ 1489082 w 1552712"/>
              <a:gd name="connsiteY11" fmla="*/ 754770 h 1453558"/>
              <a:gd name="connsiteX12" fmla="*/ 1505773 w 1552712"/>
              <a:gd name="connsiteY12" fmla="*/ 712232 h 1453558"/>
              <a:gd name="connsiteX13" fmla="*/ 1548051 w 1552712"/>
              <a:gd name="connsiteY13" fmla="*/ 0 h 1453558"/>
              <a:gd name="connsiteX14" fmla="*/ 1404072 w 1552712"/>
              <a:gd name="connsiteY14" fmla="*/ 0 h 14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2712" h="1453558">
                <a:moveTo>
                  <a:pt x="1404072" y="0"/>
                </a:moveTo>
                <a:lnTo>
                  <a:pt x="1404072" y="490451"/>
                </a:lnTo>
                <a:cubicBezTo>
                  <a:pt x="1404072" y="490451"/>
                  <a:pt x="1396149" y="909075"/>
                  <a:pt x="983889" y="1103709"/>
                </a:cubicBezTo>
                <a:cubicBezTo>
                  <a:pt x="603517" y="1283277"/>
                  <a:pt x="265553" y="1069809"/>
                  <a:pt x="265553" y="1069809"/>
                </a:cubicBezTo>
                <a:lnTo>
                  <a:pt x="521364" y="1008827"/>
                </a:lnTo>
                <a:lnTo>
                  <a:pt x="486619" y="867771"/>
                </a:lnTo>
                <a:lnTo>
                  <a:pt x="0" y="985967"/>
                </a:lnTo>
                <a:lnTo>
                  <a:pt x="176645" y="1453558"/>
                </a:lnTo>
                <a:lnTo>
                  <a:pt x="308805" y="1405306"/>
                </a:lnTo>
                <a:lnTo>
                  <a:pt x="237627" y="1209632"/>
                </a:lnTo>
                <a:cubicBezTo>
                  <a:pt x="237627" y="1209632"/>
                  <a:pt x="609492" y="1422256"/>
                  <a:pt x="1012724" y="1252819"/>
                </a:cubicBezTo>
                <a:cubicBezTo>
                  <a:pt x="1347766" y="1112087"/>
                  <a:pt x="1460572" y="842053"/>
                  <a:pt x="1489082" y="754770"/>
                </a:cubicBezTo>
                <a:cubicBezTo>
                  <a:pt x="1493823" y="740287"/>
                  <a:pt x="1499538" y="726130"/>
                  <a:pt x="1505773" y="712232"/>
                </a:cubicBezTo>
                <a:cubicBezTo>
                  <a:pt x="1524671" y="670343"/>
                  <a:pt x="1566690" y="517143"/>
                  <a:pt x="1548051" y="0"/>
                </a:cubicBezTo>
                <a:lnTo>
                  <a:pt x="1404072" y="0"/>
                </a:lnTo>
                <a:close/>
              </a:path>
            </a:pathLst>
          </a:custGeom>
          <a:solidFill>
            <a:srgbClr val="F2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20" name="Freeform: Shape 119">
            <a:extLst>
              <a:ext uri="{FF2B5EF4-FFF2-40B4-BE49-F238E27FC236}">
                <a16:creationId xmlns:a16="http://schemas.microsoft.com/office/drawing/2014/main" id="{F7780138-6E7E-57E1-F692-D48119D2DC2C}"/>
              </a:ext>
            </a:extLst>
          </p:cNvPr>
          <p:cNvSpPr/>
          <p:nvPr/>
        </p:nvSpPr>
        <p:spPr>
          <a:xfrm>
            <a:off x="5097341" y="1763049"/>
            <a:ext cx="932485" cy="1055352"/>
          </a:xfrm>
          <a:custGeom>
            <a:avLst/>
            <a:gdLst>
              <a:gd name="connsiteX0" fmla="*/ 213468 w 1147416"/>
              <a:gd name="connsiteY0" fmla="*/ 997008 h 1298604"/>
              <a:gd name="connsiteX1" fmla="*/ 277827 w 1147416"/>
              <a:gd name="connsiteY1" fmla="*/ 773409 h 1298604"/>
              <a:gd name="connsiteX2" fmla="*/ 135537 w 1147416"/>
              <a:gd name="connsiteY2" fmla="*/ 739508 h 1298604"/>
              <a:gd name="connsiteX3" fmla="*/ 0 w 1147416"/>
              <a:gd name="connsiteY3" fmla="*/ 1217295 h 1298604"/>
              <a:gd name="connsiteX4" fmla="*/ 498114 w 1147416"/>
              <a:gd name="connsiteY4" fmla="*/ 1298604 h 1298604"/>
              <a:gd name="connsiteX5" fmla="*/ 518441 w 1147416"/>
              <a:gd name="connsiteY5" fmla="*/ 1156314 h 1298604"/>
              <a:gd name="connsiteX6" fmla="*/ 284646 w 1147416"/>
              <a:gd name="connsiteY6" fmla="*/ 1122413 h 1298604"/>
              <a:gd name="connsiteX7" fmla="*/ 1147416 w 1147416"/>
              <a:gd name="connsiteY7" fmla="*/ 0 h 1298604"/>
              <a:gd name="connsiteX8" fmla="*/ 880565 w 1147416"/>
              <a:gd name="connsiteY8" fmla="*/ 284646 h 1298604"/>
              <a:gd name="connsiteX9" fmla="*/ 213468 w 1147416"/>
              <a:gd name="connsiteY9" fmla="*/ 997008 h 129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7416" h="1298604">
                <a:moveTo>
                  <a:pt x="213468" y="997008"/>
                </a:moveTo>
                <a:lnTo>
                  <a:pt x="277827" y="773409"/>
                </a:lnTo>
                <a:lnTo>
                  <a:pt x="135537" y="739508"/>
                </a:lnTo>
                <a:lnTo>
                  <a:pt x="0" y="1217295"/>
                </a:lnTo>
                <a:lnTo>
                  <a:pt x="498114" y="1298604"/>
                </a:lnTo>
                <a:lnTo>
                  <a:pt x="518441" y="1156314"/>
                </a:lnTo>
                <a:lnTo>
                  <a:pt x="284646" y="1122413"/>
                </a:lnTo>
                <a:cubicBezTo>
                  <a:pt x="284646" y="1122413"/>
                  <a:pt x="976096" y="709050"/>
                  <a:pt x="1147416" y="0"/>
                </a:cubicBezTo>
                <a:cubicBezTo>
                  <a:pt x="1147416" y="0"/>
                  <a:pt x="996228" y="210936"/>
                  <a:pt x="880565" y="284646"/>
                </a:cubicBezTo>
                <a:cubicBezTo>
                  <a:pt x="880500" y="284581"/>
                  <a:pt x="708141" y="688658"/>
                  <a:pt x="213468" y="997008"/>
                </a:cubicBezTo>
                <a:close/>
              </a:path>
            </a:pathLst>
          </a:cu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21" name="Freeform: Shape 120">
            <a:extLst>
              <a:ext uri="{FF2B5EF4-FFF2-40B4-BE49-F238E27FC236}">
                <a16:creationId xmlns:a16="http://schemas.microsoft.com/office/drawing/2014/main" id="{3F42E332-2031-49B4-BB65-3B292D0AE8F3}"/>
              </a:ext>
            </a:extLst>
          </p:cNvPr>
          <p:cNvSpPr/>
          <p:nvPr/>
        </p:nvSpPr>
        <p:spPr>
          <a:xfrm>
            <a:off x="5765090" y="1670106"/>
            <a:ext cx="542454" cy="1850320"/>
          </a:xfrm>
          <a:custGeom>
            <a:avLst/>
            <a:gdLst>
              <a:gd name="connsiteX0" fmla="*/ 409532 w 667486"/>
              <a:gd name="connsiteY0" fmla="*/ 0 h 1909329"/>
              <a:gd name="connsiteX1" fmla="*/ 409532 w 667486"/>
              <a:gd name="connsiteY1" fmla="*/ 1611176 h 1909329"/>
              <a:gd name="connsiteX2" fmla="*/ 555654 w 667486"/>
              <a:gd name="connsiteY2" fmla="*/ 1443427 h 1909329"/>
              <a:gd name="connsiteX3" fmla="*/ 667486 w 667486"/>
              <a:gd name="connsiteY3" fmla="*/ 1529867 h 1909329"/>
              <a:gd name="connsiteX4" fmla="*/ 333548 w 667486"/>
              <a:gd name="connsiteY4" fmla="*/ 1909330 h 1909329"/>
              <a:gd name="connsiteX5" fmla="*/ 0 w 667486"/>
              <a:gd name="connsiteY5" fmla="*/ 1533244 h 1909329"/>
              <a:gd name="connsiteX6" fmla="*/ 105013 w 667486"/>
              <a:gd name="connsiteY6" fmla="*/ 1440050 h 1909329"/>
              <a:gd name="connsiteX7" fmla="*/ 259188 w 667486"/>
              <a:gd name="connsiteY7" fmla="*/ 1607798 h 1909329"/>
              <a:gd name="connsiteX8" fmla="*/ 262565 w 667486"/>
              <a:gd name="connsiteY8" fmla="*/ 399855 h 190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86" h="1909329">
                <a:moveTo>
                  <a:pt x="409532" y="0"/>
                </a:moveTo>
                <a:lnTo>
                  <a:pt x="409532" y="1611176"/>
                </a:lnTo>
                <a:lnTo>
                  <a:pt x="555654" y="1443427"/>
                </a:lnTo>
                <a:lnTo>
                  <a:pt x="667486" y="1529867"/>
                </a:lnTo>
                <a:lnTo>
                  <a:pt x="333548" y="1909330"/>
                </a:lnTo>
                <a:lnTo>
                  <a:pt x="0" y="1533244"/>
                </a:lnTo>
                <a:lnTo>
                  <a:pt x="105013" y="1440050"/>
                </a:lnTo>
                <a:lnTo>
                  <a:pt x="259188" y="1607798"/>
                </a:lnTo>
                <a:lnTo>
                  <a:pt x="262565" y="399855"/>
                </a:lnTo>
                <a:close/>
              </a:path>
            </a:pathLst>
          </a:cu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4" name="13">
            <a:hlinkClick r:id="" action="ppaction://media"/>
            <a:extLst>
              <a:ext uri="{FF2B5EF4-FFF2-40B4-BE49-F238E27FC236}">
                <a16:creationId xmlns:a16="http://schemas.microsoft.com/office/drawing/2014/main" id="{864F70C2-58EB-6574-D811-31E8A9C700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5" y="6858000"/>
            <a:ext cx="609600" cy="609600"/>
          </a:xfrm>
          <a:prstGeom prst="rect">
            <a:avLst/>
          </a:prstGeom>
        </p:spPr>
      </p:pic>
    </p:spTree>
    <p:extLst>
      <p:ext uri="{BB962C8B-B14F-4D97-AF65-F5344CB8AC3E}">
        <p14:creationId xmlns:p14="http://schemas.microsoft.com/office/powerpoint/2010/main" val="662840288"/>
      </p:ext>
    </p:extLst>
  </p:cSld>
  <p:clrMapOvr>
    <a:masterClrMapping/>
  </p:clrMapOvr>
  <mc:AlternateContent xmlns:mc="http://schemas.openxmlformats.org/markup-compatibility/2006">
    <mc:Choice xmlns:p14="http://schemas.microsoft.com/office/powerpoint/2010/main" Requires="p14">
      <p:transition spd="slow" p14:dur="2000" advClick="0" advTm="44470"/>
    </mc:Choice>
    <mc:Fallback>
      <p:transition spd="slow" advClick="0" advTm="44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472" fill="hold"/>
                                        <p:tgtEl>
                                          <p:spTgt spid="4"/>
                                        </p:tgtEl>
                                      </p:cBhvr>
                                    </p:cmd>
                                  </p:childTnLst>
                                </p:cTn>
                              </p:par>
                              <p:par>
                                <p:cTn id="7" presetID="22" presetClass="entr" presetSubtype="8"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left)">
                                      <p:cBhvr>
                                        <p:cTn id="9" dur="500"/>
                                        <p:tgtEl>
                                          <p:spTgt spid="28"/>
                                        </p:tgtEl>
                                      </p:cBhvr>
                                    </p:animEffect>
                                  </p:childTnLst>
                                </p:cTn>
                              </p:par>
                              <p:par>
                                <p:cTn id="10" presetID="53" presetClass="entr" presetSubtype="16"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22" presetClass="entr" presetSubtype="1"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2" presetClass="exit" presetSubtype="8" fill="hold" nodeType="withEffect">
                                  <p:stCondLst>
                                    <p:cond delay="44470"/>
                                  </p:stCondLst>
                                  <p:childTnLst>
                                    <p:anim calcmode="lin" valueType="num">
                                      <p:cBhvr additive="base">
                                        <p:cTn id="19" dur="500"/>
                                        <p:tgtEl>
                                          <p:spTgt spid="2"/>
                                        </p:tgtEl>
                                        <p:attrNameLst>
                                          <p:attrName>ppt_x</p:attrName>
                                        </p:attrNameLst>
                                      </p:cBhvr>
                                      <p:tavLst>
                                        <p:tav tm="0">
                                          <p:val>
                                            <p:strVal val="ppt_x"/>
                                          </p:val>
                                        </p:tav>
                                        <p:tav tm="100000">
                                          <p:val>
                                            <p:strVal val="0-ppt_w/2"/>
                                          </p:val>
                                        </p:tav>
                                      </p:tavLst>
                                    </p:anim>
                                    <p:anim calcmode="lin" valueType="num">
                                      <p:cBhvr additive="base">
                                        <p:cTn id="20" dur="500"/>
                                        <p:tgtEl>
                                          <p:spTgt spid="2"/>
                                        </p:tgtEl>
                                        <p:attrNameLst>
                                          <p:attrName>ppt_y</p:attrName>
                                        </p:attrNameLst>
                                      </p:cBhvr>
                                      <p:tavLst>
                                        <p:tav tm="0">
                                          <p:val>
                                            <p:strVal val="ppt_y"/>
                                          </p:val>
                                        </p:tav>
                                        <p:tav tm="100000">
                                          <p:val>
                                            <p:strVal val="ppt_y"/>
                                          </p:val>
                                        </p:tav>
                                      </p:tavLst>
                                    </p:anim>
                                    <p:set>
                                      <p:cBhvr>
                                        <p:cTn id="21" dur="1" fill="hold">
                                          <p:stCondLst>
                                            <p:cond delay="499"/>
                                          </p:stCondLst>
                                        </p:cTn>
                                        <p:tgtEl>
                                          <p:spTgt spid="2"/>
                                        </p:tgtEl>
                                        <p:attrNameLst>
                                          <p:attrName>style.visibility</p:attrName>
                                        </p:attrNameLst>
                                      </p:cBhvr>
                                      <p:to>
                                        <p:strVal val="hidden"/>
                                      </p:to>
                                    </p:set>
                                  </p:childTnLst>
                                </p:cTn>
                              </p:par>
                              <p:par>
                                <p:cTn id="22" presetID="2" presetClass="exit" presetSubtype="2" fill="hold" nodeType="withEffect">
                                  <p:stCondLst>
                                    <p:cond delay="44470"/>
                                  </p:stCondLst>
                                  <p:childTnLst>
                                    <p:anim calcmode="lin" valueType="num">
                                      <p:cBhvr additive="base">
                                        <p:cTn id="23" dur="500"/>
                                        <p:tgtEl>
                                          <p:spTgt spid="117"/>
                                        </p:tgtEl>
                                        <p:attrNameLst>
                                          <p:attrName>ppt_x</p:attrName>
                                        </p:attrNameLst>
                                      </p:cBhvr>
                                      <p:tavLst>
                                        <p:tav tm="0">
                                          <p:val>
                                            <p:strVal val="ppt_x"/>
                                          </p:val>
                                        </p:tav>
                                        <p:tav tm="100000">
                                          <p:val>
                                            <p:strVal val="1+ppt_w/2"/>
                                          </p:val>
                                        </p:tav>
                                      </p:tavLst>
                                    </p:anim>
                                    <p:anim calcmode="lin" valueType="num">
                                      <p:cBhvr additive="base">
                                        <p:cTn id="24" dur="500"/>
                                        <p:tgtEl>
                                          <p:spTgt spid="117"/>
                                        </p:tgtEl>
                                        <p:attrNameLst>
                                          <p:attrName>ppt_y</p:attrName>
                                        </p:attrNameLst>
                                      </p:cBhvr>
                                      <p:tavLst>
                                        <p:tav tm="0">
                                          <p:val>
                                            <p:strVal val="ppt_y"/>
                                          </p:val>
                                        </p:tav>
                                        <p:tav tm="100000">
                                          <p:val>
                                            <p:strVal val="ppt_y"/>
                                          </p:val>
                                        </p:tav>
                                      </p:tavLst>
                                    </p:anim>
                                    <p:set>
                                      <p:cBhvr>
                                        <p:cTn id="25" dur="1" fill="hold">
                                          <p:stCondLst>
                                            <p:cond delay="499"/>
                                          </p:stCondLst>
                                        </p:cTn>
                                        <p:tgtEl>
                                          <p:spTgt spid="117"/>
                                        </p:tgtEl>
                                        <p:attrNameLst>
                                          <p:attrName>style.visibility</p:attrName>
                                        </p:attrNameLst>
                                      </p:cBhvr>
                                      <p:to>
                                        <p:strVal val="hidden"/>
                                      </p:to>
                                    </p:set>
                                  </p:childTnLst>
                                </p:cTn>
                              </p:par>
                              <p:par>
                                <p:cTn id="26" presetID="2" presetClass="exit" presetSubtype="2" fill="hold" nodeType="withEffect">
                                  <p:stCondLst>
                                    <p:cond delay="4447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par>
                                <p:cTn id="30" presetID="2" presetClass="exit" presetSubtype="2" fill="hold" nodeType="withEffect">
                                  <p:stCondLst>
                                    <p:cond delay="44470"/>
                                  </p:stCondLst>
                                  <p:childTnLst>
                                    <p:anim calcmode="lin" valueType="num">
                                      <p:cBhvr additive="base">
                                        <p:cTn id="31" dur="500"/>
                                        <p:tgtEl>
                                          <p:spTgt spid="21"/>
                                        </p:tgtEl>
                                        <p:attrNameLst>
                                          <p:attrName>ppt_x</p:attrName>
                                        </p:attrNameLst>
                                      </p:cBhvr>
                                      <p:tavLst>
                                        <p:tav tm="0">
                                          <p:val>
                                            <p:strVal val="ppt_x"/>
                                          </p:val>
                                        </p:tav>
                                        <p:tav tm="100000">
                                          <p:val>
                                            <p:strVal val="1+ppt_w/2"/>
                                          </p:val>
                                        </p:tav>
                                      </p:tavLst>
                                    </p:anim>
                                    <p:anim calcmode="lin" valueType="num">
                                      <p:cBhvr additive="base">
                                        <p:cTn id="32" dur="500"/>
                                        <p:tgtEl>
                                          <p:spTgt spid="21"/>
                                        </p:tgtEl>
                                        <p:attrNameLst>
                                          <p:attrName>ppt_y</p:attrName>
                                        </p:attrNameLst>
                                      </p:cBhvr>
                                      <p:tavLst>
                                        <p:tav tm="0">
                                          <p:val>
                                            <p:strVal val="ppt_y"/>
                                          </p:val>
                                        </p:tav>
                                        <p:tav tm="100000">
                                          <p:val>
                                            <p:strVal val="ppt_y"/>
                                          </p:val>
                                        </p:tav>
                                      </p:tavLst>
                                    </p:anim>
                                    <p:set>
                                      <p:cBhvr>
                                        <p:cTn id="33" dur="1" fill="hold">
                                          <p:stCondLst>
                                            <p:cond delay="499"/>
                                          </p:stCondLst>
                                        </p:cTn>
                                        <p:tgtEl>
                                          <p:spTgt spid="21"/>
                                        </p:tgtEl>
                                        <p:attrNameLst>
                                          <p:attrName>style.visibility</p:attrName>
                                        </p:attrNameLst>
                                      </p:cBhvr>
                                      <p:to>
                                        <p:strVal val="hidden"/>
                                      </p:to>
                                    </p:set>
                                  </p:childTnLst>
                                </p:cTn>
                              </p:par>
                              <p:par>
                                <p:cTn id="34" presetID="2" presetClass="exit" presetSubtype="2" fill="hold" nodeType="withEffect">
                                  <p:stCondLst>
                                    <p:cond delay="44470"/>
                                  </p:stCondLst>
                                  <p:childTnLst>
                                    <p:anim calcmode="lin" valueType="num">
                                      <p:cBhvr additive="base">
                                        <p:cTn id="35" dur="500"/>
                                        <p:tgtEl>
                                          <p:spTgt spid="28"/>
                                        </p:tgtEl>
                                        <p:attrNameLst>
                                          <p:attrName>ppt_x</p:attrName>
                                        </p:attrNameLst>
                                      </p:cBhvr>
                                      <p:tavLst>
                                        <p:tav tm="0">
                                          <p:val>
                                            <p:strVal val="ppt_x"/>
                                          </p:val>
                                        </p:tav>
                                        <p:tav tm="100000">
                                          <p:val>
                                            <p:strVal val="1+ppt_w/2"/>
                                          </p:val>
                                        </p:tav>
                                      </p:tavLst>
                                    </p:anim>
                                    <p:anim calcmode="lin" valueType="num">
                                      <p:cBhvr additive="base">
                                        <p:cTn id="36" dur="500"/>
                                        <p:tgtEl>
                                          <p:spTgt spid="28"/>
                                        </p:tgtEl>
                                        <p:attrNameLst>
                                          <p:attrName>ppt_y</p:attrName>
                                        </p:attrNameLst>
                                      </p:cBhvr>
                                      <p:tavLst>
                                        <p:tav tm="0">
                                          <p:val>
                                            <p:strVal val="ppt_y"/>
                                          </p:val>
                                        </p:tav>
                                        <p:tav tm="100000">
                                          <p:val>
                                            <p:strVal val="ppt_y"/>
                                          </p:val>
                                        </p:tav>
                                      </p:tavLst>
                                    </p:anim>
                                    <p:set>
                                      <p:cBhvr>
                                        <p:cTn id="37" dur="1" fill="hold">
                                          <p:stCondLst>
                                            <p:cond delay="499"/>
                                          </p:stCondLst>
                                        </p:cTn>
                                        <p:tgtEl>
                                          <p:spTgt spid="28"/>
                                        </p:tgtEl>
                                        <p:attrNameLst>
                                          <p:attrName>style.visibility</p:attrName>
                                        </p:attrNameLst>
                                      </p:cBhvr>
                                      <p:to>
                                        <p:strVal val="hidden"/>
                                      </p:to>
                                    </p:set>
                                  </p:childTnLst>
                                </p:cTn>
                              </p:par>
                              <p:par>
                                <p:cTn id="38" presetID="2" presetClass="exit" presetSubtype="2" fill="hold" nodeType="withEffect">
                                  <p:stCondLst>
                                    <p:cond delay="44470"/>
                                  </p:stCondLst>
                                  <p:childTnLst>
                                    <p:anim calcmode="lin" valueType="num">
                                      <p:cBhvr additive="base">
                                        <p:cTn id="39" dur="500"/>
                                        <p:tgtEl>
                                          <p:spTgt spid="10"/>
                                        </p:tgtEl>
                                        <p:attrNameLst>
                                          <p:attrName>ppt_x</p:attrName>
                                        </p:attrNameLst>
                                      </p:cBhvr>
                                      <p:tavLst>
                                        <p:tav tm="0">
                                          <p:val>
                                            <p:strVal val="ppt_x"/>
                                          </p:val>
                                        </p:tav>
                                        <p:tav tm="100000">
                                          <p:val>
                                            <p:strVal val="1+ppt_w/2"/>
                                          </p:val>
                                        </p:tav>
                                      </p:tavLst>
                                    </p:anim>
                                    <p:anim calcmode="lin" valueType="num">
                                      <p:cBhvr additive="base">
                                        <p:cTn id="40" dur="500"/>
                                        <p:tgtEl>
                                          <p:spTgt spid="10"/>
                                        </p:tgtEl>
                                        <p:attrNameLst>
                                          <p:attrName>ppt_y</p:attrName>
                                        </p:attrNameLst>
                                      </p:cBhvr>
                                      <p:tavLst>
                                        <p:tav tm="0">
                                          <p:val>
                                            <p:strVal val="ppt_y"/>
                                          </p:val>
                                        </p:tav>
                                        <p:tav tm="100000">
                                          <p:val>
                                            <p:strVal val="ppt_y"/>
                                          </p:val>
                                        </p:tav>
                                      </p:tavLst>
                                    </p:anim>
                                    <p:set>
                                      <p:cBhvr>
                                        <p:cTn id="41" dur="1" fill="hold">
                                          <p:stCondLst>
                                            <p:cond delay="499"/>
                                          </p:stCondLst>
                                        </p:cTn>
                                        <p:tgtEl>
                                          <p:spTgt spid="10"/>
                                        </p:tgtEl>
                                        <p:attrNameLst>
                                          <p:attrName>style.visibility</p:attrName>
                                        </p:attrNameLst>
                                      </p:cBhvr>
                                      <p:to>
                                        <p:strVal val="hidden"/>
                                      </p:to>
                                    </p:set>
                                  </p:childTnLst>
                                </p:cTn>
                              </p:par>
                              <p:par>
                                <p:cTn id="42" presetID="2" presetClass="exit" presetSubtype="2" fill="hold" nodeType="withEffect">
                                  <p:stCondLst>
                                    <p:cond delay="44470"/>
                                  </p:stCondLst>
                                  <p:childTnLst>
                                    <p:anim calcmode="lin" valueType="num">
                                      <p:cBhvr additive="base">
                                        <p:cTn id="43" dur="500"/>
                                        <p:tgtEl>
                                          <p:spTgt spid="18"/>
                                        </p:tgtEl>
                                        <p:attrNameLst>
                                          <p:attrName>ppt_x</p:attrName>
                                        </p:attrNameLst>
                                      </p:cBhvr>
                                      <p:tavLst>
                                        <p:tav tm="0">
                                          <p:val>
                                            <p:strVal val="ppt_x"/>
                                          </p:val>
                                        </p:tav>
                                        <p:tav tm="100000">
                                          <p:val>
                                            <p:strVal val="1+ppt_w/2"/>
                                          </p:val>
                                        </p:tav>
                                      </p:tavLst>
                                    </p:anim>
                                    <p:anim calcmode="lin" valueType="num">
                                      <p:cBhvr additive="base">
                                        <p:cTn id="44" dur="500"/>
                                        <p:tgtEl>
                                          <p:spTgt spid="18"/>
                                        </p:tgtEl>
                                        <p:attrNameLst>
                                          <p:attrName>ppt_y</p:attrName>
                                        </p:attrNameLst>
                                      </p:cBhvr>
                                      <p:tavLst>
                                        <p:tav tm="0">
                                          <p:val>
                                            <p:strVal val="ppt_y"/>
                                          </p:val>
                                        </p:tav>
                                        <p:tav tm="100000">
                                          <p:val>
                                            <p:strVal val="ppt_y"/>
                                          </p:val>
                                        </p:tav>
                                      </p:tavLst>
                                    </p:anim>
                                    <p:set>
                                      <p:cBhvr>
                                        <p:cTn id="45" dur="1" fill="hold">
                                          <p:stCondLst>
                                            <p:cond delay="499"/>
                                          </p:stCondLst>
                                        </p:cTn>
                                        <p:tgtEl>
                                          <p:spTgt spid="18"/>
                                        </p:tgtEl>
                                        <p:attrNameLst>
                                          <p:attrName>style.visibility</p:attrName>
                                        </p:attrNameLst>
                                      </p:cBhvr>
                                      <p:to>
                                        <p:strVal val="hidden"/>
                                      </p:to>
                                    </p:set>
                                  </p:childTnLst>
                                </p:cTn>
                              </p:par>
                              <p:par>
                                <p:cTn id="46" presetID="2" presetClass="exit" presetSubtype="4" fill="hold" nodeType="withEffect">
                                  <p:stCondLst>
                                    <p:cond delay="44470"/>
                                  </p:stCondLst>
                                  <p:childTnLst>
                                    <p:anim calcmode="lin" valueType="num">
                                      <p:cBhvr additive="base">
                                        <p:cTn id="47" dur="500"/>
                                        <p:tgtEl>
                                          <p:spTgt spid="121"/>
                                        </p:tgtEl>
                                        <p:attrNameLst>
                                          <p:attrName>ppt_x</p:attrName>
                                        </p:attrNameLst>
                                      </p:cBhvr>
                                      <p:tavLst>
                                        <p:tav tm="0">
                                          <p:val>
                                            <p:strVal val="ppt_x"/>
                                          </p:val>
                                        </p:tav>
                                        <p:tav tm="100000">
                                          <p:val>
                                            <p:strVal val="ppt_x"/>
                                          </p:val>
                                        </p:tav>
                                      </p:tavLst>
                                    </p:anim>
                                    <p:anim calcmode="lin" valueType="num">
                                      <p:cBhvr additive="base">
                                        <p:cTn id="48" dur="500"/>
                                        <p:tgtEl>
                                          <p:spTgt spid="121"/>
                                        </p:tgtEl>
                                        <p:attrNameLst>
                                          <p:attrName>ppt_y</p:attrName>
                                        </p:attrNameLst>
                                      </p:cBhvr>
                                      <p:tavLst>
                                        <p:tav tm="0">
                                          <p:val>
                                            <p:strVal val="ppt_y"/>
                                          </p:val>
                                        </p:tav>
                                        <p:tav tm="100000">
                                          <p:val>
                                            <p:strVal val="1+ppt_h/2"/>
                                          </p:val>
                                        </p:tav>
                                      </p:tavLst>
                                    </p:anim>
                                    <p:set>
                                      <p:cBhvr>
                                        <p:cTn id="49" dur="1" fill="hold">
                                          <p:stCondLst>
                                            <p:cond delay="499"/>
                                          </p:stCondLst>
                                        </p:cTn>
                                        <p:tgtEl>
                                          <p:spTgt spid="121"/>
                                        </p:tgtEl>
                                        <p:attrNameLst>
                                          <p:attrName>style.visibility</p:attrName>
                                        </p:attrNameLst>
                                      </p:cBhvr>
                                      <p:to>
                                        <p:strVal val="hidden"/>
                                      </p:to>
                                    </p:set>
                                  </p:childTnLst>
                                </p:cTn>
                              </p:par>
                              <p:par>
                                <p:cTn id="50" presetID="2" presetClass="exit" presetSubtype="4" fill="hold" nodeType="withEffect">
                                  <p:stCondLst>
                                    <p:cond delay="44470"/>
                                  </p:stCondLst>
                                  <p:childTnLst>
                                    <p:anim calcmode="lin" valueType="num">
                                      <p:cBhvr additive="base">
                                        <p:cTn id="51" dur="500"/>
                                        <p:tgtEl>
                                          <p:spTgt spid="16"/>
                                        </p:tgtEl>
                                        <p:attrNameLst>
                                          <p:attrName>ppt_x</p:attrName>
                                        </p:attrNameLst>
                                      </p:cBhvr>
                                      <p:tavLst>
                                        <p:tav tm="0">
                                          <p:val>
                                            <p:strVal val="ppt_x"/>
                                          </p:val>
                                        </p:tav>
                                        <p:tav tm="100000">
                                          <p:val>
                                            <p:strVal val="ppt_x"/>
                                          </p:val>
                                        </p:tav>
                                      </p:tavLst>
                                    </p:anim>
                                    <p:anim calcmode="lin" valueType="num">
                                      <p:cBhvr additive="base">
                                        <p:cTn id="52" dur="500"/>
                                        <p:tgtEl>
                                          <p:spTgt spid="16"/>
                                        </p:tgtEl>
                                        <p:attrNameLst>
                                          <p:attrName>ppt_y</p:attrName>
                                        </p:attrNameLst>
                                      </p:cBhvr>
                                      <p:tavLst>
                                        <p:tav tm="0">
                                          <p:val>
                                            <p:strVal val="ppt_y"/>
                                          </p:val>
                                        </p:tav>
                                        <p:tav tm="100000">
                                          <p:val>
                                            <p:strVal val="1+ppt_h/2"/>
                                          </p:val>
                                        </p:tav>
                                      </p:tavLst>
                                    </p:anim>
                                    <p:set>
                                      <p:cBhvr>
                                        <p:cTn id="53" dur="1" fill="hold">
                                          <p:stCondLst>
                                            <p:cond delay="499"/>
                                          </p:stCondLst>
                                        </p:cTn>
                                        <p:tgtEl>
                                          <p:spTgt spid="16"/>
                                        </p:tgtEl>
                                        <p:attrNameLst>
                                          <p:attrName>style.visibility</p:attrName>
                                        </p:attrNameLst>
                                      </p:cBhvr>
                                      <p:to>
                                        <p:strVal val="hidden"/>
                                      </p:to>
                                    </p:set>
                                  </p:childTnLst>
                                </p:cTn>
                              </p:par>
                              <p:par>
                                <p:cTn id="54" presetID="2" presetClass="exit" presetSubtype="4" fill="hold" nodeType="withEffect">
                                  <p:stCondLst>
                                    <p:cond delay="44470"/>
                                  </p:stCondLst>
                                  <p:childTnLst>
                                    <p:anim calcmode="lin" valueType="num">
                                      <p:cBhvr additive="base">
                                        <p:cTn id="55" dur="500"/>
                                        <p:tgtEl>
                                          <p:spTgt spid="20"/>
                                        </p:tgtEl>
                                        <p:attrNameLst>
                                          <p:attrName>ppt_x</p:attrName>
                                        </p:attrNameLst>
                                      </p:cBhvr>
                                      <p:tavLst>
                                        <p:tav tm="0">
                                          <p:val>
                                            <p:strVal val="ppt_x"/>
                                          </p:val>
                                        </p:tav>
                                        <p:tav tm="100000">
                                          <p:val>
                                            <p:strVal val="ppt_x"/>
                                          </p:val>
                                        </p:tav>
                                      </p:tavLst>
                                    </p:anim>
                                    <p:anim calcmode="lin" valueType="num">
                                      <p:cBhvr additive="base">
                                        <p:cTn id="56" dur="500"/>
                                        <p:tgtEl>
                                          <p:spTgt spid="20"/>
                                        </p:tgtEl>
                                        <p:attrNameLst>
                                          <p:attrName>ppt_y</p:attrName>
                                        </p:attrNameLst>
                                      </p:cBhvr>
                                      <p:tavLst>
                                        <p:tav tm="0">
                                          <p:val>
                                            <p:strVal val="ppt_y"/>
                                          </p:val>
                                        </p:tav>
                                        <p:tav tm="100000">
                                          <p:val>
                                            <p:strVal val="1+ppt_h/2"/>
                                          </p:val>
                                        </p:tav>
                                      </p:tavLst>
                                    </p:anim>
                                    <p:set>
                                      <p:cBhvr>
                                        <p:cTn id="57" dur="1" fill="hold">
                                          <p:stCondLst>
                                            <p:cond delay="499"/>
                                          </p:stCondLst>
                                        </p:cTn>
                                        <p:tgtEl>
                                          <p:spTgt spid="20"/>
                                        </p:tgtEl>
                                        <p:attrNameLst>
                                          <p:attrName>style.visibility</p:attrName>
                                        </p:attrNameLst>
                                      </p:cBhvr>
                                      <p:to>
                                        <p:strVal val="hidden"/>
                                      </p:to>
                                    </p:set>
                                  </p:childTnLst>
                                </p:cTn>
                              </p:par>
                              <p:par>
                                <p:cTn id="58" presetID="2" presetClass="exit" presetSubtype="8" fill="hold" nodeType="withEffect">
                                  <p:stCondLst>
                                    <p:cond delay="44470"/>
                                  </p:stCondLst>
                                  <p:childTnLst>
                                    <p:anim calcmode="lin" valueType="num">
                                      <p:cBhvr additive="base">
                                        <p:cTn id="59" dur="500"/>
                                        <p:tgtEl>
                                          <p:spTgt spid="119"/>
                                        </p:tgtEl>
                                        <p:attrNameLst>
                                          <p:attrName>ppt_x</p:attrName>
                                        </p:attrNameLst>
                                      </p:cBhvr>
                                      <p:tavLst>
                                        <p:tav tm="0">
                                          <p:val>
                                            <p:strVal val="ppt_x"/>
                                          </p:val>
                                        </p:tav>
                                        <p:tav tm="100000">
                                          <p:val>
                                            <p:strVal val="0-ppt_w/2"/>
                                          </p:val>
                                        </p:tav>
                                      </p:tavLst>
                                    </p:anim>
                                    <p:anim calcmode="lin" valueType="num">
                                      <p:cBhvr additive="base">
                                        <p:cTn id="60" dur="500"/>
                                        <p:tgtEl>
                                          <p:spTgt spid="119"/>
                                        </p:tgtEl>
                                        <p:attrNameLst>
                                          <p:attrName>ppt_y</p:attrName>
                                        </p:attrNameLst>
                                      </p:cBhvr>
                                      <p:tavLst>
                                        <p:tav tm="0">
                                          <p:val>
                                            <p:strVal val="ppt_y"/>
                                          </p:val>
                                        </p:tav>
                                        <p:tav tm="100000">
                                          <p:val>
                                            <p:strVal val="ppt_y"/>
                                          </p:val>
                                        </p:tav>
                                      </p:tavLst>
                                    </p:anim>
                                    <p:set>
                                      <p:cBhvr>
                                        <p:cTn id="61" dur="1" fill="hold">
                                          <p:stCondLst>
                                            <p:cond delay="499"/>
                                          </p:stCondLst>
                                        </p:cTn>
                                        <p:tgtEl>
                                          <p:spTgt spid="119"/>
                                        </p:tgtEl>
                                        <p:attrNameLst>
                                          <p:attrName>style.visibility</p:attrName>
                                        </p:attrNameLst>
                                      </p:cBhvr>
                                      <p:to>
                                        <p:strVal val="hidden"/>
                                      </p:to>
                                    </p:set>
                                  </p:childTnLst>
                                </p:cTn>
                              </p:par>
                              <p:par>
                                <p:cTn id="62" presetID="2" presetClass="exit" presetSubtype="8" fill="hold" nodeType="withEffect">
                                  <p:stCondLst>
                                    <p:cond delay="44470"/>
                                  </p:stCondLst>
                                  <p:childTnLst>
                                    <p:anim calcmode="lin" valueType="num">
                                      <p:cBhvr additive="base">
                                        <p:cTn id="63" dur="500"/>
                                        <p:tgtEl>
                                          <p:spTgt spid="9"/>
                                        </p:tgtEl>
                                        <p:attrNameLst>
                                          <p:attrName>ppt_x</p:attrName>
                                        </p:attrNameLst>
                                      </p:cBhvr>
                                      <p:tavLst>
                                        <p:tav tm="0">
                                          <p:val>
                                            <p:strVal val="ppt_x"/>
                                          </p:val>
                                        </p:tav>
                                        <p:tav tm="100000">
                                          <p:val>
                                            <p:strVal val="0-ppt_w/2"/>
                                          </p:val>
                                        </p:tav>
                                      </p:tavLst>
                                    </p:anim>
                                    <p:anim calcmode="lin" valueType="num">
                                      <p:cBhvr additive="base">
                                        <p:cTn id="64" dur="500"/>
                                        <p:tgtEl>
                                          <p:spTgt spid="9"/>
                                        </p:tgtEl>
                                        <p:attrNameLst>
                                          <p:attrName>ppt_y</p:attrName>
                                        </p:attrNameLst>
                                      </p:cBhvr>
                                      <p:tavLst>
                                        <p:tav tm="0">
                                          <p:val>
                                            <p:strVal val="ppt_y"/>
                                          </p:val>
                                        </p:tav>
                                        <p:tav tm="100000">
                                          <p:val>
                                            <p:strVal val="ppt_y"/>
                                          </p:val>
                                        </p:tav>
                                      </p:tavLst>
                                    </p:anim>
                                    <p:set>
                                      <p:cBhvr>
                                        <p:cTn id="65" dur="1" fill="hold">
                                          <p:stCondLst>
                                            <p:cond delay="499"/>
                                          </p:stCondLst>
                                        </p:cTn>
                                        <p:tgtEl>
                                          <p:spTgt spid="9"/>
                                        </p:tgtEl>
                                        <p:attrNameLst>
                                          <p:attrName>style.visibility</p:attrName>
                                        </p:attrNameLst>
                                      </p:cBhvr>
                                      <p:to>
                                        <p:strVal val="hidden"/>
                                      </p:to>
                                    </p:set>
                                  </p:childTnLst>
                                </p:cTn>
                              </p:par>
                              <p:par>
                                <p:cTn id="66" presetID="2" presetClass="exit" presetSubtype="8" fill="hold" nodeType="withEffect">
                                  <p:stCondLst>
                                    <p:cond delay="44470"/>
                                  </p:stCondLst>
                                  <p:childTnLst>
                                    <p:anim calcmode="lin" valueType="num">
                                      <p:cBhvr additive="base">
                                        <p:cTn id="67" dur="500"/>
                                        <p:tgtEl>
                                          <p:spTgt spid="17"/>
                                        </p:tgtEl>
                                        <p:attrNameLst>
                                          <p:attrName>ppt_x</p:attrName>
                                        </p:attrNameLst>
                                      </p:cBhvr>
                                      <p:tavLst>
                                        <p:tav tm="0">
                                          <p:val>
                                            <p:strVal val="ppt_x"/>
                                          </p:val>
                                        </p:tav>
                                        <p:tav tm="100000">
                                          <p:val>
                                            <p:strVal val="0-ppt_w/2"/>
                                          </p:val>
                                        </p:tav>
                                      </p:tavLst>
                                    </p:anim>
                                    <p:anim calcmode="lin" valueType="num">
                                      <p:cBhvr additive="base">
                                        <p:cTn id="68" dur="500"/>
                                        <p:tgtEl>
                                          <p:spTgt spid="17"/>
                                        </p:tgtEl>
                                        <p:attrNameLst>
                                          <p:attrName>ppt_y</p:attrName>
                                        </p:attrNameLst>
                                      </p:cBhvr>
                                      <p:tavLst>
                                        <p:tav tm="0">
                                          <p:val>
                                            <p:strVal val="ppt_y"/>
                                          </p:val>
                                        </p:tav>
                                        <p:tav tm="100000">
                                          <p:val>
                                            <p:strVal val="ppt_y"/>
                                          </p:val>
                                        </p:tav>
                                      </p:tavLst>
                                    </p:anim>
                                    <p:set>
                                      <p:cBhvr>
                                        <p:cTn id="69" dur="1" fill="hold">
                                          <p:stCondLst>
                                            <p:cond delay="499"/>
                                          </p:stCondLst>
                                        </p:cTn>
                                        <p:tgtEl>
                                          <p:spTgt spid="17"/>
                                        </p:tgtEl>
                                        <p:attrNameLst>
                                          <p:attrName>style.visibility</p:attrName>
                                        </p:attrNameLst>
                                      </p:cBhvr>
                                      <p:to>
                                        <p:strVal val="hidden"/>
                                      </p:to>
                                    </p:set>
                                  </p:childTnLst>
                                </p:cTn>
                              </p:par>
                              <p:par>
                                <p:cTn id="70" presetID="2" presetClass="exit" presetSubtype="8" fill="hold" nodeType="withEffect">
                                  <p:stCondLst>
                                    <p:cond delay="44470"/>
                                  </p:stCondLst>
                                  <p:childTnLst>
                                    <p:anim calcmode="lin" valueType="num">
                                      <p:cBhvr additive="base">
                                        <p:cTn id="71" dur="500"/>
                                        <p:tgtEl>
                                          <p:spTgt spid="120"/>
                                        </p:tgtEl>
                                        <p:attrNameLst>
                                          <p:attrName>ppt_x</p:attrName>
                                        </p:attrNameLst>
                                      </p:cBhvr>
                                      <p:tavLst>
                                        <p:tav tm="0">
                                          <p:val>
                                            <p:strVal val="ppt_x"/>
                                          </p:val>
                                        </p:tav>
                                        <p:tav tm="100000">
                                          <p:val>
                                            <p:strVal val="0-ppt_w/2"/>
                                          </p:val>
                                        </p:tav>
                                      </p:tavLst>
                                    </p:anim>
                                    <p:anim calcmode="lin" valueType="num">
                                      <p:cBhvr additive="base">
                                        <p:cTn id="72" dur="500"/>
                                        <p:tgtEl>
                                          <p:spTgt spid="120"/>
                                        </p:tgtEl>
                                        <p:attrNameLst>
                                          <p:attrName>ppt_y</p:attrName>
                                        </p:attrNameLst>
                                      </p:cBhvr>
                                      <p:tavLst>
                                        <p:tav tm="0">
                                          <p:val>
                                            <p:strVal val="ppt_y"/>
                                          </p:val>
                                        </p:tav>
                                        <p:tav tm="100000">
                                          <p:val>
                                            <p:strVal val="ppt_y"/>
                                          </p:val>
                                        </p:tav>
                                      </p:tavLst>
                                    </p:anim>
                                    <p:set>
                                      <p:cBhvr>
                                        <p:cTn id="73" dur="1" fill="hold">
                                          <p:stCondLst>
                                            <p:cond delay="499"/>
                                          </p:stCondLst>
                                        </p:cTn>
                                        <p:tgtEl>
                                          <p:spTgt spid="120"/>
                                        </p:tgtEl>
                                        <p:attrNameLst>
                                          <p:attrName>style.visibility</p:attrName>
                                        </p:attrNameLst>
                                      </p:cBhvr>
                                      <p:to>
                                        <p:strVal val="hidden"/>
                                      </p:to>
                                    </p:set>
                                  </p:childTnLst>
                                </p:cTn>
                              </p:par>
                              <p:par>
                                <p:cTn id="74" presetID="2" presetClass="exit" presetSubtype="8" fill="hold" nodeType="withEffect">
                                  <p:stCondLst>
                                    <p:cond delay="44470"/>
                                  </p:stCondLst>
                                  <p:childTnLst>
                                    <p:anim calcmode="lin" valueType="num">
                                      <p:cBhvr additive="base">
                                        <p:cTn id="75" dur="500"/>
                                        <p:tgtEl>
                                          <p:spTgt spid="12"/>
                                        </p:tgtEl>
                                        <p:attrNameLst>
                                          <p:attrName>ppt_x</p:attrName>
                                        </p:attrNameLst>
                                      </p:cBhvr>
                                      <p:tavLst>
                                        <p:tav tm="0">
                                          <p:val>
                                            <p:strVal val="ppt_x"/>
                                          </p:val>
                                        </p:tav>
                                        <p:tav tm="100000">
                                          <p:val>
                                            <p:strVal val="0-ppt_w/2"/>
                                          </p:val>
                                        </p:tav>
                                      </p:tavLst>
                                    </p:anim>
                                    <p:anim calcmode="lin" valueType="num">
                                      <p:cBhvr additive="base">
                                        <p:cTn id="76" dur="500"/>
                                        <p:tgtEl>
                                          <p:spTgt spid="12"/>
                                        </p:tgtEl>
                                        <p:attrNameLst>
                                          <p:attrName>ppt_y</p:attrName>
                                        </p:attrNameLst>
                                      </p:cBhvr>
                                      <p:tavLst>
                                        <p:tav tm="0">
                                          <p:val>
                                            <p:strVal val="ppt_y"/>
                                          </p:val>
                                        </p:tav>
                                        <p:tav tm="100000">
                                          <p:val>
                                            <p:strVal val="ppt_y"/>
                                          </p:val>
                                        </p:tav>
                                      </p:tavLst>
                                    </p:anim>
                                    <p:set>
                                      <p:cBhvr>
                                        <p:cTn id="77" dur="1" fill="hold">
                                          <p:stCondLst>
                                            <p:cond delay="499"/>
                                          </p:stCondLst>
                                        </p:cTn>
                                        <p:tgtEl>
                                          <p:spTgt spid="12"/>
                                        </p:tgtEl>
                                        <p:attrNameLst>
                                          <p:attrName>style.visibility</p:attrName>
                                        </p:attrNameLst>
                                      </p:cBhvr>
                                      <p:to>
                                        <p:strVal val="hidden"/>
                                      </p:to>
                                    </p:set>
                                  </p:childTnLst>
                                </p:cTn>
                              </p:par>
                              <p:par>
                                <p:cTn id="78" presetID="2" presetClass="exit" presetSubtype="8" fill="hold" nodeType="withEffect">
                                  <p:stCondLst>
                                    <p:cond delay="44470"/>
                                  </p:stCondLst>
                                  <p:childTnLst>
                                    <p:anim calcmode="lin" valueType="num">
                                      <p:cBhvr additive="base">
                                        <p:cTn id="79" dur="500"/>
                                        <p:tgtEl>
                                          <p:spTgt spid="19"/>
                                        </p:tgtEl>
                                        <p:attrNameLst>
                                          <p:attrName>ppt_x</p:attrName>
                                        </p:attrNameLst>
                                      </p:cBhvr>
                                      <p:tavLst>
                                        <p:tav tm="0">
                                          <p:val>
                                            <p:strVal val="ppt_x"/>
                                          </p:val>
                                        </p:tav>
                                        <p:tav tm="100000">
                                          <p:val>
                                            <p:strVal val="0-ppt_w/2"/>
                                          </p:val>
                                        </p:tav>
                                      </p:tavLst>
                                    </p:anim>
                                    <p:anim calcmode="lin" valueType="num">
                                      <p:cBhvr additive="base">
                                        <p:cTn id="80" dur="500"/>
                                        <p:tgtEl>
                                          <p:spTgt spid="19"/>
                                        </p:tgtEl>
                                        <p:attrNameLst>
                                          <p:attrName>ppt_y</p:attrName>
                                        </p:attrNameLst>
                                      </p:cBhvr>
                                      <p:tavLst>
                                        <p:tav tm="0">
                                          <p:val>
                                            <p:strVal val="ppt_y"/>
                                          </p:val>
                                        </p:tav>
                                        <p:tav tm="100000">
                                          <p:val>
                                            <p:strVal val="ppt_y"/>
                                          </p:val>
                                        </p:tav>
                                      </p:tavLst>
                                    </p:anim>
                                    <p:set>
                                      <p:cBhvr>
                                        <p:cTn id="81" dur="1" fill="hold">
                                          <p:stCondLst>
                                            <p:cond delay="499"/>
                                          </p:stCondLst>
                                        </p:cTn>
                                        <p:tgtEl>
                                          <p:spTgt spid="19"/>
                                        </p:tgtEl>
                                        <p:attrNameLst>
                                          <p:attrName>style.visibility</p:attrName>
                                        </p:attrNameLst>
                                      </p:cBhvr>
                                      <p:to>
                                        <p:strVal val="hidden"/>
                                      </p:to>
                                    </p:set>
                                  </p:childTnLst>
                                </p:cTn>
                              </p:par>
                              <p:par>
                                <p:cTn id="82" presetID="53" presetClass="entr" presetSubtype="16" fill="hold" nodeType="withEffect">
                                  <p:stCondLst>
                                    <p:cond delay="5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500" fill="hold"/>
                                        <p:tgtEl>
                                          <p:spTgt spid="10"/>
                                        </p:tgtEl>
                                        <p:attrNameLst>
                                          <p:attrName>ppt_w</p:attrName>
                                        </p:attrNameLst>
                                      </p:cBhvr>
                                      <p:tavLst>
                                        <p:tav tm="0">
                                          <p:val>
                                            <p:fltVal val="0"/>
                                          </p:val>
                                        </p:tav>
                                        <p:tav tm="100000">
                                          <p:val>
                                            <p:strVal val="#ppt_w"/>
                                          </p:val>
                                        </p:tav>
                                      </p:tavLst>
                                    </p:anim>
                                    <p:anim calcmode="lin" valueType="num">
                                      <p:cBhvr>
                                        <p:cTn id="85" dur="500" fill="hold"/>
                                        <p:tgtEl>
                                          <p:spTgt spid="10"/>
                                        </p:tgtEl>
                                        <p:attrNameLst>
                                          <p:attrName>ppt_h</p:attrName>
                                        </p:attrNameLst>
                                      </p:cBhvr>
                                      <p:tavLst>
                                        <p:tav tm="0">
                                          <p:val>
                                            <p:fltVal val="0"/>
                                          </p:val>
                                        </p:tav>
                                        <p:tav tm="100000">
                                          <p:val>
                                            <p:strVal val="#ppt_h"/>
                                          </p:val>
                                        </p:tav>
                                      </p:tavLst>
                                    </p:anim>
                                    <p:animEffect transition="in" filter="fade">
                                      <p:cBhvr>
                                        <p:cTn id="86" dur="500"/>
                                        <p:tgtEl>
                                          <p:spTgt spid="10"/>
                                        </p:tgtEl>
                                      </p:cBhvr>
                                    </p:animEffect>
                                  </p:childTnLst>
                                </p:cTn>
                              </p:par>
                              <p:par>
                                <p:cTn id="87" presetID="22" presetClass="entr" presetSubtype="1" fill="hold" nodeType="withEffect">
                                  <p:stCondLst>
                                    <p:cond delay="1000"/>
                                  </p:stCondLst>
                                  <p:childTnLst>
                                    <p:set>
                                      <p:cBhvr>
                                        <p:cTn id="88" dur="1" fill="hold">
                                          <p:stCondLst>
                                            <p:cond delay="0"/>
                                          </p:stCondLst>
                                        </p:cTn>
                                        <p:tgtEl>
                                          <p:spTgt spid="18"/>
                                        </p:tgtEl>
                                        <p:attrNameLst>
                                          <p:attrName>style.visibility</p:attrName>
                                        </p:attrNameLst>
                                      </p:cBhvr>
                                      <p:to>
                                        <p:strVal val="visible"/>
                                      </p:to>
                                    </p:set>
                                    <p:animEffect transition="in" filter="wipe(up)">
                                      <p:cBhvr>
                                        <p:cTn id="89" dur="500"/>
                                        <p:tgtEl>
                                          <p:spTgt spid="18"/>
                                        </p:tgtEl>
                                      </p:cBhvr>
                                    </p:animEffect>
                                  </p:childTnLst>
                                </p:cTn>
                              </p:par>
                              <p:par>
                                <p:cTn id="90" presetID="2" presetClass="exit" presetSubtype="8" fill="hold" grpId="0" nodeType="withEffect">
                                  <p:stCondLst>
                                    <p:cond delay="44470"/>
                                  </p:stCondLst>
                                  <p:childTnLst>
                                    <p:anim calcmode="lin" valueType="num">
                                      <p:cBhvr additive="base">
                                        <p:cTn id="91" dur="500"/>
                                        <p:tgtEl>
                                          <p:spTgt spid="2"/>
                                        </p:tgtEl>
                                        <p:attrNameLst>
                                          <p:attrName>ppt_x</p:attrName>
                                        </p:attrNameLst>
                                      </p:cBhvr>
                                      <p:tavLst>
                                        <p:tav tm="0">
                                          <p:val>
                                            <p:strVal val="ppt_x"/>
                                          </p:val>
                                        </p:tav>
                                        <p:tav tm="100000">
                                          <p:val>
                                            <p:strVal val="0-ppt_w/2"/>
                                          </p:val>
                                        </p:tav>
                                      </p:tavLst>
                                    </p:anim>
                                    <p:anim calcmode="lin" valueType="num">
                                      <p:cBhvr additive="base">
                                        <p:cTn id="92" dur="500"/>
                                        <p:tgtEl>
                                          <p:spTgt spid="2"/>
                                        </p:tgtEl>
                                        <p:attrNameLst>
                                          <p:attrName>ppt_y</p:attrName>
                                        </p:attrNameLst>
                                      </p:cBhvr>
                                      <p:tavLst>
                                        <p:tav tm="0">
                                          <p:val>
                                            <p:strVal val="ppt_y"/>
                                          </p:val>
                                        </p:tav>
                                        <p:tav tm="100000">
                                          <p:val>
                                            <p:strVal val="ppt_y"/>
                                          </p:val>
                                        </p:tav>
                                      </p:tavLst>
                                    </p:anim>
                                    <p:set>
                                      <p:cBhvr>
                                        <p:cTn id="93" dur="1" fill="hold">
                                          <p:stCondLst>
                                            <p:cond delay="499"/>
                                          </p:stCondLst>
                                        </p:cTn>
                                        <p:tgtEl>
                                          <p:spTgt spid="2"/>
                                        </p:tgtEl>
                                        <p:attrNameLst>
                                          <p:attrName>style.visibility</p:attrName>
                                        </p:attrNameLst>
                                      </p:cBhvr>
                                      <p:to>
                                        <p:strVal val="hidden"/>
                                      </p:to>
                                    </p:set>
                                  </p:childTnLst>
                                </p:cTn>
                              </p:par>
                              <p:par>
                                <p:cTn id="94" presetID="2" presetClass="exit" presetSubtype="2" fill="hold" grpId="0" nodeType="withEffect">
                                  <p:stCondLst>
                                    <p:cond delay="44470"/>
                                  </p:stCondLst>
                                  <p:childTnLst>
                                    <p:anim calcmode="lin" valueType="num">
                                      <p:cBhvr additive="base">
                                        <p:cTn id="95" dur="500"/>
                                        <p:tgtEl>
                                          <p:spTgt spid="117"/>
                                        </p:tgtEl>
                                        <p:attrNameLst>
                                          <p:attrName>ppt_x</p:attrName>
                                        </p:attrNameLst>
                                      </p:cBhvr>
                                      <p:tavLst>
                                        <p:tav tm="0">
                                          <p:val>
                                            <p:strVal val="ppt_x"/>
                                          </p:val>
                                        </p:tav>
                                        <p:tav tm="100000">
                                          <p:val>
                                            <p:strVal val="1+ppt_w/2"/>
                                          </p:val>
                                        </p:tav>
                                      </p:tavLst>
                                    </p:anim>
                                    <p:anim calcmode="lin" valueType="num">
                                      <p:cBhvr additive="base">
                                        <p:cTn id="96" dur="500"/>
                                        <p:tgtEl>
                                          <p:spTgt spid="117"/>
                                        </p:tgtEl>
                                        <p:attrNameLst>
                                          <p:attrName>ppt_y</p:attrName>
                                        </p:attrNameLst>
                                      </p:cBhvr>
                                      <p:tavLst>
                                        <p:tav tm="0">
                                          <p:val>
                                            <p:strVal val="ppt_y"/>
                                          </p:val>
                                        </p:tav>
                                        <p:tav tm="100000">
                                          <p:val>
                                            <p:strVal val="ppt_y"/>
                                          </p:val>
                                        </p:tav>
                                      </p:tavLst>
                                    </p:anim>
                                    <p:set>
                                      <p:cBhvr>
                                        <p:cTn id="97" dur="1" fill="hold">
                                          <p:stCondLst>
                                            <p:cond delay="499"/>
                                          </p:stCondLst>
                                        </p:cTn>
                                        <p:tgtEl>
                                          <p:spTgt spid="117"/>
                                        </p:tgtEl>
                                        <p:attrNameLst>
                                          <p:attrName>style.visibility</p:attrName>
                                        </p:attrNameLst>
                                      </p:cBhvr>
                                      <p:to>
                                        <p:strVal val="hidden"/>
                                      </p:to>
                                    </p:set>
                                  </p:childTnLst>
                                </p:cTn>
                              </p:par>
                              <p:par>
                                <p:cTn id="98" presetID="2" presetClass="exit" presetSubtype="2" fill="hold" nodeType="withEffect">
                                  <p:stCondLst>
                                    <p:cond delay="44470"/>
                                  </p:stCondLst>
                                  <p:childTnLst>
                                    <p:anim calcmode="lin" valueType="num">
                                      <p:cBhvr additive="base">
                                        <p:cTn id="99" dur="500"/>
                                        <p:tgtEl>
                                          <p:spTgt spid="11"/>
                                        </p:tgtEl>
                                        <p:attrNameLst>
                                          <p:attrName>ppt_x</p:attrName>
                                        </p:attrNameLst>
                                      </p:cBhvr>
                                      <p:tavLst>
                                        <p:tav tm="0">
                                          <p:val>
                                            <p:strVal val="ppt_x"/>
                                          </p:val>
                                        </p:tav>
                                        <p:tav tm="100000">
                                          <p:val>
                                            <p:strVal val="1+ppt_w/2"/>
                                          </p:val>
                                        </p:tav>
                                      </p:tavLst>
                                    </p:anim>
                                    <p:anim calcmode="lin" valueType="num">
                                      <p:cBhvr additive="base">
                                        <p:cTn id="100" dur="500"/>
                                        <p:tgtEl>
                                          <p:spTgt spid="11"/>
                                        </p:tgtEl>
                                        <p:attrNameLst>
                                          <p:attrName>ppt_y</p:attrName>
                                        </p:attrNameLst>
                                      </p:cBhvr>
                                      <p:tavLst>
                                        <p:tav tm="0">
                                          <p:val>
                                            <p:strVal val="ppt_y"/>
                                          </p:val>
                                        </p:tav>
                                        <p:tav tm="100000">
                                          <p:val>
                                            <p:strVal val="ppt_y"/>
                                          </p:val>
                                        </p:tav>
                                      </p:tavLst>
                                    </p:anim>
                                    <p:set>
                                      <p:cBhvr>
                                        <p:cTn id="101" dur="1" fill="hold">
                                          <p:stCondLst>
                                            <p:cond delay="499"/>
                                          </p:stCondLst>
                                        </p:cTn>
                                        <p:tgtEl>
                                          <p:spTgt spid="11"/>
                                        </p:tgtEl>
                                        <p:attrNameLst>
                                          <p:attrName>style.visibility</p:attrName>
                                        </p:attrNameLst>
                                      </p:cBhvr>
                                      <p:to>
                                        <p:strVal val="hidden"/>
                                      </p:to>
                                    </p:set>
                                  </p:childTnLst>
                                </p:cTn>
                              </p:par>
                              <p:par>
                                <p:cTn id="102" presetID="2" presetClass="exit" presetSubtype="2" fill="hold" nodeType="withEffect">
                                  <p:stCondLst>
                                    <p:cond delay="44470"/>
                                  </p:stCondLst>
                                  <p:childTnLst>
                                    <p:anim calcmode="lin" valueType="num">
                                      <p:cBhvr additive="base">
                                        <p:cTn id="103" dur="500"/>
                                        <p:tgtEl>
                                          <p:spTgt spid="21"/>
                                        </p:tgtEl>
                                        <p:attrNameLst>
                                          <p:attrName>ppt_x</p:attrName>
                                        </p:attrNameLst>
                                      </p:cBhvr>
                                      <p:tavLst>
                                        <p:tav tm="0">
                                          <p:val>
                                            <p:strVal val="ppt_x"/>
                                          </p:val>
                                        </p:tav>
                                        <p:tav tm="100000">
                                          <p:val>
                                            <p:strVal val="1+ppt_w/2"/>
                                          </p:val>
                                        </p:tav>
                                      </p:tavLst>
                                    </p:anim>
                                    <p:anim calcmode="lin" valueType="num">
                                      <p:cBhvr additive="base">
                                        <p:cTn id="104" dur="500"/>
                                        <p:tgtEl>
                                          <p:spTgt spid="21"/>
                                        </p:tgtEl>
                                        <p:attrNameLst>
                                          <p:attrName>ppt_y</p:attrName>
                                        </p:attrNameLst>
                                      </p:cBhvr>
                                      <p:tavLst>
                                        <p:tav tm="0">
                                          <p:val>
                                            <p:strVal val="ppt_y"/>
                                          </p:val>
                                        </p:tav>
                                        <p:tav tm="100000">
                                          <p:val>
                                            <p:strVal val="ppt_y"/>
                                          </p:val>
                                        </p:tav>
                                      </p:tavLst>
                                    </p:anim>
                                    <p:set>
                                      <p:cBhvr>
                                        <p:cTn id="105" dur="1" fill="hold">
                                          <p:stCondLst>
                                            <p:cond delay="499"/>
                                          </p:stCondLst>
                                        </p:cTn>
                                        <p:tgtEl>
                                          <p:spTgt spid="21"/>
                                        </p:tgtEl>
                                        <p:attrNameLst>
                                          <p:attrName>style.visibility</p:attrName>
                                        </p:attrNameLst>
                                      </p:cBhvr>
                                      <p:to>
                                        <p:strVal val="hidden"/>
                                      </p:to>
                                    </p:set>
                                  </p:childTnLst>
                                </p:cTn>
                              </p:par>
                              <p:par>
                                <p:cTn id="106" presetID="2" presetClass="exit" presetSubtype="2" fill="hold" grpId="1" nodeType="withEffect">
                                  <p:stCondLst>
                                    <p:cond delay="44470"/>
                                  </p:stCondLst>
                                  <p:childTnLst>
                                    <p:anim calcmode="lin" valueType="num">
                                      <p:cBhvr additive="base">
                                        <p:cTn id="107" dur="500"/>
                                        <p:tgtEl>
                                          <p:spTgt spid="28"/>
                                        </p:tgtEl>
                                        <p:attrNameLst>
                                          <p:attrName>ppt_x</p:attrName>
                                        </p:attrNameLst>
                                      </p:cBhvr>
                                      <p:tavLst>
                                        <p:tav tm="0">
                                          <p:val>
                                            <p:strVal val="ppt_x"/>
                                          </p:val>
                                        </p:tav>
                                        <p:tav tm="100000">
                                          <p:val>
                                            <p:strVal val="1+ppt_w/2"/>
                                          </p:val>
                                        </p:tav>
                                      </p:tavLst>
                                    </p:anim>
                                    <p:anim calcmode="lin" valueType="num">
                                      <p:cBhvr additive="base">
                                        <p:cTn id="108" dur="500"/>
                                        <p:tgtEl>
                                          <p:spTgt spid="28"/>
                                        </p:tgtEl>
                                        <p:attrNameLst>
                                          <p:attrName>ppt_y</p:attrName>
                                        </p:attrNameLst>
                                      </p:cBhvr>
                                      <p:tavLst>
                                        <p:tav tm="0">
                                          <p:val>
                                            <p:strVal val="ppt_y"/>
                                          </p:val>
                                        </p:tav>
                                        <p:tav tm="100000">
                                          <p:val>
                                            <p:strVal val="ppt_y"/>
                                          </p:val>
                                        </p:tav>
                                      </p:tavLst>
                                    </p:anim>
                                    <p:set>
                                      <p:cBhvr>
                                        <p:cTn id="109" dur="1" fill="hold">
                                          <p:stCondLst>
                                            <p:cond delay="499"/>
                                          </p:stCondLst>
                                        </p:cTn>
                                        <p:tgtEl>
                                          <p:spTgt spid="28"/>
                                        </p:tgtEl>
                                        <p:attrNameLst>
                                          <p:attrName>style.visibility</p:attrName>
                                        </p:attrNameLst>
                                      </p:cBhvr>
                                      <p:to>
                                        <p:strVal val="hidden"/>
                                      </p:to>
                                    </p:set>
                                  </p:childTnLst>
                                </p:cTn>
                              </p:par>
                              <p:par>
                                <p:cTn id="110" presetID="2" presetClass="exit" presetSubtype="2" fill="hold" nodeType="withEffect">
                                  <p:stCondLst>
                                    <p:cond delay="44470"/>
                                  </p:stCondLst>
                                  <p:childTnLst>
                                    <p:anim calcmode="lin" valueType="num">
                                      <p:cBhvr additive="base">
                                        <p:cTn id="111" dur="500"/>
                                        <p:tgtEl>
                                          <p:spTgt spid="10"/>
                                        </p:tgtEl>
                                        <p:attrNameLst>
                                          <p:attrName>ppt_x</p:attrName>
                                        </p:attrNameLst>
                                      </p:cBhvr>
                                      <p:tavLst>
                                        <p:tav tm="0">
                                          <p:val>
                                            <p:strVal val="ppt_x"/>
                                          </p:val>
                                        </p:tav>
                                        <p:tav tm="100000">
                                          <p:val>
                                            <p:strVal val="1+ppt_w/2"/>
                                          </p:val>
                                        </p:tav>
                                      </p:tavLst>
                                    </p:anim>
                                    <p:anim calcmode="lin" valueType="num">
                                      <p:cBhvr additive="base">
                                        <p:cTn id="112" dur="500"/>
                                        <p:tgtEl>
                                          <p:spTgt spid="10"/>
                                        </p:tgtEl>
                                        <p:attrNameLst>
                                          <p:attrName>ppt_y</p:attrName>
                                        </p:attrNameLst>
                                      </p:cBhvr>
                                      <p:tavLst>
                                        <p:tav tm="0">
                                          <p:val>
                                            <p:strVal val="ppt_y"/>
                                          </p:val>
                                        </p:tav>
                                        <p:tav tm="100000">
                                          <p:val>
                                            <p:strVal val="ppt_y"/>
                                          </p:val>
                                        </p:tav>
                                      </p:tavLst>
                                    </p:anim>
                                    <p:set>
                                      <p:cBhvr>
                                        <p:cTn id="113" dur="1" fill="hold">
                                          <p:stCondLst>
                                            <p:cond delay="499"/>
                                          </p:stCondLst>
                                        </p:cTn>
                                        <p:tgtEl>
                                          <p:spTgt spid="10"/>
                                        </p:tgtEl>
                                        <p:attrNameLst>
                                          <p:attrName>style.visibility</p:attrName>
                                        </p:attrNameLst>
                                      </p:cBhvr>
                                      <p:to>
                                        <p:strVal val="hidden"/>
                                      </p:to>
                                    </p:set>
                                  </p:childTnLst>
                                </p:cTn>
                              </p:par>
                              <p:par>
                                <p:cTn id="114" presetID="2" presetClass="exit" presetSubtype="2" fill="hold" nodeType="withEffect">
                                  <p:stCondLst>
                                    <p:cond delay="44470"/>
                                  </p:stCondLst>
                                  <p:childTnLst>
                                    <p:anim calcmode="lin" valueType="num">
                                      <p:cBhvr additive="base">
                                        <p:cTn id="115" dur="500"/>
                                        <p:tgtEl>
                                          <p:spTgt spid="18"/>
                                        </p:tgtEl>
                                        <p:attrNameLst>
                                          <p:attrName>ppt_x</p:attrName>
                                        </p:attrNameLst>
                                      </p:cBhvr>
                                      <p:tavLst>
                                        <p:tav tm="0">
                                          <p:val>
                                            <p:strVal val="ppt_x"/>
                                          </p:val>
                                        </p:tav>
                                        <p:tav tm="100000">
                                          <p:val>
                                            <p:strVal val="1+ppt_w/2"/>
                                          </p:val>
                                        </p:tav>
                                      </p:tavLst>
                                    </p:anim>
                                    <p:anim calcmode="lin" valueType="num">
                                      <p:cBhvr additive="base">
                                        <p:cTn id="116" dur="500"/>
                                        <p:tgtEl>
                                          <p:spTgt spid="18"/>
                                        </p:tgtEl>
                                        <p:attrNameLst>
                                          <p:attrName>ppt_y</p:attrName>
                                        </p:attrNameLst>
                                      </p:cBhvr>
                                      <p:tavLst>
                                        <p:tav tm="0">
                                          <p:val>
                                            <p:strVal val="ppt_y"/>
                                          </p:val>
                                        </p:tav>
                                        <p:tav tm="100000">
                                          <p:val>
                                            <p:strVal val="ppt_y"/>
                                          </p:val>
                                        </p:tav>
                                      </p:tavLst>
                                    </p:anim>
                                    <p:set>
                                      <p:cBhvr>
                                        <p:cTn id="117" dur="1" fill="hold">
                                          <p:stCondLst>
                                            <p:cond delay="499"/>
                                          </p:stCondLst>
                                        </p:cTn>
                                        <p:tgtEl>
                                          <p:spTgt spid="18"/>
                                        </p:tgtEl>
                                        <p:attrNameLst>
                                          <p:attrName>style.visibility</p:attrName>
                                        </p:attrNameLst>
                                      </p:cBhvr>
                                      <p:to>
                                        <p:strVal val="hidden"/>
                                      </p:to>
                                    </p:set>
                                  </p:childTnLst>
                                </p:cTn>
                              </p:par>
                              <p:par>
                                <p:cTn id="118" presetID="2" presetClass="exit" presetSubtype="4" fill="hold" grpId="0" nodeType="withEffect">
                                  <p:stCondLst>
                                    <p:cond delay="44470"/>
                                  </p:stCondLst>
                                  <p:childTnLst>
                                    <p:anim calcmode="lin" valueType="num">
                                      <p:cBhvr additive="base">
                                        <p:cTn id="119" dur="500"/>
                                        <p:tgtEl>
                                          <p:spTgt spid="121"/>
                                        </p:tgtEl>
                                        <p:attrNameLst>
                                          <p:attrName>ppt_x</p:attrName>
                                        </p:attrNameLst>
                                      </p:cBhvr>
                                      <p:tavLst>
                                        <p:tav tm="0">
                                          <p:val>
                                            <p:strVal val="ppt_x"/>
                                          </p:val>
                                        </p:tav>
                                        <p:tav tm="100000">
                                          <p:val>
                                            <p:strVal val="ppt_x"/>
                                          </p:val>
                                        </p:tav>
                                      </p:tavLst>
                                    </p:anim>
                                    <p:anim calcmode="lin" valueType="num">
                                      <p:cBhvr additive="base">
                                        <p:cTn id="120" dur="500"/>
                                        <p:tgtEl>
                                          <p:spTgt spid="121"/>
                                        </p:tgtEl>
                                        <p:attrNameLst>
                                          <p:attrName>ppt_y</p:attrName>
                                        </p:attrNameLst>
                                      </p:cBhvr>
                                      <p:tavLst>
                                        <p:tav tm="0">
                                          <p:val>
                                            <p:strVal val="ppt_y"/>
                                          </p:val>
                                        </p:tav>
                                        <p:tav tm="100000">
                                          <p:val>
                                            <p:strVal val="1+ppt_h/2"/>
                                          </p:val>
                                        </p:tav>
                                      </p:tavLst>
                                    </p:anim>
                                    <p:set>
                                      <p:cBhvr>
                                        <p:cTn id="121" dur="1" fill="hold">
                                          <p:stCondLst>
                                            <p:cond delay="499"/>
                                          </p:stCondLst>
                                        </p:cTn>
                                        <p:tgtEl>
                                          <p:spTgt spid="121"/>
                                        </p:tgtEl>
                                        <p:attrNameLst>
                                          <p:attrName>style.visibility</p:attrName>
                                        </p:attrNameLst>
                                      </p:cBhvr>
                                      <p:to>
                                        <p:strVal val="hidden"/>
                                      </p:to>
                                    </p:set>
                                  </p:childTnLst>
                                </p:cTn>
                              </p:par>
                              <p:par>
                                <p:cTn id="122" presetID="2" presetClass="exit" presetSubtype="4" fill="hold" nodeType="withEffect">
                                  <p:stCondLst>
                                    <p:cond delay="44470"/>
                                  </p:stCondLst>
                                  <p:childTnLst>
                                    <p:anim calcmode="lin" valueType="num">
                                      <p:cBhvr additive="base">
                                        <p:cTn id="123" dur="500"/>
                                        <p:tgtEl>
                                          <p:spTgt spid="16"/>
                                        </p:tgtEl>
                                        <p:attrNameLst>
                                          <p:attrName>ppt_x</p:attrName>
                                        </p:attrNameLst>
                                      </p:cBhvr>
                                      <p:tavLst>
                                        <p:tav tm="0">
                                          <p:val>
                                            <p:strVal val="ppt_x"/>
                                          </p:val>
                                        </p:tav>
                                        <p:tav tm="100000">
                                          <p:val>
                                            <p:strVal val="ppt_x"/>
                                          </p:val>
                                        </p:tav>
                                      </p:tavLst>
                                    </p:anim>
                                    <p:anim calcmode="lin" valueType="num">
                                      <p:cBhvr additive="base">
                                        <p:cTn id="124" dur="500"/>
                                        <p:tgtEl>
                                          <p:spTgt spid="16"/>
                                        </p:tgtEl>
                                        <p:attrNameLst>
                                          <p:attrName>ppt_y</p:attrName>
                                        </p:attrNameLst>
                                      </p:cBhvr>
                                      <p:tavLst>
                                        <p:tav tm="0">
                                          <p:val>
                                            <p:strVal val="ppt_y"/>
                                          </p:val>
                                        </p:tav>
                                        <p:tav tm="100000">
                                          <p:val>
                                            <p:strVal val="1+ppt_h/2"/>
                                          </p:val>
                                        </p:tav>
                                      </p:tavLst>
                                    </p:anim>
                                    <p:set>
                                      <p:cBhvr>
                                        <p:cTn id="125" dur="1" fill="hold">
                                          <p:stCondLst>
                                            <p:cond delay="499"/>
                                          </p:stCondLst>
                                        </p:cTn>
                                        <p:tgtEl>
                                          <p:spTgt spid="16"/>
                                        </p:tgtEl>
                                        <p:attrNameLst>
                                          <p:attrName>style.visibility</p:attrName>
                                        </p:attrNameLst>
                                      </p:cBhvr>
                                      <p:to>
                                        <p:strVal val="hidden"/>
                                      </p:to>
                                    </p:set>
                                  </p:childTnLst>
                                </p:cTn>
                              </p:par>
                              <p:par>
                                <p:cTn id="126" presetID="2" presetClass="exit" presetSubtype="4" fill="hold" nodeType="withEffect">
                                  <p:stCondLst>
                                    <p:cond delay="44470"/>
                                  </p:stCondLst>
                                  <p:childTnLst>
                                    <p:anim calcmode="lin" valueType="num">
                                      <p:cBhvr additive="base">
                                        <p:cTn id="127" dur="500"/>
                                        <p:tgtEl>
                                          <p:spTgt spid="20"/>
                                        </p:tgtEl>
                                        <p:attrNameLst>
                                          <p:attrName>ppt_x</p:attrName>
                                        </p:attrNameLst>
                                      </p:cBhvr>
                                      <p:tavLst>
                                        <p:tav tm="0">
                                          <p:val>
                                            <p:strVal val="ppt_x"/>
                                          </p:val>
                                        </p:tav>
                                        <p:tav tm="100000">
                                          <p:val>
                                            <p:strVal val="ppt_x"/>
                                          </p:val>
                                        </p:tav>
                                      </p:tavLst>
                                    </p:anim>
                                    <p:anim calcmode="lin" valueType="num">
                                      <p:cBhvr additive="base">
                                        <p:cTn id="128" dur="500"/>
                                        <p:tgtEl>
                                          <p:spTgt spid="20"/>
                                        </p:tgtEl>
                                        <p:attrNameLst>
                                          <p:attrName>ppt_y</p:attrName>
                                        </p:attrNameLst>
                                      </p:cBhvr>
                                      <p:tavLst>
                                        <p:tav tm="0">
                                          <p:val>
                                            <p:strVal val="ppt_y"/>
                                          </p:val>
                                        </p:tav>
                                        <p:tav tm="100000">
                                          <p:val>
                                            <p:strVal val="1+ppt_h/2"/>
                                          </p:val>
                                        </p:tav>
                                      </p:tavLst>
                                    </p:anim>
                                    <p:set>
                                      <p:cBhvr>
                                        <p:cTn id="129" dur="1" fill="hold">
                                          <p:stCondLst>
                                            <p:cond delay="499"/>
                                          </p:stCondLst>
                                        </p:cTn>
                                        <p:tgtEl>
                                          <p:spTgt spid="20"/>
                                        </p:tgtEl>
                                        <p:attrNameLst>
                                          <p:attrName>style.visibility</p:attrName>
                                        </p:attrNameLst>
                                      </p:cBhvr>
                                      <p:to>
                                        <p:strVal val="hidden"/>
                                      </p:to>
                                    </p:set>
                                  </p:childTnLst>
                                </p:cTn>
                              </p:par>
                              <p:par>
                                <p:cTn id="130" presetID="2" presetClass="exit" presetSubtype="8" fill="hold" grpId="0" nodeType="withEffect">
                                  <p:stCondLst>
                                    <p:cond delay="44470"/>
                                  </p:stCondLst>
                                  <p:childTnLst>
                                    <p:anim calcmode="lin" valueType="num">
                                      <p:cBhvr additive="base">
                                        <p:cTn id="131" dur="500"/>
                                        <p:tgtEl>
                                          <p:spTgt spid="119"/>
                                        </p:tgtEl>
                                        <p:attrNameLst>
                                          <p:attrName>ppt_x</p:attrName>
                                        </p:attrNameLst>
                                      </p:cBhvr>
                                      <p:tavLst>
                                        <p:tav tm="0">
                                          <p:val>
                                            <p:strVal val="ppt_x"/>
                                          </p:val>
                                        </p:tav>
                                        <p:tav tm="100000">
                                          <p:val>
                                            <p:strVal val="0-ppt_w/2"/>
                                          </p:val>
                                        </p:tav>
                                      </p:tavLst>
                                    </p:anim>
                                    <p:anim calcmode="lin" valueType="num">
                                      <p:cBhvr additive="base">
                                        <p:cTn id="132" dur="500"/>
                                        <p:tgtEl>
                                          <p:spTgt spid="119"/>
                                        </p:tgtEl>
                                        <p:attrNameLst>
                                          <p:attrName>ppt_y</p:attrName>
                                        </p:attrNameLst>
                                      </p:cBhvr>
                                      <p:tavLst>
                                        <p:tav tm="0">
                                          <p:val>
                                            <p:strVal val="ppt_y"/>
                                          </p:val>
                                        </p:tav>
                                        <p:tav tm="100000">
                                          <p:val>
                                            <p:strVal val="ppt_y"/>
                                          </p:val>
                                        </p:tav>
                                      </p:tavLst>
                                    </p:anim>
                                    <p:set>
                                      <p:cBhvr>
                                        <p:cTn id="133" dur="1" fill="hold">
                                          <p:stCondLst>
                                            <p:cond delay="499"/>
                                          </p:stCondLst>
                                        </p:cTn>
                                        <p:tgtEl>
                                          <p:spTgt spid="119"/>
                                        </p:tgtEl>
                                        <p:attrNameLst>
                                          <p:attrName>style.visibility</p:attrName>
                                        </p:attrNameLst>
                                      </p:cBhvr>
                                      <p:to>
                                        <p:strVal val="hidden"/>
                                      </p:to>
                                    </p:set>
                                  </p:childTnLst>
                                </p:cTn>
                              </p:par>
                              <p:par>
                                <p:cTn id="134" presetID="2" presetClass="exit" presetSubtype="8" fill="hold" nodeType="withEffect">
                                  <p:stCondLst>
                                    <p:cond delay="44470"/>
                                  </p:stCondLst>
                                  <p:childTnLst>
                                    <p:anim calcmode="lin" valueType="num">
                                      <p:cBhvr additive="base">
                                        <p:cTn id="135" dur="500"/>
                                        <p:tgtEl>
                                          <p:spTgt spid="9"/>
                                        </p:tgtEl>
                                        <p:attrNameLst>
                                          <p:attrName>ppt_x</p:attrName>
                                        </p:attrNameLst>
                                      </p:cBhvr>
                                      <p:tavLst>
                                        <p:tav tm="0">
                                          <p:val>
                                            <p:strVal val="ppt_x"/>
                                          </p:val>
                                        </p:tav>
                                        <p:tav tm="100000">
                                          <p:val>
                                            <p:strVal val="0-ppt_w/2"/>
                                          </p:val>
                                        </p:tav>
                                      </p:tavLst>
                                    </p:anim>
                                    <p:anim calcmode="lin" valueType="num">
                                      <p:cBhvr additive="base">
                                        <p:cTn id="136" dur="500"/>
                                        <p:tgtEl>
                                          <p:spTgt spid="9"/>
                                        </p:tgtEl>
                                        <p:attrNameLst>
                                          <p:attrName>ppt_y</p:attrName>
                                        </p:attrNameLst>
                                      </p:cBhvr>
                                      <p:tavLst>
                                        <p:tav tm="0">
                                          <p:val>
                                            <p:strVal val="ppt_y"/>
                                          </p:val>
                                        </p:tav>
                                        <p:tav tm="100000">
                                          <p:val>
                                            <p:strVal val="ppt_y"/>
                                          </p:val>
                                        </p:tav>
                                      </p:tavLst>
                                    </p:anim>
                                    <p:set>
                                      <p:cBhvr>
                                        <p:cTn id="137" dur="1" fill="hold">
                                          <p:stCondLst>
                                            <p:cond delay="499"/>
                                          </p:stCondLst>
                                        </p:cTn>
                                        <p:tgtEl>
                                          <p:spTgt spid="9"/>
                                        </p:tgtEl>
                                        <p:attrNameLst>
                                          <p:attrName>style.visibility</p:attrName>
                                        </p:attrNameLst>
                                      </p:cBhvr>
                                      <p:to>
                                        <p:strVal val="hidden"/>
                                      </p:to>
                                    </p:set>
                                  </p:childTnLst>
                                </p:cTn>
                              </p:par>
                              <p:par>
                                <p:cTn id="138" presetID="2" presetClass="exit" presetSubtype="8" fill="hold" nodeType="withEffect">
                                  <p:stCondLst>
                                    <p:cond delay="44470"/>
                                  </p:stCondLst>
                                  <p:childTnLst>
                                    <p:anim calcmode="lin" valueType="num">
                                      <p:cBhvr additive="base">
                                        <p:cTn id="139" dur="500"/>
                                        <p:tgtEl>
                                          <p:spTgt spid="17"/>
                                        </p:tgtEl>
                                        <p:attrNameLst>
                                          <p:attrName>ppt_x</p:attrName>
                                        </p:attrNameLst>
                                      </p:cBhvr>
                                      <p:tavLst>
                                        <p:tav tm="0">
                                          <p:val>
                                            <p:strVal val="ppt_x"/>
                                          </p:val>
                                        </p:tav>
                                        <p:tav tm="100000">
                                          <p:val>
                                            <p:strVal val="0-ppt_w/2"/>
                                          </p:val>
                                        </p:tav>
                                      </p:tavLst>
                                    </p:anim>
                                    <p:anim calcmode="lin" valueType="num">
                                      <p:cBhvr additive="base">
                                        <p:cTn id="140" dur="500"/>
                                        <p:tgtEl>
                                          <p:spTgt spid="17"/>
                                        </p:tgtEl>
                                        <p:attrNameLst>
                                          <p:attrName>ppt_y</p:attrName>
                                        </p:attrNameLst>
                                      </p:cBhvr>
                                      <p:tavLst>
                                        <p:tav tm="0">
                                          <p:val>
                                            <p:strVal val="ppt_y"/>
                                          </p:val>
                                        </p:tav>
                                        <p:tav tm="100000">
                                          <p:val>
                                            <p:strVal val="ppt_y"/>
                                          </p:val>
                                        </p:tav>
                                      </p:tavLst>
                                    </p:anim>
                                    <p:set>
                                      <p:cBhvr>
                                        <p:cTn id="141" dur="1" fill="hold">
                                          <p:stCondLst>
                                            <p:cond delay="499"/>
                                          </p:stCondLst>
                                        </p:cTn>
                                        <p:tgtEl>
                                          <p:spTgt spid="17"/>
                                        </p:tgtEl>
                                        <p:attrNameLst>
                                          <p:attrName>style.visibility</p:attrName>
                                        </p:attrNameLst>
                                      </p:cBhvr>
                                      <p:to>
                                        <p:strVal val="hidden"/>
                                      </p:to>
                                    </p:set>
                                  </p:childTnLst>
                                </p:cTn>
                              </p:par>
                              <p:par>
                                <p:cTn id="142" presetID="2" presetClass="exit" presetSubtype="8" fill="hold" grpId="0" nodeType="withEffect">
                                  <p:stCondLst>
                                    <p:cond delay="44470"/>
                                  </p:stCondLst>
                                  <p:childTnLst>
                                    <p:anim calcmode="lin" valueType="num">
                                      <p:cBhvr additive="base">
                                        <p:cTn id="143" dur="500"/>
                                        <p:tgtEl>
                                          <p:spTgt spid="120"/>
                                        </p:tgtEl>
                                        <p:attrNameLst>
                                          <p:attrName>ppt_x</p:attrName>
                                        </p:attrNameLst>
                                      </p:cBhvr>
                                      <p:tavLst>
                                        <p:tav tm="0">
                                          <p:val>
                                            <p:strVal val="ppt_x"/>
                                          </p:val>
                                        </p:tav>
                                        <p:tav tm="100000">
                                          <p:val>
                                            <p:strVal val="0-ppt_w/2"/>
                                          </p:val>
                                        </p:tav>
                                      </p:tavLst>
                                    </p:anim>
                                    <p:anim calcmode="lin" valueType="num">
                                      <p:cBhvr additive="base">
                                        <p:cTn id="144" dur="500"/>
                                        <p:tgtEl>
                                          <p:spTgt spid="120"/>
                                        </p:tgtEl>
                                        <p:attrNameLst>
                                          <p:attrName>ppt_y</p:attrName>
                                        </p:attrNameLst>
                                      </p:cBhvr>
                                      <p:tavLst>
                                        <p:tav tm="0">
                                          <p:val>
                                            <p:strVal val="ppt_y"/>
                                          </p:val>
                                        </p:tav>
                                        <p:tav tm="100000">
                                          <p:val>
                                            <p:strVal val="ppt_y"/>
                                          </p:val>
                                        </p:tav>
                                      </p:tavLst>
                                    </p:anim>
                                    <p:set>
                                      <p:cBhvr>
                                        <p:cTn id="145" dur="1" fill="hold">
                                          <p:stCondLst>
                                            <p:cond delay="499"/>
                                          </p:stCondLst>
                                        </p:cTn>
                                        <p:tgtEl>
                                          <p:spTgt spid="120"/>
                                        </p:tgtEl>
                                        <p:attrNameLst>
                                          <p:attrName>style.visibility</p:attrName>
                                        </p:attrNameLst>
                                      </p:cBhvr>
                                      <p:to>
                                        <p:strVal val="hidden"/>
                                      </p:to>
                                    </p:set>
                                  </p:childTnLst>
                                </p:cTn>
                              </p:par>
                              <p:par>
                                <p:cTn id="146" presetID="2" presetClass="exit" presetSubtype="8" fill="hold" nodeType="withEffect">
                                  <p:stCondLst>
                                    <p:cond delay="44470"/>
                                  </p:stCondLst>
                                  <p:childTnLst>
                                    <p:anim calcmode="lin" valueType="num">
                                      <p:cBhvr additive="base">
                                        <p:cTn id="147" dur="500"/>
                                        <p:tgtEl>
                                          <p:spTgt spid="12"/>
                                        </p:tgtEl>
                                        <p:attrNameLst>
                                          <p:attrName>ppt_x</p:attrName>
                                        </p:attrNameLst>
                                      </p:cBhvr>
                                      <p:tavLst>
                                        <p:tav tm="0">
                                          <p:val>
                                            <p:strVal val="ppt_x"/>
                                          </p:val>
                                        </p:tav>
                                        <p:tav tm="100000">
                                          <p:val>
                                            <p:strVal val="0-ppt_w/2"/>
                                          </p:val>
                                        </p:tav>
                                      </p:tavLst>
                                    </p:anim>
                                    <p:anim calcmode="lin" valueType="num">
                                      <p:cBhvr additive="base">
                                        <p:cTn id="148" dur="500"/>
                                        <p:tgtEl>
                                          <p:spTgt spid="12"/>
                                        </p:tgtEl>
                                        <p:attrNameLst>
                                          <p:attrName>ppt_y</p:attrName>
                                        </p:attrNameLst>
                                      </p:cBhvr>
                                      <p:tavLst>
                                        <p:tav tm="0">
                                          <p:val>
                                            <p:strVal val="ppt_y"/>
                                          </p:val>
                                        </p:tav>
                                        <p:tav tm="100000">
                                          <p:val>
                                            <p:strVal val="ppt_y"/>
                                          </p:val>
                                        </p:tav>
                                      </p:tavLst>
                                    </p:anim>
                                    <p:set>
                                      <p:cBhvr>
                                        <p:cTn id="149" dur="1" fill="hold">
                                          <p:stCondLst>
                                            <p:cond delay="499"/>
                                          </p:stCondLst>
                                        </p:cTn>
                                        <p:tgtEl>
                                          <p:spTgt spid="12"/>
                                        </p:tgtEl>
                                        <p:attrNameLst>
                                          <p:attrName>style.visibility</p:attrName>
                                        </p:attrNameLst>
                                      </p:cBhvr>
                                      <p:to>
                                        <p:strVal val="hidden"/>
                                      </p:to>
                                    </p:set>
                                  </p:childTnLst>
                                </p:cTn>
                              </p:par>
                              <p:par>
                                <p:cTn id="150" presetID="2" presetClass="exit" presetSubtype="8" fill="hold" nodeType="withEffect">
                                  <p:stCondLst>
                                    <p:cond delay="44470"/>
                                  </p:stCondLst>
                                  <p:childTnLst>
                                    <p:anim calcmode="lin" valueType="num">
                                      <p:cBhvr additive="base">
                                        <p:cTn id="151" dur="500"/>
                                        <p:tgtEl>
                                          <p:spTgt spid="19"/>
                                        </p:tgtEl>
                                        <p:attrNameLst>
                                          <p:attrName>ppt_x</p:attrName>
                                        </p:attrNameLst>
                                      </p:cBhvr>
                                      <p:tavLst>
                                        <p:tav tm="0">
                                          <p:val>
                                            <p:strVal val="ppt_x"/>
                                          </p:val>
                                        </p:tav>
                                        <p:tav tm="100000">
                                          <p:val>
                                            <p:strVal val="0-ppt_w/2"/>
                                          </p:val>
                                        </p:tav>
                                      </p:tavLst>
                                    </p:anim>
                                    <p:anim calcmode="lin" valueType="num">
                                      <p:cBhvr additive="base">
                                        <p:cTn id="152" dur="500"/>
                                        <p:tgtEl>
                                          <p:spTgt spid="19"/>
                                        </p:tgtEl>
                                        <p:attrNameLst>
                                          <p:attrName>ppt_y</p:attrName>
                                        </p:attrNameLst>
                                      </p:cBhvr>
                                      <p:tavLst>
                                        <p:tav tm="0">
                                          <p:val>
                                            <p:strVal val="ppt_y"/>
                                          </p:val>
                                        </p:tav>
                                        <p:tav tm="100000">
                                          <p:val>
                                            <p:strVal val="ppt_y"/>
                                          </p:val>
                                        </p:tav>
                                      </p:tavLst>
                                    </p:anim>
                                    <p:set>
                                      <p:cBhvr>
                                        <p:cTn id="153" dur="1" fill="hold">
                                          <p:stCondLst>
                                            <p:cond delay="499"/>
                                          </p:stCondLst>
                                        </p:cTn>
                                        <p:tgtEl>
                                          <p:spTgt spid="19"/>
                                        </p:tgtEl>
                                        <p:attrNameLst>
                                          <p:attrName>style.visibility</p:attrName>
                                        </p:attrNameLst>
                                      </p:cBhvr>
                                      <p:to>
                                        <p:strVal val="hidden"/>
                                      </p:to>
                                    </p:set>
                                  </p:childTnLst>
                                </p:cTn>
                              </p:par>
                              <p:par>
                                <p:cTn id="154" presetID="22" presetClass="entr" presetSubtype="8" fill="hold" grpId="0" nodeType="withEffect">
                                  <p:stCondLst>
                                    <p:cond delay="44470"/>
                                  </p:stCondLst>
                                  <p:childTnLst>
                                    <p:set>
                                      <p:cBhvr>
                                        <p:cTn id="155" dur="1" fill="hold">
                                          <p:stCondLst>
                                            <p:cond delay="0"/>
                                          </p:stCondLst>
                                        </p:cTn>
                                        <p:tgtEl>
                                          <p:spTgt spid="28"/>
                                        </p:tgtEl>
                                        <p:attrNameLst>
                                          <p:attrName>style.visibility</p:attrName>
                                        </p:attrNameLst>
                                      </p:cBhvr>
                                      <p:to>
                                        <p:strVal val="visible"/>
                                      </p:to>
                                    </p:set>
                                    <p:animEffect transition="in" filter="wipe(left)">
                                      <p:cBhvr>
                                        <p:cTn id="1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7" fill="hold" display="0">
                  <p:stCondLst>
                    <p:cond delay="indefinite"/>
                  </p:stCondLst>
                  <p:endCondLst>
                    <p:cond evt="onStopAudio" delay="0">
                      <p:tgtEl>
                        <p:sldTgt/>
                      </p:tgtEl>
                    </p:cond>
                  </p:endCondLst>
                </p:cTn>
                <p:tgtEl>
                  <p:spTgt spid="4"/>
                </p:tgtEl>
              </p:cMediaNode>
            </p:audio>
          </p:childTnLst>
        </p:cTn>
      </p:par>
    </p:tnLst>
    <p:bldLst>
      <p:bldP spid="28" grpId="0" animBg="1"/>
      <p:bldP spid="28" grpId="1" animBg="1"/>
      <p:bldP spid="2" grpId="0"/>
      <p:bldP spid="117" grpId="0" animBg="1"/>
      <p:bldP spid="119" grpId="0" animBg="1"/>
      <p:bldP spid="120" grpId="0" animBg="1"/>
      <p:bldP spid="1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uttered kitchen&#10;&#10;Description generated with high confidence">
            <a:extLst>
              <a:ext uri="{FF2B5EF4-FFF2-40B4-BE49-F238E27FC236}">
                <a16:creationId xmlns:a16="http://schemas.microsoft.com/office/drawing/2014/main" id="{8A518244-A56C-4B60-B6E5-67163783E3C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42" t="22305" r="638" b="778"/>
          <a:stretch/>
        </p:blipFill>
        <p:spPr>
          <a:xfrm>
            <a:off x="0" y="0"/>
            <a:ext cx="12192000" cy="6723017"/>
          </a:xfrm>
          <a:custGeom>
            <a:avLst/>
            <a:gdLst>
              <a:gd name="connsiteX0" fmla="*/ 0 w 12192000"/>
              <a:gd name="connsiteY0" fmla="*/ 0 h 6723017"/>
              <a:gd name="connsiteX1" fmla="*/ 12192000 w 12192000"/>
              <a:gd name="connsiteY1" fmla="*/ 0 h 6723017"/>
              <a:gd name="connsiteX2" fmla="*/ 12192000 w 12192000"/>
              <a:gd name="connsiteY2" fmla="*/ 6723017 h 6723017"/>
              <a:gd name="connsiteX3" fmla="*/ 0 w 12192000"/>
              <a:gd name="connsiteY3" fmla="*/ 6723017 h 6723017"/>
            </a:gdLst>
            <a:ahLst/>
            <a:cxnLst>
              <a:cxn ang="0">
                <a:pos x="connsiteX0" y="connsiteY0"/>
              </a:cxn>
              <a:cxn ang="0">
                <a:pos x="connsiteX1" y="connsiteY1"/>
              </a:cxn>
              <a:cxn ang="0">
                <a:pos x="connsiteX2" y="connsiteY2"/>
              </a:cxn>
              <a:cxn ang="0">
                <a:pos x="connsiteX3" y="connsiteY3"/>
              </a:cxn>
            </a:cxnLst>
            <a:rect l="l" t="t" r="r" b="b"/>
            <a:pathLst>
              <a:path w="12192000" h="6723017">
                <a:moveTo>
                  <a:pt x="0" y="0"/>
                </a:moveTo>
                <a:lnTo>
                  <a:pt x="12192000" y="0"/>
                </a:lnTo>
                <a:lnTo>
                  <a:pt x="12192000" y="6723017"/>
                </a:lnTo>
                <a:lnTo>
                  <a:pt x="0" y="6723017"/>
                </a:lnTo>
                <a:close/>
              </a:path>
            </a:pathLst>
          </a:custGeom>
        </p:spPr>
      </p:pic>
      <p:sp>
        <p:nvSpPr>
          <p:cNvPr id="5" name="Rectangle: Top Corners Rounded 4">
            <a:extLst>
              <a:ext uri="{FF2B5EF4-FFF2-40B4-BE49-F238E27FC236}">
                <a16:creationId xmlns:a16="http://schemas.microsoft.com/office/drawing/2014/main" id="{FE62ECA5-2F35-470D-B5AD-372108FD0E62}"/>
              </a:ext>
            </a:extLst>
          </p:cNvPr>
          <p:cNvSpPr/>
          <p:nvPr/>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E500F1B-5224-4BEE-99DF-B9C59CE62A7C}"/>
              </a:ext>
            </a:extLst>
          </p:cNvPr>
          <p:cNvGrpSpPr/>
          <p:nvPr/>
        </p:nvGrpSpPr>
        <p:grpSpPr>
          <a:xfrm>
            <a:off x="0" y="6165501"/>
            <a:ext cx="12192000" cy="692497"/>
            <a:chOff x="0" y="6165501"/>
            <a:chExt cx="12192000" cy="692497"/>
          </a:xfrm>
        </p:grpSpPr>
        <p:sp>
          <p:nvSpPr>
            <p:cNvPr id="9" name="Rectangle 8">
              <a:extLst>
                <a:ext uri="{FF2B5EF4-FFF2-40B4-BE49-F238E27FC236}">
                  <a16:creationId xmlns:a16="http://schemas.microsoft.com/office/drawing/2014/main" id="{976675DE-9AB1-41E0-9330-F2159B3869BE}"/>
                </a:ext>
              </a:extLst>
            </p:cNvPr>
            <p:cNvSpPr/>
            <p:nvPr/>
          </p:nvSpPr>
          <p:spPr>
            <a:xfrm>
              <a:off x="0" y="6165501"/>
              <a:ext cx="12192000" cy="692497"/>
            </a:xfrm>
            <a:prstGeom prst="rect">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486C68D-E643-4602-A40D-237F7B6C926E}"/>
                </a:ext>
              </a:extLst>
            </p:cNvPr>
            <p:cNvSpPr txBox="1"/>
            <p:nvPr/>
          </p:nvSpPr>
          <p:spPr>
            <a:xfrm>
              <a:off x="1558324" y="6280917"/>
              <a:ext cx="9075353" cy="461665"/>
            </a:xfrm>
            <a:prstGeom prst="rect">
              <a:avLst/>
            </a:prstGeom>
            <a:noFill/>
            <a:effectLst/>
          </p:spPr>
          <p:txBody>
            <a:bodyPr wrap="square">
              <a:spAutoFit/>
            </a:bodyPr>
            <a:lstStyle>
              <a:defPPr>
                <a:defRPr lang="en-US"/>
              </a:defPPr>
              <a:lvl1pPr algn="ctr" defTabSz="457200">
                <a:spcBef>
                  <a:spcPts val="600"/>
                </a:spcBef>
                <a:defRPr sz="2000" b="1">
                  <a:latin typeface="Atkinson Hyperlegible" pitchFamily="2" charset="77"/>
                </a:defRPr>
              </a:lvl1pPr>
              <a:lvl2pPr latinLnBrk="1"/>
              <a:lvl3pPr latinLnBrk="1"/>
              <a:lvl4pPr latinLnBrk="1"/>
              <a:lvl5pPr latinLnBrk="1"/>
              <a:lvl6pPr latinLnBrk="1"/>
              <a:lvl7pPr latinLnBrk="1"/>
              <a:lvl8pPr latinLnBrk="1"/>
              <a:lvl9pPr latinLnBrk="1"/>
            </a:lstStyle>
            <a:p>
              <a:r>
                <a:rPr lang="en-GB" sz="2400" dirty="0">
                  <a:solidFill>
                    <a:schemeClr val="bg1"/>
                  </a:solidFill>
                </a:rPr>
                <a:t>Pause and write down key areas of improvement.​</a:t>
              </a:r>
              <a:endParaRPr lang="en-US" sz="2400" dirty="0">
                <a:solidFill>
                  <a:schemeClr val="bg1"/>
                </a:solidFill>
              </a:endParaRPr>
            </a:p>
          </p:txBody>
        </p:sp>
      </p:grpSp>
      <p:sp>
        <p:nvSpPr>
          <p:cNvPr id="132" name="Rectangle 131">
            <a:extLst>
              <a:ext uri="{FF2B5EF4-FFF2-40B4-BE49-F238E27FC236}">
                <a16:creationId xmlns:a16="http://schemas.microsoft.com/office/drawing/2014/main" id="{E7ECA985-C89B-4E41-9B73-D57C278A1931}"/>
              </a:ext>
            </a:extLst>
          </p:cNvPr>
          <p:cNvSpPr/>
          <p:nvPr/>
        </p:nvSpPr>
        <p:spPr>
          <a:xfrm>
            <a:off x="10804778" y="6471017"/>
            <a:ext cx="138722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r>
              <a:rPr lang="en-US" sz="1050" dirty="0" err="1">
                <a:solidFill>
                  <a:srgbClr val="000000"/>
                </a:solidFill>
                <a:latin typeface="Atkinson Hyperlegible" pitchFamily="2" charset="0"/>
              </a:rPr>
              <a:t>Payden</a:t>
            </a:r>
            <a:endParaRPr lang="en-US" sz="1050" dirty="0">
              <a:solidFill>
                <a:srgbClr val="000000"/>
              </a:solidFill>
              <a:latin typeface="Atkinson Hyperlegible" pitchFamily="2" charset="0"/>
            </a:endParaRPr>
          </a:p>
        </p:txBody>
      </p:sp>
      <p:pic>
        <p:nvPicPr>
          <p:cNvPr id="2" name="14">
            <a:hlinkClick r:id="" action="ppaction://media"/>
            <a:extLst>
              <a:ext uri="{FF2B5EF4-FFF2-40B4-BE49-F238E27FC236}">
                <a16:creationId xmlns:a16="http://schemas.microsoft.com/office/drawing/2014/main" id="{9BE42F2C-6820-4322-7A74-ECB543536A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 y="6858774"/>
            <a:ext cx="609601" cy="609600"/>
          </a:xfrm>
          <a:prstGeom prst="rect">
            <a:avLst/>
          </a:prstGeom>
        </p:spPr>
      </p:pic>
      <p:grpSp>
        <p:nvGrpSpPr>
          <p:cNvPr id="4" name="Group 3">
            <a:extLst>
              <a:ext uri="{FF2B5EF4-FFF2-40B4-BE49-F238E27FC236}">
                <a16:creationId xmlns:a16="http://schemas.microsoft.com/office/drawing/2014/main" id="{0594B35F-4917-BC6D-65A1-8008170EE3EB}"/>
              </a:ext>
            </a:extLst>
          </p:cNvPr>
          <p:cNvGrpSpPr>
            <a:grpSpLocks noChangeAspect="1"/>
          </p:cNvGrpSpPr>
          <p:nvPr/>
        </p:nvGrpSpPr>
        <p:grpSpPr>
          <a:xfrm>
            <a:off x="5502953" y="2837795"/>
            <a:ext cx="1186095" cy="1182410"/>
            <a:chOff x="6095999" y="3304308"/>
            <a:chExt cx="1284149" cy="1280160"/>
          </a:xfrm>
        </p:grpSpPr>
        <p:sp>
          <p:nvSpPr>
            <p:cNvPr id="6" name="Oval 5">
              <a:extLst>
                <a:ext uri="{FF2B5EF4-FFF2-40B4-BE49-F238E27FC236}">
                  <a16:creationId xmlns:a16="http://schemas.microsoft.com/office/drawing/2014/main" id="{4DD6BC00-3B8E-D97A-A0F5-C58797706F14}"/>
                </a:ext>
              </a:extLst>
            </p:cNvPr>
            <p:cNvSpPr>
              <a:spLocks noChangeAspect="1"/>
            </p:cNvSpPr>
            <p:nvPr/>
          </p:nvSpPr>
          <p:spPr>
            <a:xfrm>
              <a:off x="6095999" y="3304308"/>
              <a:ext cx="1284149" cy="1280160"/>
            </a:xfrm>
            <a:prstGeom prst="ellipse">
              <a:avLst/>
            </a:prstGeom>
            <a:noFill/>
            <a:ln w="57150">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9D016F5A-778C-76CF-3D39-7FC9EA56707F}"/>
                </a:ext>
              </a:extLst>
            </p:cNvPr>
            <p:cNvGrpSpPr/>
            <p:nvPr/>
          </p:nvGrpSpPr>
          <p:grpSpPr>
            <a:xfrm>
              <a:off x="6531640" y="3624348"/>
              <a:ext cx="412866" cy="640080"/>
              <a:chOff x="6580477" y="3602066"/>
              <a:chExt cx="412866" cy="640080"/>
            </a:xfrm>
          </p:grpSpPr>
          <p:sp>
            <p:nvSpPr>
              <p:cNvPr id="11" name="Rectangle: Rounded Corners 10">
                <a:extLst>
                  <a:ext uri="{FF2B5EF4-FFF2-40B4-BE49-F238E27FC236}">
                    <a16:creationId xmlns:a16="http://schemas.microsoft.com/office/drawing/2014/main" id="{6EA4466B-75F5-1784-D9BD-659EC051C718}"/>
                  </a:ext>
                </a:extLst>
              </p:cNvPr>
              <p:cNvSpPr/>
              <p:nvPr/>
            </p:nvSpPr>
            <p:spPr>
              <a:xfrm>
                <a:off x="6580477" y="3602066"/>
                <a:ext cx="137160" cy="640080"/>
              </a:xfrm>
              <a:prstGeom prst="roundRect">
                <a:avLst>
                  <a:gd name="adj" fmla="val 50000"/>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18DCF3F1-BBE3-F3BF-ED5D-9D49F6BDAE0F}"/>
                  </a:ext>
                </a:extLst>
              </p:cNvPr>
              <p:cNvSpPr/>
              <p:nvPr/>
            </p:nvSpPr>
            <p:spPr>
              <a:xfrm>
                <a:off x="6856183" y="3602066"/>
                <a:ext cx="137160" cy="640080"/>
              </a:xfrm>
              <a:prstGeom prst="roundRect">
                <a:avLst>
                  <a:gd name="adj" fmla="val 50000"/>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601513164"/>
      </p:ext>
    </p:extLst>
  </p:cSld>
  <p:clrMapOvr>
    <a:masterClrMapping/>
  </p:clrMapOvr>
  <mc:AlternateContent xmlns:mc="http://schemas.openxmlformats.org/markup-compatibility/2006">
    <mc:Choice xmlns:p14="http://schemas.microsoft.com/office/powerpoint/2010/main" Requires="p14">
      <p:transition spd="slow" p14:dur="2000" advClick="0" advTm="32020"/>
    </mc:Choice>
    <mc:Fallback>
      <p:transition spd="slow" advClick="0" advTm="32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024" fill="hold"/>
                                        <p:tgtEl>
                                          <p:spTgt spid="2"/>
                                        </p:tgtEl>
                                      </p:cBhvr>
                                    </p:cmd>
                                  </p:childTnLst>
                                </p:cTn>
                              </p:par>
                              <p:par>
                                <p:cTn id="7" presetID="2" presetClass="entr" presetSubtype="8"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fade">
                                      <p:cBhvr>
                                        <p:cTn id="13" dur="500"/>
                                        <p:tgtEl>
                                          <p:spTgt spid="132"/>
                                        </p:tgtEl>
                                      </p:cBhvr>
                                    </p:animEffect>
                                  </p:childTnLst>
                                </p:cTn>
                              </p:par>
                              <p:par>
                                <p:cTn id="14" presetID="6" presetClass="emph" presetSubtype="0" autoRev="1" fill="hold" nodeType="withEffect">
                                  <p:stCondLst>
                                    <p:cond delay="8250"/>
                                  </p:stCondLst>
                                  <p:childTnLst>
                                    <p:animScale>
                                      <p:cBhvr>
                                        <p:cTn id="15" dur="5250" fill="hold"/>
                                        <p:tgtEl>
                                          <p:spTgt spid="7"/>
                                        </p:tgtEl>
                                      </p:cBhvr>
                                      <p:by x="110000" y="110000"/>
                                    </p:animScale>
                                  </p:childTnLst>
                                </p:cTn>
                              </p:par>
                              <p:par>
                                <p:cTn id="16" presetID="16" presetClass="entr" presetSubtype="37" fill="hold" nodeType="withEffect">
                                  <p:stCondLst>
                                    <p:cond delay="1600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par>
                                <p:cTn id="19" presetID="2" presetClass="exit" presetSubtype="2" fill="hold" nodeType="withEffect">
                                  <p:stCondLst>
                                    <p:cond delay="32020"/>
                                  </p:stCondLst>
                                  <p:childTnLst>
                                    <p:anim calcmode="lin" valueType="num">
                                      <p:cBhvr additive="base">
                                        <p:cTn id="20" dur="500"/>
                                        <p:tgtEl>
                                          <p:spTgt spid="7"/>
                                        </p:tgtEl>
                                        <p:attrNameLst>
                                          <p:attrName>ppt_x</p:attrName>
                                        </p:attrNameLst>
                                      </p:cBhvr>
                                      <p:tavLst>
                                        <p:tav tm="0">
                                          <p:val>
                                            <p:strVal val="ppt_x"/>
                                          </p:val>
                                        </p:tav>
                                        <p:tav tm="100000">
                                          <p:val>
                                            <p:strVal val="1+ppt_w/2"/>
                                          </p:val>
                                        </p:tav>
                                      </p:tavLst>
                                    </p:anim>
                                    <p:anim calcmode="lin" valueType="num">
                                      <p:cBhvr additive="base">
                                        <p:cTn id="21" dur="500"/>
                                        <p:tgtEl>
                                          <p:spTgt spid="7"/>
                                        </p:tgtEl>
                                        <p:attrNameLst>
                                          <p:attrName>ppt_y</p:attrName>
                                        </p:attrNameLst>
                                      </p:cBhvr>
                                      <p:tavLst>
                                        <p:tav tm="0">
                                          <p:val>
                                            <p:strVal val="ppt_y"/>
                                          </p:val>
                                        </p:tav>
                                        <p:tav tm="100000">
                                          <p:val>
                                            <p:strVal val="ppt_y"/>
                                          </p:val>
                                        </p:tav>
                                      </p:tavLst>
                                    </p:anim>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grpId="1" nodeType="withEffect">
                                  <p:stCondLst>
                                    <p:cond delay="32020"/>
                                  </p:stCondLst>
                                  <p:childTnLst>
                                    <p:animEffect transition="out" filter="fade">
                                      <p:cBhvr>
                                        <p:cTn id="24" dur="500"/>
                                        <p:tgtEl>
                                          <p:spTgt spid="132"/>
                                        </p:tgtEl>
                                      </p:cBhvr>
                                    </p:animEffect>
                                    <p:set>
                                      <p:cBhvr>
                                        <p:cTn id="25" dur="1" fill="hold">
                                          <p:stCondLst>
                                            <p:cond delay="499"/>
                                          </p:stCondLst>
                                        </p:cTn>
                                        <p:tgtEl>
                                          <p:spTgt spid="132"/>
                                        </p:tgtEl>
                                        <p:attrNameLst>
                                          <p:attrName>style.visibility</p:attrName>
                                        </p:attrNameLst>
                                      </p:cBhvr>
                                      <p:to>
                                        <p:strVal val="hidden"/>
                                      </p:to>
                                    </p:set>
                                  </p:childTnLst>
                                </p:cTn>
                              </p:par>
                              <p:par>
                                <p:cTn id="26" presetID="2" presetClass="exit" presetSubtype="2" fill="hold" nodeType="withEffect">
                                  <p:stCondLst>
                                    <p:cond delay="32020"/>
                                  </p:stCondLst>
                                  <p:childTnLst>
                                    <p:anim calcmode="lin" valueType="num">
                                      <p:cBhvr additive="base">
                                        <p:cTn id="27" dur="500"/>
                                        <p:tgtEl>
                                          <p:spTgt spid="8"/>
                                        </p:tgtEl>
                                        <p:attrNameLst>
                                          <p:attrName>ppt_x</p:attrName>
                                        </p:attrNameLst>
                                      </p:cBhvr>
                                      <p:tavLst>
                                        <p:tav tm="0">
                                          <p:val>
                                            <p:strVal val="ppt_x"/>
                                          </p:val>
                                        </p:tav>
                                        <p:tav tm="100000">
                                          <p:val>
                                            <p:strVal val="1+ppt_w/2"/>
                                          </p:val>
                                        </p:tav>
                                      </p:tavLst>
                                    </p:anim>
                                    <p:anim calcmode="lin" valueType="num">
                                      <p:cBhvr additive="base">
                                        <p:cTn id="28" dur="500"/>
                                        <p:tgtEl>
                                          <p:spTgt spid="8"/>
                                        </p:tgtEl>
                                        <p:attrNameLst>
                                          <p:attrName>ppt_y</p:attrName>
                                        </p:attrNameLst>
                                      </p:cBhvr>
                                      <p:tavLst>
                                        <p:tav tm="0">
                                          <p:val>
                                            <p:strVal val="ppt_y"/>
                                          </p:val>
                                        </p:tav>
                                        <p:tav tm="100000">
                                          <p:val>
                                            <p:strVal val="ppt_y"/>
                                          </p:val>
                                        </p:tav>
                                      </p:tavLst>
                                    </p:anim>
                                    <p:set>
                                      <p:cBhvr>
                                        <p:cTn id="29" dur="1" fill="hold">
                                          <p:stCondLst>
                                            <p:cond delay="499"/>
                                          </p:stCondLst>
                                        </p:cTn>
                                        <p:tgtEl>
                                          <p:spTgt spid="8"/>
                                        </p:tgtEl>
                                        <p:attrNameLst>
                                          <p:attrName>style.visibility</p:attrName>
                                        </p:attrNameLst>
                                      </p:cBhvr>
                                      <p:to>
                                        <p:strVal val="hidden"/>
                                      </p:to>
                                    </p:set>
                                  </p:childTnLst>
                                </p:cTn>
                              </p:par>
                              <p:par>
                                <p:cTn id="30" presetID="53" presetClass="entr" presetSubtype="16" fill="hold" nodeType="withEffect">
                                  <p:stCondLst>
                                    <p:cond delay="1850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par>
                                <p:cTn id="35" presetID="53" presetClass="exit" presetSubtype="32" fill="hold" nodeType="withEffect">
                                  <p:stCondLst>
                                    <p:cond delay="26250"/>
                                  </p:stCondLst>
                                  <p:childTnLst>
                                    <p:anim calcmode="lin" valueType="num">
                                      <p:cBhvr>
                                        <p:cTn id="36" dur="500"/>
                                        <p:tgtEl>
                                          <p:spTgt spid="4"/>
                                        </p:tgtEl>
                                        <p:attrNameLst>
                                          <p:attrName>ppt_w</p:attrName>
                                        </p:attrNameLst>
                                      </p:cBhvr>
                                      <p:tavLst>
                                        <p:tav tm="0">
                                          <p:val>
                                            <p:strVal val="ppt_w"/>
                                          </p:val>
                                        </p:tav>
                                        <p:tav tm="100000">
                                          <p:val>
                                            <p:fltVal val="0"/>
                                          </p:val>
                                        </p:tav>
                                      </p:tavLst>
                                    </p:anim>
                                    <p:anim calcmode="lin" valueType="num">
                                      <p:cBhvr>
                                        <p:cTn id="37" dur="500"/>
                                        <p:tgtEl>
                                          <p:spTgt spid="4"/>
                                        </p:tgtEl>
                                        <p:attrNameLst>
                                          <p:attrName>ppt_h</p:attrName>
                                        </p:attrNameLst>
                                      </p:cBhvr>
                                      <p:tavLst>
                                        <p:tav tm="0">
                                          <p:val>
                                            <p:strVal val="ppt_h"/>
                                          </p:val>
                                        </p:tav>
                                        <p:tav tm="100000">
                                          <p:val>
                                            <p:fltVal val="0"/>
                                          </p:val>
                                        </p:tav>
                                      </p:tavLst>
                                    </p:anim>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bldLst>
      <p:bldP spid="132" grpId="0" animBg="1"/>
      <p:bldP spid="13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002060"/>
                </a:solidFill>
                <a:latin typeface="Atkinson Hyperlegible" pitchFamily="2" charset="0"/>
              </a:rPr>
              <a:t>Seven WASH FIT “domains”</a:t>
            </a:r>
          </a:p>
        </p:txBody>
      </p:sp>
      <p:grpSp>
        <p:nvGrpSpPr>
          <p:cNvPr id="13" name="Group 12">
            <a:extLst>
              <a:ext uri="{FF2B5EF4-FFF2-40B4-BE49-F238E27FC236}">
                <a16:creationId xmlns:a16="http://schemas.microsoft.com/office/drawing/2014/main" id="{042CA343-49E7-48FB-A9BF-3C50CE0D8C4D}"/>
              </a:ext>
            </a:extLst>
          </p:cNvPr>
          <p:cNvGrpSpPr/>
          <p:nvPr/>
        </p:nvGrpSpPr>
        <p:grpSpPr>
          <a:xfrm>
            <a:off x="228600" y="4017693"/>
            <a:ext cx="3819427" cy="726823"/>
            <a:chOff x="228600" y="4017693"/>
            <a:chExt cx="3819427" cy="726823"/>
          </a:xfrm>
        </p:grpSpPr>
        <p:sp>
          <p:nvSpPr>
            <p:cNvPr id="469" name="TextBox 32">
              <a:extLst>
                <a:ext uri="{FF2B5EF4-FFF2-40B4-BE49-F238E27FC236}">
                  <a16:creationId xmlns:a16="http://schemas.microsoft.com/office/drawing/2014/main" id="{B763C729-6D11-4D7D-8A04-D50E1280CFF5}"/>
                </a:ext>
              </a:extLst>
            </p:cNvPr>
            <p:cNvSpPr txBox="1"/>
            <p:nvPr/>
          </p:nvSpPr>
          <p:spPr>
            <a:xfrm>
              <a:off x="228600" y="4017693"/>
              <a:ext cx="3819427" cy="646331"/>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spcBef>
                  <a:spcPts val="0"/>
                </a:spcBef>
                <a:spcAft>
                  <a:spcPts val="0"/>
                </a:spcAft>
                <a:buClr>
                  <a:srgbClr val="000000"/>
                </a:buClr>
              </a:pPr>
              <a:r>
                <a:rPr lang="en-US" b="1" dirty="0">
                  <a:solidFill>
                    <a:srgbClr val="C00000"/>
                  </a:solidFill>
                  <a:latin typeface="Atkinson Hyperlegible" pitchFamily="2" charset="0"/>
                  <a:ea typeface="Open Sans"/>
                  <a:cs typeface="Open Sans"/>
                </a:rPr>
                <a:t>WASTE MANAGEMENT </a:t>
              </a:r>
            </a:p>
            <a:p>
              <a:pPr algn="r">
                <a:spcBef>
                  <a:spcPts val="0"/>
                </a:spcBef>
                <a:spcAft>
                  <a:spcPts val="0"/>
                </a:spcAft>
                <a:buClr>
                  <a:srgbClr val="000000"/>
                </a:buClr>
              </a:pPr>
              <a:r>
                <a:rPr lang="en-US" dirty="0">
                  <a:solidFill>
                    <a:srgbClr val="212121"/>
                  </a:solidFill>
                  <a:latin typeface="Atkinson Hyperlegible" pitchFamily="2" charset="0"/>
                  <a:ea typeface="Open Sans"/>
                  <a:cs typeface="Open Sans"/>
                </a:rPr>
                <a:t> (from generation to final disposal)</a:t>
              </a:r>
            </a:p>
          </p:txBody>
        </p:sp>
        <p:sp>
          <p:nvSpPr>
            <p:cNvPr id="483" name="Rectangle 482">
              <a:extLst>
                <a:ext uri="{FF2B5EF4-FFF2-40B4-BE49-F238E27FC236}">
                  <a16:creationId xmlns:a16="http://schemas.microsoft.com/office/drawing/2014/main" id="{46150DD8-BC40-4DEE-BA09-6E8CEF688D80}"/>
                </a:ext>
              </a:extLst>
            </p:cNvPr>
            <p:cNvSpPr/>
            <p:nvPr/>
          </p:nvSpPr>
          <p:spPr>
            <a:xfrm>
              <a:off x="2884068" y="4710498"/>
              <a:ext cx="1068160" cy="34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grpSp>
        <p:nvGrpSpPr>
          <p:cNvPr id="11" name="Group 10">
            <a:extLst>
              <a:ext uri="{FF2B5EF4-FFF2-40B4-BE49-F238E27FC236}">
                <a16:creationId xmlns:a16="http://schemas.microsoft.com/office/drawing/2014/main" id="{2105D6F3-294C-4F0D-976D-63A7635D3A4A}"/>
              </a:ext>
            </a:extLst>
          </p:cNvPr>
          <p:cNvGrpSpPr/>
          <p:nvPr/>
        </p:nvGrpSpPr>
        <p:grpSpPr>
          <a:xfrm>
            <a:off x="1310987" y="2755048"/>
            <a:ext cx="2105836" cy="975433"/>
            <a:chOff x="1310987" y="2755048"/>
            <a:chExt cx="2105836" cy="975433"/>
          </a:xfrm>
        </p:grpSpPr>
        <p:sp>
          <p:nvSpPr>
            <p:cNvPr id="468" name="TextBox 32">
              <a:extLst>
                <a:ext uri="{FF2B5EF4-FFF2-40B4-BE49-F238E27FC236}">
                  <a16:creationId xmlns:a16="http://schemas.microsoft.com/office/drawing/2014/main" id="{586D0009-04A2-459F-8999-AF09C9448AA1}"/>
                </a:ext>
              </a:extLst>
            </p:cNvPr>
            <p:cNvSpPr txBox="1"/>
            <p:nvPr/>
          </p:nvSpPr>
          <p:spPr>
            <a:xfrm>
              <a:off x="1310987" y="2755048"/>
              <a:ext cx="2105836" cy="923330"/>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spcBef>
                  <a:spcPts val="0"/>
                </a:spcBef>
                <a:spcAft>
                  <a:spcPts val="0"/>
                </a:spcAft>
                <a:buClr>
                  <a:srgbClr val="000000"/>
                </a:buClr>
              </a:pPr>
              <a:r>
                <a:rPr lang="en-US" b="1" dirty="0">
                  <a:solidFill>
                    <a:srgbClr val="00B050"/>
                  </a:solidFill>
                  <a:latin typeface="Atkinson Hyperlegible" pitchFamily="2" charset="0"/>
                  <a:ea typeface="Open Sans"/>
                  <a:cs typeface="Open Sans"/>
                </a:rPr>
                <a:t>SANITATION</a:t>
              </a:r>
              <a:r>
                <a:rPr lang="en-US" dirty="0">
                  <a:solidFill>
                    <a:srgbClr val="00B050"/>
                  </a:solidFill>
                  <a:latin typeface="Atkinson Hyperlegible" pitchFamily="2" charset="0"/>
                  <a:ea typeface="Open Sans"/>
                  <a:cs typeface="Open Sans"/>
                </a:rPr>
                <a:t> </a:t>
              </a:r>
            </a:p>
            <a:p>
              <a:pPr algn="r">
                <a:spcBef>
                  <a:spcPts val="0"/>
                </a:spcBef>
                <a:spcAft>
                  <a:spcPts val="0"/>
                </a:spcAft>
                <a:buClr>
                  <a:srgbClr val="000000"/>
                </a:buClr>
              </a:pPr>
              <a:r>
                <a:rPr lang="en-US" dirty="0">
                  <a:solidFill>
                    <a:srgbClr val="212121"/>
                  </a:solidFill>
                  <a:latin typeface="Atkinson Hyperlegible" pitchFamily="2" charset="0"/>
                  <a:ea typeface="Open Sans"/>
                  <a:cs typeface="Open Sans"/>
                </a:rPr>
                <a:t>(toilets, treatment, wastewater)</a:t>
              </a:r>
            </a:p>
          </p:txBody>
        </p:sp>
        <p:sp>
          <p:nvSpPr>
            <p:cNvPr id="484" name="Rectangle 483">
              <a:extLst>
                <a:ext uri="{FF2B5EF4-FFF2-40B4-BE49-F238E27FC236}">
                  <a16:creationId xmlns:a16="http://schemas.microsoft.com/office/drawing/2014/main" id="{62C88F4D-5693-4E81-B6D9-FD951098645D}"/>
                </a:ext>
              </a:extLst>
            </p:cNvPr>
            <p:cNvSpPr/>
            <p:nvPr/>
          </p:nvSpPr>
          <p:spPr>
            <a:xfrm>
              <a:off x="2252864" y="3696463"/>
              <a:ext cx="1068160" cy="3401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grpSp>
        <p:nvGrpSpPr>
          <p:cNvPr id="6" name="Group 5">
            <a:extLst>
              <a:ext uri="{FF2B5EF4-FFF2-40B4-BE49-F238E27FC236}">
                <a16:creationId xmlns:a16="http://schemas.microsoft.com/office/drawing/2014/main" id="{8D8E335E-01FF-4B2B-8609-15E22FD8D1A7}"/>
              </a:ext>
            </a:extLst>
          </p:cNvPr>
          <p:cNvGrpSpPr/>
          <p:nvPr/>
        </p:nvGrpSpPr>
        <p:grpSpPr>
          <a:xfrm>
            <a:off x="931398" y="1536365"/>
            <a:ext cx="2632591" cy="977400"/>
            <a:chOff x="931398" y="1536365"/>
            <a:chExt cx="2632591" cy="977400"/>
          </a:xfrm>
        </p:grpSpPr>
        <p:sp>
          <p:nvSpPr>
            <p:cNvPr id="467" name="TextBox 32">
              <a:extLst>
                <a:ext uri="{FF2B5EF4-FFF2-40B4-BE49-F238E27FC236}">
                  <a16:creationId xmlns:a16="http://schemas.microsoft.com/office/drawing/2014/main" id="{830A2CD9-9DBB-4FA8-B5BF-5740FC37EA42}"/>
                </a:ext>
              </a:extLst>
            </p:cNvPr>
            <p:cNvSpPr txBox="1"/>
            <p:nvPr/>
          </p:nvSpPr>
          <p:spPr>
            <a:xfrm>
              <a:off x="931398" y="1536365"/>
              <a:ext cx="2632591" cy="923330"/>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spcBef>
                  <a:spcPts val="0"/>
                </a:spcBef>
                <a:spcAft>
                  <a:spcPts val="0"/>
                </a:spcAft>
                <a:buClr>
                  <a:srgbClr val="000000"/>
                </a:buClr>
              </a:pPr>
              <a:r>
                <a:rPr lang="en-US" b="1" dirty="0">
                  <a:solidFill>
                    <a:srgbClr val="009CDE"/>
                  </a:solidFill>
                  <a:latin typeface="Atkinson Hyperlegible" pitchFamily="2" charset="0"/>
                  <a:ea typeface="Open Sans"/>
                  <a:cs typeface="Open Sans"/>
                </a:rPr>
                <a:t>WATER</a:t>
              </a:r>
              <a:r>
                <a:rPr lang="en-US" dirty="0">
                  <a:solidFill>
                    <a:srgbClr val="009CDE"/>
                  </a:solidFill>
                  <a:latin typeface="Atkinson Hyperlegible" pitchFamily="2" charset="0"/>
                  <a:ea typeface="Open Sans"/>
                  <a:cs typeface="Open Sans"/>
                </a:rPr>
                <a:t> </a:t>
              </a:r>
            </a:p>
            <a:p>
              <a:pPr algn="r">
                <a:spcBef>
                  <a:spcPts val="0"/>
                </a:spcBef>
                <a:spcAft>
                  <a:spcPts val="0"/>
                </a:spcAft>
                <a:buClr>
                  <a:srgbClr val="000000"/>
                </a:buClr>
              </a:pPr>
              <a:r>
                <a:rPr lang="en-US" dirty="0">
                  <a:solidFill>
                    <a:srgbClr val="212121"/>
                  </a:solidFill>
                  <a:latin typeface="Atkinson Hyperlegible" pitchFamily="2" charset="0"/>
                  <a:ea typeface="Open Sans"/>
                  <a:cs typeface="Open Sans"/>
                </a:rPr>
                <a:t>(supply, storage, quality, conservation)</a:t>
              </a:r>
            </a:p>
          </p:txBody>
        </p:sp>
        <p:sp>
          <p:nvSpPr>
            <p:cNvPr id="485" name="Rectangle 484">
              <a:extLst>
                <a:ext uri="{FF2B5EF4-FFF2-40B4-BE49-F238E27FC236}">
                  <a16:creationId xmlns:a16="http://schemas.microsoft.com/office/drawing/2014/main" id="{E4258A66-CF70-4225-9B88-39FCCEAA046A}"/>
                </a:ext>
              </a:extLst>
            </p:cNvPr>
            <p:cNvSpPr/>
            <p:nvPr/>
          </p:nvSpPr>
          <p:spPr>
            <a:xfrm>
              <a:off x="2400031" y="2479747"/>
              <a:ext cx="1068160" cy="34018"/>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grpSp>
        <p:nvGrpSpPr>
          <p:cNvPr id="16" name="Group 15">
            <a:extLst>
              <a:ext uri="{FF2B5EF4-FFF2-40B4-BE49-F238E27FC236}">
                <a16:creationId xmlns:a16="http://schemas.microsoft.com/office/drawing/2014/main" id="{E839D505-F2F4-4F3D-A7FC-72E60BF17C6F}"/>
              </a:ext>
            </a:extLst>
          </p:cNvPr>
          <p:cNvGrpSpPr/>
          <p:nvPr/>
        </p:nvGrpSpPr>
        <p:grpSpPr>
          <a:xfrm>
            <a:off x="3975320" y="5267205"/>
            <a:ext cx="3845883" cy="700760"/>
            <a:chOff x="3975320" y="5267205"/>
            <a:chExt cx="3845883" cy="700760"/>
          </a:xfrm>
        </p:grpSpPr>
        <p:sp>
          <p:nvSpPr>
            <p:cNvPr id="470" name="TextBox 32">
              <a:extLst>
                <a:ext uri="{FF2B5EF4-FFF2-40B4-BE49-F238E27FC236}">
                  <a16:creationId xmlns:a16="http://schemas.microsoft.com/office/drawing/2014/main" id="{6FFB237F-446D-4903-9B6A-367B36829862}"/>
                </a:ext>
              </a:extLst>
            </p:cNvPr>
            <p:cNvSpPr txBox="1"/>
            <p:nvPr/>
          </p:nvSpPr>
          <p:spPr>
            <a:xfrm>
              <a:off x="3975320" y="5267205"/>
              <a:ext cx="3845883" cy="646331"/>
            </a:xfrm>
            <a:prstGeom prst="rect">
              <a:avLst/>
            </a:prstGeom>
            <a:noFill/>
          </p:spPr>
          <p:txBody>
            <a:bodyPr wrap="square" lIns="91440" tIns="45720" rIns="91440" bIns="45720" numCol="1"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spcBef>
                  <a:spcPts val="0"/>
                </a:spcBef>
                <a:spcAft>
                  <a:spcPts val="0"/>
                </a:spcAft>
                <a:buClr>
                  <a:srgbClr val="000000"/>
                </a:buClr>
              </a:pPr>
              <a:r>
                <a:rPr lang="en-US" b="1" dirty="0">
                  <a:solidFill>
                    <a:srgbClr val="7030A0"/>
                  </a:solidFill>
                  <a:latin typeface="Atkinson Hyperlegible" pitchFamily="2" charset="0"/>
                  <a:ea typeface="Open Sans"/>
                  <a:cs typeface="Open Sans"/>
                </a:rPr>
                <a:t>HAND HYGIENE </a:t>
              </a:r>
            </a:p>
            <a:p>
              <a:pPr algn="ctr">
                <a:spcBef>
                  <a:spcPts val="0"/>
                </a:spcBef>
                <a:spcAft>
                  <a:spcPts val="0"/>
                </a:spcAft>
                <a:buClr>
                  <a:srgbClr val="000000"/>
                </a:buClr>
              </a:pPr>
              <a:r>
                <a:rPr lang="en-US" dirty="0">
                  <a:solidFill>
                    <a:srgbClr val="212121"/>
                  </a:solidFill>
                  <a:latin typeface="Atkinson Hyperlegible" pitchFamily="2" charset="0"/>
                  <a:ea typeface="Open Sans"/>
                  <a:cs typeface="Open Sans"/>
                </a:rPr>
                <a:t>(infrastructure, compliance, training)</a:t>
              </a:r>
            </a:p>
          </p:txBody>
        </p:sp>
        <p:sp>
          <p:nvSpPr>
            <p:cNvPr id="486" name="Rectangle 485">
              <a:extLst>
                <a:ext uri="{FF2B5EF4-FFF2-40B4-BE49-F238E27FC236}">
                  <a16:creationId xmlns:a16="http://schemas.microsoft.com/office/drawing/2014/main" id="{E35791BA-BEE9-4CB3-B3A2-4B15044F4FB7}"/>
                </a:ext>
              </a:extLst>
            </p:cNvPr>
            <p:cNvSpPr/>
            <p:nvPr/>
          </p:nvSpPr>
          <p:spPr>
            <a:xfrm>
              <a:off x="5364181" y="5933947"/>
              <a:ext cx="1068160" cy="3401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grpSp>
        <p:nvGrpSpPr>
          <p:cNvPr id="24" name="Group 23">
            <a:extLst>
              <a:ext uri="{FF2B5EF4-FFF2-40B4-BE49-F238E27FC236}">
                <a16:creationId xmlns:a16="http://schemas.microsoft.com/office/drawing/2014/main" id="{7F9F1B44-5897-4307-8BEA-CA5DBC4E0432}"/>
              </a:ext>
            </a:extLst>
          </p:cNvPr>
          <p:cNvGrpSpPr/>
          <p:nvPr/>
        </p:nvGrpSpPr>
        <p:grpSpPr>
          <a:xfrm>
            <a:off x="8166986" y="1536365"/>
            <a:ext cx="3493667" cy="942277"/>
            <a:chOff x="8166986" y="1536365"/>
            <a:chExt cx="3493667" cy="942277"/>
          </a:xfrm>
        </p:grpSpPr>
        <p:sp>
          <p:nvSpPr>
            <p:cNvPr id="473" name="TextBox 32">
              <a:extLst>
                <a:ext uri="{FF2B5EF4-FFF2-40B4-BE49-F238E27FC236}">
                  <a16:creationId xmlns:a16="http://schemas.microsoft.com/office/drawing/2014/main" id="{1A8DBAE9-64D2-44BD-BA8D-714E099386A9}"/>
                </a:ext>
              </a:extLst>
            </p:cNvPr>
            <p:cNvSpPr txBox="1"/>
            <p:nvPr/>
          </p:nvSpPr>
          <p:spPr>
            <a:xfrm>
              <a:off x="8166986" y="1536365"/>
              <a:ext cx="3493667" cy="923330"/>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ts val="0"/>
                </a:spcBef>
                <a:spcAft>
                  <a:spcPts val="0"/>
                </a:spcAft>
                <a:buClr>
                  <a:srgbClr val="000000"/>
                </a:buClr>
              </a:pPr>
              <a:r>
                <a:rPr lang="en-US" b="1" dirty="0">
                  <a:solidFill>
                    <a:srgbClr val="7F7F7F"/>
                  </a:solidFill>
                  <a:latin typeface="Atkinson Hyperlegible" pitchFamily="2" charset="0"/>
                  <a:ea typeface="Open Sans"/>
                  <a:cs typeface="Open Sans"/>
                </a:rPr>
                <a:t>MANAGEMENT &amp; WORKFORCE </a:t>
              </a:r>
            </a:p>
            <a:p>
              <a:pPr>
                <a:spcBef>
                  <a:spcPts val="0"/>
                </a:spcBef>
                <a:spcAft>
                  <a:spcPts val="0"/>
                </a:spcAft>
                <a:buClr>
                  <a:srgbClr val="000000"/>
                </a:buClr>
              </a:pPr>
              <a:r>
                <a:rPr lang="en-US" dirty="0">
                  <a:solidFill>
                    <a:srgbClr val="212121"/>
                  </a:solidFill>
                  <a:latin typeface="Atkinson Hyperlegible" pitchFamily="2" charset="0"/>
                  <a:ea typeface="Open Sans"/>
                  <a:cs typeface="Open Sans"/>
                </a:rPr>
                <a:t>(training, occupational health, protocols)</a:t>
              </a:r>
            </a:p>
          </p:txBody>
        </p:sp>
        <p:sp>
          <p:nvSpPr>
            <p:cNvPr id="492" name="Rectangle 491">
              <a:extLst>
                <a:ext uri="{FF2B5EF4-FFF2-40B4-BE49-F238E27FC236}">
                  <a16:creationId xmlns:a16="http://schemas.microsoft.com/office/drawing/2014/main" id="{9008DCD9-28E3-4F21-A28D-C662CE11D371}"/>
                </a:ext>
              </a:extLst>
            </p:cNvPr>
            <p:cNvSpPr/>
            <p:nvPr/>
          </p:nvSpPr>
          <p:spPr>
            <a:xfrm>
              <a:off x="8254077" y="2444624"/>
              <a:ext cx="1068160" cy="3401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grpSp>
        <p:nvGrpSpPr>
          <p:cNvPr id="21" name="Group 20">
            <a:extLst>
              <a:ext uri="{FF2B5EF4-FFF2-40B4-BE49-F238E27FC236}">
                <a16:creationId xmlns:a16="http://schemas.microsoft.com/office/drawing/2014/main" id="{3A346D27-8800-4E0F-9E15-BAE83D844D6F}"/>
              </a:ext>
            </a:extLst>
          </p:cNvPr>
          <p:cNvGrpSpPr/>
          <p:nvPr/>
        </p:nvGrpSpPr>
        <p:grpSpPr>
          <a:xfrm>
            <a:off x="8248600" y="2755048"/>
            <a:ext cx="3102322" cy="975433"/>
            <a:chOff x="8248600" y="2755048"/>
            <a:chExt cx="3102322" cy="975433"/>
          </a:xfrm>
        </p:grpSpPr>
        <p:sp>
          <p:nvSpPr>
            <p:cNvPr id="472" name="TextBox 32">
              <a:extLst>
                <a:ext uri="{FF2B5EF4-FFF2-40B4-BE49-F238E27FC236}">
                  <a16:creationId xmlns:a16="http://schemas.microsoft.com/office/drawing/2014/main" id="{627C1592-301E-44B5-AA63-1D94253385EC}"/>
                </a:ext>
              </a:extLst>
            </p:cNvPr>
            <p:cNvSpPr txBox="1"/>
            <p:nvPr/>
          </p:nvSpPr>
          <p:spPr>
            <a:xfrm>
              <a:off x="8248600" y="2755048"/>
              <a:ext cx="3102322" cy="923330"/>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ts val="0"/>
                </a:spcBef>
                <a:spcAft>
                  <a:spcPts val="0"/>
                </a:spcAft>
                <a:buClr>
                  <a:srgbClr val="000000"/>
                </a:buClr>
              </a:pPr>
              <a:r>
                <a:rPr lang="en-US" b="1" dirty="0">
                  <a:solidFill>
                    <a:srgbClr val="FFC000"/>
                  </a:solidFill>
                  <a:latin typeface="Atkinson Hyperlegible" pitchFamily="2" charset="0"/>
                  <a:ea typeface="Open Sans"/>
                  <a:cs typeface="Open Sans"/>
                </a:rPr>
                <a:t>ENERGY &amp; ENVIRONMENT</a:t>
              </a:r>
            </a:p>
            <a:p>
              <a:pPr>
                <a:spcBef>
                  <a:spcPts val="0"/>
                </a:spcBef>
                <a:spcAft>
                  <a:spcPts val="0"/>
                </a:spcAft>
                <a:buClr>
                  <a:srgbClr val="000000"/>
                </a:buClr>
              </a:pPr>
              <a:r>
                <a:rPr lang="en-US" dirty="0">
                  <a:solidFill>
                    <a:srgbClr val="212121"/>
                  </a:solidFill>
                  <a:latin typeface="Atkinson Hyperlegible" pitchFamily="2" charset="0"/>
                  <a:ea typeface="Open Sans"/>
                  <a:cs typeface="Open Sans"/>
                </a:rPr>
                <a:t>(lighting, pumping, heating, ventilation)</a:t>
              </a:r>
            </a:p>
          </p:txBody>
        </p:sp>
        <p:sp>
          <p:nvSpPr>
            <p:cNvPr id="509" name="Rectangle 508">
              <a:extLst>
                <a:ext uri="{FF2B5EF4-FFF2-40B4-BE49-F238E27FC236}">
                  <a16:creationId xmlns:a16="http://schemas.microsoft.com/office/drawing/2014/main" id="{03177BFE-F87F-4486-96DB-5566AAB09C9D}"/>
                </a:ext>
              </a:extLst>
            </p:cNvPr>
            <p:cNvSpPr/>
            <p:nvPr/>
          </p:nvSpPr>
          <p:spPr>
            <a:xfrm>
              <a:off x="8335690" y="3696463"/>
              <a:ext cx="1068160" cy="3401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grpSp>
        <p:nvGrpSpPr>
          <p:cNvPr id="18" name="Group 17">
            <a:extLst>
              <a:ext uri="{FF2B5EF4-FFF2-40B4-BE49-F238E27FC236}">
                <a16:creationId xmlns:a16="http://schemas.microsoft.com/office/drawing/2014/main" id="{6DB04F42-631A-4B9F-A6D6-D1BE97884A21}"/>
              </a:ext>
            </a:extLst>
          </p:cNvPr>
          <p:cNvGrpSpPr/>
          <p:nvPr/>
        </p:nvGrpSpPr>
        <p:grpSpPr>
          <a:xfrm>
            <a:off x="7706325" y="4017693"/>
            <a:ext cx="3998508" cy="726823"/>
            <a:chOff x="7706325" y="4017693"/>
            <a:chExt cx="3998508" cy="726823"/>
          </a:xfrm>
        </p:grpSpPr>
        <p:sp>
          <p:nvSpPr>
            <p:cNvPr id="471" name="TextBox 32">
              <a:extLst>
                <a:ext uri="{FF2B5EF4-FFF2-40B4-BE49-F238E27FC236}">
                  <a16:creationId xmlns:a16="http://schemas.microsoft.com/office/drawing/2014/main" id="{A80E03D4-5534-4E58-A872-07DCBCF00D18}"/>
                </a:ext>
              </a:extLst>
            </p:cNvPr>
            <p:cNvSpPr txBox="1"/>
            <p:nvPr/>
          </p:nvSpPr>
          <p:spPr>
            <a:xfrm>
              <a:off x="7706325" y="4017693"/>
              <a:ext cx="3998508" cy="646331"/>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ts val="0"/>
                </a:spcBef>
                <a:spcAft>
                  <a:spcPts val="0"/>
                </a:spcAft>
                <a:buClr>
                  <a:srgbClr val="000000"/>
                </a:buClr>
              </a:pPr>
              <a:r>
                <a:rPr lang="en-US" b="1" dirty="0">
                  <a:solidFill>
                    <a:srgbClr val="FF00FF"/>
                  </a:solidFill>
                  <a:latin typeface="Atkinson Hyperlegible" pitchFamily="2" charset="0"/>
                  <a:ea typeface="Open Sans"/>
                  <a:cs typeface="Open Sans"/>
                </a:rPr>
                <a:t>ENVIRONMENTAL CLEANING</a:t>
              </a:r>
            </a:p>
            <a:p>
              <a:pPr>
                <a:spcBef>
                  <a:spcPts val="0"/>
                </a:spcBef>
                <a:spcAft>
                  <a:spcPts val="0"/>
                </a:spcAft>
                <a:buClr>
                  <a:srgbClr val="000000"/>
                </a:buClr>
              </a:pPr>
              <a:r>
                <a:rPr lang="en-US" dirty="0">
                  <a:solidFill>
                    <a:srgbClr val="212121"/>
                  </a:solidFill>
                  <a:latin typeface="Atkinson Hyperlegible" pitchFamily="2" charset="0"/>
                  <a:ea typeface="Open Sans"/>
                  <a:cs typeface="Open Sans"/>
                </a:rPr>
                <a:t>(staff, protocols, equipment, training)</a:t>
              </a:r>
            </a:p>
          </p:txBody>
        </p:sp>
        <p:sp>
          <p:nvSpPr>
            <p:cNvPr id="510" name="Rectangle 509">
              <a:extLst>
                <a:ext uri="{FF2B5EF4-FFF2-40B4-BE49-F238E27FC236}">
                  <a16:creationId xmlns:a16="http://schemas.microsoft.com/office/drawing/2014/main" id="{D5F965D1-51CD-4782-A146-FEC0157B2B34}"/>
                </a:ext>
              </a:extLst>
            </p:cNvPr>
            <p:cNvSpPr/>
            <p:nvPr/>
          </p:nvSpPr>
          <p:spPr>
            <a:xfrm>
              <a:off x="7802124" y="4710498"/>
              <a:ext cx="1068160" cy="34018"/>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grpSp>
        <p:nvGrpSpPr>
          <p:cNvPr id="15" name="Group 14">
            <a:extLst>
              <a:ext uri="{FF2B5EF4-FFF2-40B4-BE49-F238E27FC236}">
                <a16:creationId xmlns:a16="http://schemas.microsoft.com/office/drawing/2014/main" id="{250C1AA0-2D4F-4328-9320-39080727D073}"/>
              </a:ext>
            </a:extLst>
          </p:cNvPr>
          <p:cNvGrpSpPr/>
          <p:nvPr/>
        </p:nvGrpSpPr>
        <p:grpSpPr>
          <a:xfrm>
            <a:off x="5379620" y="3931251"/>
            <a:ext cx="1033859" cy="1271602"/>
            <a:chOff x="5379620" y="3931251"/>
            <a:chExt cx="1033859" cy="1271602"/>
          </a:xfrm>
        </p:grpSpPr>
        <p:pic>
          <p:nvPicPr>
            <p:cNvPr id="446" name="Graphic 445">
              <a:extLst>
                <a:ext uri="{FF2B5EF4-FFF2-40B4-BE49-F238E27FC236}">
                  <a16:creationId xmlns:a16="http://schemas.microsoft.com/office/drawing/2014/main" id="{57D716B5-7A96-4626-B2F5-DD9ED4FA62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794191" y="4083729"/>
              <a:ext cx="197892" cy="98948"/>
            </a:xfrm>
            <a:prstGeom prst="rect">
              <a:avLst/>
            </a:prstGeom>
          </p:spPr>
        </p:pic>
        <p:cxnSp>
          <p:nvCxnSpPr>
            <p:cNvPr id="481" name="Straight Connector 480">
              <a:extLst>
                <a:ext uri="{FF2B5EF4-FFF2-40B4-BE49-F238E27FC236}">
                  <a16:creationId xmlns:a16="http://schemas.microsoft.com/office/drawing/2014/main" id="{4CD8ADAA-6B61-476C-B7DB-844125F9D43D}"/>
                </a:ext>
              </a:extLst>
            </p:cNvPr>
            <p:cNvCxnSpPr>
              <a:cxnSpLocks/>
            </p:cNvCxnSpPr>
            <p:nvPr/>
          </p:nvCxnSpPr>
          <p:spPr>
            <a:xfrm flipH="1" flipV="1">
              <a:off x="5888549" y="3931251"/>
              <a:ext cx="0" cy="152478"/>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47" name="Oval 446">
              <a:extLst>
                <a:ext uri="{FF2B5EF4-FFF2-40B4-BE49-F238E27FC236}">
                  <a16:creationId xmlns:a16="http://schemas.microsoft.com/office/drawing/2014/main" id="{507C1E1F-838D-4784-AD12-7F1BFDE198B3}"/>
                </a:ext>
              </a:extLst>
            </p:cNvPr>
            <p:cNvSpPr/>
            <p:nvPr/>
          </p:nvSpPr>
          <p:spPr>
            <a:xfrm rot="10800000">
              <a:off x="5379620" y="4168994"/>
              <a:ext cx="1033859" cy="103385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448" name="Oval 447">
              <a:extLst>
                <a:ext uri="{FF2B5EF4-FFF2-40B4-BE49-F238E27FC236}">
                  <a16:creationId xmlns:a16="http://schemas.microsoft.com/office/drawing/2014/main" id="{73AABE6E-EEF4-423F-928D-98251DE97F65}"/>
                </a:ext>
              </a:extLst>
            </p:cNvPr>
            <p:cNvSpPr/>
            <p:nvPr/>
          </p:nvSpPr>
          <p:spPr>
            <a:xfrm rot="10800000">
              <a:off x="5445243" y="4238329"/>
              <a:ext cx="887003" cy="887003"/>
            </a:xfrm>
            <a:prstGeom prst="ellipse">
              <a:avLst/>
            </a:prstGeom>
            <a:solidFill>
              <a:srgbClr val="7030A0">
                <a:alpha val="1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nvGrpSpPr>
            <p:cNvPr id="567" name="Group 566">
              <a:extLst>
                <a:ext uri="{FF2B5EF4-FFF2-40B4-BE49-F238E27FC236}">
                  <a16:creationId xmlns:a16="http://schemas.microsoft.com/office/drawing/2014/main" id="{FC1FFE38-CABA-4C9E-9294-CBEB07E0B62B}"/>
                </a:ext>
              </a:extLst>
            </p:cNvPr>
            <p:cNvGrpSpPr/>
            <p:nvPr/>
          </p:nvGrpSpPr>
          <p:grpSpPr>
            <a:xfrm>
              <a:off x="5718504" y="4458628"/>
              <a:ext cx="340480" cy="446405"/>
              <a:chOff x="5741427" y="2150339"/>
              <a:chExt cx="418798" cy="549088"/>
            </a:xfrm>
            <a:solidFill>
              <a:srgbClr val="7030A0"/>
            </a:solidFill>
          </p:grpSpPr>
          <p:sp>
            <p:nvSpPr>
              <p:cNvPr id="568" name="Freeform 135">
                <a:extLst>
                  <a:ext uri="{FF2B5EF4-FFF2-40B4-BE49-F238E27FC236}">
                    <a16:creationId xmlns:a16="http://schemas.microsoft.com/office/drawing/2014/main" id="{0E75344A-F2B4-420C-B29A-50CCBFB1E0B1}"/>
                  </a:ext>
                </a:extLst>
              </p:cNvPr>
              <p:cNvSpPr>
                <a:spLocks/>
              </p:cNvSpPr>
              <p:nvPr/>
            </p:nvSpPr>
            <p:spPr bwMode="auto">
              <a:xfrm>
                <a:off x="5741427" y="2271415"/>
                <a:ext cx="418798" cy="428012"/>
              </a:xfrm>
              <a:custGeom>
                <a:avLst/>
                <a:gdLst>
                  <a:gd name="T0" fmla="*/ 24750 w 25100"/>
                  <a:gd name="T1" fmla="*/ 11008 h 25652"/>
                  <a:gd name="T2" fmla="*/ 24941 w 25100"/>
                  <a:gd name="T3" fmla="*/ 10675 h 25652"/>
                  <a:gd name="T4" fmla="*/ 24942 w 25100"/>
                  <a:gd name="T5" fmla="*/ 10674 h 25652"/>
                  <a:gd name="T6" fmla="*/ 25056 w 25100"/>
                  <a:gd name="T7" fmla="*/ 10269 h 25652"/>
                  <a:gd name="T8" fmla="*/ 24599 w 25100"/>
                  <a:gd name="T9" fmla="*/ 9212 h 25652"/>
                  <a:gd name="T10" fmla="*/ 24489 w 25100"/>
                  <a:gd name="T11" fmla="*/ 9129 h 25652"/>
                  <a:gd name="T12" fmla="*/ 23687 w 25100"/>
                  <a:gd name="T13" fmla="*/ 8859 h 25652"/>
                  <a:gd name="T14" fmla="*/ 22639 w 25100"/>
                  <a:gd name="T15" fmla="*/ 9364 h 25652"/>
                  <a:gd name="T16" fmla="*/ 18735 w 25100"/>
                  <a:gd name="T17" fmla="*/ 14495 h 25652"/>
                  <a:gd name="T18" fmla="*/ 18284 w 25100"/>
                  <a:gd name="T19" fmla="*/ 14557 h 25652"/>
                  <a:gd name="T20" fmla="*/ 18222 w 25100"/>
                  <a:gd name="T21" fmla="*/ 14105 h 25652"/>
                  <a:gd name="T22" fmla="*/ 23741 w 25100"/>
                  <a:gd name="T23" fmla="*/ 6851 h 25652"/>
                  <a:gd name="T24" fmla="*/ 23487 w 25100"/>
                  <a:gd name="T25" fmla="*/ 4989 h 25652"/>
                  <a:gd name="T26" fmla="*/ 23378 w 25100"/>
                  <a:gd name="T27" fmla="*/ 4907 h 25652"/>
                  <a:gd name="T28" fmla="*/ 22575 w 25100"/>
                  <a:gd name="T29" fmla="*/ 4636 h 25652"/>
                  <a:gd name="T30" fmla="*/ 22321 w 25100"/>
                  <a:gd name="T31" fmla="*/ 4662 h 25652"/>
                  <a:gd name="T32" fmla="*/ 21754 w 25100"/>
                  <a:gd name="T33" fmla="*/ 4918 h 25652"/>
                  <a:gd name="T34" fmla="*/ 21515 w 25100"/>
                  <a:gd name="T35" fmla="*/ 5159 h 25652"/>
                  <a:gd name="T36" fmla="*/ 16365 w 25100"/>
                  <a:gd name="T37" fmla="*/ 11929 h 25652"/>
                  <a:gd name="T38" fmla="*/ 15913 w 25100"/>
                  <a:gd name="T39" fmla="*/ 11990 h 25652"/>
                  <a:gd name="T40" fmla="*/ 15852 w 25100"/>
                  <a:gd name="T41" fmla="*/ 11539 h 25652"/>
                  <a:gd name="T42" fmla="*/ 22367 w 25100"/>
                  <a:gd name="T43" fmla="*/ 2974 h 25652"/>
                  <a:gd name="T44" fmla="*/ 22624 w 25100"/>
                  <a:gd name="T45" fmla="*/ 1990 h 25652"/>
                  <a:gd name="T46" fmla="*/ 22114 w 25100"/>
                  <a:gd name="T47" fmla="*/ 1112 h 25652"/>
                  <a:gd name="T48" fmla="*/ 22004 w 25100"/>
                  <a:gd name="T49" fmla="*/ 1028 h 25652"/>
                  <a:gd name="T50" fmla="*/ 22002 w 25100"/>
                  <a:gd name="T51" fmla="*/ 1027 h 25652"/>
                  <a:gd name="T52" fmla="*/ 21661 w 25100"/>
                  <a:gd name="T53" fmla="*/ 826 h 25652"/>
                  <a:gd name="T54" fmla="*/ 21135 w 25100"/>
                  <a:gd name="T55" fmla="*/ 710 h 25652"/>
                  <a:gd name="T56" fmla="*/ 20326 w 25100"/>
                  <a:gd name="T57" fmla="*/ 1074 h 25652"/>
                  <a:gd name="T58" fmla="*/ 20141 w 25100"/>
                  <a:gd name="T59" fmla="*/ 1282 h 25652"/>
                  <a:gd name="T60" fmla="*/ 13594 w 25100"/>
                  <a:gd name="T61" fmla="*/ 9891 h 25652"/>
                  <a:gd name="T62" fmla="*/ 13142 w 25100"/>
                  <a:gd name="T63" fmla="*/ 9952 h 25652"/>
                  <a:gd name="T64" fmla="*/ 13081 w 25100"/>
                  <a:gd name="T65" fmla="*/ 9501 h 25652"/>
                  <a:gd name="T66" fmla="*/ 18609 w 25100"/>
                  <a:gd name="T67" fmla="*/ 2200 h 25652"/>
                  <a:gd name="T68" fmla="*/ 18805 w 25100"/>
                  <a:gd name="T69" fmla="*/ 1759 h 25652"/>
                  <a:gd name="T70" fmla="*/ 18368 w 25100"/>
                  <a:gd name="T71" fmla="*/ 354 h 25652"/>
                  <a:gd name="T72" fmla="*/ 18258 w 25100"/>
                  <a:gd name="T73" fmla="*/ 268 h 25652"/>
                  <a:gd name="T74" fmla="*/ 17457 w 25100"/>
                  <a:gd name="T75" fmla="*/ 0 h 25652"/>
                  <a:gd name="T76" fmla="*/ 16395 w 25100"/>
                  <a:gd name="T77" fmla="*/ 523 h 25652"/>
                  <a:gd name="T78" fmla="*/ 5616 w 25100"/>
                  <a:gd name="T79" fmla="*/ 14662 h 25652"/>
                  <a:gd name="T80" fmla="*/ 5297 w 25100"/>
                  <a:gd name="T81" fmla="*/ 14783 h 25652"/>
                  <a:gd name="T82" fmla="*/ 5048 w 25100"/>
                  <a:gd name="T83" fmla="*/ 14550 h 25652"/>
                  <a:gd name="T84" fmla="*/ 3236 w 25100"/>
                  <a:gd name="T85" fmla="*/ 7782 h 25652"/>
                  <a:gd name="T86" fmla="*/ 3041 w 25100"/>
                  <a:gd name="T87" fmla="*/ 7225 h 25652"/>
                  <a:gd name="T88" fmla="*/ 1717 w 25100"/>
                  <a:gd name="T89" fmla="*/ 6316 h 25652"/>
                  <a:gd name="T90" fmla="*/ 1336 w 25100"/>
                  <a:gd name="T91" fmla="*/ 6347 h 25652"/>
                  <a:gd name="T92" fmla="*/ 12 w 25100"/>
                  <a:gd name="T93" fmla="*/ 8267 h 25652"/>
                  <a:gd name="T94" fmla="*/ 1097 w 25100"/>
                  <a:gd name="T95" fmla="*/ 15428 h 25652"/>
                  <a:gd name="T96" fmla="*/ 1143 w 25100"/>
                  <a:gd name="T97" fmla="*/ 15643 h 25652"/>
                  <a:gd name="T98" fmla="*/ 6213 w 25100"/>
                  <a:gd name="T99" fmla="*/ 24186 h 25652"/>
                  <a:gd name="T100" fmla="*/ 10243 w 25100"/>
                  <a:gd name="T101" fmla="*/ 25652 h 25652"/>
                  <a:gd name="T102" fmla="*/ 14339 w 25100"/>
                  <a:gd name="T103" fmla="*/ 24177 h 25652"/>
                  <a:gd name="T104" fmla="*/ 17912 w 25100"/>
                  <a:gd name="T105" fmla="*/ 20386 h 25652"/>
                  <a:gd name="T106" fmla="*/ 24750 w 25100"/>
                  <a:gd name="T107" fmla="*/ 11008 h 25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100" h="25652">
                    <a:moveTo>
                      <a:pt x="24750" y="11008"/>
                    </a:moveTo>
                    <a:cubicBezTo>
                      <a:pt x="24832" y="10900"/>
                      <a:pt x="24891" y="10788"/>
                      <a:pt x="24941" y="10675"/>
                    </a:cubicBezTo>
                    <a:cubicBezTo>
                      <a:pt x="24941" y="10675"/>
                      <a:pt x="24942" y="10675"/>
                      <a:pt x="24942" y="10674"/>
                    </a:cubicBezTo>
                    <a:cubicBezTo>
                      <a:pt x="25000" y="10540"/>
                      <a:pt x="25042" y="10404"/>
                      <a:pt x="25056" y="10269"/>
                    </a:cubicBezTo>
                    <a:cubicBezTo>
                      <a:pt x="25100" y="9863"/>
                      <a:pt x="24944" y="9474"/>
                      <a:pt x="24599" y="9212"/>
                    </a:cubicBezTo>
                    <a:lnTo>
                      <a:pt x="24489" y="9129"/>
                    </a:lnTo>
                    <a:cubicBezTo>
                      <a:pt x="24257" y="8952"/>
                      <a:pt x="23979" y="8859"/>
                      <a:pt x="23687" y="8859"/>
                    </a:cubicBezTo>
                    <a:cubicBezTo>
                      <a:pt x="23274" y="8859"/>
                      <a:pt x="22892" y="9043"/>
                      <a:pt x="22639" y="9364"/>
                    </a:cubicBezTo>
                    <a:lnTo>
                      <a:pt x="18735" y="14495"/>
                    </a:lnTo>
                    <a:cubicBezTo>
                      <a:pt x="18627" y="14637"/>
                      <a:pt x="18425" y="14665"/>
                      <a:pt x="18284" y="14557"/>
                    </a:cubicBezTo>
                    <a:cubicBezTo>
                      <a:pt x="18142" y="14449"/>
                      <a:pt x="18115" y="14247"/>
                      <a:pt x="18222" y="14105"/>
                    </a:cubicBezTo>
                    <a:lnTo>
                      <a:pt x="23741" y="6851"/>
                    </a:lnTo>
                    <a:cubicBezTo>
                      <a:pt x="24184" y="6268"/>
                      <a:pt x="24070" y="5433"/>
                      <a:pt x="23487" y="4989"/>
                    </a:cubicBezTo>
                    <a:lnTo>
                      <a:pt x="23378" y="4907"/>
                    </a:lnTo>
                    <a:cubicBezTo>
                      <a:pt x="23145" y="4730"/>
                      <a:pt x="22868" y="4636"/>
                      <a:pt x="22575" y="4636"/>
                    </a:cubicBezTo>
                    <a:cubicBezTo>
                      <a:pt x="22488" y="4636"/>
                      <a:pt x="22404" y="4646"/>
                      <a:pt x="22321" y="4662"/>
                    </a:cubicBezTo>
                    <a:cubicBezTo>
                      <a:pt x="22112" y="4701"/>
                      <a:pt x="21919" y="4789"/>
                      <a:pt x="21754" y="4918"/>
                    </a:cubicBezTo>
                    <a:cubicBezTo>
                      <a:pt x="21666" y="4987"/>
                      <a:pt x="21585" y="5067"/>
                      <a:pt x="21515" y="5159"/>
                    </a:cubicBezTo>
                    <a:lnTo>
                      <a:pt x="16365" y="11929"/>
                    </a:lnTo>
                    <a:cubicBezTo>
                      <a:pt x="16257" y="12070"/>
                      <a:pt x="16055" y="12098"/>
                      <a:pt x="15913" y="11990"/>
                    </a:cubicBezTo>
                    <a:cubicBezTo>
                      <a:pt x="15772" y="11883"/>
                      <a:pt x="15744" y="11680"/>
                      <a:pt x="15852" y="11539"/>
                    </a:cubicBezTo>
                    <a:lnTo>
                      <a:pt x="22367" y="2974"/>
                    </a:lnTo>
                    <a:cubicBezTo>
                      <a:pt x="22581" y="2693"/>
                      <a:pt x="22672" y="2343"/>
                      <a:pt x="22624" y="1990"/>
                    </a:cubicBezTo>
                    <a:cubicBezTo>
                      <a:pt x="22576" y="1637"/>
                      <a:pt x="22395" y="1326"/>
                      <a:pt x="22114" y="1112"/>
                    </a:cubicBezTo>
                    <a:lnTo>
                      <a:pt x="22004" y="1028"/>
                    </a:lnTo>
                    <a:cubicBezTo>
                      <a:pt x="22003" y="1028"/>
                      <a:pt x="22002" y="1027"/>
                      <a:pt x="22002" y="1027"/>
                    </a:cubicBezTo>
                    <a:cubicBezTo>
                      <a:pt x="21888" y="941"/>
                      <a:pt x="21774" y="878"/>
                      <a:pt x="21661" y="826"/>
                    </a:cubicBezTo>
                    <a:cubicBezTo>
                      <a:pt x="21484" y="746"/>
                      <a:pt x="21308" y="707"/>
                      <a:pt x="21135" y="710"/>
                    </a:cubicBezTo>
                    <a:cubicBezTo>
                      <a:pt x="20848" y="715"/>
                      <a:pt x="20573" y="832"/>
                      <a:pt x="20326" y="1074"/>
                    </a:cubicBezTo>
                    <a:cubicBezTo>
                      <a:pt x="20263" y="1136"/>
                      <a:pt x="20201" y="1204"/>
                      <a:pt x="20141" y="1282"/>
                    </a:cubicBezTo>
                    <a:lnTo>
                      <a:pt x="13594" y="9891"/>
                    </a:lnTo>
                    <a:cubicBezTo>
                      <a:pt x="13486" y="10032"/>
                      <a:pt x="13284" y="10060"/>
                      <a:pt x="13142" y="9952"/>
                    </a:cubicBezTo>
                    <a:cubicBezTo>
                      <a:pt x="13001" y="9845"/>
                      <a:pt x="12973" y="9642"/>
                      <a:pt x="13081" y="9501"/>
                    </a:cubicBezTo>
                    <a:cubicBezTo>
                      <a:pt x="13081" y="9501"/>
                      <a:pt x="18577" y="2255"/>
                      <a:pt x="18609" y="2200"/>
                    </a:cubicBezTo>
                    <a:cubicBezTo>
                      <a:pt x="18697" y="2055"/>
                      <a:pt x="18763" y="1907"/>
                      <a:pt x="18805" y="1759"/>
                    </a:cubicBezTo>
                    <a:cubicBezTo>
                      <a:pt x="18956" y="1219"/>
                      <a:pt x="18810" y="689"/>
                      <a:pt x="18368" y="354"/>
                    </a:cubicBezTo>
                    <a:lnTo>
                      <a:pt x="18258" y="268"/>
                    </a:lnTo>
                    <a:cubicBezTo>
                      <a:pt x="18027" y="94"/>
                      <a:pt x="17750" y="0"/>
                      <a:pt x="17457" y="0"/>
                    </a:cubicBezTo>
                    <a:cubicBezTo>
                      <a:pt x="17036" y="0"/>
                      <a:pt x="16649" y="191"/>
                      <a:pt x="16395" y="523"/>
                    </a:cubicBezTo>
                    <a:lnTo>
                      <a:pt x="5616" y="14662"/>
                    </a:lnTo>
                    <a:cubicBezTo>
                      <a:pt x="5541" y="14760"/>
                      <a:pt x="5418" y="14807"/>
                      <a:pt x="5297" y="14783"/>
                    </a:cubicBezTo>
                    <a:cubicBezTo>
                      <a:pt x="5177" y="14759"/>
                      <a:pt x="5080" y="14669"/>
                      <a:pt x="5048" y="14550"/>
                    </a:cubicBezTo>
                    <a:cubicBezTo>
                      <a:pt x="5048" y="14550"/>
                      <a:pt x="3242" y="7803"/>
                      <a:pt x="3236" y="7782"/>
                    </a:cubicBezTo>
                    <a:cubicBezTo>
                      <a:pt x="3180" y="7572"/>
                      <a:pt x="3114" y="7387"/>
                      <a:pt x="3041" y="7225"/>
                    </a:cubicBezTo>
                    <a:cubicBezTo>
                      <a:pt x="2757" y="6597"/>
                      <a:pt x="2342" y="6316"/>
                      <a:pt x="1717" y="6316"/>
                    </a:cubicBezTo>
                    <a:cubicBezTo>
                      <a:pt x="1599" y="6316"/>
                      <a:pt x="1471" y="6327"/>
                      <a:pt x="1336" y="6347"/>
                    </a:cubicBezTo>
                    <a:cubicBezTo>
                      <a:pt x="445" y="6480"/>
                      <a:pt x="0" y="7126"/>
                      <a:pt x="12" y="8267"/>
                    </a:cubicBezTo>
                    <a:cubicBezTo>
                      <a:pt x="14" y="8279"/>
                      <a:pt x="274" y="11641"/>
                      <a:pt x="1097" y="15428"/>
                    </a:cubicBezTo>
                    <a:lnTo>
                      <a:pt x="1143" y="15643"/>
                    </a:lnTo>
                    <a:cubicBezTo>
                      <a:pt x="1786" y="18604"/>
                      <a:pt x="2392" y="21400"/>
                      <a:pt x="6213" y="24186"/>
                    </a:cubicBezTo>
                    <a:cubicBezTo>
                      <a:pt x="7546" y="25159"/>
                      <a:pt x="8902" y="25652"/>
                      <a:pt x="10243" y="25652"/>
                    </a:cubicBezTo>
                    <a:cubicBezTo>
                      <a:pt x="11590" y="25652"/>
                      <a:pt x="12930" y="25169"/>
                      <a:pt x="14339" y="24177"/>
                    </a:cubicBezTo>
                    <a:cubicBezTo>
                      <a:pt x="16102" y="22867"/>
                      <a:pt x="17022" y="21605"/>
                      <a:pt x="17912" y="20386"/>
                    </a:cubicBezTo>
                    <a:cubicBezTo>
                      <a:pt x="18102" y="20125"/>
                      <a:pt x="24746" y="11014"/>
                      <a:pt x="24750" y="110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9" name="Freeform 136">
                <a:extLst>
                  <a:ext uri="{FF2B5EF4-FFF2-40B4-BE49-F238E27FC236}">
                    <a16:creationId xmlns:a16="http://schemas.microsoft.com/office/drawing/2014/main" id="{C15C3AAE-D8E1-463E-9599-EC5AD1DF32D2}"/>
                  </a:ext>
                </a:extLst>
              </p:cNvPr>
              <p:cNvSpPr>
                <a:spLocks/>
              </p:cNvSpPr>
              <p:nvPr/>
            </p:nvSpPr>
            <p:spPr bwMode="auto">
              <a:xfrm>
                <a:off x="5961541" y="2150339"/>
                <a:ext cx="67343" cy="105202"/>
              </a:xfrm>
              <a:custGeom>
                <a:avLst/>
                <a:gdLst>
                  <a:gd name="T0" fmla="*/ 2019 w 4037"/>
                  <a:gd name="T1" fmla="*/ 6302 h 6302"/>
                  <a:gd name="T2" fmla="*/ 4037 w 4037"/>
                  <a:gd name="T3" fmla="*/ 4227 h 6302"/>
                  <a:gd name="T4" fmla="*/ 2019 w 4037"/>
                  <a:gd name="T5" fmla="*/ 0 h 6302"/>
                  <a:gd name="T6" fmla="*/ 0 w 4037"/>
                  <a:gd name="T7" fmla="*/ 4227 h 6302"/>
                  <a:gd name="T8" fmla="*/ 2019 w 4037"/>
                  <a:gd name="T9" fmla="*/ 6302 h 6302"/>
                </a:gdLst>
                <a:ahLst/>
                <a:cxnLst>
                  <a:cxn ang="0">
                    <a:pos x="T0" y="T1"/>
                  </a:cxn>
                  <a:cxn ang="0">
                    <a:pos x="T2" y="T3"/>
                  </a:cxn>
                  <a:cxn ang="0">
                    <a:pos x="T4" y="T5"/>
                  </a:cxn>
                  <a:cxn ang="0">
                    <a:pos x="T6" y="T7"/>
                  </a:cxn>
                  <a:cxn ang="0">
                    <a:pos x="T8" y="T9"/>
                  </a:cxn>
                </a:cxnLst>
                <a:rect l="0" t="0" r="r" b="b"/>
                <a:pathLst>
                  <a:path w="4037" h="6302">
                    <a:moveTo>
                      <a:pt x="2019" y="6302"/>
                    </a:moveTo>
                    <a:cubicBezTo>
                      <a:pt x="3134" y="6302"/>
                      <a:pt x="4037" y="5373"/>
                      <a:pt x="4037" y="4227"/>
                    </a:cubicBezTo>
                    <a:cubicBezTo>
                      <a:pt x="4037" y="2679"/>
                      <a:pt x="2424" y="1068"/>
                      <a:pt x="2019" y="0"/>
                    </a:cubicBezTo>
                    <a:cubicBezTo>
                      <a:pt x="1598" y="1088"/>
                      <a:pt x="0" y="2679"/>
                      <a:pt x="0" y="4227"/>
                    </a:cubicBezTo>
                    <a:cubicBezTo>
                      <a:pt x="0" y="5373"/>
                      <a:pt x="904" y="6302"/>
                      <a:pt x="2019" y="6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0" name="Freeform 137">
                <a:extLst>
                  <a:ext uri="{FF2B5EF4-FFF2-40B4-BE49-F238E27FC236}">
                    <a16:creationId xmlns:a16="http://schemas.microsoft.com/office/drawing/2014/main" id="{AF43AFE6-C69B-403A-B80F-801B2534AAC4}"/>
                  </a:ext>
                </a:extLst>
              </p:cNvPr>
              <p:cNvSpPr>
                <a:spLocks/>
              </p:cNvSpPr>
              <p:nvPr/>
            </p:nvSpPr>
            <p:spPr bwMode="auto">
              <a:xfrm>
                <a:off x="5871583" y="2193392"/>
                <a:ext cx="67510" cy="105202"/>
              </a:xfrm>
              <a:custGeom>
                <a:avLst/>
                <a:gdLst>
                  <a:gd name="T0" fmla="*/ 2018 w 4037"/>
                  <a:gd name="T1" fmla="*/ 6302 h 6302"/>
                  <a:gd name="T2" fmla="*/ 4037 w 4037"/>
                  <a:gd name="T3" fmla="*/ 4226 h 6302"/>
                  <a:gd name="T4" fmla="*/ 2018 w 4037"/>
                  <a:gd name="T5" fmla="*/ 0 h 6302"/>
                  <a:gd name="T6" fmla="*/ 0 w 4037"/>
                  <a:gd name="T7" fmla="*/ 4226 h 6302"/>
                  <a:gd name="T8" fmla="*/ 2018 w 4037"/>
                  <a:gd name="T9" fmla="*/ 6302 h 6302"/>
                </a:gdLst>
                <a:ahLst/>
                <a:cxnLst>
                  <a:cxn ang="0">
                    <a:pos x="T0" y="T1"/>
                  </a:cxn>
                  <a:cxn ang="0">
                    <a:pos x="T2" y="T3"/>
                  </a:cxn>
                  <a:cxn ang="0">
                    <a:pos x="T4" y="T5"/>
                  </a:cxn>
                  <a:cxn ang="0">
                    <a:pos x="T6" y="T7"/>
                  </a:cxn>
                  <a:cxn ang="0">
                    <a:pos x="T8" y="T9"/>
                  </a:cxn>
                </a:cxnLst>
                <a:rect l="0" t="0" r="r" b="b"/>
                <a:pathLst>
                  <a:path w="4037" h="6302">
                    <a:moveTo>
                      <a:pt x="2018" y="6302"/>
                    </a:moveTo>
                    <a:cubicBezTo>
                      <a:pt x="3133" y="6302"/>
                      <a:pt x="4037" y="5372"/>
                      <a:pt x="4037" y="4226"/>
                    </a:cubicBezTo>
                    <a:cubicBezTo>
                      <a:pt x="4037" y="2678"/>
                      <a:pt x="2423" y="1067"/>
                      <a:pt x="2018" y="0"/>
                    </a:cubicBezTo>
                    <a:cubicBezTo>
                      <a:pt x="1597" y="1087"/>
                      <a:pt x="0" y="2678"/>
                      <a:pt x="0" y="4226"/>
                    </a:cubicBezTo>
                    <a:cubicBezTo>
                      <a:pt x="0" y="5372"/>
                      <a:pt x="903" y="6302"/>
                      <a:pt x="2018" y="63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1" name="Freeform 138">
                <a:extLst>
                  <a:ext uri="{FF2B5EF4-FFF2-40B4-BE49-F238E27FC236}">
                    <a16:creationId xmlns:a16="http://schemas.microsoft.com/office/drawing/2014/main" id="{2C212F1F-60F1-42D0-B133-B3A10626A5FF}"/>
                  </a:ext>
                </a:extLst>
              </p:cNvPr>
              <p:cNvSpPr>
                <a:spLocks/>
              </p:cNvSpPr>
              <p:nvPr/>
            </p:nvSpPr>
            <p:spPr bwMode="auto">
              <a:xfrm>
                <a:off x="5781792" y="2150339"/>
                <a:ext cx="67343" cy="105202"/>
              </a:xfrm>
              <a:custGeom>
                <a:avLst/>
                <a:gdLst>
                  <a:gd name="T0" fmla="*/ 2019 w 4037"/>
                  <a:gd name="T1" fmla="*/ 6302 h 6302"/>
                  <a:gd name="T2" fmla="*/ 4037 w 4037"/>
                  <a:gd name="T3" fmla="*/ 4227 h 6302"/>
                  <a:gd name="T4" fmla="*/ 2019 w 4037"/>
                  <a:gd name="T5" fmla="*/ 0 h 6302"/>
                  <a:gd name="T6" fmla="*/ 0 w 4037"/>
                  <a:gd name="T7" fmla="*/ 4227 h 6302"/>
                  <a:gd name="T8" fmla="*/ 2019 w 4037"/>
                  <a:gd name="T9" fmla="*/ 6302 h 6302"/>
                </a:gdLst>
                <a:ahLst/>
                <a:cxnLst>
                  <a:cxn ang="0">
                    <a:pos x="T0" y="T1"/>
                  </a:cxn>
                  <a:cxn ang="0">
                    <a:pos x="T2" y="T3"/>
                  </a:cxn>
                  <a:cxn ang="0">
                    <a:pos x="T4" y="T5"/>
                  </a:cxn>
                  <a:cxn ang="0">
                    <a:pos x="T6" y="T7"/>
                  </a:cxn>
                  <a:cxn ang="0">
                    <a:pos x="T8" y="T9"/>
                  </a:cxn>
                </a:cxnLst>
                <a:rect l="0" t="0" r="r" b="b"/>
                <a:pathLst>
                  <a:path w="4037" h="6302">
                    <a:moveTo>
                      <a:pt x="2019" y="6302"/>
                    </a:moveTo>
                    <a:cubicBezTo>
                      <a:pt x="3134" y="6302"/>
                      <a:pt x="4037" y="5373"/>
                      <a:pt x="4037" y="4227"/>
                    </a:cubicBezTo>
                    <a:cubicBezTo>
                      <a:pt x="4037" y="2679"/>
                      <a:pt x="2423" y="1068"/>
                      <a:pt x="2019" y="0"/>
                    </a:cubicBezTo>
                    <a:cubicBezTo>
                      <a:pt x="1597" y="1088"/>
                      <a:pt x="0" y="2679"/>
                      <a:pt x="0" y="4227"/>
                    </a:cubicBezTo>
                    <a:cubicBezTo>
                      <a:pt x="0" y="5373"/>
                      <a:pt x="903" y="6302"/>
                      <a:pt x="2019" y="6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 name="Group 19">
            <a:extLst>
              <a:ext uri="{FF2B5EF4-FFF2-40B4-BE49-F238E27FC236}">
                <a16:creationId xmlns:a16="http://schemas.microsoft.com/office/drawing/2014/main" id="{643F82B1-5977-4CB3-9A8E-6DD903FA4E64}"/>
              </a:ext>
            </a:extLst>
          </p:cNvPr>
          <p:cNvGrpSpPr/>
          <p:nvPr/>
        </p:nvGrpSpPr>
        <p:grpSpPr>
          <a:xfrm>
            <a:off x="6872284" y="2796125"/>
            <a:ext cx="1227609" cy="1033859"/>
            <a:chOff x="6872284" y="2796125"/>
            <a:chExt cx="1227609" cy="1033859"/>
          </a:xfrm>
        </p:grpSpPr>
        <p:pic>
          <p:nvPicPr>
            <p:cNvPr id="464" name="Graphic 463">
              <a:extLst>
                <a:ext uri="{FF2B5EF4-FFF2-40B4-BE49-F238E27FC236}">
                  <a16:creationId xmlns:a16="http://schemas.microsoft.com/office/drawing/2014/main" id="{68EE5C98-CF14-4F1A-9719-6EFA18875C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453043" flipH="1">
              <a:off x="6956174" y="3110437"/>
              <a:ext cx="197892" cy="98948"/>
            </a:xfrm>
            <a:prstGeom prst="rect">
              <a:avLst/>
            </a:prstGeom>
          </p:spPr>
        </p:pic>
        <p:cxnSp>
          <p:nvCxnSpPr>
            <p:cNvPr id="537" name="Straight Connector 536">
              <a:extLst>
                <a:ext uri="{FF2B5EF4-FFF2-40B4-BE49-F238E27FC236}">
                  <a16:creationId xmlns:a16="http://schemas.microsoft.com/office/drawing/2014/main" id="{BB6B7CEE-E64D-4E00-9E62-065115B577C4}"/>
                </a:ext>
              </a:extLst>
            </p:cNvPr>
            <p:cNvCxnSpPr>
              <a:cxnSpLocks/>
            </p:cNvCxnSpPr>
            <p:nvPr/>
          </p:nvCxnSpPr>
          <p:spPr>
            <a:xfrm flipH="1" flipV="1">
              <a:off x="6872284" y="3105414"/>
              <a:ext cx="136657" cy="41749"/>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65" name="Oval 464">
              <a:extLst>
                <a:ext uri="{FF2B5EF4-FFF2-40B4-BE49-F238E27FC236}">
                  <a16:creationId xmlns:a16="http://schemas.microsoft.com/office/drawing/2014/main" id="{17300DAF-328C-48B9-AEEA-B051F11084D9}"/>
                </a:ext>
              </a:extLst>
            </p:cNvPr>
            <p:cNvSpPr/>
            <p:nvPr/>
          </p:nvSpPr>
          <p:spPr>
            <a:xfrm rot="6453043" flipH="1">
              <a:off x="7066034" y="2796125"/>
              <a:ext cx="1033859" cy="103385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466" name="Oval 465">
              <a:extLst>
                <a:ext uri="{FF2B5EF4-FFF2-40B4-BE49-F238E27FC236}">
                  <a16:creationId xmlns:a16="http://schemas.microsoft.com/office/drawing/2014/main" id="{642B11DE-6D24-485C-B7D9-4D871FFCEB65}"/>
                </a:ext>
              </a:extLst>
            </p:cNvPr>
            <p:cNvSpPr/>
            <p:nvPr/>
          </p:nvSpPr>
          <p:spPr>
            <a:xfrm rot="6453043" flipH="1">
              <a:off x="7135616" y="2868142"/>
              <a:ext cx="887003" cy="887003"/>
            </a:xfrm>
            <a:prstGeom prst="ellipse">
              <a:avLst/>
            </a:prstGeom>
            <a:solidFill>
              <a:srgbClr val="FFC000">
                <a:alpha val="1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nvGrpSpPr>
            <p:cNvPr id="575" name="Group 574">
              <a:extLst>
                <a:ext uri="{FF2B5EF4-FFF2-40B4-BE49-F238E27FC236}">
                  <a16:creationId xmlns:a16="http://schemas.microsoft.com/office/drawing/2014/main" id="{70CF4F07-1DE9-4653-8DF7-38B2AC98539B}"/>
                </a:ext>
              </a:extLst>
            </p:cNvPr>
            <p:cNvGrpSpPr>
              <a:grpSpLocks noChangeAspect="1"/>
            </p:cNvGrpSpPr>
            <p:nvPr/>
          </p:nvGrpSpPr>
          <p:grpSpPr bwMode="auto">
            <a:xfrm>
              <a:off x="7320444" y="3024840"/>
              <a:ext cx="517346" cy="573606"/>
              <a:chOff x="2428" y="595"/>
              <a:chExt cx="2823" cy="3130"/>
            </a:xfrm>
            <a:solidFill>
              <a:srgbClr val="FFC000"/>
            </a:solidFill>
          </p:grpSpPr>
          <p:sp>
            <p:nvSpPr>
              <p:cNvPr id="576" name="Freeform 6">
                <a:extLst>
                  <a:ext uri="{FF2B5EF4-FFF2-40B4-BE49-F238E27FC236}">
                    <a16:creationId xmlns:a16="http://schemas.microsoft.com/office/drawing/2014/main" id="{4C0D55E9-5C55-4A00-9644-49895C347099}"/>
                  </a:ext>
                </a:extLst>
              </p:cNvPr>
              <p:cNvSpPr>
                <a:spLocks/>
              </p:cNvSpPr>
              <p:nvPr/>
            </p:nvSpPr>
            <p:spPr bwMode="auto">
              <a:xfrm>
                <a:off x="3473" y="3288"/>
                <a:ext cx="733" cy="120"/>
              </a:xfrm>
              <a:custGeom>
                <a:avLst/>
                <a:gdLst>
                  <a:gd name="T0" fmla="*/ 417 w 5094"/>
                  <a:gd name="T1" fmla="*/ 833 h 833"/>
                  <a:gd name="T2" fmla="*/ 4678 w 5094"/>
                  <a:gd name="T3" fmla="*/ 833 h 833"/>
                  <a:gd name="T4" fmla="*/ 5094 w 5094"/>
                  <a:gd name="T5" fmla="*/ 417 h 833"/>
                  <a:gd name="T6" fmla="*/ 5094 w 5094"/>
                  <a:gd name="T7" fmla="*/ 417 h 833"/>
                  <a:gd name="T8" fmla="*/ 4678 w 5094"/>
                  <a:gd name="T9" fmla="*/ 0 h 833"/>
                  <a:gd name="T10" fmla="*/ 417 w 5094"/>
                  <a:gd name="T11" fmla="*/ 0 h 833"/>
                  <a:gd name="T12" fmla="*/ 0 w 5094"/>
                  <a:gd name="T13" fmla="*/ 417 h 833"/>
                  <a:gd name="T14" fmla="*/ 0 w 5094"/>
                  <a:gd name="T15" fmla="*/ 417 h 833"/>
                  <a:gd name="T16" fmla="*/ 417 w 5094"/>
                  <a:gd name="T17" fmla="*/ 833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94" h="833">
                    <a:moveTo>
                      <a:pt x="417" y="833"/>
                    </a:moveTo>
                    <a:lnTo>
                      <a:pt x="4678" y="833"/>
                    </a:lnTo>
                    <a:cubicBezTo>
                      <a:pt x="4908" y="833"/>
                      <a:pt x="5094" y="647"/>
                      <a:pt x="5094" y="417"/>
                    </a:cubicBezTo>
                    <a:lnTo>
                      <a:pt x="5094" y="417"/>
                    </a:lnTo>
                    <a:cubicBezTo>
                      <a:pt x="5094" y="187"/>
                      <a:pt x="4908" y="0"/>
                      <a:pt x="4678" y="0"/>
                    </a:cubicBezTo>
                    <a:lnTo>
                      <a:pt x="417" y="0"/>
                    </a:lnTo>
                    <a:cubicBezTo>
                      <a:pt x="187" y="0"/>
                      <a:pt x="0" y="187"/>
                      <a:pt x="0" y="417"/>
                    </a:cubicBezTo>
                    <a:lnTo>
                      <a:pt x="0" y="417"/>
                    </a:lnTo>
                    <a:cubicBezTo>
                      <a:pt x="0" y="647"/>
                      <a:pt x="187" y="833"/>
                      <a:pt x="417" y="8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7" name="Freeform 7">
                <a:extLst>
                  <a:ext uri="{FF2B5EF4-FFF2-40B4-BE49-F238E27FC236}">
                    <a16:creationId xmlns:a16="http://schemas.microsoft.com/office/drawing/2014/main" id="{510B505C-A0D9-4EC6-81FD-DDC8B9569C8C}"/>
                  </a:ext>
                </a:extLst>
              </p:cNvPr>
              <p:cNvSpPr>
                <a:spLocks/>
              </p:cNvSpPr>
              <p:nvPr/>
            </p:nvSpPr>
            <p:spPr bwMode="auto">
              <a:xfrm>
                <a:off x="3473" y="3447"/>
                <a:ext cx="733" cy="120"/>
              </a:xfrm>
              <a:custGeom>
                <a:avLst/>
                <a:gdLst>
                  <a:gd name="T0" fmla="*/ 417 w 5094"/>
                  <a:gd name="T1" fmla="*/ 833 h 833"/>
                  <a:gd name="T2" fmla="*/ 4678 w 5094"/>
                  <a:gd name="T3" fmla="*/ 833 h 833"/>
                  <a:gd name="T4" fmla="*/ 5094 w 5094"/>
                  <a:gd name="T5" fmla="*/ 416 h 833"/>
                  <a:gd name="T6" fmla="*/ 5094 w 5094"/>
                  <a:gd name="T7" fmla="*/ 416 h 833"/>
                  <a:gd name="T8" fmla="*/ 4678 w 5094"/>
                  <a:gd name="T9" fmla="*/ 0 h 833"/>
                  <a:gd name="T10" fmla="*/ 417 w 5094"/>
                  <a:gd name="T11" fmla="*/ 0 h 833"/>
                  <a:gd name="T12" fmla="*/ 0 w 5094"/>
                  <a:gd name="T13" fmla="*/ 416 h 833"/>
                  <a:gd name="T14" fmla="*/ 0 w 5094"/>
                  <a:gd name="T15" fmla="*/ 416 h 833"/>
                  <a:gd name="T16" fmla="*/ 417 w 5094"/>
                  <a:gd name="T17" fmla="*/ 833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94" h="833">
                    <a:moveTo>
                      <a:pt x="417" y="833"/>
                    </a:moveTo>
                    <a:lnTo>
                      <a:pt x="4678" y="833"/>
                    </a:lnTo>
                    <a:cubicBezTo>
                      <a:pt x="4908" y="833"/>
                      <a:pt x="5094" y="646"/>
                      <a:pt x="5094" y="416"/>
                    </a:cubicBezTo>
                    <a:lnTo>
                      <a:pt x="5094" y="416"/>
                    </a:lnTo>
                    <a:cubicBezTo>
                      <a:pt x="5094" y="186"/>
                      <a:pt x="4908" y="0"/>
                      <a:pt x="4678" y="0"/>
                    </a:cubicBezTo>
                    <a:lnTo>
                      <a:pt x="417" y="0"/>
                    </a:lnTo>
                    <a:cubicBezTo>
                      <a:pt x="187" y="0"/>
                      <a:pt x="0" y="186"/>
                      <a:pt x="0" y="416"/>
                    </a:cubicBezTo>
                    <a:lnTo>
                      <a:pt x="0" y="416"/>
                    </a:lnTo>
                    <a:cubicBezTo>
                      <a:pt x="0" y="646"/>
                      <a:pt x="187" y="833"/>
                      <a:pt x="417" y="8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8" name="Freeform 8">
                <a:extLst>
                  <a:ext uri="{FF2B5EF4-FFF2-40B4-BE49-F238E27FC236}">
                    <a16:creationId xmlns:a16="http://schemas.microsoft.com/office/drawing/2014/main" id="{19266530-BC6D-4C06-B536-903F1F1707FB}"/>
                  </a:ext>
                </a:extLst>
              </p:cNvPr>
              <p:cNvSpPr>
                <a:spLocks/>
              </p:cNvSpPr>
              <p:nvPr/>
            </p:nvSpPr>
            <p:spPr bwMode="auto">
              <a:xfrm>
                <a:off x="3600" y="3605"/>
                <a:ext cx="480" cy="120"/>
              </a:xfrm>
              <a:custGeom>
                <a:avLst/>
                <a:gdLst>
                  <a:gd name="T0" fmla="*/ 714 w 3333"/>
                  <a:gd name="T1" fmla="*/ 834 h 834"/>
                  <a:gd name="T2" fmla="*/ 2619 w 3333"/>
                  <a:gd name="T3" fmla="*/ 834 h 834"/>
                  <a:gd name="T4" fmla="*/ 3333 w 3333"/>
                  <a:gd name="T5" fmla="*/ 0 h 834"/>
                  <a:gd name="T6" fmla="*/ 3333 w 3333"/>
                  <a:gd name="T7" fmla="*/ 0 h 834"/>
                  <a:gd name="T8" fmla="*/ 0 w 3333"/>
                  <a:gd name="T9" fmla="*/ 0 h 834"/>
                  <a:gd name="T10" fmla="*/ 0 w 3333"/>
                  <a:gd name="T11" fmla="*/ 0 h 834"/>
                  <a:gd name="T12" fmla="*/ 0 w 3333"/>
                  <a:gd name="T13" fmla="*/ 0 h 834"/>
                  <a:gd name="T14" fmla="*/ 714 w 3333"/>
                  <a:gd name="T15" fmla="*/ 834 h 8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3" h="834">
                    <a:moveTo>
                      <a:pt x="714" y="834"/>
                    </a:moveTo>
                    <a:lnTo>
                      <a:pt x="2619" y="834"/>
                    </a:lnTo>
                    <a:cubicBezTo>
                      <a:pt x="3013" y="834"/>
                      <a:pt x="3333" y="461"/>
                      <a:pt x="3333" y="0"/>
                    </a:cubicBezTo>
                    <a:lnTo>
                      <a:pt x="3333" y="0"/>
                    </a:lnTo>
                    <a:lnTo>
                      <a:pt x="0" y="0"/>
                    </a:lnTo>
                    <a:lnTo>
                      <a:pt x="0" y="0"/>
                    </a:lnTo>
                    <a:lnTo>
                      <a:pt x="0" y="0"/>
                    </a:lnTo>
                    <a:cubicBezTo>
                      <a:pt x="0" y="461"/>
                      <a:pt x="319" y="834"/>
                      <a:pt x="714" y="8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9" name="Freeform 9">
                <a:extLst>
                  <a:ext uri="{FF2B5EF4-FFF2-40B4-BE49-F238E27FC236}">
                    <a16:creationId xmlns:a16="http://schemas.microsoft.com/office/drawing/2014/main" id="{29C35B03-43E0-4F33-9EA1-E86F69C7B097}"/>
                  </a:ext>
                </a:extLst>
              </p:cNvPr>
              <p:cNvSpPr>
                <a:spLocks/>
              </p:cNvSpPr>
              <p:nvPr/>
            </p:nvSpPr>
            <p:spPr bwMode="auto">
              <a:xfrm>
                <a:off x="3000" y="1179"/>
                <a:ext cx="1678" cy="2045"/>
              </a:xfrm>
              <a:custGeom>
                <a:avLst/>
                <a:gdLst>
                  <a:gd name="T0" fmla="*/ 5827 w 11653"/>
                  <a:gd name="T1" fmla="*/ 3 h 14205"/>
                  <a:gd name="T2" fmla="*/ 14 w 11653"/>
                  <a:gd name="T3" fmla="*/ 5848 h 14205"/>
                  <a:gd name="T4" fmla="*/ 1544 w 11653"/>
                  <a:gd name="T5" fmla="*/ 9754 h 14205"/>
                  <a:gd name="T6" fmla="*/ 3267 w 11653"/>
                  <a:gd name="T7" fmla="*/ 14193 h 14205"/>
                  <a:gd name="T8" fmla="*/ 3267 w 11653"/>
                  <a:gd name="T9" fmla="*/ 14205 h 14205"/>
                  <a:gd name="T10" fmla="*/ 5171 w 11653"/>
                  <a:gd name="T11" fmla="*/ 14205 h 14205"/>
                  <a:gd name="T12" fmla="*/ 6413 w 11653"/>
                  <a:gd name="T13" fmla="*/ 12774 h 14205"/>
                  <a:gd name="T14" fmla="*/ 6567 w 11653"/>
                  <a:gd name="T15" fmla="*/ 9919 h 14205"/>
                  <a:gd name="T16" fmla="*/ 4568 w 11653"/>
                  <a:gd name="T17" fmla="*/ 9435 h 14205"/>
                  <a:gd name="T18" fmla="*/ 3473 w 11653"/>
                  <a:gd name="T19" fmla="*/ 7753 h 14205"/>
                  <a:gd name="T20" fmla="*/ 3457 w 11653"/>
                  <a:gd name="T21" fmla="*/ 5195 h 14205"/>
                  <a:gd name="T22" fmla="*/ 4948 w 11653"/>
                  <a:gd name="T23" fmla="*/ 2835 h 14205"/>
                  <a:gd name="T24" fmla="*/ 4989 w 11653"/>
                  <a:gd name="T25" fmla="*/ 3227 h 14205"/>
                  <a:gd name="T26" fmla="*/ 5132 w 11653"/>
                  <a:gd name="T27" fmla="*/ 3892 h 14205"/>
                  <a:gd name="T28" fmla="*/ 6593 w 11653"/>
                  <a:gd name="T29" fmla="*/ 5647 h 14205"/>
                  <a:gd name="T30" fmla="*/ 7411 w 11653"/>
                  <a:gd name="T31" fmla="*/ 6348 h 14205"/>
                  <a:gd name="T32" fmla="*/ 7963 w 11653"/>
                  <a:gd name="T33" fmla="*/ 7176 h 14205"/>
                  <a:gd name="T34" fmla="*/ 7875 w 11653"/>
                  <a:gd name="T35" fmla="*/ 8673 h 14205"/>
                  <a:gd name="T36" fmla="*/ 7288 w 11653"/>
                  <a:gd name="T37" fmla="*/ 9430 h 14205"/>
                  <a:gd name="T38" fmla="*/ 6242 w 11653"/>
                  <a:gd name="T39" fmla="*/ 7839 h 14205"/>
                  <a:gd name="T40" fmla="*/ 7022 w 11653"/>
                  <a:gd name="T41" fmla="*/ 9517 h 14205"/>
                  <a:gd name="T42" fmla="*/ 7051 w 11653"/>
                  <a:gd name="T43" fmla="*/ 9596 h 14205"/>
                  <a:gd name="T44" fmla="*/ 7080 w 11653"/>
                  <a:gd name="T45" fmla="*/ 9748 h 14205"/>
                  <a:gd name="T46" fmla="*/ 7105 w 11653"/>
                  <a:gd name="T47" fmla="*/ 9870 h 14205"/>
                  <a:gd name="T48" fmla="*/ 7112 w 11653"/>
                  <a:gd name="T49" fmla="*/ 9896 h 14205"/>
                  <a:gd name="T50" fmla="*/ 7198 w 11653"/>
                  <a:gd name="T51" fmla="*/ 10787 h 14205"/>
                  <a:gd name="T52" fmla="*/ 6919 w 11653"/>
                  <a:gd name="T53" fmla="*/ 12956 h 14205"/>
                  <a:gd name="T54" fmla="*/ 6187 w 11653"/>
                  <a:gd name="T55" fmla="*/ 14205 h 14205"/>
                  <a:gd name="T56" fmla="*/ 8399 w 11653"/>
                  <a:gd name="T57" fmla="*/ 14205 h 14205"/>
                  <a:gd name="T58" fmla="*/ 8399 w 11653"/>
                  <a:gd name="T59" fmla="*/ 14194 h 14205"/>
                  <a:gd name="T60" fmla="*/ 10144 w 11653"/>
                  <a:gd name="T61" fmla="*/ 9731 h 14205"/>
                  <a:gd name="T62" fmla="*/ 11653 w 11653"/>
                  <a:gd name="T63" fmla="*/ 5822 h 14205"/>
                  <a:gd name="T64" fmla="*/ 5827 w 11653"/>
                  <a:gd name="T65" fmla="*/ 3 h 14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53" h="14205">
                    <a:moveTo>
                      <a:pt x="5827" y="3"/>
                    </a:moveTo>
                    <a:cubicBezTo>
                      <a:pt x="2595" y="6"/>
                      <a:pt x="0" y="2615"/>
                      <a:pt x="14" y="5848"/>
                    </a:cubicBezTo>
                    <a:cubicBezTo>
                      <a:pt x="20" y="7354"/>
                      <a:pt x="599" y="8725"/>
                      <a:pt x="1544" y="9754"/>
                    </a:cubicBezTo>
                    <a:cubicBezTo>
                      <a:pt x="2654" y="10965"/>
                      <a:pt x="3267" y="12550"/>
                      <a:pt x="3267" y="14193"/>
                    </a:cubicBezTo>
                    <a:lnTo>
                      <a:pt x="3267" y="14205"/>
                    </a:lnTo>
                    <a:lnTo>
                      <a:pt x="5171" y="14205"/>
                    </a:lnTo>
                    <a:cubicBezTo>
                      <a:pt x="5709" y="14052"/>
                      <a:pt x="6148" y="13549"/>
                      <a:pt x="6413" y="12774"/>
                    </a:cubicBezTo>
                    <a:cubicBezTo>
                      <a:pt x="6691" y="11961"/>
                      <a:pt x="6744" y="10955"/>
                      <a:pt x="6567" y="9919"/>
                    </a:cubicBezTo>
                    <a:cubicBezTo>
                      <a:pt x="5514" y="9839"/>
                      <a:pt x="4848" y="9678"/>
                      <a:pt x="4568" y="9435"/>
                    </a:cubicBezTo>
                    <a:cubicBezTo>
                      <a:pt x="4079" y="9026"/>
                      <a:pt x="3714" y="8466"/>
                      <a:pt x="3473" y="7753"/>
                    </a:cubicBezTo>
                    <a:cubicBezTo>
                      <a:pt x="3199" y="6933"/>
                      <a:pt x="3193" y="6080"/>
                      <a:pt x="3457" y="5195"/>
                    </a:cubicBezTo>
                    <a:cubicBezTo>
                      <a:pt x="3725" y="4288"/>
                      <a:pt x="4222" y="3501"/>
                      <a:pt x="4948" y="2835"/>
                    </a:cubicBezTo>
                    <a:cubicBezTo>
                      <a:pt x="4948" y="2931"/>
                      <a:pt x="4961" y="3061"/>
                      <a:pt x="4989" y="3227"/>
                    </a:cubicBezTo>
                    <a:cubicBezTo>
                      <a:pt x="5031" y="3530"/>
                      <a:pt x="5079" y="3752"/>
                      <a:pt x="5132" y="3892"/>
                    </a:cubicBezTo>
                    <a:cubicBezTo>
                      <a:pt x="5318" y="4459"/>
                      <a:pt x="5805" y="5044"/>
                      <a:pt x="6593" y="5647"/>
                    </a:cubicBezTo>
                    <a:cubicBezTo>
                      <a:pt x="7005" y="5970"/>
                      <a:pt x="7277" y="6203"/>
                      <a:pt x="7411" y="6348"/>
                    </a:cubicBezTo>
                    <a:cubicBezTo>
                      <a:pt x="7686" y="6616"/>
                      <a:pt x="7870" y="6892"/>
                      <a:pt x="7963" y="7176"/>
                    </a:cubicBezTo>
                    <a:cubicBezTo>
                      <a:pt x="8131" y="7667"/>
                      <a:pt x="8101" y="8167"/>
                      <a:pt x="7875" y="8673"/>
                    </a:cubicBezTo>
                    <a:cubicBezTo>
                      <a:pt x="7848" y="8734"/>
                      <a:pt x="7652" y="8986"/>
                      <a:pt x="7288" y="9430"/>
                    </a:cubicBezTo>
                    <a:cubicBezTo>
                      <a:pt x="7195" y="8888"/>
                      <a:pt x="6846" y="8358"/>
                      <a:pt x="6242" y="7839"/>
                    </a:cubicBezTo>
                    <a:cubicBezTo>
                      <a:pt x="6614" y="8382"/>
                      <a:pt x="6873" y="8941"/>
                      <a:pt x="7022" y="9517"/>
                    </a:cubicBezTo>
                    <a:cubicBezTo>
                      <a:pt x="7035" y="9541"/>
                      <a:pt x="7045" y="9567"/>
                      <a:pt x="7051" y="9596"/>
                    </a:cubicBezTo>
                    <a:cubicBezTo>
                      <a:pt x="7061" y="9646"/>
                      <a:pt x="7070" y="9697"/>
                      <a:pt x="7080" y="9748"/>
                    </a:cubicBezTo>
                    <a:cubicBezTo>
                      <a:pt x="7091" y="9788"/>
                      <a:pt x="7100" y="9829"/>
                      <a:pt x="7105" y="9870"/>
                    </a:cubicBezTo>
                    <a:cubicBezTo>
                      <a:pt x="7109" y="9879"/>
                      <a:pt x="7111" y="9888"/>
                      <a:pt x="7112" y="9896"/>
                    </a:cubicBezTo>
                    <a:cubicBezTo>
                      <a:pt x="7170" y="10189"/>
                      <a:pt x="7198" y="10486"/>
                      <a:pt x="7198" y="10787"/>
                    </a:cubicBezTo>
                    <a:cubicBezTo>
                      <a:pt x="7232" y="11570"/>
                      <a:pt x="7138" y="12315"/>
                      <a:pt x="6919" y="12956"/>
                    </a:cubicBezTo>
                    <a:cubicBezTo>
                      <a:pt x="6742" y="13475"/>
                      <a:pt x="6492" y="13896"/>
                      <a:pt x="6187" y="14205"/>
                    </a:cubicBezTo>
                    <a:lnTo>
                      <a:pt x="8399" y="14205"/>
                    </a:lnTo>
                    <a:lnTo>
                      <a:pt x="8399" y="14194"/>
                    </a:lnTo>
                    <a:cubicBezTo>
                      <a:pt x="8399" y="12540"/>
                      <a:pt x="9033" y="10956"/>
                      <a:pt x="10144" y="9731"/>
                    </a:cubicBezTo>
                    <a:cubicBezTo>
                      <a:pt x="11081" y="8698"/>
                      <a:pt x="11653" y="7327"/>
                      <a:pt x="11653" y="5822"/>
                    </a:cubicBezTo>
                    <a:cubicBezTo>
                      <a:pt x="11653" y="2606"/>
                      <a:pt x="9044" y="0"/>
                      <a:pt x="582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0" name="Freeform 10">
                <a:extLst>
                  <a:ext uri="{FF2B5EF4-FFF2-40B4-BE49-F238E27FC236}">
                    <a16:creationId xmlns:a16="http://schemas.microsoft.com/office/drawing/2014/main" id="{D84286E8-73DE-4BEC-9A63-199F63C6AE0D}"/>
                  </a:ext>
                </a:extLst>
              </p:cNvPr>
              <p:cNvSpPr>
                <a:spLocks/>
              </p:cNvSpPr>
              <p:nvPr/>
            </p:nvSpPr>
            <p:spPr bwMode="auto">
              <a:xfrm>
                <a:off x="3786" y="595"/>
                <a:ext cx="107" cy="383"/>
              </a:xfrm>
              <a:custGeom>
                <a:avLst/>
                <a:gdLst>
                  <a:gd name="T0" fmla="*/ 372 w 745"/>
                  <a:gd name="T1" fmla="*/ 2656 h 2656"/>
                  <a:gd name="T2" fmla="*/ 0 w 745"/>
                  <a:gd name="T3" fmla="*/ 2284 h 2656"/>
                  <a:gd name="T4" fmla="*/ 0 w 745"/>
                  <a:gd name="T5" fmla="*/ 373 h 2656"/>
                  <a:gd name="T6" fmla="*/ 372 w 745"/>
                  <a:gd name="T7" fmla="*/ 0 h 2656"/>
                  <a:gd name="T8" fmla="*/ 745 w 745"/>
                  <a:gd name="T9" fmla="*/ 373 h 2656"/>
                  <a:gd name="T10" fmla="*/ 745 w 745"/>
                  <a:gd name="T11" fmla="*/ 2284 h 2656"/>
                  <a:gd name="T12" fmla="*/ 372 w 745"/>
                  <a:gd name="T13" fmla="*/ 2656 h 2656"/>
                </a:gdLst>
                <a:ahLst/>
                <a:cxnLst>
                  <a:cxn ang="0">
                    <a:pos x="T0" y="T1"/>
                  </a:cxn>
                  <a:cxn ang="0">
                    <a:pos x="T2" y="T3"/>
                  </a:cxn>
                  <a:cxn ang="0">
                    <a:pos x="T4" y="T5"/>
                  </a:cxn>
                  <a:cxn ang="0">
                    <a:pos x="T6" y="T7"/>
                  </a:cxn>
                  <a:cxn ang="0">
                    <a:pos x="T8" y="T9"/>
                  </a:cxn>
                  <a:cxn ang="0">
                    <a:pos x="T10" y="T11"/>
                  </a:cxn>
                  <a:cxn ang="0">
                    <a:pos x="T12" y="T13"/>
                  </a:cxn>
                </a:cxnLst>
                <a:rect l="0" t="0" r="r" b="b"/>
                <a:pathLst>
                  <a:path w="745" h="2656">
                    <a:moveTo>
                      <a:pt x="372" y="2656"/>
                    </a:moveTo>
                    <a:cubicBezTo>
                      <a:pt x="167" y="2656"/>
                      <a:pt x="0" y="2490"/>
                      <a:pt x="0" y="2284"/>
                    </a:cubicBezTo>
                    <a:lnTo>
                      <a:pt x="0" y="373"/>
                    </a:lnTo>
                    <a:cubicBezTo>
                      <a:pt x="0" y="167"/>
                      <a:pt x="167" y="0"/>
                      <a:pt x="372" y="0"/>
                    </a:cubicBezTo>
                    <a:cubicBezTo>
                      <a:pt x="578" y="0"/>
                      <a:pt x="745" y="167"/>
                      <a:pt x="745" y="373"/>
                    </a:cubicBezTo>
                    <a:lnTo>
                      <a:pt x="745" y="2284"/>
                    </a:lnTo>
                    <a:cubicBezTo>
                      <a:pt x="745" y="2490"/>
                      <a:pt x="578" y="2656"/>
                      <a:pt x="372" y="26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1" name="Freeform 11">
                <a:extLst>
                  <a:ext uri="{FF2B5EF4-FFF2-40B4-BE49-F238E27FC236}">
                    <a16:creationId xmlns:a16="http://schemas.microsoft.com/office/drawing/2014/main" id="{6F3B2839-D3EC-420C-BFE5-B4CA616BD837}"/>
                  </a:ext>
                </a:extLst>
              </p:cNvPr>
              <p:cNvSpPr>
                <a:spLocks/>
              </p:cNvSpPr>
              <p:nvPr/>
            </p:nvSpPr>
            <p:spPr bwMode="auto">
              <a:xfrm>
                <a:off x="2821" y="988"/>
                <a:ext cx="312" cy="307"/>
              </a:xfrm>
              <a:custGeom>
                <a:avLst/>
                <a:gdLst>
                  <a:gd name="T0" fmla="*/ 1760 w 2169"/>
                  <a:gd name="T1" fmla="*/ 2132 h 2132"/>
                  <a:gd name="T2" fmla="*/ 1497 w 2169"/>
                  <a:gd name="T3" fmla="*/ 2023 h 2132"/>
                  <a:gd name="T4" fmla="*/ 146 w 2169"/>
                  <a:gd name="T5" fmla="*/ 672 h 2132"/>
                  <a:gd name="T6" fmla="*/ 146 w 2169"/>
                  <a:gd name="T7" fmla="*/ 145 h 2132"/>
                  <a:gd name="T8" fmla="*/ 672 w 2169"/>
                  <a:gd name="T9" fmla="*/ 145 h 2132"/>
                  <a:gd name="T10" fmla="*/ 2024 w 2169"/>
                  <a:gd name="T11" fmla="*/ 1496 h 2132"/>
                  <a:gd name="T12" fmla="*/ 2024 w 2169"/>
                  <a:gd name="T13" fmla="*/ 2023 h 2132"/>
                  <a:gd name="T14" fmla="*/ 1760 w 2169"/>
                  <a:gd name="T15" fmla="*/ 2132 h 2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9" h="2132">
                    <a:moveTo>
                      <a:pt x="1760" y="2132"/>
                    </a:moveTo>
                    <a:cubicBezTo>
                      <a:pt x="1665" y="2132"/>
                      <a:pt x="1570" y="2096"/>
                      <a:pt x="1497" y="2023"/>
                    </a:cubicBezTo>
                    <a:lnTo>
                      <a:pt x="146" y="672"/>
                    </a:lnTo>
                    <a:cubicBezTo>
                      <a:pt x="0" y="526"/>
                      <a:pt x="0" y="290"/>
                      <a:pt x="146" y="145"/>
                    </a:cubicBezTo>
                    <a:cubicBezTo>
                      <a:pt x="291" y="0"/>
                      <a:pt x="527" y="0"/>
                      <a:pt x="672" y="145"/>
                    </a:cubicBezTo>
                    <a:lnTo>
                      <a:pt x="2024" y="1496"/>
                    </a:lnTo>
                    <a:cubicBezTo>
                      <a:pt x="2169" y="1642"/>
                      <a:pt x="2169" y="1878"/>
                      <a:pt x="2024" y="2023"/>
                    </a:cubicBezTo>
                    <a:cubicBezTo>
                      <a:pt x="1951" y="2096"/>
                      <a:pt x="1856" y="2132"/>
                      <a:pt x="1760" y="21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 name="Freeform 12">
                <a:extLst>
                  <a:ext uri="{FF2B5EF4-FFF2-40B4-BE49-F238E27FC236}">
                    <a16:creationId xmlns:a16="http://schemas.microsoft.com/office/drawing/2014/main" id="{B5610EFD-CF41-499A-ABF1-E306BDF3F9DC}"/>
                  </a:ext>
                </a:extLst>
              </p:cNvPr>
              <p:cNvSpPr>
                <a:spLocks/>
              </p:cNvSpPr>
              <p:nvPr/>
            </p:nvSpPr>
            <p:spPr bwMode="auto">
              <a:xfrm>
                <a:off x="2428" y="1953"/>
                <a:ext cx="383" cy="108"/>
              </a:xfrm>
              <a:custGeom>
                <a:avLst/>
                <a:gdLst>
                  <a:gd name="T0" fmla="*/ 2284 w 2656"/>
                  <a:gd name="T1" fmla="*/ 745 h 745"/>
                  <a:gd name="T2" fmla="*/ 373 w 2656"/>
                  <a:gd name="T3" fmla="*/ 745 h 745"/>
                  <a:gd name="T4" fmla="*/ 0 w 2656"/>
                  <a:gd name="T5" fmla="*/ 372 h 745"/>
                  <a:gd name="T6" fmla="*/ 373 w 2656"/>
                  <a:gd name="T7" fmla="*/ 0 h 745"/>
                  <a:gd name="T8" fmla="*/ 2284 w 2656"/>
                  <a:gd name="T9" fmla="*/ 0 h 745"/>
                  <a:gd name="T10" fmla="*/ 2656 w 2656"/>
                  <a:gd name="T11" fmla="*/ 372 h 745"/>
                  <a:gd name="T12" fmla="*/ 2284 w 2656"/>
                  <a:gd name="T13" fmla="*/ 745 h 745"/>
                </a:gdLst>
                <a:ahLst/>
                <a:cxnLst>
                  <a:cxn ang="0">
                    <a:pos x="T0" y="T1"/>
                  </a:cxn>
                  <a:cxn ang="0">
                    <a:pos x="T2" y="T3"/>
                  </a:cxn>
                  <a:cxn ang="0">
                    <a:pos x="T4" y="T5"/>
                  </a:cxn>
                  <a:cxn ang="0">
                    <a:pos x="T6" y="T7"/>
                  </a:cxn>
                  <a:cxn ang="0">
                    <a:pos x="T8" y="T9"/>
                  </a:cxn>
                  <a:cxn ang="0">
                    <a:pos x="T10" y="T11"/>
                  </a:cxn>
                  <a:cxn ang="0">
                    <a:pos x="T12" y="T13"/>
                  </a:cxn>
                </a:cxnLst>
                <a:rect l="0" t="0" r="r" b="b"/>
                <a:pathLst>
                  <a:path w="2656" h="745">
                    <a:moveTo>
                      <a:pt x="2284" y="745"/>
                    </a:moveTo>
                    <a:lnTo>
                      <a:pt x="373" y="745"/>
                    </a:lnTo>
                    <a:cubicBezTo>
                      <a:pt x="167" y="745"/>
                      <a:pt x="0" y="578"/>
                      <a:pt x="0" y="372"/>
                    </a:cubicBezTo>
                    <a:cubicBezTo>
                      <a:pt x="0" y="167"/>
                      <a:pt x="167" y="0"/>
                      <a:pt x="373" y="0"/>
                    </a:cubicBezTo>
                    <a:lnTo>
                      <a:pt x="2284" y="0"/>
                    </a:lnTo>
                    <a:cubicBezTo>
                      <a:pt x="2489" y="0"/>
                      <a:pt x="2656" y="167"/>
                      <a:pt x="2656" y="372"/>
                    </a:cubicBezTo>
                    <a:cubicBezTo>
                      <a:pt x="2656" y="578"/>
                      <a:pt x="2489" y="745"/>
                      <a:pt x="2284" y="7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 name="Freeform 13">
                <a:extLst>
                  <a:ext uri="{FF2B5EF4-FFF2-40B4-BE49-F238E27FC236}">
                    <a16:creationId xmlns:a16="http://schemas.microsoft.com/office/drawing/2014/main" id="{60C0AF9C-9567-4C15-A16E-220F569B929B}"/>
                  </a:ext>
                </a:extLst>
              </p:cNvPr>
              <p:cNvSpPr>
                <a:spLocks/>
              </p:cNvSpPr>
              <p:nvPr/>
            </p:nvSpPr>
            <p:spPr bwMode="auto">
              <a:xfrm>
                <a:off x="2821" y="2714"/>
                <a:ext cx="312" cy="307"/>
              </a:xfrm>
              <a:custGeom>
                <a:avLst/>
                <a:gdLst>
                  <a:gd name="T0" fmla="*/ 409 w 2169"/>
                  <a:gd name="T1" fmla="*/ 2132 h 2132"/>
                  <a:gd name="T2" fmla="*/ 146 w 2169"/>
                  <a:gd name="T3" fmla="*/ 2023 h 2132"/>
                  <a:gd name="T4" fmla="*/ 146 w 2169"/>
                  <a:gd name="T5" fmla="*/ 1497 h 2132"/>
                  <a:gd name="T6" fmla="*/ 1497 w 2169"/>
                  <a:gd name="T7" fmla="*/ 145 h 2132"/>
                  <a:gd name="T8" fmla="*/ 2024 w 2169"/>
                  <a:gd name="T9" fmla="*/ 145 h 2132"/>
                  <a:gd name="T10" fmla="*/ 2024 w 2169"/>
                  <a:gd name="T11" fmla="*/ 672 h 2132"/>
                  <a:gd name="T12" fmla="*/ 672 w 2169"/>
                  <a:gd name="T13" fmla="*/ 2023 h 2132"/>
                  <a:gd name="T14" fmla="*/ 409 w 2169"/>
                  <a:gd name="T15" fmla="*/ 2132 h 2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9" h="2132">
                    <a:moveTo>
                      <a:pt x="409" y="2132"/>
                    </a:moveTo>
                    <a:cubicBezTo>
                      <a:pt x="314" y="2132"/>
                      <a:pt x="218" y="2096"/>
                      <a:pt x="146" y="2023"/>
                    </a:cubicBezTo>
                    <a:cubicBezTo>
                      <a:pt x="0" y="1878"/>
                      <a:pt x="0" y="1642"/>
                      <a:pt x="146" y="1497"/>
                    </a:cubicBezTo>
                    <a:lnTo>
                      <a:pt x="1497" y="145"/>
                    </a:lnTo>
                    <a:cubicBezTo>
                      <a:pt x="1643" y="0"/>
                      <a:pt x="1878" y="0"/>
                      <a:pt x="2024" y="145"/>
                    </a:cubicBezTo>
                    <a:cubicBezTo>
                      <a:pt x="2169" y="291"/>
                      <a:pt x="2169" y="526"/>
                      <a:pt x="2024" y="672"/>
                    </a:cubicBezTo>
                    <a:lnTo>
                      <a:pt x="672" y="2023"/>
                    </a:lnTo>
                    <a:cubicBezTo>
                      <a:pt x="600" y="2096"/>
                      <a:pt x="504" y="2132"/>
                      <a:pt x="409" y="21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 name="Freeform 14">
                <a:extLst>
                  <a:ext uri="{FF2B5EF4-FFF2-40B4-BE49-F238E27FC236}">
                    <a16:creationId xmlns:a16="http://schemas.microsoft.com/office/drawing/2014/main" id="{B9C0E79F-0C83-4B9B-B98D-A91E7D426C5A}"/>
                  </a:ext>
                </a:extLst>
              </p:cNvPr>
              <p:cNvSpPr>
                <a:spLocks/>
              </p:cNvSpPr>
              <p:nvPr/>
            </p:nvSpPr>
            <p:spPr bwMode="auto">
              <a:xfrm>
                <a:off x="4547" y="2714"/>
                <a:ext cx="312" cy="307"/>
              </a:xfrm>
              <a:custGeom>
                <a:avLst/>
                <a:gdLst>
                  <a:gd name="T0" fmla="*/ 1761 w 2169"/>
                  <a:gd name="T1" fmla="*/ 2132 h 2132"/>
                  <a:gd name="T2" fmla="*/ 1497 w 2169"/>
                  <a:gd name="T3" fmla="*/ 2023 h 2132"/>
                  <a:gd name="T4" fmla="*/ 146 w 2169"/>
                  <a:gd name="T5" fmla="*/ 672 h 2132"/>
                  <a:gd name="T6" fmla="*/ 146 w 2169"/>
                  <a:gd name="T7" fmla="*/ 145 h 2132"/>
                  <a:gd name="T8" fmla="*/ 672 w 2169"/>
                  <a:gd name="T9" fmla="*/ 145 h 2132"/>
                  <a:gd name="T10" fmla="*/ 2024 w 2169"/>
                  <a:gd name="T11" fmla="*/ 1497 h 2132"/>
                  <a:gd name="T12" fmla="*/ 2024 w 2169"/>
                  <a:gd name="T13" fmla="*/ 2023 h 2132"/>
                  <a:gd name="T14" fmla="*/ 1761 w 2169"/>
                  <a:gd name="T15" fmla="*/ 2132 h 2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9" h="2132">
                    <a:moveTo>
                      <a:pt x="1761" y="2132"/>
                    </a:moveTo>
                    <a:cubicBezTo>
                      <a:pt x="1665" y="2132"/>
                      <a:pt x="1570" y="2096"/>
                      <a:pt x="1497" y="2023"/>
                    </a:cubicBezTo>
                    <a:lnTo>
                      <a:pt x="146" y="672"/>
                    </a:lnTo>
                    <a:cubicBezTo>
                      <a:pt x="0" y="526"/>
                      <a:pt x="0" y="291"/>
                      <a:pt x="146" y="145"/>
                    </a:cubicBezTo>
                    <a:cubicBezTo>
                      <a:pt x="291" y="0"/>
                      <a:pt x="527" y="0"/>
                      <a:pt x="672" y="145"/>
                    </a:cubicBezTo>
                    <a:lnTo>
                      <a:pt x="2024" y="1497"/>
                    </a:lnTo>
                    <a:cubicBezTo>
                      <a:pt x="2169" y="1642"/>
                      <a:pt x="2169" y="1878"/>
                      <a:pt x="2024" y="2023"/>
                    </a:cubicBezTo>
                    <a:cubicBezTo>
                      <a:pt x="1951" y="2096"/>
                      <a:pt x="1856" y="2132"/>
                      <a:pt x="1761" y="2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 name="Freeform 15">
                <a:extLst>
                  <a:ext uri="{FF2B5EF4-FFF2-40B4-BE49-F238E27FC236}">
                    <a16:creationId xmlns:a16="http://schemas.microsoft.com/office/drawing/2014/main" id="{6580B980-5A5D-4F7A-AC4C-E3589892E6EF}"/>
                  </a:ext>
                </a:extLst>
              </p:cNvPr>
              <p:cNvSpPr>
                <a:spLocks/>
              </p:cNvSpPr>
              <p:nvPr/>
            </p:nvSpPr>
            <p:spPr bwMode="auto">
              <a:xfrm>
                <a:off x="4869" y="1953"/>
                <a:ext cx="382" cy="108"/>
              </a:xfrm>
              <a:custGeom>
                <a:avLst/>
                <a:gdLst>
                  <a:gd name="T0" fmla="*/ 2283 w 2655"/>
                  <a:gd name="T1" fmla="*/ 745 h 745"/>
                  <a:gd name="T2" fmla="*/ 372 w 2655"/>
                  <a:gd name="T3" fmla="*/ 745 h 745"/>
                  <a:gd name="T4" fmla="*/ 0 w 2655"/>
                  <a:gd name="T5" fmla="*/ 372 h 745"/>
                  <a:gd name="T6" fmla="*/ 372 w 2655"/>
                  <a:gd name="T7" fmla="*/ 0 h 745"/>
                  <a:gd name="T8" fmla="*/ 2283 w 2655"/>
                  <a:gd name="T9" fmla="*/ 0 h 745"/>
                  <a:gd name="T10" fmla="*/ 2655 w 2655"/>
                  <a:gd name="T11" fmla="*/ 372 h 745"/>
                  <a:gd name="T12" fmla="*/ 2283 w 2655"/>
                  <a:gd name="T13" fmla="*/ 745 h 745"/>
                </a:gdLst>
                <a:ahLst/>
                <a:cxnLst>
                  <a:cxn ang="0">
                    <a:pos x="T0" y="T1"/>
                  </a:cxn>
                  <a:cxn ang="0">
                    <a:pos x="T2" y="T3"/>
                  </a:cxn>
                  <a:cxn ang="0">
                    <a:pos x="T4" y="T5"/>
                  </a:cxn>
                  <a:cxn ang="0">
                    <a:pos x="T6" y="T7"/>
                  </a:cxn>
                  <a:cxn ang="0">
                    <a:pos x="T8" y="T9"/>
                  </a:cxn>
                  <a:cxn ang="0">
                    <a:pos x="T10" y="T11"/>
                  </a:cxn>
                  <a:cxn ang="0">
                    <a:pos x="T12" y="T13"/>
                  </a:cxn>
                </a:cxnLst>
                <a:rect l="0" t="0" r="r" b="b"/>
                <a:pathLst>
                  <a:path w="2655" h="745">
                    <a:moveTo>
                      <a:pt x="2283" y="745"/>
                    </a:moveTo>
                    <a:lnTo>
                      <a:pt x="372" y="745"/>
                    </a:lnTo>
                    <a:cubicBezTo>
                      <a:pt x="166" y="745"/>
                      <a:pt x="0" y="578"/>
                      <a:pt x="0" y="372"/>
                    </a:cubicBezTo>
                    <a:cubicBezTo>
                      <a:pt x="0" y="167"/>
                      <a:pt x="166" y="0"/>
                      <a:pt x="372" y="0"/>
                    </a:cubicBezTo>
                    <a:lnTo>
                      <a:pt x="2283" y="0"/>
                    </a:lnTo>
                    <a:cubicBezTo>
                      <a:pt x="2489" y="0"/>
                      <a:pt x="2655" y="167"/>
                      <a:pt x="2655" y="372"/>
                    </a:cubicBezTo>
                    <a:cubicBezTo>
                      <a:pt x="2655" y="578"/>
                      <a:pt x="2489" y="745"/>
                      <a:pt x="2283" y="7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 name="Freeform 16">
                <a:extLst>
                  <a:ext uri="{FF2B5EF4-FFF2-40B4-BE49-F238E27FC236}">
                    <a16:creationId xmlns:a16="http://schemas.microsoft.com/office/drawing/2014/main" id="{6CB10846-560F-4433-97D5-2065F7C1035C}"/>
                  </a:ext>
                </a:extLst>
              </p:cNvPr>
              <p:cNvSpPr>
                <a:spLocks/>
              </p:cNvSpPr>
              <p:nvPr/>
            </p:nvSpPr>
            <p:spPr bwMode="auto">
              <a:xfrm>
                <a:off x="4547" y="988"/>
                <a:ext cx="312" cy="307"/>
              </a:xfrm>
              <a:custGeom>
                <a:avLst/>
                <a:gdLst>
                  <a:gd name="T0" fmla="*/ 409 w 2169"/>
                  <a:gd name="T1" fmla="*/ 2132 h 2132"/>
                  <a:gd name="T2" fmla="*/ 146 w 2169"/>
                  <a:gd name="T3" fmla="*/ 2023 h 2132"/>
                  <a:gd name="T4" fmla="*/ 146 w 2169"/>
                  <a:gd name="T5" fmla="*/ 1496 h 2132"/>
                  <a:gd name="T6" fmla="*/ 1497 w 2169"/>
                  <a:gd name="T7" fmla="*/ 145 h 2132"/>
                  <a:gd name="T8" fmla="*/ 2024 w 2169"/>
                  <a:gd name="T9" fmla="*/ 145 h 2132"/>
                  <a:gd name="T10" fmla="*/ 2024 w 2169"/>
                  <a:gd name="T11" fmla="*/ 672 h 2132"/>
                  <a:gd name="T12" fmla="*/ 672 w 2169"/>
                  <a:gd name="T13" fmla="*/ 2023 h 2132"/>
                  <a:gd name="T14" fmla="*/ 409 w 2169"/>
                  <a:gd name="T15" fmla="*/ 2132 h 2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9" h="2132">
                    <a:moveTo>
                      <a:pt x="409" y="2132"/>
                    </a:moveTo>
                    <a:cubicBezTo>
                      <a:pt x="314" y="2132"/>
                      <a:pt x="219" y="2096"/>
                      <a:pt x="146" y="2023"/>
                    </a:cubicBezTo>
                    <a:cubicBezTo>
                      <a:pt x="0" y="1878"/>
                      <a:pt x="0" y="1642"/>
                      <a:pt x="146" y="1496"/>
                    </a:cubicBezTo>
                    <a:lnTo>
                      <a:pt x="1497" y="145"/>
                    </a:lnTo>
                    <a:cubicBezTo>
                      <a:pt x="1643" y="0"/>
                      <a:pt x="1878" y="0"/>
                      <a:pt x="2024" y="145"/>
                    </a:cubicBezTo>
                    <a:cubicBezTo>
                      <a:pt x="2169" y="290"/>
                      <a:pt x="2169" y="526"/>
                      <a:pt x="2024" y="672"/>
                    </a:cubicBezTo>
                    <a:lnTo>
                      <a:pt x="672" y="2023"/>
                    </a:lnTo>
                    <a:cubicBezTo>
                      <a:pt x="600" y="2096"/>
                      <a:pt x="504" y="2132"/>
                      <a:pt x="409" y="2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3" name="Group 22">
            <a:extLst>
              <a:ext uri="{FF2B5EF4-FFF2-40B4-BE49-F238E27FC236}">
                <a16:creationId xmlns:a16="http://schemas.microsoft.com/office/drawing/2014/main" id="{3B60056E-D668-413E-BB7B-B06EAC65871C}"/>
              </a:ext>
            </a:extLst>
          </p:cNvPr>
          <p:cNvGrpSpPr/>
          <p:nvPr/>
        </p:nvGrpSpPr>
        <p:grpSpPr>
          <a:xfrm>
            <a:off x="6771288" y="1640399"/>
            <a:ext cx="1258555" cy="1033859"/>
            <a:chOff x="6771288" y="1640399"/>
            <a:chExt cx="1258555" cy="1033859"/>
          </a:xfrm>
        </p:grpSpPr>
        <p:pic>
          <p:nvPicPr>
            <p:cNvPr id="458" name="Graphic 457">
              <a:extLst>
                <a:ext uri="{FF2B5EF4-FFF2-40B4-BE49-F238E27FC236}">
                  <a16:creationId xmlns:a16="http://schemas.microsoft.com/office/drawing/2014/main" id="{8C37B940-8920-4458-A9F8-0707CA36D3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11123" flipH="1">
              <a:off x="6880770" y="2239827"/>
              <a:ext cx="197892" cy="98948"/>
            </a:xfrm>
            <a:prstGeom prst="rect">
              <a:avLst/>
            </a:prstGeom>
          </p:spPr>
        </p:pic>
        <p:cxnSp>
          <p:nvCxnSpPr>
            <p:cNvPr id="536" name="Straight Connector 535">
              <a:extLst>
                <a:ext uri="{FF2B5EF4-FFF2-40B4-BE49-F238E27FC236}">
                  <a16:creationId xmlns:a16="http://schemas.microsoft.com/office/drawing/2014/main" id="{B569F50A-EA12-4108-82EF-547EB3A4906B}"/>
                </a:ext>
              </a:extLst>
            </p:cNvPr>
            <p:cNvCxnSpPr/>
            <p:nvPr/>
          </p:nvCxnSpPr>
          <p:spPr>
            <a:xfrm flipH="1">
              <a:off x="6771288" y="2304066"/>
              <a:ext cx="159252" cy="8688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59" name="Oval 458">
              <a:extLst>
                <a:ext uri="{FF2B5EF4-FFF2-40B4-BE49-F238E27FC236}">
                  <a16:creationId xmlns:a16="http://schemas.microsoft.com/office/drawing/2014/main" id="{F151779A-3E53-46F7-9440-43392DDD0E5A}"/>
                </a:ext>
              </a:extLst>
            </p:cNvPr>
            <p:cNvSpPr/>
            <p:nvPr/>
          </p:nvSpPr>
          <p:spPr>
            <a:xfrm rot="4611123" flipH="1">
              <a:off x="6995984" y="1640399"/>
              <a:ext cx="1033859" cy="1033859"/>
            </a:xfrm>
            <a:prstGeom prst="ellipse">
              <a:avLst/>
            </a:prstGeom>
            <a:no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460" name="Oval 459">
              <a:extLst>
                <a:ext uri="{FF2B5EF4-FFF2-40B4-BE49-F238E27FC236}">
                  <a16:creationId xmlns:a16="http://schemas.microsoft.com/office/drawing/2014/main" id="{EA968F06-BF93-4287-BC2B-4784DD78E1EC}"/>
                </a:ext>
              </a:extLst>
            </p:cNvPr>
            <p:cNvSpPr/>
            <p:nvPr/>
          </p:nvSpPr>
          <p:spPr>
            <a:xfrm rot="4611123" flipH="1">
              <a:off x="7065384" y="1714578"/>
              <a:ext cx="887003" cy="887003"/>
            </a:xfrm>
            <a:prstGeom prst="ellipse">
              <a:avLst/>
            </a:prstGeom>
            <a:solidFill>
              <a:srgbClr val="7F7F7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nvGrpSpPr>
            <p:cNvPr id="587" name="Group 586">
              <a:extLst>
                <a:ext uri="{FF2B5EF4-FFF2-40B4-BE49-F238E27FC236}">
                  <a16:creationId xmlns:a16="http://schemas.microsoft.com/office/drawing/2014/main" id="{4E4D8400-3815-4DD3-8D09-81C3AA168EF0}"/>
                </a:ext>
              </a:extLst>
            </p:cNvPr>
            <p:cNvGrpSpPr/>
            <p:nvPr/>
          </p:nvGrpSpPr>
          <p:grpSpPr>
            <a:xfrm>
              <a:off x="7299275" y="1923926"/>
              <a:ext cx="419220" cy="468307"/>
              <a:chOff x="4411663" y="1547813"/>
              <a:chExt cx="3362325" cy="3756025"/>
            </a:xfrm>
            <a:solidFill>
              <a:srgbClr val="7F7F7F"/>
            </a:solidFill>
          </p:grpSpPr>
          <p:sp>
            <p:nvSpPr>
              <p:cNvPr id="588" name="Freeform 279">
                <a:extLst>
                  <a:ext uri="{FF2B5EF4-FFF2-40B4-BE49-F238E27FC236}">
                    <a16:creationId xmlns:a16="http://schemas.microsoft.com/office/drawing/2014/main" id="{F055177E-4A36-4730-8F9C-915BBACA1D93}"/>
                  </a:ext>
                </a:extLst>
              </p:cNvPr>
              <p:cNvSpPr>
                <a:spLocks/>
              </p:cNvSpPr>
              <p:nvPr/>
            </p:nvSpPr>
            <p:spPr bwMode="auto">
              <a:xfrm>
                <a:off x="4441825" y="1547813"/>
                <a:ext cx="3302000" cy="1844675"/>
              </a:xfrm>
              <a:custGeom>
                <a:avLst/>
                <a:gdLst>
                  <a:gd name="T0" fmla="*/ 8132 w 16264"/>
                  <a:gd name="T1" fmla="*/ 4225 h 9086"/>
                  <a:gd name="T2" fmla="*/ 4298 w 16264"/>
                  <a:gd name="T3" fmla="*/ 7364 h 9086"/>
                  <a:gd name="T4" fmla="*/ 2901 w 16264"/>
                  <a:gd name="T5" fmla="*/ 6973 h 9086"/>
                  <a:gd name="T6" fmla="*/ 267 w 16264"/>
                  <a:gd name="T7" fmla="*/ 9086 h 9086"/>
                  <a:gd name="T8" fmla="*/ 0 w 16264"/>
                  <a:gd name="T9" fmla="*/ 9086 h 9086"/>
                  <a:gd name="T10" fmla="*/ 0 w 16264"/>
                  <a:gd name="T11" fmla="*/ 7081 h 9086"/>
                  <a:gd name="T12" fmla="*/ 243 w 16264"/>
                  <a:gd name="T13" fmla="*/ 6765 h 9086"/>
                  <a:gd name="T14" fmla="*/ 1404 w 16264"/>
                  <a:gd name="T15" fmla="*/ 6456 h 9086"/>
                  <a:gd name="T16" fmla="*/ 2190 w 16264"/>
                  <a:gd name="T17" fmla="*/ 4559 h 9086"/>
                  <a:gd name="T18" fmla="*/ 1588 w 16264"/>
                  <a:gd name="T19" fmla="*/ 3516 h 9086"/>
                  <a:gd name="T20" fmla="*/ 1640 w 16264"/>
                  <a:gd name="T21" fmla="*/ 3121 h 9086"/>
                  <a:gd name="T22" fmla="*/ 3121 w 16264"/>
                  <a:gd name="T23" fmla="*/ 1641 h 9086"/>
                  <a:gd name="T24" fmla="*/ 3515 w 16264"/>
                  <a:gd name="T25" fmla="*/ 1589 h 9086"/>
                  <a:gd name="T26" fmla="*/ 4558 w 16264"/>
                  <a:gd name="T27" fmla="*/ 2191 h 9086"/>
                  <a:gd name="T28" fmla="*/ 6455 w 16264"/>
                  <a:gd name="T29" fmla="*/ 1405 h 9086"/>
                  <a:gd name="T30" fmla="*/ 6766 w 16264"/>
                  <a:gd name="T31" fmla="*/ 243 h 9086"/>
                  <a:gd name="T32" fmla="*/ 7082 w 16264"/>
                  <a:gd name="T33" fmla="*/ 0 h 9086"/>
                  <a:gd name="T34" fmla="*/ 9183 w 16264"/>
                  <a:gd name="T35" fmla="*/ 0 h 9086"/>
                  <a:gd name="T36" fmla="*/ 9499 w 16264"/>
                  <a:gd name="T37" fmla="*/ 243 h 9086"/>
                  <a:gd name="T38" fmla="*/ 9809 w 16264"/>
                  <a:gd name="T39" fmla="*/ 1405 h 9086"/>
                  <a:gd name="T40" fmla="*/ 11706 w 16264"/>
                  <a:gd name="T41" fmla="*/ 2191 h 9086"/>
                  <a:gd name="T42" fmla="*/ 12749 w 16264"/>
                  <a:gd name="T43" fmla="*/ 1589 h 9086"/>
                  <a:gd name="T44" fmla="*/ 13143 w 16264"/>
                  <a:gd name="T45" fmla="*/ 1641 h 9086"/>
                  <a:gd name="T46" fmla="*/ 14624 w 16264"/>
                  <a:gd name="T47" fmla="*/ 3121 h 9086"/>
                  <a:gd name="T48" fmla="*/ 14676 w 16264"/>
                  <a:gd name="T49" fmla="*/ 3516 h 9086"/>
                  <a:gd name="T50" fmla="*/ 14074 w 16264"/>
                  <a:gd name="T51" fmla="*/ 4559 h 9086"/>
                  <a:gd name="T52" fmla="*/ 14860 w 16264"/>
                  <a:gd name="T53" fmla="*/ 6456 h 9086"/>
                  <a:gd name="T54" fmla="*/ 16021 w 16264"/>
                  <a:gd name="T55" fmla="*/ 6765 h 9086"/>
                  <a:gd name="T56" fmla="*/ 16264 w 16264"/>
                  <a:gd name="T57" fmla="*/ 7081 h 9086"/>
                  <a:gd name="T58" fmla="*/ 16264 w 16264"/>
                  <a:gd name="T59" fmla="*/ 9086 h 9086"/>
                  <a:gd name="T60" fmla="*/ 15998 w 16264"/>
                  <a:gd name="T61" fmla="*/ 9086 h 9086"/>
                  <a:gd name="T62" fmla="*/ 13363 w 16264"/>
                  <a:gd name="T63" fmla="*/ 6973 h 9086"/>
                  <a:gd name="T64" fmla="*/ 11966 w 16264"/>
                  <a:gd name="T65" fmla="*/ 7364 h 9086"/>
                  <a:gd name="T66" fmla="*/ 8132 w 16264"/>
                  <a:gd name="T67" fmla="*/ 4225 h 9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64" h="9086">
                    <a:moveTo>
                      <a:pt x="8132" y="4225"/>
                    </a:moveTo>
                    <a:cubicBezTo>
                      <a:pt x="6237" y="4225"/>
                      <a:pt x="4656" y="5574"/>
                      <a:pt x="4298" y="7364"/>
                    </a:cubicBezTo>
                    <a:cubicBezTo>
                      <a:pt x="3891" y="7116"/>
                      <a:pt x="3413" y="6973"/>
                      <a:pt x="2901" y="6973"/>
                    </a:cubicBezTo>
                    <a:cubicBezTo>
                      <a:pt x="1614" y="6973"/>
                      <a:pt x="535" y="7879"/>
                      <a:pt x="267" y="9086"/>
                    </a:cubicBezTo>
                    <a:lnTo>
                      <a:pt x="0" y="9086"/>
                    </a:lnTo>
                    <a:lnTo>
                      <a:pt x="0" y="7081"/>
                    </a:lnTo>
                    <a:cubicBezTo>
                      <a:pt x="0" y="6933"/>
                      <a:pt x="100" y="6803"/>
                      <a:pt x="243" y="6765"/>
                    </a:cubicBezTo>
                    <a:lnTo>
                      <a:pt x="1404" y="6456"/>
                    </a:lnTo>
                    <a:cubicBezTo>
                      <a:pt x="2228" y="6235"/>
                      <a:pt x="2617" y="5293"/>
                      <a:pt x="2190" y="4559"/>
                    </a:cubicBezTo>
                    <a:lnTo>
                      <a:pt x="1588" y="3516"/>
                    </a:lnTo>
                    <a:cubicBezTo>
                      <a:pt x="1515" y="3388"/>
                      <a:pt x="1535" y="3226"/>
                      <a:pt x="1640" y="3121"/>
                    </a:cubicBezTo>
                    <a:lnTo>
                      <a:pt x="3121" y="1641"/>
                    </a:lnTo>
                    <a:cubicBezTo>
                      <a:pt x="3226" y="1536"/>
                      <a:pt x="3387" y="1514"/>
                      <a:pt x="3515" y="1589"/>
                    </a:cubicBezTo>
                    <a:lnTo>
                      <a:pt x="4558" y="2191"/>
                    </a:lnTo>
                    <a:cubicBezTo>
                      <a:pt x="5294" y="2617"/>
                      <a:pt x="6235" y="2229"/>
                      <a:pt x="6455" y="1405"/>
                    </a:cubicBezTo>
                    <a:lnTo>
                      <a:pt x="6766" y="243"/>
                    </a:lnTo>
                    <a:cubicBezTo>
                      <a:pt x="6804" y="100"/>
                      <a:pt x="6933" y="0"/>
                      <a:pt x="7082" y="0"/>
                    </a:cubicBezTo>
                    <a:lnTo>
                      <a:pt x="9183" y="0"/>
                    </a:lnTo>
                    <a:cubicBezTo>
                      <a:pt x="9331" y="0"/>
                      <a:pt x="9461" y="100"/>
                      <a:pt x="9499" y="243"/>
                    </a:cubicBezTo>
                    <a:lnTo>
                      <a:pt x="9809" y="1405"/>
                    </a:lnTo>
                    <a:cubicBezTo>
                      <a:pt x="10029" y="2229"/>
                      <a:pt x="10971" y="2617"/>
                      <a:pt x="11706" y="2191"/>
                    </a:cubicBezTo>
                    <a:lnTo>
                      <a:pt x="12749" y="1589"/>
                    </a:lnTo>
                    <a:cubicBezTo>
                      <a:pt x="12877" y="1514"/>
                      <a:pt x="13038" y="1536"/>
                      <a:pt x="13143" y="1641"/>
                    </a:cubicBezTo>
                    <a:lnTo>
                      <a:pt x="14624" y="3121"/>
                    </a:lnTo>
                    <a:cubicBezTo>
                      <a:pt x="14729" y="3226"/>
                      <a:pt x="14749" y="3388"/>
                      <a:pt x="14676" y="3516"/>
                    </a:cubicBezTo>
                    <a:lnTo>
                      <a:pt x="14074" y="4559"/>
                    </a:lnTo>
                    <a:cubicBezTo>
                      <a:pt x="13648" y="5293"/>
                      <a:pt x="14036" y="6235"/>
                      <a:pt x="14860" y="6456"/>
                    </a:cubicBezTo>
                    <a:lnTo>
                      <a:pt x="16021" y="6765"/>
                    </a:lnTo>
                    <a:cubicBezTo>
                      <a:pt x="16165" y="6803"/>
                      <a:pt x="16264" y="6933"/>
                      <a:pt x="16264" y="7081"/>
                    </a:cubicBezTo>
                    <a:lnTo>
                      <a:pt x="16264" y="9086"/>
                    </a:lnTo>
                    <a:lnTo>
                      <a:pt x="15998" y="9086"/>
                    </a:lnTo>
                    <a:cubicBezTo>
                      <a:pt x="15729" y="7879"/>
                      <a:pt x="14650" y="6973"/>
                      <a:pt x="13363" y="6973"/>
                    </a:cubicBezTo>
                    <a:cubicBezTo>
                      <a:pt x="12851" y="6973"/>
                      <a:pt x="12373" y="7116"/>
                      <a:pt x="11966" y="7364"/>
                    </a:cubicBezTo>
                    <a:cubicBezTo>
                      <a:pt x="11608" y="5574"/>
                      <a:pt x="10027" y="4225"/>
                      <a:pt x="8132" y="42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 name="Freeform 280">
                <a:extLst>
                  <a:ext uri="{FF2B5EF4-FFF2-40B4-BE49-F238E27FC236}">
                    <a16:creationId xmlns:a16="http://schemas.microsoft.com/office/drawing/2014/main" id="{4A51124D-2978-4121-B046-B6F614821799}"/>
                  </a:ext>
                </a:extLst>
              </p:cNvPr>
              <p:cNvSpPr>
                <a:spLocks/>
              </p:cNvSpPr>
              <p:nvPr/>
            </p:nvSpPr>
            <p:spPr bwMode="auto">
              <a:xfrm>
                <a:off x="5224463" y="4243388"/>
                <a:ext cx="1738313" cy="1060450"/>
              </a:xfrm>
              <a:custGeom>
                <a:avLst/>
                <a:gdLst>
                  <a:gd name="T0" fmla="*/ 4282 w 8563"/>
                  <a:gd name="T1" fmla="*/ 386 h 5223"/>
                  <a:gd name="T2" fmla="*/ 2802 w 8563"/>
                  <a:gd name="T3" fmla="*/ 25 h 5223"/>
                  <a:gd name="T4" fmla="*/ 2682 w 8563"/>
                  <a:gd name="T5" fmla="*/ 10 h 5223"/>
                  <a:gd name="T6" fmla="*/ 0 w 8563"/>
                  <a:gd name="T7" fmla="*/ 2709 h 5223"/>
                  <a:gd name="T8" fmla="*/ 0 w 8563"/>
                  <a:gd name="T9" fmla="*/ 4006 h 5223"/>
                  <a:gd name="T10" fmla="*/ 72 w 8563"/>
                  <a:gd name="T11" fmla="*/ 4146 h 5223"/>
                  <a:gd name="T12" fmla="*/ 1704 w 8563"/>
                  <a:gd name="T13" fmla="*/ 4888 h 5223"/>
                  <a:gd name="T14" fmla="*/ 1703 w 8563"/>
                  <a:gd name="T15" fmla="*/ 4707 h 5223"/>
                  <a:gd name="T16" fmla="*/ 1703 w 8563"/>
                  <a:gd name="T17" fmla="*/ 4526 h 5223"/>
                  <a:gd name="T18" fmla="*/ 1693 w 8563"/>
                  <a:gd name="T19" fmla="*/ 3033 h 5223"/>
                  <a:gd name="T20" fmla="*/ 1754 w 8563"/>
                  <a:gd name="T21" fmla="*/ 3028 h 5223"/>
                  <a:gd name="T22" fmla="*/ 2060 w 8563"/>
                  <a:gd name="T23" fmla="*/ 4981 h 5223"/>
                  <a:gd name="T24" fmla="*/ 4281 w 8563"/>
                  <a:gd name="T25" fmla="*/ 5223 h 5223"/>
                  <a:gd name="T26" fmla="*/ 4282 w 8563"/>
                  <a:gd name="T27" fmla="*/ 5223 h 5223"/>
                  <a:gd name="T28" fmla="*/ 4282 w 8563"/>
                  <a:gd name="T29" fmla="*/ 5223 h 5223"/>
                  <a:gd name="T30" fmla="*/ 6503 w 8563"/>
                  <a:gd name="T31" fmla="*/ 4981 h 5223"/>
                  <a:gd name="T32" fmla="*/ 6809 w 8563"/>
                  <a:gd name="T33" fmla="*/ 3028 h 5223"/>
                  <a:gd name="T34" fmla="*/ 6870 w 8563"/>
                  <a:gd name="T35" fmla="*/ 3033 h 5223"/>
                  <a:gd name="T36" fmla="*/ 6860 w 8563"/>
                  <a:gd name="T37" fmla="*/ 4526 h 5223"/>
                  <a:gd name="T38" fmla="*/ 6860 w 8563"/>
                  <a:gd name="T39" fmla="*/ 4707 h 5223"/>
                  <a:gd name="T40" fmla="*/ 6860 w 8563"/>
                  <a:gd name="T41" fmla="*/ 4888 h 5223"/>
                  <a:gd name="T42" fmla="*/ 8492 w 8563"/>
                  <a:gd name="T43" fmla="*/ 4146 h 5223"/>
                  <a:gd name="T44" fmla="*/ 8563 w 8563"/>
                  <a:gd name="T45" fmla="*/ 4006 h 5223"/>
                  <a:gd name="T46" fmla="*/ 8563 w 8563"/>
                  <a:gd name="T47" fmla="*/ 2709 h 5223"/>
                  <a:gd name="T48" fmla="*/ 5882 w 8563"/>
                  <a:gd name="T49" fmla="*/ 10 h 5223"/>
                  <a:gd name="T50" fmla="*/ 5761 w 8563"/>
                  <a:gd name="T51" fmla="*/ 25 h 5223"/>
                  <a:gd name="T52" fmla="*/ 4282 w 8563"/>
                  <a:gd name="T53" fmla="*/ 386 h 5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63" h="5223">
                    <a:moveTo>
                      <a:pt x="4282" y="386"/>
                    </a:moveTo>
                    <a:cubicBezTo>
                      <a:pt x="3761" y="386"/>
                      <a:pt x="3263" y="265"/>
                      <a:pt x="2802" y="25"/>
                    </a:cubicBezTo>
                    <a:cubicBezTo>
                      <a:pt x="2765" y="5"/>
                      <a:pt x="2722" y="0"/>
                      <a:pt x="2682" y="10"/>
                    </a:cubicBezTo>
                    <a:cubicBezTo>
                      <a:pt x="1002" y="420"/>
                      <a:pt x="0" y="1429"/>
                      <a:pt x="0" y="2709"/>
                    </a:cubicBezTo>
                    <a:lnTo>
                      <a:pt x="0" y="4006"/>
                    </a:lnTo>
                    <a:cubicBezTo>
                      <a:pt x="0" y="4061"/>
                      <a:pt x="27" y="4113"/>
                      <a:pt x="72" y="4146"/>
                    </a:cubicBezTo>
                    <a:cubicBezTo>
                      <a:pt x="487" y="4449"/>
                      <a:pt x="1049" y="4705"/>
                      <a:pt x="1704" y="4888"/>
                    </a:cubicBezTo>
                    <a:cubicBezTo>
                      <a:pt x="1704" y="4824"/>
                      <a:pt x="1704" y="4764"/>
                      <a:pt x="1703" y="4707"/>
                    </a:cubicBezTo>
                    <a:cubicBezTo>
                      <a:pt x="1704" y="4644"/>
                      <a:pt x="1703" y="4583"/>
                      <a:pt x="1703" y="4526"/>
                    </a:cubicBezTo>
                    <a:cubicBezTo>
                      <a:pt x="1701" y="3525"/>
                      <a:pt x="1701" y="3626"/>
                      <a:pt x="1693" y="3033"/>
                    </a:cubicBezTo>
                    <a:lnTo>
                      <a:pt x="1754" y="3028"/>
                    </a:lnTo>
                    <a:lnTo>
                      <a:pt x="2060" y="4981"/>
                    </a:lnTo>
                    <a:cubicBezTo>
                      <a:pt x="2762" y="5149"/>
                      <a:pt x="3487" y="5223"/>
                      <a:pt x="4281" y="5223"/>
                    </a:cubicBezTo>
                    <a:lnTo>
                      <a:pt x="4282" y="5223"/>
                    </a:lnTo>
                    <a:lnTo>
                      <a:pt x="4282" y="5223"/>
                    </a:lnTo>
                    <a:cubicBezTo>
                      <a:pt x="5076" y="5223"/>
                      <a:pt x="5801" y="5149"/>
                      <a:pt x="6503" y="4981"/>
                    </a:cubicBezTo>
                    <a:lnTo>
                      <a:pt x="6809" y="3028"/>
                    </a:lnTo>
                    <a:lnTo>
                      <a:pt x="6870" y="3033"/>
                    </a:lnTo>
                    <a:cubicBezTo>
                      <a:pt x="6862" y="3626"/>
                      <a:pt x="6862" y="3525"/>
                      <a:pt x="6860" y="4526"/>
                    </a:cubicBezTo>
                    <a:cubicBezTo>
                      <a:pt x="6860" y="4583"/>
                      <a:pt x="6860" y="4644"/>
                      <a:pt x="6860" y="4707"/>
                    </a:cubicBezTo>
                    <a:cubicBezTo>
                      <a:pt x="6860" y="4764"/>
                      <a:pt x="6860" y="4824"/>
                      <a:pt x="6860" y="4888"/>
                    </a:cubicBezTo>
                    <a:cubicBezTo>
                      <a:pt x="7514" y="4705"/>
                      <a:pt x="8076" y="4449"/>
                      <a:pt x="8492" y="4146"/>
                    </a:cubicBezTo>
                    <a:cubicBezTo>
                      <a:pt x="8537" y="4113"/>
                      <a:pt x="8563" y="4061"/>
                      <a:pt x="8563" y="4006"/>
                    </a:cubicBezTo>
                    <a:lnTo>
                      <a:pt x="8563" y="2709"/>
                    </a:lnTo>
                    <a:cubicBezTo>
                      <a:pt x="8563" y="1429"/>
                      <a:pt x="7561" y="420"/>
                      <a:pt x="5882" y="10"/>
                    </a:cubicBezTo>
                    <a:cubicBezTo>
                      <a:pt x="5841" y="0"/>
                      <a:pt x="5799" y="5"/>
                      <a:pt x="5761" y="25"/>
                    </a:cubicBezTo>
                    <a:cubicBezTo>
                      <a:pt x="5300" y="265"/>
                      <a:pt x="4803" y="386"/>
                      <a:pt x="4282" y="3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0" name="Oval 281">
                <a:extLst>
                  <a:ext uri="{FF2B5EF4-FFF2-40B4-BE49-F238E27FC236}">
                    <a16:creationId xmlns:a16="http://schemas.microsoft.com/office/drawing/2014/main" id="{7E0749EB-C053-4718-B64D-E5714B6F4715}"/>
                  </a:ext>
                </a:extLst>
              </p:cNvPr>
              <p:cNvSpPr>
                <a:spLocks noChangeArrowheads="1"/>
              </p:cNvSpPr>
              <p:nvPr/>
            </p:nvSpPr>
            <p:spPr bwMode="auto">
              <a:xfrm>
                <a:off x="5621338" y="3195638"/>
                <a:ext cx="944563" cy="942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1" name="Freeform 282">
                <a:extLst>
                  <a:ext uri="{FF2B5EF4-FFF2-40B4-BE49-F238E27FC236}">
                    <a16:creationId xmlns:a16="http://schemas.microsoft.com/office/drawing/2014/main" id="{B1802BFD-B2BA-41C5-BFF6-EDA29964A9A4}"/>
                  </a:ext>
                </a:extLst>
              </p:cNvPr>
              <p:cNvSpPr>
                <a:spLocks/>
              </p:cNvSpPr>
              <p:nvPr/>
            </p:nvSpPr>
            <p:spPr bwMode="auto">
              <a:xfrm>
                <a:off x="4411663" y="3922713"/>
                <a:ext cx="1152525" cy="757238"/>
              </a:xfrm>
              <a:custGeom>
                <a:avLst/>
                <a:gdLst>
                  <a:gd name="T0" fmla="*/ 5675 w 5675"/>
                  <a:gd name="T1" fmla="*/ 817 h 3725"/>
                  <a:gd name="T2" fmla="*/ 3010 w 5675"/>
                  <a:gd name="T3" fmla="*/ 3725 h 3725"/>
                  <a:gd name="T4" fmla="*/ 1469 w 5675"/>
                  <a:gd name="T5" fmla="*/ 3553 h 3725"/>
                  <a:gd name="T6" fmla="*/ 1251 w 5675"/>
                  <a:gd name="T7" fmla="*/ 2159 h 3725"/>
                  <a:gd name="T8" fmla="*/ 1207 w 5675"/>
                  <a:gd name="T9" fmla="*/ 2163 h 3725"/>
                  <a:gd name="T10" fmla="*/ 1214 w 5675"/>
                  <a:gd name="T11" fmla="*/ 3228 h 3725"/>
                  <a:gd name="T12" fmla="*/ 1214 w 5675"/>
                  <a:gd name="T13" fmla="*/ 3358 h 3725"/>
                  <a:gd name="T14" fmla="*/ 1215 w 5675"/>
                  <a:gd name="T15" fmla="*/ 3486 h 3725"/>
                  <a:gd name="T16" fmla="*/ 51 w 5675"/>
                  <a:gd name="T17" fmla="*/ 2957 h 3725"/>
                  <a:gd name="T18" fmla="*/ 0 w 5675"/>
                  <a:gd name="T19" fmla="*/ 2858 h 3725"/>
                  <a:gd name="T20" fmla="*/ 0 w 5675"/>
                  <a:gd name="T21" fmla="*/ 1932 h 3725"/>
                  <a:gd name="T22" fmla="*/ 1913 w 5675"/>
                  <a:gd name="T23" fmla="*/ 7 h 3725"/>
                  <a:gd name="T24" fmla="*/ 1999 w 5675"/>
                  <a:gd name="T25" fmla="*/ 17 h 3725"/>
                  <a:gd name="T26" fmla="*/ 3054 w 5675"/>
                  <a:gd name="T27" fmla="*/ 275 h 3725"/>
                  <a:gd name="T28" fmla="*/ 4109 w 5675"/>
                  <a:gd name="T29" fmla="*/ 17 h 3725"/>
                  <a:gd name="T30" fmla="*/ 4195 w 5675"/>
                  <a:gd name="T31" fmla="*/ 7 h 3725"/>
                  <a:gd name="T32" fmla="*/ 5675 w 5675"/>
                  <a:gd name="T33" fmla="*/ 817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75" h="3725">
                    <a:moveTo>
                      <a:pt x="5675" y="817"/>
                    </a:moveTo>
                    <a:cubicBezTo>
                      <a:pt x="4193" y="1382"/>
                      <a:pt x="3227" y="2436"/>
                      <a:pt x="3010" y="3725"/>
                    </a:cubicBezTo>
                    <a:cubicBezTo>
                      <a:pt x="2460" y="3723"/>
                      <a:pt x="1957" y="3670"/>
                      <a:pt x="1469" y="3553"/>
                    </a:cubicBezTo>
                    <a:lnTo>
                      <a:pt x="1251" y="2159"/>
                    </a:lnTo>
                    <a:lnTo>
                      <a:pt x="1207" y="2163"/>
                    </a:lnTo>
                    <a:cubicBezTo>
                      <a:pt x="1213" y="2587"/>
                      <a:pt x="1213" y="2515"/>
                      <a:pt x="1214" y="3228"/>
                    </a:cubicBezTo>
                    <a:cubicBezTo>
                      <a:pt x="1214" y="3269"/>
                      <a:pt x="1215" y="3312"/>
                      <a:pt x="1214" y="3358"/>
                    </a:cubicBezTo>
                    <a:cubicBezTo>
                      <a:pt x="1215" y="3398"/>
                      <a:pt x="1215" y="3441"/>
                      <a:pt x="1215" y="3486"/>
                    </a:cubicBezTo>
                    <a:cubicBezTo>
                      <a:pt x="748" y="3356"/>
                      <a:pt x="346" y="3173"/>
                      <a:pt x="51" y="2957"/>
                    </a:cubicBezTo>
                    <a:cubicBezTo>
                      <a:pt x="19" y="2934"/>
                      <a:pt x="0" y="2897"/>
                      <a:pt x="0" y="2858"/>
                    </a:cubicBezTo>
                    <a:lnTo>
                      <a:pt x="0" y="1932"/>
                    </a:lnTo>
                    <a:cubicBezTo>
                      <a:pt x="0" y="1019"/>
                      <a:pt x="714" y="300"/>
                      <a:pt x="1913" y="7"/>
                    </a:cubicBezTo>
                    <a:cubicBezTo>
                      <a:pt x="1942" y="0"/>
                      <a:pt x="1972" y="3"/>
                      <a:pt x="1999" y="17"/>
                    </a:cubicBezTo>
                    <a:cubicBezTo>
                      <a:pt x="2327" y="188"/>
                      <a:pt x="2682" y="275"/>
                      <a:pt x="3054" y="275"/>
                    </a:cubicBezTo>
                    <a:cubicBezTo>
                      <a:pt x="3425" y="275"/>
                      <a:pt x="3781" y="188"/>
                      <a:pt x="4109" y="17"/>
                    </a:cubicBezTo>
                    <a:cubicBezTo>
                      <a:pt x="4136" y="3"/>
                      <a:pt x="4166" y="0"/>
                      <a:pt x="4195" y="7"/>
                    </a:cubicBezTo>
                    <a:cubicBezTo>
                      <a:pt x="4841" y="165"/>
                      <a:pt x="5347" y="447"/>
                      <a:pt x="5675" y="8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2" name="Oval 283">
                <a:extLst>
                  <a:ext uri="{FF2B5EF4-FFF2-40B4-BE49-F238E27FC236}">
                    <a16:creationId xmlns:a16="http://schemas.microsoft.com/office/drawing/2014/main" id="{6AFC03F2-E567-4772-8034-3780590C0CC2}"/>
                  </a:ext>
                </a:extLst>
              </p:cNvPr>
              <p:cNvSpPr>
                <a:spLocks noChangeArrowheads="1"/>
              </p:cNvSpPr>
              <p:nvPr/>
            </p:nvSpPr>
            <p:spPr bwMode="auto">
              <a:xfrm>
                <a:off x="4694238" y="3175000"/>
                <a:ext cx="674688" cy="673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3" name="Freeform 284">
                <a:extLst>
                  <a:ext uri="{FF2B5EF4-FFF2-40B4-BE49-F238E27FC236}">
                    <a16:creationId xmlns:a16="http://schemas.microsoft.com/office/drawing/2014/main" id="{B1590A08-E8B6-48DC-B0C2-C98C838F2A06}"/>
                  </a:ext>
                </a:extLst>
              </p:cNvPr>
              <p:cNvSpPr>
                <a:spLocks/>
              </p:cNvSpPr>
              <p:nvPr/>
            </p:nvSpPr>
            <p:spPr bwMode="auto">
              <a:xfrm>
                <a:off x="6623050" y="3922713"/>
                <a:ext cx="1150938" cy="757238"/>
              </a:xfrm>
              <a:custGeom>
                <a:avLst/>
                <a:gdLst>
                  <a:gd name="T0" fmla="*/ 0 w 5675"/>
                  <a:gd name="T1" fmla="*/ 817 h 3725"/>
                  <a:gd name="T2" fmla="*/ 2665 w 5675"/>
                  <a:gd name="T3" fmla="*/ 3725 h 3725"/>
                  <a:gd name="T4" fmla="*/ 4206 w 5675"/>
                  <a:gd name="T5" fmla="*/ 3553 h 3725"/>
                  <a:gd name="T6" fmla="*/ 4424 w 5675"/>
                  <a:gd name="T7" fmla="*/ 2159 h 3725"/>
                  <a:gd name="T8" fmla="*/ 4468 w 5675"/>
                  <a:gd name="T9" fmla="*/ 2163 h 3725"/>
                  <a:gd name="T10" fmla="*/ 4461 w 5675"/>
                  <a:gd name="T11" fmla="*/ 3228 h 3725"/>
                  <a:gd name="T12" fmla="*/ 4461 w 5675"/>
                  <a:gd name="T13" fmla="*/ 3358 h 3725"/>
                  <a:gd name="T14" fmla="*/ 4460 w 5675"/>
                  <a:gd name="T15" fmla="*/ 3486 h 3725"/>
                  <a:gd name="T16" fmla="*/ 5624 w 5675"/>
                  <a:gd name="T17" fmla="*/ 2957 h 3725"/>
                  <a:gd name="T18" fmla="*/ 5675 w 5675"/>
                  <a:gd name="T19" fmla="*/ 2858 h 3725"/>
                  <a:gd name="T20" fmla="*/ 5675 w 5675"/>
                  <a:gd name="T21" fmla="*/ 1932 h 3725"/>
                  <a:gd name="T22" fmla="*/ 3762 w 5675"/>
                  <a:gd name="T23" fmla="*/ 7 h 3725"/>
                  <a:gd name="T24" fmla="*/ 3676 w 5675"/>
                  <a:gd name="T25" fmla="*/ 17 h 3725"/>
                  <a:gd name="T26" fmla="*/ 2621 w 5675"/>
                  <a:gd name="T27" fmla="*/ 275 h 3725"/>
                  <a:gd name="T28" fmla="*/ 1565 w 5675"/>
                  <a:gd name="T29" fmla="*/ 17 h 3725"/>
                  <a:gd name="T30" fmla="*/ 1480 w 5675"/>
                  <a:gd name="T31" fmla="*/ 7 h 3725"/>
                  <a:gd name="T32" fmla="*/ 0 w 5675"/>
                  <a:gd name="T33" fmla="*/ 817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75" h="3725">
                    <a:moveTo>
                      <a:pt x="0" y="817"/>
                    </a:moveTo>
                    <a:cubicBezTo>
                      <a:pt x="1482" y="1382"/>
                      <a:pt x="2448" y="2436"/>
                      <a:pt x="2665" y="3725"/>
                    </a:cubicBezTo>
                    <a:cubicBezTo>
                      <a:pt x="3215" y="3723"/>
                      <a:pt x="3718" y="3670"/>
                      <a:pt x="4206" y="3553"/>
                    </a:cubicBezTo>
                    <a:lnTo>
                      <a:pt x="4424" y="2159"/>
                    </a:lnTo>
                    <a:lnTo>
                      <a:pt x="4468" y="2163"/>
                    </a:lnTo>
                    <a:cubicBezTo>
                      <a:pt x="4462" y="2587"/>
                      <a:pt x="4462" y="2515"/>
                      <a:pt x="4461" y="3228"/>
                    </a:cubicBezTo>
                    <a:cubicBezTo>
                      <a:pt x="4461" y="3269"/>
                      <a:pt x="4460" y="3312"/>
                      <a:pt x="4461" y="3358"/>
                    </a:cubicBezTo>
                    <a:cubicBezTo>
                      <a:pt x="4460" y="3398"/>
                      <a:pt x="4460" y="3441"/>
                      <a:pt x="4460" y="3486"/>
                    </a:cubicBezTo>
                    <a:cubicBezTo>
                      <a:pt x="4927" y="3356"/>
                      <a:pt x="5328" y="3173"/>
                      <a:pt x="5624" y="2957"/>
                    </a:cubicBezTo>
                    <a:cubicBezTo>
                      <a:pt x="5656" y="2934"/>
                      <a:pt x="5675" y="2897"/>
                      <a:pt x="5675" y="2858"/>
                    </a:cubicBezTo>
                    <a:lnTo>
                      <a:pt x="5675" y="1932"/>
                    </a:lnTo>
                    <a:cubicBezTo>
                      <a:pt x="5675" y="1019"/>
                      <a:pt x="4960" y="300"/>
                      <a:pt x="3762" y="7"/>
                    </a:cubicBezTo>
                    <a:cubicBezTo>
                      <a:pt x="3733" y="0"/>
                      <a:pt x="3703" y="3"/>
                      <a:pt x="3676" y="17"/>
                    </a:cubicBezTo>
                    <a:cubicBezTo>
                      <a:pt x="3348" y="188"/>
                      <a:pt x="2993" y="275"/>
                      <a:pt x="2621" y="275"/>
                    </a:cubicBezTo>
                    <a:cubicBezTo>
                      <a:pt x="2249" y="275"/>
                      <a:pt x="1894" y="188"/>
                      <a:pt x="1565" y="17"/>
                    </a:cubicBezTo>
                    <a:cubicBezTo>
                      <a:pt x="1538" y="3"/>
                      <a:pt x="1509" y="0"/>
                      <a:pt x="1480" y="7"/>
                    </a:cubicBezTo>
                    <a:cubicBezTo>
                      <a:pt x="834" y="165"/>
                      <a:pt x="328" y="447"/>
                      <a:pt x="0" y="8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4" name="Oval 285">
                <a:extLst>
                  <a:ext uri="{FF2B5EF4-FFF2-40B4-BE49-F238E27FC236}">
                    <a16:creationId xmlns:a16="http://schemas.microsoft.com/office/drawing/2014/main" id="{6137C0DB-3A68-4312-8E7C-EDF3B987C582}"/>
                  </a:ext>
                </a:extLst>
              </p:cNvPr>
              <p:cNvSpPr>
                <a:spLocks noChangeArrowheads="1"/>
              </p:cNvSpPr>
              <p:nvPr/>
            </p:nvSpPr>
            <p:spPr bwMode="auto">
              <a:xfrm>
                <a:off x="6818313" y="3175000"/>
                <a:ext cx="673100" cy="673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 name="Group 9">
            <a:extLst>
              <a:ext uri="{FF2B5EF4-FFF2-40B4-BE49-F238E27FC236}">
                <a16:creationId xmlns:a16="http://schemas.microsoft.com/office/drawing/2014/main" id="{B733C268-6179-46AE-B690-3F50AF00C247}"/>
              </a:ext>
            </a:extLst>
          </p:cNvPr>
          <p:cNvGrpSpPr/>
          <p:nvPr/>
        </p:nvGrpSpPr>
        <p:grpSpPr>
          <a:xfrm>
            <a:off x="3671142" y="2797755"/>
            <a:ext cx="1225988" cy="1033859"/>
            <a:chOff x="3671142" y="2797755"/>
            <a:chExt cx="1225988" cy="1033859"/>
          </a:xfrm>
        </p:grpSpPr>
        <p:grpSp>
          <p:nvGrpSpPr>
            <p:cNvPr id="9" name="Group 8">
              <a:extLst>
                <a:ext uri="{FF2B5EF4-FFF2-40B4-BE49-F238E27FC236}">
                  <a16:creationId xmlns:a16="http://schemas.microsoft.com/office/drawing/2014/main" id="{BEAC27E4-7F3A-4EDC-947A-D4D0391161BD}"/>
                </a:ext>
              </a:extLst>
            </p:cNvPr>
            <p:cNvGrpSpPr/>
            <p:nvPr/>
          </p:nvGrpSpPr>
          <p:grpSpPr>
            <a:xfrm>
              <a:off x="3671142" y="2797755"/>
              <a:ext cx="1091634" cy="1033859"/>
              <a:chOff x="3671142" y="2797755"/>
              <a:chExt cx="1091634" cy="1033859"/>
            </a:xfrm>
          </p:grpSpPr>
          <p:pic>
            <p:nvPicPr>
              <p:cNvPr id="455" name="Graphic 454">
                <a:extLst>
                  <a:ext uri="{FF2B5EF4-FFF2-40B4-BE49-F238E27FC236}">
                    <a16:creationId xmlns:a16="http://schemas.microsoft.com/office/drawing/2014/main" id="{B8610DBA-D685-416A-84EB-9A5C398807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5146957">
                <a:off x="4614356" y="3110437"/>
                <a:ext cx="197892" cy="98948"/>
              </a:xfrm>
              <a:prstGeom prst="rect">
                <a:avLst/>
              </a:prstGeom>
            </p:spPr>
          </p:pic>
          <p:sp>
            <p:nvSpPr>
              <p:cNvPr id="456" name="Oval 455">
                <a:extLst>
                  <a:ext uri="{FF2B5EF4-FFF2-40B4-BE49-F238E27FC236}">
                    <a16:creationId xmlns:a16="http://schemas.microsoft.com/office/drawing/2014/main" id="{654B0041-CC5B-4B42-822E-1F8995D56C87}"/>
                  </a:ext>
                </a:extLst>
              </p:cNvPr>
              <p:cNvSpPr/>
              <p:nvPr/>
            </p:nvSpPr>
            <p:spPr>
              <a:xfrm rot="15146957">
                <a:off x="3671142" y="2797755"/>
                <a:ext cx="1033859" cy="103385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457" name="Oval 456">
                <a:extLst>
                  <a:ext uri="{FF2B5EF4-FFF2-40B4-BE49-F238E27FC236}">
                    <a16:creationId xmlns:a16="http://schemas.microsoft.com/office/drawing/2014/main" id="{9090A6CA-6C60-41A3-A30D-16A99AAA8558}"/>
                  </a:ext>
                </a:extLst>
              </p:cNvPr>
              <p:cNvSpPr/>
              <p:nvPr/>
            </p:nvSpPr>
            <p:spPr>
              <a:xfrm rot="15146957">
                <a:off x="3748416" y="2869772"/>
                <a:ext cx="887003" cy="887003"/>
              </a:xfrm>
              <a:prstGeom prst="ellipse">
                <a:avLst/>
              </a:prstGeom>
              <a:solidFill>
                <a:srgbClr val="00B050">
                  <a:alpha val="1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nvGrpSpPr>
              <p:cNvPr id="560" name="Group 559">
                <a:extLst>
                  <a:ext uri="{FF2B5EF4-FFF2-40B4-BE49-F238E27FC236}">
                    <a16:creationId xmlns:a16="http://schemas.microsoft.com/office/drawing/2014/main" id="{5E5AF6D1-B8C8-49BA-9FC4-09E900089764}"/>
                  </a:ext>
                </a:extLst>
              </p:cNvPr>
              <p:cNvGrpSpPr/>
              <p:nvPr/>
            </p:nvGrpSpPr>
            <p:grpSpPr>
              <a:xfrm flipH="1">
                <a:off x="3980292" y="3067827"/>
                <a:ext cx="423251" cy="490892"/>
                <a:chOff x="11793831" y="-3285610"/>
                <a:chExt cx="1350963" cy="1566863"/>
              </a:xfrm>
              <a:solidFill>
                <a:srgbClr val="00B050"/>
              </a:solidFill>
            </p:grpSpPr>
            <p:sp>
              <p:nvSpPr>
                <p:cNvPr id="561" name="Freeform 96">
                  <a:extLst>
                    <a:ext uri="{FF2B5EF4-FFF2-40B4-BE49-F238E27FC236}">
                      <a16:creationId xmlns:a16="http://schemas.microsoft.com/office/drawing/2014/main" id="{AD77F8DB-A3F5-47FB-9048-B86A06F1D31B}"/>
                    </a:ext>
                  </a:extLst>
                </p:cNvPr>
                <p:cNvSpPr>
                  <a:spLocks/>
                </p:cNvSpPr>
                <p:nvPr/>
              </p:nvSpPr>
              <p:spPr bwMode="auto">
                <a:xfrm>
                  <a:off x="11793831" y="-2593460"/>
                  <a:ext cx="862013" cy="74613"/>
                </a:xfrm>
                <a:custGeom>
                  <a:avLst/>
                  <a:gdLst>
                    <a:gd name="T0" fmla="*/ 2098 w 2098"/>
                    <a:gd name="T1" fmla="*/ 153 h 182"/>
                    <a:gd name="T2" fmla="*/ 2070 w 2098"/>
                    <a:gd name="T3" fmla="*/ 182 h 182"/>
                    <a:gd name="T4" fmla="*/ 28 w 2098"/>
                    <a:gd name="T5" fmla="*/ 182 h 182"/>
                    <a:gd name="T6" fmla="*/ 0 w 2098"/>
                    <a:gd name="T7" fmla="*/ 153 h 182"/>
                    <a:gd name="T8" fmla="*/ 0 w 2098"/>
                    <a:gd name="T9" fmla="*/ 82 h 182"/>
                    <a:gd name="T10" fmla="*/ 83 w 2098"/>
                    <a:gd name="T11" fmla="*/ 0 h 182"/>
                    <a:gd name="T12" fmla="*/ 1974 w 2098"/>
                    <a:gd name="T13" fmla="*/ 0 h 182"/>
                    <a:gd name="T14" fmla="*/ 2098 w 2098"/>
                    <a:gd name="T15" fmla="*/ 124 h 182"/>
                    <a:gd name="T16" fmla="*/ 2098 w 2098"/>
                    <a:gd name="T17" fmla="*/ 15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8" h="182">
                      <a:moveTo>
                        <a:pt x="2098" y="153"/>
                      </a:moveTo>
                      <a:cubicBezTo>
                        <a:pt x="2098" y="169"/>
                        <a:pt x="2086" y="182"/>
                        <a:pt x="2070" y="182"/>
                      </a:cubicBezTo>
                      <a:lnTo>
                        <a:pt x="28" y="182"/>
                      </a:lnTo>
                      <a:cubicBezTo>
                        <a:pt x="13" y="182"/>
                        <a:pt x="0" y="169"/>
                        <a:pt x="0" y="153"/>
                      </a:cubicBezTo>
                      <a:lnTo>
                        <a:pt x="0" y="82"/>
                      </a:lnTo>
                      <a:cubicBezTo>
                        <a:pt x="0" y="37"/>
                        <a:pt x="37" y="0"/>
                        <a:pt x="83" y="0"/>
                      </a:cubicBezTo>
                      <a:lnTo>
                        <a:pt x="1974" y="0"/>
                      </a:lnTo>
                      <a:cubicBezTo>
                        <a:pt x="2043" y="0"/>
                        <a:pt x="2098" y="55"/>
                        <a:pt x="2098" y="124"/>
                      </a:cubicBezTo>
                      <a:lnTo>
                        <a:pt x="2098"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2" name="Freeform 97">
                  <a:extLst>
                    <a:ext uri="{FF2B5EF4-FFF2-40B4-BE49-F238E27FC236}">
                      <a16:creationId xmlns:a16="http://schemas.microsoft.com/office/drawing/2014/main" id="{532F0388-B225-4AFF-AB16-197588C9BFA5}"/>
                    </a:ext>
                  </a:extLst>
                </p:cNvPr>
                <p:cNvSpPr>
                  <a:spLocks/>
                </p:cNvSpPr>
                <p:nvPr/>
              </p:nvSpPr>
              <p:spPr bwMode="auto">
                <a:xfrm>
                  <a:off x="12795544" y="-3285610"/>
                  <a:ext cx="349250" cy="727075"/>
                </a:xfrm>
                <a:custGeom>
                  <a:avLst/>
                  <a:gdLst>
                    <a:gd name="T0" fmla="*/ 766 w 848"/>
                    <a:gd name="T1" fmla="*/ 0 h 1768"/>
                    <a:gd name="T2" fmla="*/ 331 w 848"/>
                    <a:gd name="T3" fmla="*/ 0 h 1768"/>
                    <a:gd name="T4" fmla="*/ 259 w 848"/>
                    <a:gd name="T5" fmla="*/ 1265 h 1768"/>
                    <a:gd name="T6" fmla="*/ 155 w 848"/>
                    <a:gd name="T7" fmla="*/ 29 h 1768"/>
                    <a:gd name="T8" fmla="*/ 0 w 848"/>
                    <a:gd name="T9" fmla="*/ 278 h 1768"/>
                    <a:gd name="T10" fmla="*/ 0 w 848"/>
                    <a:gd name="T11" fmla="*/ 1722 h 1768"/>
                    <a:gd name="T12" fmla="*/ 46 w 848"/>
                    <a:gd name="T13" fmla="*/ 1768 h 1768"/>
                    <a:gd name="T14" fmla="*/ 802 w 848"/>
                    <a:gd name="T15" fmla="*/ 1768 h 1768"/>
                    <a:gd name="T16" fmla="*/ 848 w 848"/>
                    <a:gd name="T17" fmla="*/ 1722 h 1768"/>
                    <a:gd name="T18" fmla="*/ 848 w 848"/>
                    <a:gd name="T19" fmla="*/ 83 h 1768"/>
                    <a:gd name="T20" fmla="*/ 766 w 848"/>
                    <a:gd name="T21"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8" h="1768">
                      <a:moveTo>
                        <a:pt x="766" y="0"/>
                      </a:moveTo>
                      <a:lnTo>
                        <a:pt x="331" y="0"/>
                      </a:lnTo>
                      <a:lnTo>
                        <a:pt x="259" y="1265"/>
                      </a:lnTo>
                      <a:lnTo>
                        <a:pt x="155" y="29"/>
                      </a:lnTo>
                      <a:cubicBezTo>
                        <a:pt x="63" y="75"/>
                        <a:pt x="0" y="169"/>
                        <a:pt x="0" y="278"/>
                      </a:cubicBezTo>
                      <a:lnTo>
                        <a:pt x="0" y="1722"/>
                      </a:lnTo>
                      <a:cubicBezTo>
                        <a:pt x="0" y="1747"/>
                        <a:pt x="21" y="1768"/>
                        <a:pt x="46" y="1768"/>
                      </a:cubicBezTo>
                      <a:lnTo>
                        <a:pt x="802" y="1768"/>
                      </a:lnTo>
                      <a:cubicBezTo>
                        <a:pt x="827" y="1768"/>
                        <a:pt x="848" y="1747"/>
                        <a:pt x="848" y="1722"/>
                      </a:cubicBezTo>
                      <a:lnTo>
                        <a:pt x="848" y="83"/>
                      </a:lnTo>
                      <a:cubicBezTo>
                        <a:pt x="848" y="37"/>
                        <a:pt x="811" y="0"/>
                        <a:pt x="76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3" name="Freeform 98">
                  <a:extLst>
                    <a:ext uri="{FF2B5EF4-FFF2-40B4-BE49-F238E27FC236}">
                      <a16:creationId xmlns:a16="http://schemas.microsoft.com/office/drawing/2014/main" id="{81A9A963-ED41-4759-9664-CE5C0E06C7A1}"/>
                    </a:ext>
                  </a:extLst>
                </p:cNvPr>
                <p:cNvSpPr>
                  <a:spLocks/>
                </p:cNvSpPr>
                <p:nvPr/>
              </p:nvSpPr>
              <p:spPr bwMode="auto">
                <a:xfrm>
                  <a:off x="11793831" y="-2522022"/>
                  <a:ext cx="1350963" cy="803275"/>
                </a:xfrm>
                <a:custGeom>
                  <a:avLst/>
                  <a:gdLst>
                    <a:gd name="T0" fmla="*/ 3221 w 3285"/>
                    <a:gd name="T1" fmla="*/ 0 h 1952"/>
                    <a:gd name="T2" fmla="*/ 2472 w 3285"/>
                    <a:gd name="T3" fmla="*/ 0 h 1952"/>
                    <a:gd name="T4" fmla="*/ 2415 w 3285"/>
                    <a:gd name="T5" fmla="*/ 35 h 1952"/>
                    <a:gd name="T6" fmla="*/ 2322 w 3285"/>
                    <a:gd name="T7" fmla="*/ 92 h 1952"/>
                    <a:gd name="T8" fmla="*/ 49 w 3285"/>
                    <a:gd name="T9" fmla="*/ 92 h 1952"/>
                    <a:gd name="T10" fmla="*/ 0 w 3285"/>
                    <a:gd name="T11" fmla="*/ 142 h 1952"/>
                    <a:gd name="T12" fmla="*/ 0 w 3285"/>
                    <a:gd name="T13" fmla="*/ 206 h 1952"/>
                    <a:gd name="T14" fmla="*/ 117 w 3285"/>
                    <a:gd name="T15" fmla="*/ 355 h 1952"/>
                    <a:gd name="T16" fmla="*/ 2340 w 3285"/>
                    <a:gd name="T17" fmla="*/ 439 h 1952"/>
                    <a:gd name="T18" fmla="*/ 165 w 3285"/>
                    <a:gd name="T19" fmla="*/ 491 h 1952"/>
                    <a:gd name="T20" fmla="*/ 469 w 3285"/>
                    <a:gd name="T21" fmla="*/ 858 h 1952"/>
                    <a:gd name="T22" fmla="*/ 1916 w 3285"/>
                    <a:gd name="T23" fmla="*/ 475 h 1952"/>
                    <a:gd name="T24" fmla="*/ 1273 w 3285"/>
                    <a:gd name="T25" fmla="*/ 962 h 1952"/>
                    <a:gd name="T26" fmla="*/ 521 w 3285"/>
                    <a:gd name="T27" fmla="*/ 1007 h 1952"/>
                    <a:gd name="T28" fmla="*/ 606 w 3285"/>
                    <a:gd name="T29" fmla="*/ 1795 h 1952"/>
                    <a:gd name="T30" fmla="*/ 764 w 3285"/>
                    <a:gd name="T31" fmla="*/ 1952 h 1952"/>
                    <a:gd name="T32" fmla="*/ 2307 w 3285"/>
                    <a:gd name="T33" fmla="*/ 1952 h 1952"/>
                    <a:gd name="T34" fmla="*/ 2381 w 3285"/>
                    <a:gd name="T35" fmla="*/ 653 h 1952"/>
                    <a:gd name="T36" fmla="*/ 2455 w 3285"/>
                    <a:gd name="T37" fmla="*/ 1952 h 1952"/>
                    <a:gd name="T38" fmla="*/ 2663 w 3285"/>
                    <a:gd name="T39" fmla="*/ 1952 h 1952"/>
                    <a:gd name="T40" fmla="*/ 2753 w 3285"/>
                    <a:gd name="T41" fmla="*/ 1863 h 1952"/>
                    <a:gd name="T42" fmla="*/ 2753 w 3285"/>
                    <a:gd name="T43" fmla="*/ 956 h 1952"/>
                    <a:gd name="T44" fmla="*/ 3285 w 3285"/>
                    <a:gd name="T45" fmla="*/ 390 h 1952"/>
                    <a:gd name="T46" fmla="*/ 3285 w 3285"/>
                    <a:gd name="T47" fmla="*/ 64 h 1952"/>
                    <a:gd name="T48" fmla="*/ 3221 w 3285"/>
                    <a:gd name="T49" fmla="*/ 0 h 1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5" h="1952">
                      <a:moveTo>
                        <a:pt x="3221" y="0"/>
                      </a:moveTo>
                      <a:lnTo>
                        <a:pt x="2472" y="0"/>
                      </a:lnTo>
                      <a:cubicBezTo>
                        <a:pt x="2448" y="0"/>
                        <a:pt x="2426" y="14"/>
                        <a:pt x="2415" y="35"/>
                      </a:cubicBezTo>
                      <a:cubicBezTo>
                        <a:pt x="2398" y="69"/>
                        <a:pt x="2362" y="92"/>
                        <a:pt x="2322" y="92"/>
                      </a:cubicBezTo>
                      <a:lnTo>
                        <a:pt x="49" y="92"/>
                      </a:lnTo>
                      <a:cubicBezTo>
                        <a:pt x="22" y="92"/>
                        <a:pt x="0" y="115"/>
                        <a:pt x="0" y="142"/>
                      </a:cubicBezTo>
                      <a:lnTo>
                        <a:pt x="0" y="206"/>
                      </a:lnTo>
                      <a:cubicBezTo>
                        <a:pt x="0" y="278"/>
                        <a:pt x="50" y="339"/>
                        <a:pt x="117" y="355"/>
                      </a:cubicBezTo>
                      <a:lnTo>
                        <a:pt x="2340" y="439"/>
                      </a:lnTo>
                      <a:lnTo>
                        <a:pt x="165" y="491"/>
                      </a:lnTo>
                      <a:cubicBezTo>
                        <a:pt x="213" y="647"/>
                        <a:pt x="373" y="817"/>
                        <a:pt x="469" y="858"/>
                      </a:cubicBezTo>
                      <a:cubicBezTo>
                        <a:pt x="940" y="962"/>
                        <a:pt x="1711" y="987"/>
                        <a:pt x="1916" y="475"/>
                      </a:cubicBezTo>
                      <a:cubicBezTo>
                        <a:pt x="1831" y="756"/>
                        <a:pt x="1538" y="897"/>
                        <a:pt x="1273" y="962"/>
                      </a:cubicBezTo>
                      <a:cubicBezTo>
                        <a:pt x="1028" y="1022"/>
                        <a:pt x="772" y="1033"/>
                        <a:pt x="521" y="1007"/>
                      </a:cubicBezTo>
                      <a:lnTo>
                        <a:pt x="606" y="1795"/>
                      </a:lnTo>
                      <a:cubicBezTo>
                        <a:pt x="606" y="1882"/>
                        <a:pt x="677" y="1952"/>
                        <a:pt x="764" y="1952"/>
                      </a:cubicBezTo>
                      <a:lnTo>
                        <a:pt x="2307" y="1952"/>
                      </a:lnTo>
                      <a:lnTo>
                        <a:pt x="2381" y="653"/>
                      </a:lnTo>
                      <a:lnTo>
                        <a:pt x="2455" y="1952"/>
                      </a:lnTo>
                      <a:lnTo>
                        <a:pt x="2663" y="1952"/>
                      </a:lnTo>
                      <a:cubicBezTo>
                        <a:pt x="2713" y="1952"/>
                        <a:pt x="2753" y="1912"/>
                        <a:pt x="2753" y="1863"/>
                      </a:cubicBezTo>
                      <a:lnTo>
                        <a:pt x="2753" y="956"/>
                      </a:lnTo>
                      <a:cubicBezTo>
                        <a:pt x="2753" y="422"/>
                        <a:pt x="3285" y="612"/>
                        <a:pt x="3285" y="390"/>
                      </a:cubicBezTo>
                      <a:lnTo>
                        <a:pt x="3285" y="64"/>
                      </a:lnTo>
                      <a:cubicBezTo>
                        <a:pt x="3285" y="28"/>
                        <a:pt x="3257" y="0"/>
                        <a:pt x="32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540" name="Straight Connector 539">
              <a:extLst>
                <a:ext uri="{FF2B5EF4-FFF2-40B4-BE49-F238E27FC236}">
                  <a16:creationId xmlns:a16="http://schemas.microsoft.com/office/drawing/2014/main" id="{07FA1B1C-BE7F-4D47-9B3A-015ACED9A5C4}"/>
                </a:ext>
              </a:extLst>
            </p:cNvPr>
            <p:cNvCxnSpPr>
              <a:cxnSpLocks/>
              <a:stCxn id="455" idx="2"/>
            </p:cNvCxnSpPr>
            <p:nvPr/>
          </p:nvCxnSpPr>
          <p:spPr>
            <a:xfrm flipV="1">
              <a:off x="4760473" y="3112301"/>
              <a:ext cx="136657" cy="41749"/>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25CE8E3-EF85-4B16-8D5F-480D84E9BB88}"/>
              </a:ext>
            </a:extLst>
          </p:cNvPr>
          <p:cNvGrpSpPr/>
          <p:nvPr/>
        </p:nvGrpSpPr>
        <p:grpSpPr>
          <a:xfrm>
            <a:off x="4248261" y="3762177"/>
            <a:ext cx="1033859" cy="1078037"/>
            <a:chOff x="4248261" y="3762177"/>
            <a:chExt cx="1033859" cy="1078037"/>
          </a:xfrm>
        </p:grpSpPr>
        <p:cxnSp>
          <p:nvCxnSpPr>
            <p:cNvPr id="541" name="Straight Connector 540">
              <a:extLst>
                <a:ext uri="{FF2B5EF4-FFF2-40B4-BE49-F238E27FC236}">
                  <a16:creationId xmlns:a16="http://schemas.microsoft.com/office/drawing/2014/main" id="{86920E04-E701-41E6-9E33-74F0A756BAD5}"/>
                </a:ext>
              </a:extLst>
            </p:cNvPr>
            <p:cNvCxnSpPr>
              <a:cxnSpLocks/>
            </p:cNvCxnSpPr>
            <p:nvPr/>
          </p:nvCxnSpPr>
          <p:spPr>
            <a:xfrm flipV="1">
              <a:off x="5160017" y="3762177"/>
              <a:ext cx="119480" cy="15967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52" name="Graphic 451">
              <a:extLst>
                <a:ext uri="{FF2B5EF4-FFF2-40B4-BE49-F238E27FC236}">
                  <a16:creationId xmlns:a16="http://schemas.microsoft.com/office/drawing/2014/main" id="{C15FCF10-2C66-4150-BCF0-C6AD359DD5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409015">
              <a:off x="5050166" y="3869377"/>
              <a:ext cx="197892" cy="98948"/>
            </a:xfrm>
            <a:prstGeom prst="rect">
              <a:avLst/>
            </a:prstGeom>
          </p:spPr>
        </p:pic>
        <p:sp>
          <p:nvSpPr>
            <p:cNvPr id="453" name="Oval 452">
              <a:extLst>
                <a:ext uri="{FF2B5EF4-FFF2-40B4-BE49-F238E27FC236}">
                  <a16:creationId xmlns:a16="http://schemas.microsoft.com/office/drawing/2014/main" id="{7936D818-9221-4FA4-BE06-B9E101DDEA1A}"/>
                </a:ext>
              </a:extLst>
            </p:cNvPr>
            <p:cNvSpPr/>
            <p:nvPr/>
          </p:nvSpPr>
          <p:spPr>
            <a:xfrm rot="13409015">
              <a:off x="4248261" y="3806355"/>
              <a:ext cx="1033859" cy="10338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454" name="Oval 453">
              <a:extLst>
                <a:ext uri="{FF2B5EF4-FFF2-40B4-BE49-F238E27FC236}">
                  <a16:creationId xmlns:a16="http://schemas.microsoft.com/office/drawing/2014/main" id="{52640FE6-93BE-4B7E-A6A2-31C21BCE013B}"/>
                </a:ext>
              </a:extLst>
            </p:cNvPr>
            <p:cNvSpPr/>
            <p:nvPr/>
          </p:nvSpPr>
          <p:spPr>
            <a:xfrm rot="13409015">
              <a:off x="4324371" y="3876686"/>
              <a:ext cx="887003" cy="887003"/>
            </a:xfrm>
            <a:prstGeom prst="ellipse">
              <a:avLst/>
            </a:pr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nvGrpSpPr>
            <p:cNvPr id="564" name="Google Shape;10406;p69">
              <a:extLst>
                <a:ext uri="{FF2B5EF4-FFF2-40B4-BE49-F238E27FC236}">
                  <a16:creationId xmlns:a16="http://schemas.microsoft.com/office/drawing/2014/main" id="{FCB64F02-A1F2-4A02-B7A4-F4EB57A02519}"/>
                </a:ext>
              </a:extLst>
            </p:cNvPr>
            <p:cNvGrpSpPr/>
            <p:nvPr/>
          </p:nvGrpSpPr>
          <p:grpSpPr>
            <a:xfrm>
              <a:off x="4577877" y="4104691"/>
              <a:ext cx="379990" cy="430993"/>
              <a:chOff x="-3383375" y="3611625"/>
              <a:chExt cx="258350" cy="293025"/>
            </a:xfrm>
            <a:solidFill>
              <a:srgbClr val="C00000"/>
            </a:solidFill>
          </p:grpSpPr>
          <p:sp>
            <p:nvSpPr>
              <p:cNvPr id="565" name="Google Shape;10407;p69">
                <a:extLst>
                  <a:ext uri="{FF2B5EF4-FFF2-40B4-BE49-F238E27FC236}">
                    <a16:creationId xmlns:a16="http://schemas.microsoft.com/office/drawing/2014/main" id="{6D360A5D-49A1-4D73-B601-5007C59AF344}"/>
                  </a:ext>
                </a:extLst>
              </p:cNvPr>
              <p:cNvSpPr/>
              <p:nvPr/>
            </p:nvSpPr>
            <p:spPr>
              <a:xfrm>
                <a:off x="-3383375" y="3611625"/>
                <a:ext cx="258350" cy="85175"/>
              </a:xfrm>
              <a:custGeom>
                <a:avLst/>
                <a:gdLst/>
                <a:ahLst/>
                <a:cxnLst/>
                <a:rect l="l" t="t" r="r" b="b"/>
                <a:pathLst>
                  <a:path w="10334" h="3407" extrusionOk="0">
                    <a:moveTo>
                      <a:pt x="6049" y="694"/>
                    </a:moveTo>
                    <a:cubicBezTo>
                      <a:pt x="6207" y="694"/>
                      <a:pt x="6301" y="757"/>
                      <a:pt x="6364" y="946"/>
                    </a:cubicBezTo>
                    <a:lnTo>
                      <a:pt x="6522" y="1356"/>
                    </a:lnTo>
                    <a:lnTo>
                      <a:pt x="3781" y="1356"/>
                    </a:lnTo>
                    <a:lnTo>
                      <a:pt x="4001" y="946"/>
                    </a:lnTo>
                    <a:cubicBezTo>
                      <a:pt x="4033" y="788"/>
                      <a:pt x="4190" y="694"/>
                      <a:pt x="4316" y="694"/>
                    </a:cubicBezTo>
                    <a:close/>
                    <a:moveTo>
                      <a:pt x="4316" y="1"/>
                    </a:moveTo>
                    <a:cubicBezTo>
                      <a:pt x="3875" y="1"/>
                      <a:pt x="3466" y="253"/>
                      <a:pt x="3308" y="694"/>
                    </a:cubicBezTo>
                    <a:lnTo>
                      <a:pt x="3088" y="1356"/>
                    </a:lnTo>
                    <a:lnTo>
                      <a:pt x="1040" y="1356"/>
                    </a:lnTo>
                    <a:cubicBezTo>
                      <a:pt x="473" y="1356"/>
                      <a:pt x="0" y="1828"/>
                      <a:pt x="0" y="2395"/>
                    </a:cubicBezTo>
                    <a:lnTo>
                      <a:pt x="0" y="3057"/>
                    </a:lnTo>
                    <a:cubicBezTo>
                      <a:pt x="0" y="3370"/>
                      <a:pt x="221" y="3407"/>
                      <a:pt x="480" y="3407"/>
                    </a:cubicBezTo>
                    <a:cubicBezTo>
                      <a:pt x="560" y="3407"/>
                      <a:pt x="643" y="3403"/>
                      <a:pt x="725" y="3403"/>
                    </a:cubicBezTo>
                    <a:lnTo>
                      <a:pt x="9924" y="3403"/>
                    </a:lnTo>
                    <a:cubicBezTo>
                      <a:pt x="10145" y="3403"/>
                      <a:pt x="10302" y="3246"/>
                      <a:pt x="10302" y="3057"/>
                    </a:cubicBezTo>
                    <a:lnTo>
                      <a:pt x="10302" y="2395"/>
                    </a:lnTo>
                    <a:cubicBezTo>
                      <a:pt x="10334" y="1828"/>
                      <a:pt x="9861" y="1356"/>
                      <a:pt x="9294" y="1356"/>
                    </a:cubicBezTo>
                    <a:lnTo>
                      <a:pt x="7246" y="1356"/>
                    </a:lnTo>
                    <a:lnTo>
                      <a:pt x="7026" y="694"/>
                    </a:lnTo>
                    <a:cubicBezTo>
                      <a:pt x="6868" y="253"/>
                      <a:pt x="6522" y="1"/>
                      <a:pt x="6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10408;p69">
                <a:extLst>
                  <a:ext uri="{FF2B5EF4-FFF2-40B4-BE49-F238E27FC236}">
                    <a16:creationId xmlns:a16="http://schemas.microsoft.com/office/drawing/2014/main" id="{0BCC5939-ED13-4F95-A614-D0FD8B4F3B61}"/>
                  </a:ext>
                </a:extLst>
              </p:cNvPr>
              <p:cNvSpPr/>
              <p:nvPr/>
            </p:nvSpPr>
            <p:spPr>
              <a:xfrm>
                <a:off x="-3362900" y="3716375"/>
                <a:ext cx="218200" cy="188275"/>
              </a:xfrm>
              <a:custGeom>
                <a:avLst/>
                <a:gdLst/>
                <a:ahLst/>
                <a:cxnLst/>
                <a:rect l="l" t="t" r="r" b="b"/>
                <a:pathLst>
                  <a:path w="8728" h="7531" extrusionOk="0">
                    <a:moveTo>
                      <a:pt x="2324" y="666"/>
                    </a:moveTo>
                    <a:cubicBezTo>
                      <a:pt x="2487" y="666"/>
                      <a:pt x="2647" y="777"/>
                      <a:pt x="2647" y="1009"/>
                    </a:cubicBezTo>
                    <a:lnTo>
                      <a:pt x="2647" y="5798"/>
                    </a:lnTo>
                    <a:cubicBezTo>
                      <a:pt x="2647" y="6022"/>
                      <a:pt x="2476" y="6141"/>
                      <a:pt x="2307" y="6141"/>
                    </a:cubicBezTo>
                    <a:cubicBezTo>
                      <a:pt x="2145" y="6141"/>
                      <a:pt x="1985" y="6030"/>
                      <a:pt x="1985" y="5798"/>
                    </a:cubicBezTo>
                    <a:lnTo>
                      <a:pt x="1985" y="1009"/>
                    </a:lnTo>
                    <a:cubicBezTo>
                      <a:pt x="1985" y="785"/>
                      <a:pt x="2156" y="666"/>
                      <a:pt x="2324" y="666"/>
                    </a:cubicBezTo>
                    <a:close/>
                    <a:moveTo>
                      <a:pt x="4372" y="666"/>
                    </a:moveTo>
                    <a:cubicBezTo>
                      <a:pt x="4535" y="666"/>
                      <a:pt x="4695" y="777"/>
                      <a:pt x="4695" y="1009"/>
                    </a:cubicBezTo>
                    <a:lnTo>
                      <a:pt x="4695" y="5798"/>
                    </a:lnTo>
                    <a:cubicBezTo>
                      <a:pt x="4695" y="6022"/>
                      <a:pt x="4523" y="6141"/>
                      <a:pt x="4355" y="6141"/>
                    </a:cubicBezTo>
                    <a:cubicBezTo>
                      <a:pt x="4193" y="6141"/>
                      <a:pt x="4033" y="6030"/>
                      <a:pt x="4033" y="5798"/>
                    </a:cubicBezTo>
                    <a:lnTo>
                      <a:pt x="4033" y="1009"/>
                    </a:lnTo>
                    <a:cubicBezTo>
                      <a:pt x="4033" y="785"/>
                      <a:pt x="4204" y="666"/>
                      <a:pt x="4372" y="666"/>
                    </a:cubicBezTo>
                    <a:close/>
                    <a:moveTo>
                      <a:pt x="6427" y="631"/>
                    </a:moveTo>
                    <a:cubicBezTo>
                      <a:pt x="6648" y="631"/>
                      <a:pt x="6805" y="789"/>
                      <a:pt x="6805" y="1009"/>
                    </a:cubicBezTo>
                    <a:lnTo>
                      <a:pt x="6805" y="5798"/>
                    </a:lnTo>
                    <a:cubicBezTo>
                      <a:pt x="6805" y="6022"/>
                      <a:pt x="6626" y="6141"/>
                      <a:pt x="6450" y="6141"/>
                    </a:cubicBezTo>
                    <a:cubicBezTo>
                      <a:pt x="6280" y="6141"/>
                      <a:pt x="6112" y="6030"/>
                      <a:pt x="6112" y="5798"/>
                    </a:cubicBezTo>
                    <a:lnTo>
                      <a:pt x="6112" y="1009"/>
                    </a:lnTo>
                    <a:lnTo>
                      <a:pt x="6081" y="1009"/>
                    </a:lnTo>
                    <a:cubicBezTo>
                      <a:pt x="6081" y="789"/>
                      <a:pt x="6238" y="631"/>
                      <a:pt x="6427" y="631"/>
                    </a:cubicBezTo>
                    <a:close/>
                    <a:moveTo>
                      <a:pt x="0" y="1"/>
                    </a:moveTo>
                    <a:lnTo>
                      <a:pt x="536" y="6585"/>
                    </a:lnTo>
                    <a:cubicBezTo>
                      <a:pt x="567" y="7121"/>
                      <a:pt x="1008" y="7531"/>
                      <a:pt x="1576" y="7531"/>
                    </a:cubicBezTo>
                    <a:lnTo>
                      <a:pt x="7152" y="7531"/>
                    </a:lnTo>
                    <a:cubicBezTo>
                      <a:pt x="7688" y="7531"/>
                      <a:pt x="8129" y="7121"/>
                      <a:pt x="8192" y="6585"/>
                    </a:cubicBezTo>
                    <a:lnTo>
                      <a:pt x="87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roup 7">
            <a:extLst>
              <a:ext uri="{FF2B5EF4-FFF2-40B4-BE49-F238E27FC236}">
                <a16:creationId xmlns:a16="http://schemas.microsoft.com/office/drawing/2014/main" id="{8F2F8900-3439-43AE-BAB8-5F2EF1F3B391}"/>
              </a:ext>
            </a:extLst>
          </p:cNvPr>
          <p:cNvGrpSpPr/>
          <p:nvPr/>
        </p:nvGrpSpPr>
        <p:grpSpPr>
          <a:xfrm>
            <a:off x="3741191" y="1640399"/>
            <a:ext cx="1256935" cy="1033859"/>
            <a:chOff x="3741191" y="1640399"/>
            <a:chExt cx="1256935" cy="1033859"/>
          </a:xfrm>
        </p:grpSpPr>
        <p:cxnSp>
          <p:nvCxnSpPr>
            <p:cNvPr id="539" name="Straight Connector 538">
              <a:extLst>
                <a:ext uri="{FF2B5EF4-FFF2-40B4-BE49-F238E27FC236}">
                  <a16:creationId xmlns:a16="http://schemas.microsoft.com/office/drawing/2014/main" id="{7FF18E1E-173D-46D9-9B46-419153AE6F04}"/>
                </a:ext>
              </a:extLst>
            </p:cNvPr>
            <p:cNvCxnSpPr>
              <a:stCxn id="449" idx="2"/>
            </p:cNvCxnSpPr>
            <p:nvPr/>
          </p:nvCxnSpPr>
          <p:spPr>
            <a:xfrm>
              <a:off x="4838874" y="2310953"/>
              <a:ext cx="159252" cy="8688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915529D-23F8-490A-AFAC-4A04F858B432}"/>
                </a:ext>
              </a:extLst>
            </p:cNvPr>
            <p:cNvGrpSpPr/>
            <p:nvPr/>
          </p:nvGrpSpPr>
          <p:grpSpPr>
            <a:xfrm>
              <a:off x="3741191" y="1640399"/>
              <a:ext cx="1098980" cy="1033859"/>
              <a:chOff x="3741191" y="1640399"/>
              <a:chExt cx="1098980" cy="1033859"/>
            </a:xfrm>
          </p:grpSpPr>
          <p:pic>
            <p:nvPicPr>
              <p:cNvPr id="449" name="Graphic 448">
                <a:extLst>
                  <a:ext uri="{FF2B5EF4-FFF2-40B4-BE49-F238E27FC236}">
                    <a16:creationId xmlns:a16="http://schemas.microsoft.com/office/drawing/2014/main" id="{75B3B20E-46E6-40DD-BD89-29D1503414F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6988877">
                <a:off x="4691751" y="2241167"/>
                <a:ext cx="197892" cy="98948"/>
              </a:xfrm>
              <a:prstGeom prst="rect">
                <a:avLst/>
              </a:prstGeom>
            </p:spPr>
          </p:pic>
          <p:sp>
            <p:nvSpPr>
              <p:cNvPr id="450" name="Oval 449">
                <a:extLst>
                  <a:ext uri="{FF2B5EF4-FFF2-40B4-BE49-F238E27FC236}">
                    <a16:creationId xmlns:a16="http://schemas.microsoft.com/office/drawing/2014/main" id="{A7B5A00B-0850-4451-B803-E2543AB938B4}"/>
                  </a:ext>
                </a:extLst>
              </p:cNvPr>
              <p:cNvSpPr/>
              <p:nvPr/>
            </p:nvSpPr>
            <p:spPr>
              <a:xfrm rot="16988877">
                <a:off x="3741191" y="1640399"/>
                <a:ext cx="1033859" cy="1033859"/>
              </a:xfrm>
              <a:prstGeom prst="ellipse">
                <a:avLst/>
              </a:prstGeom>
              <a:noFill/>
              <a:ln>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451" name="Oval 450">
                <a:extLst>
                  <a:ext uri="{FF2B5EF4-FFF2-40B4-BE49-F238E27FC236}">
                    <a16:creationId xmlns:a16="http://schemas.microsoft.com/office/drawing/2014/main" id="{9D42DCCD-BD8D-4122-A4F4-2BC8BFAFFBCB}"/>
                  </a:ext>
                </a:extLst>
              </p:cNvPr>
              <p:cNvSpPr/>
              <p:nvPr/>
            </p:nvSpPr>
            <p:spPr>
              <a:xfrm rot="16988877">
                <a:off x="3814619" y="1713827"/>
                <a:ext cx="887003" cy="887003"/>
              </a:xfrm>
              <a:prstGeom prst="ellipse">
                <a:avLst/>
              </a:prstGeom>
              <a:solidFill>
                <a:srgbClr val="009CD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nvGrpSpPr>
              <p:cNvPr id="595" name="Group 288">
                <a:extLst>
                  <a:ext uri="{FF2B5EF4-FFF2-40B4-BE49-F238E27FC236}">
                    <a16:creationId xmlns:a16="http://schemas.microsoft.com/office/drawing/2014/main" id="{4CEEBBA6-3414-4FAB-B385-09D596DAF4A0}"/>
                  </a:ext>
                </a:extLst>
              </p:cNvPr>
              <p:cNvGrpSpPr>
                <a:grpSpLocks noChangeAspect="1"/>
              </p:cNvGrpSpPr>
              <p:nvPr/>
            </p:nvGrpSpPr>
            <p:grpSpPr bwMode="auto">
              <a:xfrm flipH="1">
                <a:off x="4000627" y="1884428"/>
                <a:ext cx="514987" cy="545800"/>
                <a:chOff x="2717" y="893"/>
                <a:chExt cx="2390" cy="2533"/>
              </a:xfrm>
              <a:solidFill>
                <a:srgbClr val="009CDE"/>
              </a:solidFill>
            </p:grpSpPr>
            <p:sp>
              <p:nvSpPr>
                <p:cNvPr id="596" name="Freeform 290">
                  <a:extLst>
                    <a:ext uri="{FF2B5EF4-FFF2-40B4-BE49-F238E27FC236}">
                      <a16:creationId xmlns:a16="http://schemas.microsoft.com/office/drawing/2014/main" id="{B8E37E4E-F5A5-4F35-8086-9BA56F45977E}"/>
                    </a:ext>
                  </a:extLst>
                </p:cNvPr>
                <p:cNvSpPr>
                  <a:spLocks/>
                </p:cNvSpPr>
                <p:nvPr/>
              </p:nvSpPr>
              <p:spPr bwMode="auto">
                <a:xfrm>
                  <a:off x="3770" y="893"/>
                  <a:ext cx="172" cy="65"/>
                </a:xfrm>
                <a:custGeom>
                  <a:avLst/>
                  <a:gdLst>
                    <a:gd name="T0" fmla="*/ 3318 w 3318"/>
                    <a:gd name="T1" fmla="*/ 1245 h 1245"/>
                    <a:gd name="T2" fmla="*/ 2073 w 3318"/>
                    <a:gd name="T3" fmla="*/ 0 h 1245"/>
                    <a:gd name="T4" fmla="*/ 1244 w 3318"/>
                    <a:gd name="T5" fmla="*/ 0 h 1245"/>
                    <a:gd name="T6" fmla="*/ 0 w 3318"/>
                    <a:gd name="T7" fmla="*/ 1245 h 1245"/>
                    <a:gd name="T8" fmla="*/ 0 w 3318"/>
                    <a:gd name="T9" fmla="*/ 1245 h 1245"/>
                    <a:gd name="T10" fmla="*/ 3318 w 3318"/>
                    <a:gd name="T11" fmla="*/ 1245 h 1245"/>
                    <a:gd name="T12" fmla="*/ 3318 w 3318"/>
                    <a:gd name="T13" fmla="*/ 1245 h 1245"/>
                  </a:gdLst>
                  <a:ahLst/>
                  <a:cxnLst>
                    <a:cxn ang="0">
                      <a:pos x="T0" y="T1"/>
                    </a:cxn>
                    <a:cxn ang="0">
                      <a:pos x="T2" y="T3"/>
                    </a:cxn>
                    <a:cxn ang="0">
                      <a:pos x="T4" y="T5"/>
                    </a:cxn>
                    <a:cxn ang="0">
                      <a:pos x="T6" y="T7"/>
                    </a:cxn>
                    <a:cxn ang="0">
                      <a:pos x="T8" y="T9"/>
                    </a:cxn>
                    <a:cxn ang="0">
                      <a:pos x="T10" y="T11"/>
                    </a:cxn>
                    <a:cxn ang="0">
                      <a:pos x="T12" y="T13"/>
                    </a:cxn>
                  </a:cxnLst>
                  <a:rect l="0" t="0" r="r" b="b"/>
                  <a:pathLst>
                    <a:path w="3318" h="1245">
                      <a:moveTo>
                        <a:pt x="3318" y="1245"/>
                      </a:moveTo>
                      <a:cubicBezTo>
                        <a:pt x="3318" y="558"/>
                        <a:pt x="2760" y="0"/>
                        <a:pt x="2073" y="0"/>
                      </a:cubicBezTo>
                      <a:lnTo>
                        <a:pt x="1244" y="0"/>
                      </a:lnTo>
                      <a:cubicBezTo>
                        <a:pt x="557" y="0"/>
                        <a:pt x="0" y="558"/>
                        <a:pt x="0" y="1245"/>
                      </a:cubicBezTo>
                      <a:lnTo>
                        <a:pt x="0" y="1245"/>
                      </a:lnTo>
                      <a:lnTo>
                        <a:pt x="3318" y="1245"/>
                      </a:lnTo>
                      <a:lnTo>
                        <a:pt x="3318" y="124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7" name="Rectangle 291">
                  <a:extLst>
                    <a:ext uri="{FF2B5EF4-FFF2-40B4-BE49-F238E27FC236}">
                      <a16:creationId xmlns:a16="http://schemas.microsoft.com/office/drawing/2014/main" id="{0D8AC09D-6DED-4EA4-901E-4522D830C320}"/>
                    </a:ext>
                  </a:extLst>
                </p:cNvPr>
                <p:cNvSpPr>
                  <a:spLocks noChangeArrowheads="1"/>
                </p:cNvSpPr>
                <p:nvPr/>
              </p:nvSpPr>
              <p:spPr bwMode="auto">
                <a:xfrm>
                  <a:off x="3770" y="1117"/>
                  <a:ext cx="172" cy="3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8" name="Freeform 292">
                  <a:extLst>
                    <a:ext uri="{FF2B5EF4-FFF2-40B4-BE49-F238E27FC236}">
                      <a16:creationId xmlns:a16="http://schemas.microsoft.com/office/drawing/2014/main" id="{4D78EE3C-6771-4C9E-B497-6D3829EC4626}"/>
                    </a:ext>
                  </a:extLst>
                </p:cNvPr>
                <p:cNvSpPr>
                  <a:spLocks/>
                </p:cNvSpPr>
                <p:nvPr/>
              </p:nvSpPr>
              <p:spPr bwMode="auto">
                <a:xfrm>
                  <a:off x="3976" y="931"/>
                  <a:ext cx="395" cy="215"/>
                </a:xfrm>
                <a:custGeom>
                  <a:avLst/>
                  <a:gdLst>
                    <a:gd name="T0" fmla="*/ 5517 w 7613"/>
                    <a:gd name="T1" fmla="*/ 4137 h 4137"/>
                    <a:gd name="T2" fmla="*/ 7021 w 7613"/>
                    <a:gd name="T3" fmla="*/ 3487 h 4137"/>
                    <a:gd name="T4" fmla="*/ 7577 w 7613"/>
                    <a:gd name="T5" fmla="*/ 1941 h 4137"/>
                    <a:gd name="T6" fmla="*/ 5607 w 7613"/>
                    <a:gd name="T7" fmla="*/ 13 h 4137"/>
                    <a:gd name="T8" fmla="*/ 4775 w 7613"/>
                    <a:gd name="T9" fmla="*/ 148 h 4137"/>
                    <a:gd name="T10" fmla="*/ 0 w 7613"/>
                    <a:gd name="T11" fmla="*/ 1041 h 4137"/>
                    <a:gd name="T12" fmla="*/ 0 w 7613"/>
                    <a:gd name="T13" fmla="*/ 3066 h 4137"/>
                    <a:gd name="T14" fmla="*/ 4821 w 7613"/>
                    <a:gd name="T15" fmla="*/ 4017 h 4137"/>
                    <a:gd name="T16" fmla="*/ 5517 w 7613"/>
                    <a:gd name="T17" fmla="*/ 4137 h 4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3" h="4137">
                      <a:moveTo>
                        <a:pt x="5517" y="4137"/>
                      </a:moveTo>
                      <a:cubicBezTo>
                        <a:pt x="6093" y="4137"/>
                        <a:pt x="6627" y="3906"/>
                        <a:pt x="7021" y="3487"/>
                      </a:cubicBezTo>
                      <a:cubicBezTo>
                        <a:pt x="7415" y="3068"/>
                        <a:pt x="7613" y="2518"/>
                        <a:pt x="7577" y="1941"/>
                      </a:cubicBezTo>
                      <a:cubicBezTo>
                        <a:pt x="7512" y="903"/>
                        <a:pt x="6647" y="56"/>
                        <a:pt x="5607" y="13"/>
                      </a:cubicBezTo>
                      <a:cubicBezTo>
                        <a:pt x="5320" y="0"/>
                        <a:pt x="5040" y="45"/>
                        <a:pt x="4775" y="148"/>
                      </a:cubicBezTo>
                      <a:cubicBezTo>
                        <a:pt x="3329" y="706"/>
                        <a:pt x="1725" y="1006"/>
                        <a:pt x="0" y="1041"/>
                      </a:cubicBezTo>
                      <a:lnTo>
                        <a:pt x="0" y="3066"/>
                      </a:lnTo>
                      <a:cubicBezTo>
                        <a:pt x="1547" y="3104"/>
                        <a:pt x="3167" y="3424"/>
                        <a:pt x="4821" y="4017"/>
                      </a:cubicBezTo>
                      <a:cubicBezTo>
                        <a:pt x="5044" y="4098"/>
                        <a:pt x="5278" y="4137"/>
                        <a:pt x="5517" y="4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9" name="Freeform 293">
                  <a:extLst>
                    <a:ext uri="{FF2B5EF4-FFF2-40B4-BE49-F238E27FC236}">
                      <a16:creationId xmlns:a16="http://schemas.microsoft.com/office/drawing/2014/main" id="{02E62E28-2CD0-421F-81F5-937910526819}"/>
                    </a:ext>
                  </a:extLst>
                </p:cNvPr>
                <p:cNvSpPr>
                  <a:spLocks/>
                </p:cNvSpPr>
                <p:nvPr/>
              </p:nvSpPr>
              <p:spPr bwMode="auto">
                <a:xfrm>
                  <a:off x="2717" y="1840"/>
                  <a:ext cx="622" cy="817"/>
                </a:xfrm>
                <a:custGeom>
                  <a:avLst/>
                  <a:gdLst>
                    <a:gd name="T0" fmla="*/ 0 w 11999"/>
                    <a:gd name="T1" fmla="*/ 8523 h 15762"/>
                    <a:gd name="T2" fmla="*/ 0 w 11999"/>
                    <a:gd name="T3" fmla="*/ 14888 h 15762"/>
                    <a:gd name="T4" fmla="*/ 873 w 11999"/>
                    <a:gd name="T5" fmla="*/ 15762 h 15762"/>
                    <a:gd name="T6" fmla="*/ 7066 w 11999"/>
                    <a:gd name="T7" fmla="*/ 15762 h 15762"/>
                    <a:gd name="T8" fmla="*/ 7939 w 11999"/>
                    <a:gd name="T9" fmla="*/ 14888 h 15762"/>
                    <a:gd name="T10" fmla="*/ 7939 w 11999"/>
                    <a:gd name="T11" fmla="*/ 9419 h 15762"/>
                    <a:gd name="T12" fmla="*/ 9418 w 11999"/>
                    <a:gd name="T13" fmla="*/ 7939 h 15762"/>
                    <a:gd name="T14" fmla="*/ 11999 w 11999"/>
                    <a:gd name="T15" fmla="*/ 7939 h 15762"/>
                    <a:gd name="T16" fmla="*/ 11999 w 11999"/>
                    <a:gd name="T17" fmla="*/ 0 h 15762"/>
                    <a:gd name="T18" fmla="*/ 7939 w 11999"/>
                    <a:gd name="T19" fmla="*/ 20 h 15762"/>
                    <a:gd name="T20" fmla="*/ 0 w 11999"/>
                    <a:gd name="T21" fmla="*/ 8523 h 15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99" h="15762">
                      <a:moveTo>
                        <a:pt x="0" y="8523"/>
                      </a:moveTo>
                      <a:lnTo>
                        <a:pt x="0" y="14888"/>
                      </a:lnTo>
                      <a:cubicBezTo>
                        <a:pt x="0" y="15371"/>
                        <a:pt x="391" y="15762"/>
                        <a:pt x="873" y="15762"/>
                      </a:cubicBezTo>
                      <a:lnTo>
                        <a:pt x="7066" y="15762"/>
                      </a:lnTo>
                      <a:cubicBezTo>
                        <a:pt x="7548" y="15762"/>
                        <a:pt x="7939" y="15371"/>
                        <a:pt x="7939" y="14888"/>
                      </a:cubicBezTo>
                      <a:lnTo>
                        <a:pt x="7939" y="9419"/>
                      </a:lnTo>
                      <a:cubicBezTo>
                        <a:pt x="7939" y="8602"/>
                        <a:pt x="8601" y="7939"/>
                        <a:pt x="9418" y="7939"/>
                      </a:cubicBezTo>
                      <a:lnTo>
                        <a:pt x="11999" y="7939"/>
                      </a:lnTo>
                      <a:lnTo>
                        <a:pt x="11999" y="0"/>
                      </a:lnTo>
                      <a:lnTo>
                        <a:pt x="7939" y="20"/>
                      </a:lnTo>
                      <a:cubicBezTo>
                        <a:pt x="3511" y="322"/>
                        <a:pt x="0" y="4020"/>
                        <a:pt x="0" y="85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0" name="Freeform 294">
                  <a:extLst>
                    <a:ext uri="{FF2B5EF4-FFF2-40B4-BE49-F238E27FC236}">
                      <a16:creationId xmlns:a16="http://schemas.microsoft.com/office/drawing/2014/main" id="{DE554080-0161-4243-AFF0-79766833C929}"/>
                    </a:ext>
                  </a:extLst>
                </p:cNvPr>
                <p:cNvSpPr>
                  <a:spLocks/>
                </p:cNvSpPr>
                <p:nvPr/>
              </p:nvSpPr>
              <p:spPr bwMode="auto">
                <a:xfrm>
                  <a:off x="3340" y="929"/>
                  <a:ext cx="395" cy="215"/>
                </a:xfrm>
                <a:custGeom>
                  <a:avLst/>
                  <a:gdLst>
                    <a:gd name="T0" fmla="*/ 2028 w 7618"/>
                    <a:gd name="T1" fmla="*/ 10 h 4151"/>
                    <a:gd name="T2" fmla="*/ 41 w 7618"/>
                    <a:gd name="T3" fmla="*/ 1940 h 4151"/>
                    <a:gd name="T4" fmla="*/ 750 w 7618"/>
                    <a:gd name="T5" fmla="*/ 3634 h 4151"/>
                    <a:gd name="T6" fmla="*/ 1946 w 7618"/>
                    <a:gd name="T7" fmla="*/ 4131 h 4151"/>
                    <a:gd name="T8" fmla="*/ 2782 w 7618"/>
                    <a:gd name="T9" fmla="*/ 4021 h 4151"/>
                    <a:gd name="T10" fmla="*/ 7618 w 7618"/>
                    <a:gd name="T11" fmla="*/ 3104 h 4151"/>
                    <a:gd name="T12" fmla="*/ 7618 w 7618"/>
                    <a:gd name="T13" fmla="*/ 1081 h 4151"/>
                    <a:gd name="T14" fmla="*/ 2868 w 7618"/>
                    <a:gd name="T15" fmla="*/ 156 h 4151"/>
                    <a:gd name="T16" fmla="*/ 2028 w 7618"/>
                    <a:gd name="T17" fmla="*/ 10 h 4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8" h="4151">
                      <a:moveTo>
                        <a:pt x="2028" y="10"/>
                      </a:moveTo>
                      <a:cubicBezTo>
                        <a:pt x="978" y="45"/>
                        <a:pt x="106" y="894"/>
                        <a:pt x="41" y="1940"/>
                      </a:cubicBezTo>
                      <a:cubicBezTo>
                        <a:pt x="0" y="2589"/>
                        <a:pt x="253" y="3201"/>
                        <a:pt x="750" y="3634"/>
                      </a:cubicBezTo>
                      <a:cubicBezTo>
                        <a:pt x="1083" y="3924"/>
                        <a:pt x="1506" y="4100"/>
                        <a:pt x="1946" y="4131"/>
                      </a:cubicBezTo>
                      <a:cubicBezTo>
                        <a:pt x="2235" y="4151"/>
                        <a:pt x="2516" y="4115"/>
                        <a:pt x="2782" y="4021"/>
                      </a:cubicBezTo>
                      <a:cubicBezTo>
                        <a:pt x="4446" y="3439"/>
                        <a:pt x="6071" y="3131"/>
                        <a:pt x="7618" y="3104"/>
                      </a:cubicBezTo>
                      <a:lnTo>
                        <a:pt x="7618" y="1081"/>
                      </a:lnTo>
                      <a:cubicBezTo>
                        <a:pt x="5900" y="1044"/>
                        <a:pt x="4304" y="733"/>
                        <a:pt x="2868" y="156"/>
                      </a:cubicBezTo>
                      <a:cubicBezTo>
                        <a:pt x="2602" y="49"/>
                        <a:pt x="2320" y="0"/>
                        <a:pt x="20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1" name="Rectangle 295">
                  <a:extLst>
                    <a:ext uri="{FF2B5EF4-FFF2-40B4-BE49-F238E27FC236}">
                      <a16:creationId xmlns:a16="http://schemas.microsoft.com/office/drawing/2014/main" id="{F1788D2E-540C-4D5E-A8B9-0620144E3603}"/>
                    </a:ext>
                  </a:extLst>
                </p:cNvPr>
                <p:cNvSpPr>
                  <a:spLocks noChangeArrowheads="1"/>
                </p:cNvSpPr>
                <p:nvPr/>
              </p:nvSpPr>
              <p:spPr bwMode="auto">
                <a:xfrm>
                  <a:off x="3770" y="985"/>
                  <a:ext cx="172"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2" name="Freeform 296">
                  <a:extLst>
                    <a:ext uri="{FF2B5EF4-FFF2-40B4-BE49-F238E27FC236}">
                      <a16:creationId xmlns:a16="http://schemas.microsoft.com/office/drawing/2014/main" id="{561D7509-7C91-484E-91DB-ED50C70556B6}"/>
                    </a:ext>
                  </a:extLst>
                </p:cNvPr>
                <p:cNvSpPr>
                  <a:spLocks/>
                </p:cNvSpPr>
                <p:nvPr/>
              </p:nvSpPr>
              <p:spPr bwMode="auto">
                <a:xfrm>
                  <a:off x="4853" y="1718"/>
                  <a:ext cx="254" cy="700"/>
                </a:xfrm>
                <a:custGeom>
                  <a:avLst/>
                  <a:gdLst>
                    <a:gd name="T0" fmla="*/ 3974 w 4897"/>
                    <a:gd name="T1" fmla="*/ 0 h 13514"/>
                    <a:gd name="T2" fmla="*/ 923 w 4897"/>
                    <a:gd name="T3" fmla="*/ 0 h 13514"/>
                    <a:gd name="T4" fmla="*/ 0 w 4897"/>
                    <a:gd name="T5" fmla="*/ 922 h 13514"/>
                    <a:gd name="T6" fmla="*/ 0 w 4897"/>
                    <a:gd name="T7" fmla="*/ 12592 h 13514"/>
                    <a:gd name="T8" fmla="*/ 923 w 4897"/>
                    <a:gd name="T9" fmla="*/ 13514 h 13514"/>
                    <a:gd name="T10" fmla="*/ 3974 w 4897"/>
                    <a:gd name="T11" fmla="*/ 13514 h 13514"/>
                    <a:gd name="T12" fmla="*/ 4897 w 4897"/>
                    <a:gd name="T13" fmla="*/ 12592 h 13514"/>
                    <a:gd name="T14" fmla="*/ 4897 w 4897"/>
                    <a:gd name="T15" fmla="*/ 922 h 13514"/>
                    <a:gd name="T16" fmla="*/ 3974 w 4897"/>
                    <a:gd name="T17" fmla="*/ 0 h 13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97" h="13514">
                      <a:moveTo>
                        <a:pt x="3974" y="0"/>
                      </a:moveTo>
                      <a:lnTo>
                        <a:pt x="923" y="0"/>
                      </a:lnTo>
                      <a:cubicBezTo>
                        <a:pt x="414" y="0"/>
                        <a:pt x="0" y="413"/>
                        <a:pt x="0" y="922"/>
                      </a:cubicBezTo>
                      <a:lnTo>
                        <a:pt x="0" y="12592"/>
                      </a:lnTo>
                      <a:cubicBezTo>
                        <a:pt x="0" y="13101"/>
                        <a:pt x="414" y="13514"/>
                        <a:pt x="923" y="13514"/>
                      </a:cubicBezTo>
                      <a:lnTo>
                        <a:pt x="3974" y="13514"/>
                      </a:lnTo>
                      <a:cubicBezTo>
                        <a:pt x="4483" y="13514"/>
                        <a:pt x="4897" y="13101"/>
                        <a:pt x="4897" y="12592"/>
                      </a:cubicBezTo>
                      <a:lnTo>
                        <a:pt x="4897" y="922"/>
                      </a:lnTo>
                      <a:cubicBezTo>
                        <a:pt x="4897" y="413"/>
                        <a:pt x="4483" y="0"/>
                        <a:pt x="397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3" name="Freeform 297">
                  <a:extLst>
                    <a:ext uri="{FF2B5EF4-FFF2-40B4-BE49-F238E27FC236}">
                      <a16:creationId xmlns:a16="http://schemas.microsoft.com/office/drawing/2014/main" id="{E0AA4921-4EDA-4185-8908-503997C68AC1}"/>
                    </a:ext>
                  </a:extLst>
                </p:cNvPr>
                <p:cNvSpPr>
                  <a:spLocks/>
                </p:cNvSpPr>
                <p:nvPr/>
              </p:nvSpPr>
              <p:spPr bwMode="auto">
                <a:xfrm>
                  <a:off x="3586" y="1494"/>
                  <a:ext cx="539" cy="185"/>
                </a:xfrm>
                <a:custGeom>
                  <a:avLst/>
                  <a:gdLst>
                    <a:gd name="T0" fmla="*/ 10391 w 10391"/>
                    <a:gd name="T1" fmla="*/ 602 h 3561"/>
                    <a:gd name="T2" fmla="*/ 9789 w 10391"/>
                    <a:gd name="T3" fmla="*/ 0 h 3561"/>
                    <a:gd name="T4" fmla="*/ 602 w 10391"/>
                    <a:gd name="T5" fmla="*/ 0 h 3561"/>
                    <a:gd name="T6" fmla="*/ 0 w 10391"/>
                    <a:gd name="T7" fmla="*/ 602 h 3561"/>
                    <a:gd name="T8" fmla="*/ 0 w 10391"/>
                    <a:gd name="T9" fmla="*/ 3097 h 3561"/>
                    <a:gd name="T10" fmla="*/ 464 w 10391"/>
                    <a:gd name="T11" fmla="*/ 3561 h 3561"/>
                    <a:gd name="T12" fmla="*/ 9927 w 10391"/>
                    <a:gd name="T13" fmla="*/ 3561 h 3561"/>
                    <a:gd name="T14" fmla="*/ 10391 w 10391"/>
                    <a:gd name="T15" fmla="*/ 3097 h 3561"/>
                    <a:gd name="T16" fmla="*/ 10391 w 10391"/>
                    <a:gd name="T17" fmla="*/ 60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91" h="3561">
                      <a:moveTo>
                        <a:pt x="10391" y="602"/>
                      </a:moveTo>
                      <a:cubicBezTo>
                        <a:pt x="10391" y="271"/>
                        <a:pt x="10120" y="0"/>
                        <a:pt x="9789" y="0"/>
                      </a:cubicBezTo>
                      <a:lnTo>
                        <a:pt x="602" y="0"/>
                      </a:lnTo>
                      <a:cubicBezTo>
                        <a:pt x="271" y="0"/>
                        <a:pt x="0" y="271"/>
                        <a:pt x="0" y="602"/>
                      </a:cubicBezTo>
                      <a:lnTo>
                        <a:pt x="0" y="3097"/>
                      </a:lnTo>
                      <a:cubicBezTo>
                        <a:pt x="0" y="3353"/>
                        <a:pt x="208" y="3561"/>
                        <a:pt x="464" y="3561"/>
                      </a:cubicBezTo>
                      <a:lnTo>
                        <a:pt x="9927" y="3561"/>
                      </a:lnTo>
                      <a:cubicBezTo>
                        <a:pt x="10183" y="3561"/>
                        <a:pt x="10391" y="3353"/>
                        <a:pt x="10391" y="3097"/>
                      </a:cubicBezTo>
                      <a:lnTo>
                        <a:pt x="10391" y="60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4" name="Rectangle 298">
                  <a:extLst>
                    <a:ext uri="{FF2B5EF4-FFF2-40B4-BE49-F238E27FC236}">
                      <a16:creationId xmlns:a16="http://schemas.microsoft.com/office/drawing/2014/main" id="{7C87204F-6D9E-4A6C-B9D7-D3CEBB90154E}"/>
                    </a:ext>
                  </a:extLst>
                </p:cNvPr>
                <p:cNvSpPr>
                  <a:spLocks noChangeArrowheads="1"/>
                </p:cNvSpPr>
                <p:nvPr/>
              </p:nvSpPr>
              <p:spPr bwMode="auto">
                <a:xfrm>
                  <a:off x="4376" y="1862"/>
                  <a:ext cx="449" cy="4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5" name="Freeform 299">
                  <a:extLst>
                    <a:ext uri="{FF2B5EF4-FFF2-40B4-BE49-F238E27FC236}">
                      <a16:creationId xmlns:a16="http://schemas.microsoft.com/office/drawing/2014/main" id="{05C9B393-F871-4B23-8BD2-C3BFD02B397E}"/>
                    </a:ext>
                  </a:extLst>
                </p:cNvPr>
                <p:cNvSpPr>
                  <a:spLocks/>
                </p:cNvSpPr>
                <p:nvPr/>
              </p:nvSpPr>
              <p:spPr bwMode="auto">
                <a:xfrm>
                  <a:off x="3368" y="1705"/>
                  <a:ext cx="975" cy="726"/>
                </a:xfrm>
                <a:custGeom>
                  <a:avLst/>
                  <a:gdLst>
                    <a:gd name="T0" fmla="*/ 17070 w 18797"/>
                    <a:gd name="T1" fmla="*/ 0 h 14010"/>
                    <a:gd name="T2" fmla="*/ 1727 w 18797"/>
                    <a:gd name="T3" fmla="*/ 0 h 14010"/>
                    <a:gd name="T4" fmla="*/ 0 w 18797"/>
                    <a:gd name="T5" fmla="*/ 1727 h 14010"/>
                    <a:gd name="T6" fmla="*/ 0 w 18797"/>
                    <a:gd name="T7" fmla="*/ 12283 h 14010"/>
                    <a:gd name="T8" fmla="*/ 1727 w 18797"/>
                    <a:gd name="T9" fmla="*/ 14010 h 14010"/>
                    <a:gd name="T10" fmla="*/ 17070 w 18797"/>
                    <a:gd name="T11" fmla="*/ 14010 h 14010"/>
                    <a:gd name="T12" fmla="*/ 18797 w 18797"/>
                    <a:gd name="T13" fmla="*/ 12283 h 14010"/>
                    <a:gd name="T14" fmla="*/ 18797 w 18797"/>
                    <a:gd name="T15" fmla="*/ 1727 h 14010"/>
                    <a:gd name="T16" fmla="*/ 17070 w 18797"/>
                    <a:gd name="T17" fmla="*/ 0 h 14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97" h="14010">
                      <a:moveTo>
                        <a:pt x="17070" y="0"/>
                      </a:moveTo>
                      <a:lnTo>
                        <a:pt x="1727" y="0"/>
                      </a:lnTo>
                      <a:cubicBezTo>
                        <a:pt x="777" y="0"/>
                        <a:pt x="0" y="777"/>
                        <a:pt x="0" y="1727"/>
                      </a:cubicBezTo>
                      <a:lnTo>
                        <a:pt x="0" y="12283"/>
                      </a:lnTo>
                      <a:cubicBezTo>
                        <a:pt x="0" y="13233"/>
                        <a:pt x="777" y="14010"/>
                        <a:pt x="1727" y="14010"/>
                      </a:cubicBezTo>
                      <a:lnTo>
                        <a:pt x="17070" y="14010"/>
                      </a:lnTo>
                      <a:cubicBezTo>
                        <a:pt x="18020" y="14010"/>
                        <a:pt x="18797" y="13233"/>
                        <a:pt x="18797" y="12283"/>
                      </a:cubicBezTo>
                      <a:lnTo>
                        <a:pt x="18797" y="1727"/>
                      </a:lnTo>
                      <a:cubicBezTo>
                        <a:pt x="18797" y="777"/>
                        <a:pt x="18020" y="0"/>
                        <a:pt x="170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6" name="Freeform 300">
                  <a:extLst>
                    <a:ext uri="{FF2B5EF4-FFF2-40B4-BE49-F238E27FC236}">
                      <a16:creationId xmlns:a16="http://schemas.microsoft.com/office/drawing/2014/main" id="{A20BC4A7-21EB-4E23-8D27-D8A5EF37143C}"/>
                    </a:ext>
                  </a:extLst>
                </p:cNvPr>
                <p:cNvSpPr>
                  <a:spLocks/>
                </p:cNvSpPr>
                <p:nvPr/>
              </p:nvSpPr>
              <p:spPr bwMode="auto">
                <a:xfrm>
                  <a:off x="2717" y="2792"/>
                  <a:ext cx="425" cy="634"/>
                </a:xfrm>
                <a:custGeom>
                  <a:avLst/>
                  <a:gdLst>
                    <a:gd name="T0" fmla="*/ 0 w 8199"/>
                    <a:gd name="T1" fmla="*/ 8133 h 12233"/>
                    <a:gd name="T2" fmla="*/ 4044 w 8199"/>
                    <a:gd name="T3" fmla="*/ 222 h 12233"/>
                    <a:gd name="T4" fmla="*/ 4099 w 8199"/>
                    <a:gd name="T5" fmla="*/ 0 h 12233"/>
                    <a:gd name="T6" fmla="*/ 4154 w 8199"/>
                    <a:gd name="T7" fmla="*/ 222 h 12233"/>
                    <a:gd name="T8" fmla="*/ 8199 w 8199"/>
                    <a:gd name="T9" fmla="*/ 8133 h 12233"/>
                    <a:gd name="T10" fmla="*/ 4099 w 8199"/>
                    <a:gd name="T11" fmla="*/ 12233 h 12233"/>
                    <a:gd name="T12" fmla="*/ 0 w 8199"/>
                    <a:gd name="T13" fmla="*/ 8133 h 12233"/>
                  </a:gdLst>
                  <a:ahLst/>
                  <a:cxnLst>
                    <a:cxn ang="0">
                      <a:pos x="T0" y="T1"/>
                    </a:cxn>
                    <a:cxn ang="0">
                      <a:pos x="T2" y="T3"/>
                    </a:cxn>
                    <a:cxn ang="0">
                      <a:pos x="T4" y="T5"/>
                    </a:cxn>
                    <a:cxn ang="0">
                      <a:pos x="T6" y="T7"/>
                    </a:cxn>
                    <a:cxn ang="0">
                      <a:pos x="T8" y="T9"/>
                    </a:cxn>
                    <a:cxn ang="0">
                      <a:pos x="T10" y="T11"/>
                    </a:cxn>
                    <a:cxn ang="0">
                      <a:pos x="T12" y="T13"/>
                    </a:cxn>
                  </a:cxnLst>
                  <a:rect l="0" t="0" r="r" b="b"/>
                  <a:pathLst>
                    <a:path w="8199" h="12233">
                      <a:moveTo>
                        <a:pt x="0" y="8133"/>
                      </a:moveTo>
                      <a:cubicBezTo>
                        <a:pt x="0" y="5161"/>
                        <a:pt x="3122" y="3188"/>
                        <a:pt x="4044" y="222"/>
                      </a:cubicBezTo>
                      <a:cubicBezTo>
                        <a:pt x="4051" y="200"/>
                        <a:pt x="4099" y="0"/>
                        <a:pt x="4099" y="0"/>
                      </a:cubicBezTo>
                      <a:cubicBezTo>
                        <a:pt x="4099" y="0"/>
                        <a:pt x="4147" y="201"/>
                        <a:pt x="4154" y="222"/>
                      </a:cubicBezTo>
                      <a:cubicBezTo>
                        <a:pt x="5130" y="3188"/>
                        <a:pt x="8199" y="5161"/>
                        <a:pt x="8199" y="8133"/>
                      </a:cubicBezTo>
                      <a:cubicBezTo>
                        <a:pt x="8199" y="10398"/>
                        <a:pt x="6364" y="12233"/>
                        <a:pt x="4099" y="12233"/>
                      </a:cubicBezTo>
                      <a:cubicBezTo>
                        <a:pt x="1835" y="12233"/>
                        <a:pt x="0" y="10398"/>
                        <a:pt x="0" y="8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7" name="Freeform 301">
                  <a:extLst>
                    <a:ext uri="{FF2B5EF4-FFF2-40B4-BE49-F238E27FC236}">
                      <a16:creationId xmlns:a16="http://schemas.microsoft.com/office/drawing/2014/main" id="{B4490282-B1E3-4EBE-B35B-3FCD295A8902}"/>
                    </a:ext>
                  </a:extLst>
                </p:cNvPr>
                <p:cNvSpPr>
                  <a:spLocks/>
                </p:cNvSpPr>
                <p:nvPr/>
              </p:nvSpPr>
              <p:spPr bwMode="auto">
                <a:xfrm>
                  <a:off x="2950" y="3077"/>
                  <a:ext cx="162" cy="314"/>
                </a:xfrm>
                <a:custGeom>
                  <a:avLst/>
                  <a:gdLst>
                    <a:gd name="T0" fmla="*/ 3124 w 3124"/>
                    <a:gd name="T1" fmla="*/ 2709 h 6056"/>
                    <a:gd name="T2" fmla="*/ 0 w 3124"/>
                    <a:gd name="T3" fmla="*/ 6056 h 6056"/>
                    <a:gd name="T4" fmla="*/ 2631 w 3124"/>
                    <a:gd name="T5" fmla="*/ 2227 h 6056"/>
                    <a:gd name="T6" fmla="*/ 2063 w 3124"/>
                    <a:gd name="T7" fmla="*/ 0 h 6056"/>
                    <a:gd name="T8" fmla="*/ 3124 w 3124"/>
                    <a:gd name="T9" fmla="*/ 2709 h 6056"/>
                  </a:gdLst>
                  <a:ahLst/>
                  <a:cxnLst>
                    <a:cxn ang="0">
                      <a:pos x="T0" y="T1"/>
                    </a:cxn>
                    <a:cxn ang="0">
                      <a:pos x="T2" y="T3"/>
                    </a:cxn>
                    <a:cxn ang="0">
                      <a:pos x="T4" y="T5"/>
                    </a:cxn>
                    <a:cxn ang="0">
                      <a:pos x="T6" y="T7"/>
                    </a:cxn>
                    <a:cxn ang="0">
                      <a:pos x="T8" y="T9"/>
                    </a:cxn>
                  </a:cxnLst>
                  <a:rect l="0" t="0" r="r" b="b"/>
                  <a:pathLst>
                    <a:path w="3124" h="6056">
                      <a:moveTo>
                        <a:pt x="3124" y="2709"/>
                      </a:moveTo>
                      <a:cubicBezTo>
                        <a:pt x="3124" y="4408"/>
                        <a:pt x="1767" y="5814"/>
                        <a:pt x="0" y="6056"/>
                      </a:cubicBezTo>
                      <a:cubicBezTo>
                        <a:pt x="1539" y="5465"/>
                        <a:pt x="2631" y="3974"/>
                        <a:pt x="2631" y="2227"/>
                      </a:cubicBezTo>
                      <a:cubicBezTo>
                        <a:pt x="2631" y="1425"/>
                        <a:pt x="2408" y="696"/>
                        <a:pt x="2063" y="0"/>
                      </a:cubicBezTo>
                      <a:cubicBezTo>
                        <a:pt x="2665" y="840"/>
                        <a:pt x="3124" y="1705"/>
                        <a:pt x="3124" y="27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7" name="Group 16">
            <a:extLst>
              <a:ext uri="{FF2B5EF4-FFF2-40B4-BE49-F238E27FC236}">
                <a16:creationId xmlns:a16="http://schemas.microsoft.com/office/drawing/2014/main" id="{55220AEB-50E4-4515-A4E5-FEB55118A8BF}"/>
              </a:ext>
            </a:extLst>
          </p:cNvPr>
          <p:cNvGrpSpPr/>
          <p:nvPr/>
        </p:nvGrpSpPr>
        <p:grpSpPr>
          <a:xfrm>
            <a:off x="6474677" y="3733868"/>
            <a:ext cx="1048096" cy="1104716"/>
            <a:chOff x="6474677" y="3733868"/>
            <a:chExt cx="1048096" cy="1104716"/>
          </a:xfrm>
        </p:grpSpPr>
        <p:pic>
          <p:nvPicPr>
            <p:cNvPr id="461" name="Graphic 460">
              <a:extLst>
                <a:ext uri="{FF2B5EF4-FFF2-40B4-BE49-F238E27FC236}">
                  <a16:creationId xmlns:a16="http://schemas.microsoft.com/office/drawing/2014/main" id="{3A6F68FF-4C05-452B-A731-2A713CEE9C9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8190985" flipH="1">
              <a:off x="6525565" y="3870970"/>
              <a:ext cx="197892" cy="98948"/>
            </a:xfrm>
            <a:prstGeom prst="rect">
              <a:avLst/>
            </a:prstGeom>
          </p:spPr>
        </p:pic>
        <p:cxnSp>
          <p:nvCxnSpPr>
            <p:cNvPr id="538" name="Straight Connector 537">
              <a:extLst>
                <a:ext uri="{FF2B5EF4-FFF2-40B4-BE49-F238E27FC236}">
                  <a16:creationId xmlns:a16="http://schemas.microsoft.com/office/drawing/2014/main" id="{38D038F1-2EA4-4996-9A36-C730C5AC86A6}"/>
                </a:ext>
              </a:extLst>
            </p:cNvPr>
            <p:cNvCxnSpPr>
              <a:cxnSpLocks/>
            </p:cNvCxnSpPr>
            <p:nvPr/>
          </p:nvCxnSpPr>
          <p:spPr>
            <a:xfrm flipH="1" flipV="1">
              <a:off x="6474677" y="3733868"/>
              <a:ext cx="119480" cy="15967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62" name="Oval 461">
              <a:extLst>
                <a:ext uri="{FF2B5EF4-FFF2-40B4-BE49-F238E27FC236}">
                  <a16:creationId xmlns:a16="http://schemas.microsoft.com/office/drawing/2014/main" id="{8905B2EB-E467-43DD-A324-820D1E8729F2}"/>
                </a:ext>
              </a:extLst>
            </p:cNvPr>
            <p:cNvSpPr/>
            <p:nvPr/>
          </p:nvSpPr>
          <p:spPr>
            <a:xfrm rot="8190985" flipH="1">
              <a:off x="6488914" y="3804725"/>
              <a:ext cx="1033859" cy="1033859"/>
            </a:xfrm>
            <a:prstGeom prst="ellipse">
              <a:avLst/>
            </a:prstGeom>
            <a:solidFill>
              <a:schemeClr val="bg1">
                <a:alpha val="10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463" name="Oval 462">
              <a:extLst>
                <a:ext uri="{FF2B5EF4-FFF2-40B4-BE49-F238E27FC236}">
                  <a16:creationId xmlns:a16="http://schemas.microsoft.com/office/drawing/2014/main" id="{8211618C-3FF5-44B8-A0D0-9E0654DBA359}"/>
                </a:ext>
              </a:extLst>
            </p:cNvPr>
            <p:cNvSpPr/>
            <p:nvPr/>
          </p:nvSpPr>
          <p:spPr>
            <a:xfrm rot="8190985" flipH="1">
              <a:off x="6559659" y="3876686"/>
              <a:ext cx="887003" cy="887003"/>
            </a:xfrm>
            <a:prstGeom prst="ellipse">
              <a:avLst/>
            </a:prstGeom>
            <a:solidFill>
              <a:srgbClr val="FF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608" name="Freeform 319">
              <a:extLst>
                <a:ext uri="{FF2B5EF4-FFF2-40B4-BE49-F238E27FC236}">
                  <a16:creationId xmlns:a16="http://schemas.microsoft.com/office/drawing/2014/main" id="{F09EC359-E595-4A88-8644-5D9F70BA7B06}"/>
                </a:ext>
              </a:extLst>
            </p:cNvPr>
            <p:cNvSpPr>
              <a:spLocks noEditPoints="1"/>
            </p:cNvSpPr>
            <p:nvPr/>
          </p:nvSpPr>
          <p:spPr bwMode="auto">
            <a:xfrm>
              <a:off x="6787489" y="4036410"/>
              <a:ext cx="431342" cy="567555"/>
            </a:xfrm>
            <a:custGeom>
              <a:avLst/>
              <a:gdLst>
                <a:gd name="T0" fmla="*/ 420 w 1310"/>
                <a:gd name="T1" fmla="*/ 610 h 1725"/>
                <a:gd name="T2" fmla="*/ 649 w 1310"/>
                <a:gd name="T3" fmla="*/ 1040 h 1725"/>
                <a:gd name="T4" fmla="*/ 362 w 1310"/>
                <a:gd name="T5" fmla="*/ 610 h 1725"/>
                <a:gd name="T6" fmla="*/ 135 w 1310"/>
                <a:gd name="T7" fmla="*/ 1024 h 1725"/>
                <a:gd name="T8" fmla="*/ 362 w 1310"/>
                <a:gd name="T9" fmla="*/ 610 h 1725"/>
                <a:gd name="T10" fmla="*/ 720 w 1310"/>
                <a:gd name="T11" fmla="*/ 289 h 1725"/>
                <a:gd name="T12" fmla="*/ 790 w 1310"/>
                <a:gd name="T13" fmla="*/ 696 h 1725"/>
                <a:gd name="T14" fmla="*/ 753 w 1310"/>
                <a:gd name="T15" fmla="*/ 682 h 1725"/>
                <a:gd name="T16" fmla="*/ 519 w 1310"/>
                <a:gd name="T17" fmla="*/ 411 h 1725"/>
                <a:gd name="T18" fmla="*/ 567 w 1310"/>
                <a:gd name="T19" fmla="*/ 528 h 1725"/>
                <a:gd name="T20" fmla="*/ 754 w 1310"/>
                <a:gd name="T21" fmla="*/ 1489 h 1725"/>
                <a:gd name="T22" fmla="*/ 236 w 1310"/>
                <a:gd name="T23" fmla="*/ 1725 h 1725"/>
                <a:gd name="T24" fmla="*/ 227 w 1310"/>
                <a:gd name="T25" fmla="*/ 573 h 1725"/>
                <a:gd name="T26" fmla="*/ 236 w 1310"/>
                <a:gd name="T27" fmla="*/ 450 h 1725"/>
                <a:gd name="T28" fmla="*/ 309 w 1310"/>
                <a:gd name="T29" fmla="*/ 412 h 1725"/>
                <a:gd name="T30" fmla="*/ 309 w 1310"/>
                <a:gd name="T31" fmla="*/ 372 h 1725"/>
                <a:gd name="T32" fmla="*/ 89 w 1310"/>
                <a:gd name="T33" fmla="*/ 277 h 1725"/>
                <a:gd name="T34" fmla="*/ 176 w 1310"/>
                <a:gd name="T35" fmla="*/ 95 h 1725"/>
                <a:gd name="T36" fmla="*/ 853 w 1310"/>
                <a:gd name="T37" fmla="*/ 97 h 1725"/>
                <a:gd name="T38" fmla="*/ 895 w 1310"/>
                <a:gd name="T39" fmla="*/ 133 h 1725"/>
                <a:gd name="T40" fmla="*/ 805 w 1310"/>
                <a:gd name="T41" fmla="*/ 259 h 1725"/>
                <a:gd name="T42" fmla="*/ 722 w 1310"/>
                <a:gd name="T43" fmla="*/ 289 h 1725"/>
                <a:gd name="T44" fmla="*/ 1276 w 1310"/>
                <a:gd name="T45" fmla="*/ 412 h 1725"/>
                <a:gd name="T46" fmla="*/ 1276 w 1310"/>
                <a:gd name="T47" fmla="*/ 344 h 1725"/>
                <a:gd name="T48" fmla="*/ 1242 w 1310"/>
                <a:gd name="T49" fmla="*/ 206 h 1725"/>
                <a:gd name="T50" fmla="*/ 1310 w 1310"/>
                <a:gd name="T51" fmla="*/ 206 h 1725"/>
                <a:gd name="T52" fmla="*/ 1242 w 1310"/>
                <a:gd name="T53" fmla="*/ 206 h 1725"/>
                <a:gd name="T54" fmla="*/ 1276 w 1310"/>
                <a:gd name="T55" fmla="*/ 68 h 1725"/>
                <a:gd name="T56" fmla="*/ 1276 w 1310"/>
                <a:gd name="T57" fmla="*/ 0 h 1725"/>
                <a:gd name="T58" fmla="*/ 1097 w 1310"/>
                <a:gd name="T59" fmla="*/ 292 h 1725"/>
                <a:gd name="T60" fmla="*/ 1165 w 1310"/>
                <a:gd name="T61" fmla="*/ 292 h 1725"/>
                <a:gd name="T62" fmla="*/ 1097 w 1310"/>
                <a:gd name="T63" fmla="*/ 292 h 1725"/>
                <a:gd name="T64" fmla="*/ 1131 w 1310"/>
                <a:gd name="T65" fmla="*/ 154 h 1725"/>
                <a:gd name="T66" fmla="*/ 1131 w 1310"/>
                <a:gd name="T67" fmla="*/ 86 h 1725"/>
                <a:gd name="T68" fmla="*/ 1013 w 1310"/>
                <a:gd name="T69" fmla="*/ 172 h 1725"/>
                <a:gd name="T70" fmla="*/ 1013 w 1310"/>
                <a:gd name="T71" fmla="*/ 240 h 1725"/>
                <a:gd name="T72" fmla="*/ 1013 w 1310"/>
                <a:gd name="T73" fmla="*/ 172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0" h="1725">
                  <a:moveTo>
                    <a:pt x="507" y="610"/>
                  </a:moveTo>
                  <a:lnTo>
                    <a:pt x="420" y="610"/>
                  </a:lnTo>
                  <a:lnTo>
                    <a:pt x="420" y="1049"/>
                  </a:lnTo>
                  <a:cubicBezTo>
                    <a:pt x="548" y="1103"/>
                    <a:pt x="623" y="1060"/>
                    <a:pt x="649" y="1040"/>
                  </a:cubicBezTo>
                  <a:cubicBezTo>
                    <a:pt x="621" y="912"/>
                    <a:pt x="577" y="765"/>
                    <a:pt x="507" y="610"/>
                  </a:cubicBezTo>
                  <a:close/>
                  <a:moveTo>
                    <a:pt x="362" y="610"/>
                  </a:moveTo>
                  <a:lnTo>
                    <a:pt x="274" y="610"/>
                  </a:lnTo>
                  <a:cubicBezTo>
                    <a:pt x="207" y="759"/>
                    <a:pt x="164" y="900"/>
                    <a:pt x="135" y="1024"/>
                  </a:cubicBezTo>
                  <a:cubicBezTo>
                    <a:pt x="168" y="1012"/>
                    <a:pt x="254" y="987"/>
                    <a:pt x="362" y="1025"/>
                  </a:cubicBezTo>
                  <a:lnTo>
                    <a:pt x="362" y="610"/>
                  </a:lnTo>
                  <a:close/>
                  <a:moveTo>
                    <a:pt x="722" y="289"/>
                  </a:moveTo>
                  <a:cubicBezTo>
                    <a:pt x="722" y="289"/>
                    <a:pt x="721" y="289"/>
                    <a:pt x="720" y="289"/>
                  </a:cubicBezTo>
                  <a:cubicBezTo>
                    <a:pt x="722" y="364"/>
                    <a:pt x="734" y="508"/>
                    <a:pt x="803" y="659"/>
                  </a:cubicBezTo>
                  <a:cubicBezTo>
                    <a:pt x="810" y="673"/>
                    <a:pt x="804" y="690"/>
                    <a:pt x="790" y="696"/>
                  </a:cubicBezTo>
                  <a:cubicBezTo>
                    <a:pt x="786" y="698"/>
                    <a:pt x="782" y="699"/>
                    <a:pt x="778" y="699"/>
                  </a:cubicBezTo>
                  <a:cubicBezTo>
                    <a:pt x="767" y="699"/>
                    <a:pt x="759" y="692"/>
                    <a:pt x="753" y="682"/>
                  </a:cubicBezTo>
                  <a:cubicBezTo>
                    <a:pt x="660" y="537"/>
                    <a:pt x="625" y="400"/>
                    <a:pt x="612" y="321"/>
                  </a:cubicBezTo>
                  <a:cubicBezTo>
                    <a:pt x="573" y="344"/>
                    <a:pt x="541" y="376"/>
                    <a:pt x="519" y="411"/>
                  </a:cubicBezTo>
                  <a:cubicBezTo>
                    <a:pt x="532" y="421"/>
                    <a:pt x="542" y="435"/>
                    <a:pt x="546" y="450"/>
                  </a:cubicBezTo>
                  <a:lnTo>
                    <a:pt x="567" y="528"/>
                  </a:lnTo>
                  <a:cubicBezTo>
                    <a:pt x="572" y="547"/>
                    <a:pt x="567" y="563"/>
                    <a:pt x="554" y="573"/>
                  </a:cubicBezTo>
                  <a:cubicBezTo>
                    <a:pt x="782" y="1068"/>
                    <a:pt x="754" y="1489"/>
                    <a:pt x="754" y="1489"/>
                  </a:cubicBezTo>
                  <a:cubicBezTo>
                    <a:pt x="754" y="1489"/>
                    <a:pt x="633" y="1725"/>
                    <a:pt x="545" y="1725"/>
                  </a:cubicBezTo>
                  <a:lnTo>
                    <a:pt x="236" y="1725"/>
                  </a:lnTo>
                  <a:cubicBezTo>
                    <a:pt x="148" y="1725"/>
                    <a:pt x="27" y="1489"/>
                    <a:pt x="27" y="1489"/>
                  </a:cubicBezTo>
                  <a:cubicBezTo>
                    <a:pt x="27" y="1489"/>
                    <a:pt x="0" y="1068"/>
                    <a:pt x="227" y="573"/>
                  </a:cubicBezTo>
                  <a:cubicBezTo>
                    <a:pt x="214" y="563"/>
                    <a:pt x="209" y="547"/>
                    <a:pt x="214" y="528"/>
                  </a:cubicBezTo>
                  <a:lnTo>
                    <a:pt x="236" y="450"/>
                  </a:lnTo>
                  <a:cubicBezTo>
                    <a:pt x="240" y="435"/>
                    <a:pt x="249" y="421"/>
                    <a:pt x="262" y="412"/>
                  </a:cubicBezTo>
                  <a:lnTo>
                    <a:pt x="309" y="412"/>
                  </a:lnTo>
                  <a:cubicBezTo>
                    <a:pt x="320" y="412"/>
                    <a:pt x="329" y="403"/>
                    <a:pt x="329" y="392"/>
                  </a:cubicBezTo>
                  <a:cubicBezTo>
                    <a:pt x="329" y="381"/>
                    <a:pt x="320" y="372"/>
                    <a:pt x="309" y="372"/>
                  </a:cubicBezTo>
                  <a:lnTo>
                    <a:pt x="232" y="372"/>
                  </a:lnTo>
                  <a:cubicBezTo>
                    <a:pt x="186" y="322"/>
                    <a:pt x="132" y="297"/>
                    <a:pt x="89" y="277"/>
                  </a:cubicBezTo>
                  <a:cubicBezTo>
                    <a:pt x="71" y="270"/>
                    <a:pt x="67" y="241"/>
                    <a:pt x="79" y="225"/>
                  </a:cubicBezTo>
                  <a:cubicBezTo>
                    <a:pt x="110" y="184"/>
                    <a:pt x="168" y="106"/>
                    <a:pt x="176" y="95"/>
                  </a:cubicBezTo>
                  <a:cubicBezTo>
                    <a:pt x="196" y="70"/>
                    <a:pt x="223" y="53"/>
                    <a:pt x="261" y="55"/>
                  </a:cubicBezTo>
                  <a:cubicBezTo>
                    <a:pt x="319" y="58"/>
                    <a:pt x="853" y="97"/>
                    <a:pt x="853" y="97"/>
                  </a:cubicBezTo>
                  <a:lnTo>
                    <a:pt x="843" y="130"/>
                  </a:lnTo>
                  <a:lnTo>
                    <a:pt x="895" y="133"/>
                  </a:lnTo>
                  <a:lnTo>
                    <a:pt x="858" y="256"/>
                  </a:lnTo>
                  <a:cubicBezTo>
                    <a:pt x="858" y="256"/>
                    <a:pt x="842" y="258"/>
                    <a:pt x="805" y="259"/>
                  </a:cubicBezTo>
                  <a:lnTo>
                    <a:pt x="797" y="289"/>
                  </a:lnTo>
                  <a:lnTo>
                    <a:pt x="722" y="289"/>
                  </a:lnTo>
                  <a:close/>
                  <a:moveTo>
                    <a:pt x="1242" y="378"/>
                  </a:moveTo>
                  <a:cubicBezTo>
                    <a:pt x="1242" y="397"/>
                    <a:pt x="1257" y="412"/>
                    <a:pt x="1276" y="412"/>
                  </a:cubicBezTo>
                  <a:cubicBezTo>
                    <a:pt x="1294" y="412"/>
                    <a:pt x="1310" y="397"/>
                    <a:pt x="1310" y="378"/>
                  </a:cubicBezTo>
                  <a:cubicBezTo>
                    <a:pt x="1310" y="359"/>
                    <a:pt x="1294" y="344"/>
                    <a:pt x="1276" y="344"/>
                  </a:cubicBezTo>
                  <a:cubicBezTo>
                    <a:pt x="1257" y="344"/>
                    <a:pt x="1242" y="359"/>
                    <a:pt x="1242" y="378"/>
                  </a:cubicBezTo>
                  <a:close/>
                  <a:moveTo>
                    <a:pt x="1242" y="206"/>
                  </a:moveTo>
                  <a:cubicBezTo>
                    <a:pt x="1242" y="224"/>
                    <a:pt x="1257" y="240"/>
                    <a:pt x="1276" y="240"/>
                  </a:cubicBezTo>
                  <a:cubicBezTo>
                    <a:pt x="1294" y="240"/>
                    <a:pt x="1310" y="224"/>
                    <a:pt x="1310" y="206"/>
                  </a:cubicBezTo>
                  <a:cubicBezTo>
                    <a:pt x="1310" y="187"/>
                    <a:pt x="1294" y="172"/>
                    <a:pt x="1276" y="172"/>
                  </a:cubicBezTo>
                  <a:cubicBezTo>
                    <a:pt x="1257" y="172"/>
                    <a:pt x="1242" y="187"/>
                    <a:pt x="1242" y="206"/>
                  </a:cubicBezTo>
                  <a:close/>
                  <a:moveTo>
                    <a:pt x="1242" y="34"/>
                  </a:moveTo>
                  <a:cubicBezTo>
                    <a:pt x="1242" y="52"/>
                    <a:pt x="1257" y="68"/>
                    <a:pt x="1276" y="68"/>
                  </a:cubicBezTo>
                  <a:cubicBezTo>
                    <a:pt x="1294" y="68"/>
                    <a:pt x="1310" y="52"/>
                    <a:pt x="1310" y="34"/>
                  </a:cubicBezTo>
                  <a:cubicBezTo>
                    <a:pt x="1310" y="15"/>
                    <a:pt x="1294" y="0"/>
                    <a:pt x="1276" y="0"/>
                  </a:cubicBezTo>
                  <a:cubicBezTo>
                    <a:pt x="1257" y="0"/>
                    <a:pt x="1242" y="15"/>
                    <a:pt x="1242" y="34"/>
                  </a:cubicBezTo>
                  <a:close/>
                  <a:moveTo>
                    <a:pt x="1097" y="292"/>
                  </a:moveTo>
                  <a:cubicBezTo>
                    <a:pt x="1097" y="311"/>
                    <a:pt x="1112" y="326"/>
                    <a:pt x="1131" y="326"/>
                  </a:cubicBezTo>
                  <a:cubicBezTo>
                    <a:pt x="1150" y="326"/>
                    <a:pt x="1165" y="311"/>
                    <a:pt x="1165" y="292"/>
                  </a:cubicBezTo>
                  <a:cubicBezTo>
                    <a:pt x="1165" y="273"/>
                    <a:pt x="1150" y="258"/>
                    <a:pt x="1131" y="258"/>
                  </a:cubicBezTo>
                  <a:cubicBezTo>
                    <a:pt x="1112" y="258"/>
                    <a:pt x="1097" y="273"/>
                    <a:pt x="1097" y="292"/>
                  </a:cubicBezTo>
                  <a:close/>
                  <a:moveTo>
                    <a:pt x="1097" y="120"/>
                  </a:moveTo>
                  <a:cubicBezTo>
                    <a:pt x="1097" y="138"/>
                    <a:pt x="1112" y="154"/>
                    <a:pt x="1131" y="154"/>
                  </a:cubicBezTo>
                  <a:cubicBezTo>
                    <a:pt x="1150" y="154"/>
                    <a:pt x="1165" y="138"/>
                    <a:pt x="1165" y="120"/>
                  </a:cubicBezTo>
                  <a:cubicBezTo>
                    <a:pt x="1165" y="101"/>
                    <a:pt x="1150" y="86"/>
                    <a:pt x="1131" y="86"/>
                  </a:cubicBezTo>
                  <a:cubicBezTo>
                    <a:pt x="1112" y="86"/>
                    <a:pt x="1097" y="101"/>
                    <a:pt x="1097" y="120"/>
                  </a:cubicBezTo>
                  <a:close/>
                  <a:moveTo>
                    <a:pt x="1013" y="172"/>
                  </a:moveTo>
                  <a:cubicBezTo>
                    <a:pt x="1032" y="172"/>
                    <a:pt x="1047" y="187"/>
                    <a:pt x="1047" y="206"/>
                  </a:cubicBezTo>
                  <a:cubicBezTo>
                    <a:pt x="1047" y="224"/>
                    <a:pt x="1032" y="240"/>
                    <a:pt x="1013" y="240"/>
                  </a:cubicBezTo>
                  <a:cubicBezTo>
                    <a:pt x="994" y="240"/>
                    <a:pt x="979" y="224"/>
                    <a:pt x="979" y="206"/>
                  </a:cubicBezTo>
                  <a:cubicBezTo>
                    <a:pt x="979" y="187"/>
                    <a:pt x="994" y="172"/>
                    <a:pt x="1013" y="172"/>
                  </a:cubicBezTo>
                  <a:close/>
                </a:path>
              </a:pathLst>
            </a:custGeom>
            <a:solidFill>
              <a:srgbClr val="FF00FF"/>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a:extLst>
              <a:ext uri="{FF2B5EF4-FFF2-40B4-BE49-F238E27FC236}">
                <a16:creationId xmlns:a16="http://schemas.microsoft.com/office/drawing/2014/main" id="{DFA9270C-B3EB-425B-80A0-A1D83D282099}"/>
              </a:ext>
            </a:extLst>
          </p:cNvPr>
          <p:cNvGrpSpPr/>
          <p:nvPr/>
        </p:nvGrpSpPr>
        <p:grpSpPr>
          <a:xfrm>
            <a:off x="4834973" y="1833626"/>
            <a:ext cx="2097625" cy="2097625"/>
            <a:chOff x="4834973" y="980074"/>
            <a:chExt cx="2097625" cy="2097625"/>
          </a:xfrm>
        </p:grpSpPr>
        <p:grpSp>
          <p:nvGrpSpPr>
            <p:cNvPr id="445" name="Group 444">
              <a:extLst>
                <a:ext uri="{FF2B5EF4-FFF2-40B4-BE49-F238E27FC236}">
                  <a16:creationId xmlns:a16="http://schemas.microsoft.com/office/drawing/2014/main" id="{5DE18FEE-7274-4F08-A3EA-31A87239ECA6}"/>
                </a:ext>
              </a:extLst>
            </p:cNvPr>
            <p:cNvGrpSpPr/>
            <p:nvPr/>
          </p:nvGrpSpPr>
          <p:grpSpPr>
            <a:xfrm rot="16200000">
              <a:off x="4834973" y="980074"/>
              <a:ext cx="2097625" cy="2097625"/>
              <a:chOff x="2490032" y="1016000"/>
              <a:chExt cx="744449" cy="744449"/>
            </a:xfrm>
          </p:grpSpPr>
          <p:sp>
            <p:nvSpPr>
              <p:cNvPr id="558" name="Oval 557">
                <a:extLst>
                  <a:ext uri="{FF2B5EF4-FFF2-40B4-BE49-F238E27FC236}">
                    <a16:creationId xmlns:a16="http://schemas.microsoft.com/office/drawing/2014/main" id="{09435D57-9D76-4EB0-84FC-7094A99BF2D4}"/>
                  </a:ext>
                </a:extLst>
              </p:cNvPr>
              <p:cNvSpPr/>
              <p:nvPr/>
            </p:nvSpPr>
            <p:spPr>
              <a:xfrm>
                <a:off x="2490032" y="1016000"/>
                <a:ext cx="744449" cy="744449"/>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559" name="Oval 558">
                <a:extLst>
                  <a:ext uri="{FF2B5EF4-FFF2-40B4-BE49-F238E27FC236}">
                    <a16:creationId xmlns:a16="http://schemas.microsoft.com/office/drawing/2014/main" id="{A0FA9AE1-122A-4426-B6A2-DC583BEDEAD2}"/>
                  </a:ext>
                </a:extLst>
              </p:cNvPr>
              <p:cNvSpPr/>
              <p:nvPr/>
            </p:nvSpPr>
            <p:spPr>
              <a:xfrm>
                <a:off x="2522159" y="1047282"/>
                <a:ext cx="676810" cy="67681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grpSp>
          <p:nvGrpSpPr>
            <p:cNvPr id="19" name="Group 18">
              <a:extLst>
                <a:ext uri="{FF2B5EF4-FFF2-40B4-BE49-F238E27FC236}">
                  <a16:creationId xmlns:a16="http://schemas.microsoft.com/office/drawing/2014/main" id="{F9FE3E45-9FB3-4AF8-83EE-420DDC2A9BE5}"/>
                </a:ext>
              </a:extLst>
            </p:cNvPr>
            <p:cNvGrpSpPr/>
            <p:nvPr/>
          </p:nvGrpSpPr>
          <p:grpSpPr>
            <a:xfrm>
              <a:off x="5639329" y="1289390"/>
              <a:ext cx="462737" cy="903788"/>
              <a:chOff x="1129660" y="1298387"/>
              <a:chExt cx="2363706" cy="4616634"/>
            </a:xfrm>
          </p:grpSpPr>
          <p:sp>
            <p:nvSpPr>
              <p:cNvPr id="572" name="Parallelogram 571">
                <a:extLst>
                  <a:ext uri="{FF2B5EF4-FFF2-40B4-BE49-F238E27FC236}">
                    <a16:creationId xmlns:a16="http://schemas.microsoft.com/office/drawing/2014/main" id="{80EC8D92-260A-4ADB-825B-97EE36D8B67E}"/>
                  </a:ext>
                </a:extLst>
              </p:cNvPr>
              <p:cNvSpPr/>
              <p:nvPr/>
            </p:nvSpPr>
            <p:spPr>
              <a:xfrm flipH="1">
                <a:off x="1129660" y="1395978"/>
                <a:ext cx="2363706" cy="750149"/>
              </a:xfrm>
              <a:prstGeom prst="parallelogram">
                <a:avLst/>
              </a:prstGeom>
              <a:gradFill flip="none" rotWithShape="1">
                <a:gsLst>
                  <a:gs pos="12000">
                    <a:srgbClr val="00205C"/>
                  </a:gs>
                  <a:gs pos="100000">
                    <a:srgbClr val="EF414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dirty="0">
                  <a:latin typeface="Atkinson Hyperlegible" pitchFamily="2" charset="0"/>
                </a:endParaRPr>
              </a:p>
            </p:txBody>
          </p:sp>
          <p:sp>
            <p:nvSpPr>
              <p:cNvPr id="573" name="Parallelogram 572">
                <a:extLst>
                  <a:ext uri="{FF2B5EF4-FFF2-40B4-BE49-F238E27FC236}">
                    <a16:creationId xmlns:a16="http://schemas.microsoft.com/office/drawing/2014/main" id="{549798B7-0817-4442-BBD5-8F1EBD059446}"/>
                  </a:ext>
                </a:extLst>
              </p:cNvPr>
              <p:cNvSpPr/>
              <p:nvPr/>
            </p:nvSpPr>
            <p:spPr>
              <a:xfrm rot="17881239">
                <a:off x="241839" y="3231629"/>
                <a:ext cx="4616634" cy="750149"/>
              </a:xfrm>
              <a:prstGeom prst="parallelogram">
                <a:avLst>
                  <a:gd name="adj" fmla="val 57391"/>
                </a:avLst>
              </a:prstGeom>
              <a:gradFill flip="none" rotWithShape="1">
                <a:gsLst>
                  <a:gs pos="31000">
                    <a:srgbClr val="00205C"/>
                  </a:gs>
                  <a:gs pos="100000">
                    <a:srgbClr val="EF414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dirty="0">
                  <a:latin typeface="Atkinson Hyperlegible" pitchFamily="2" charset="0"/>
                </a:endParaRPr>
              </a:p>
            </p:txBody>
          </p:sp>
        </p:grpSp>
        <p:sp>
          <p:nvSpPr>
            <p:cNvPr id="574" name="Content Placeholder 11">
              <a:extLst>
                <a:ext uri="{FF2B5EF4-FFF2-40B4-BE49-F238E27FC236}">
                  <a16:creationId xmlns:a16="http://schemas.microsoft.com/office/drawing/2014/main" id="{2DD6666B-1B53-40CE-A551-CC8B3ADCBD5A}"/>
                </a:ext>
              </a:extLst>
            </p:cNvPr>
            <p:cNvSpPr txBox="1">
              <a:spLocks/>
            </p:cNvSpPr>
            <p:nvPr/>
          </p:nvSpPr>
          <p:spPr>
            <a:xfrm flipH="1">
              <a:off x="5111004" y="2217035"/>
              <a:ext cx="1519386" cy="646331"/>
            </a:xfrm>
            <a:prstGeom prst="rect">
              <a:avLst/>
            </a:prstGeom>
          </p:spPr>
          <p:txBody>
            <a:bodyPr wrap="square" anchor="ctr">
              <a:spAutoFit/>
            </a:bodyPr>
            <a:lstStyle>
              <a:lvl1pPr marL="182880" marR="0" indent="-182880" algn="l" defTabSz="309563" rtl="0" latinLnBrk="0">
                <a:lnSpc>
                  <a:spcPct val="100000"/>
                </a:lnSpc>
                <a:spcBef>
                  <a:spcPts val="600"/>
                </a:spcBef>
                <a:spcAft>
                  <a:spcPts val="0"/>
                </a:spcAft>
                <a:buClr>
                  <a:schemeClr val="accent1"/>
                </a:buClr>
                <a:buSzPct val="100000"/>
                <a:buFont typeface="Wingdings" panose="05000000000000000000" pitchFamily="2" charset="2"/>
                <a:buChar char="§"/>
                <a:tabLst/>
                <a:defRPr sz="1800" b="0" i="0" u="none" strike="noStrike" cap="none" spc="0" baseline="0">
                  <a:ln>
                    <a:noFill/>
                  </a:ln>
                  <a:solidFill>
                    <a:schemeClr val="tx2"/>
                  </a:solidFill>
                  <a:uFillTx/>
                  <a:latin typeface="+mn-lt"/>
                  <a:ea typeface="+mn-ea"/>
                  <a:cs typeface="Open Sans" panose="020B0604020202020204" charset="0"/>
                  <a:sym typeface="Open Sans"/>
                </a:defRPr>
              </a:lvl1pPr>
              <a:lvl2pPr marL="365760" marR="0" indent="-182880" algn="l" defTabSz="309563" rtl="0" latinLnBrk="0">
                <a:lnSpc>
                  <a:spcPct val="100000"/>
                </a:lnSpc>
                <a:spcBef>
                  <a:spcPts val="600"/>
                </a:spcBef>
                <a:spcAft>
                  <a:spcPts val="0"/>
                </a:spcAft>
                <a:buClrTx/>
                <a:buSzPct val="75000"/>
                <a:buFont typeface="Arial" panose="020B0604020202020204" pitchFamily="34" charset="0"/>
                <a:buChar char="‾"/>
                <a:tabLst/>
                <a:defRPr sz="1600" b="0" i="0" u="none" strike="noStrike" cap="none" spc="0" baseline="0">
                  <a:ln>
                    <a:noFill/>
                  </a:ln>
                  <a:solidFill>
                    <a:schemeClr val="tx2"/>
                  </a:solidFill>
                  <a:uFillTx/>
                  <a:latin typeface="+mn-lt"/>
                  <a:ea typeface="+mn-ea"/>
                  <a:cs typeface="Open Sans" panose="020B0604020202020204" charset="0"/>
                  <a:sym typeface="Open Sans"/>
                </a:defRPr>
              </a:lvl2pPr>
              <a:lvl3pPr marL="548640" marR="0" indent="-182880" algn="l" defTabSz="309563" rtl="0" latinLnBrk="0">
                <a:lnSpc>
                  <a:spcPct val="100000"/>
                </a:lnSpc>
                <a:spcBef>
                  <a:spcPts val="600"/>
                </a:spcBef>
                <a:spcAft>
                  <a:spcPts val="0"/>
                </a:spcAft>
                <a:buClrTx/>
                <a:buSzPct val="75000"/>
                <a:buFont typeface="Arial" panose="020B0604020202020204" pitchFamily="34" charset="0"/>
                <a:buChar char="•"/>
                <a:tabLst/>
                <a:defRPr sz="1400" b="0" i="0" u="none" strike="noStrike" cap="none" spc="0" baseline="0">
                  <a:ln>
                    <a:noFill/>
                  </a:ln>
                  <a:solidFill>
                    <a:schemeClr val="tx2"/>
                  </a:solidFill>
                  <a:uFillTx/>
                  <a:latin typeface="+mn-lt"/>
                  <a:ea typeface="+mn-ea"/>
                  <a:cs typeface="Open Sans" panose="020B0604020202020204" charset="0"/>
                  <a:sym typeface="Open Sans"/>
                </a:defRPr>
              </a:lvl3pPr>
              <a:lvl4pPr marL="822960" marR="0" indent="-238125" algn="l" defTabSz="309563" rtl="0" latinLnBrk="0">
                <a:lnSpc>
                  <a:spcPct val="100000"/>
                </a:lnSpc>
                <a:spcBef>
                  <a:spcPts val="600"/>
                </a:spcBef>
                <a:spcAft>
                  <a:spcPts val="0"/>
                </a:spcAft>
                <a:buClrTx/>
                <a:buSzPct val="75000"/>
                <a:buFont typeface="Wingdings" panose="05000000000000000000" pitchFamily="2" charset="2"/>
                <a:buChar char="§"/>
                <a:tabLst/>
                <a:defRPr sz="1400" b="0" i="0" u="none" strike="noStrike" cap="none" spc="0" baseline="0">
                  <a:ln>
                    <a:noFill/>
                  </a:ln>
                  <a:solidFill>
                    <a:schemeClr val="tx2"/>
                  </a:solidFill>
                  <a:uFillTx/>
                  <a:latin typeface="+mn-lt"/>
                  <a:ea typeface="+mn-ea"/>
                  <a:cs typeface="Open Sans" panose="020B0604020202020204" charset="0"/>
                  <a:sym typeface="Open Sans"/>
                </a:defRPr>
              </a:lvl4pPr>
              <a:lvl5pPr marL="1097280" marR="0" indent="-238125" algn="l" defTabSz="309563" rtl="0" latinLnBrk="0">
                <a:lnSpc>
                  <a:spcPct val="100000"/>
                </a:lnSpc>
                <a:spcBef>
                  <a:spcPts val="600"/>
                </a:spcBef>
                <a:spcAft>
                  <a:spcPts val="0"/>
                </a:spcAft>
                <a:buClrTx/>
                <a:buSzPct val="75000"/>
                <a:buFont typeface="Arial" panose="020B0604020202020204" pitchFamily="34" charset="0"/>
                <a:buChar char="‾"/>
                <a:tabLst/>
                <a:defRPr sz="1400" b="0" i="0" u="none" strike="noStrike" cap="none" spc="0" baseline="0">
                  <a:ln>
                    <a:noFill/>
                  </a:ln>
                  <a:solidFill>
                    <a:schemeClr val="tx2"/>
                  </a:solidFill>
                  <a:uFillTx/>
                  <a:latin typeface="+mn-lt"/>
                  <a:ea typeface="+mn-ea"/>
                  <a:cs typeface="Open Sans" panose="020B0604020202020204" charset="0"/>
                  <a:sym typeface="Open Sans"/>
                </a:defRPr>
              </a:lvl5pPr>
              <a:lvl6pPr marL="142875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6pPr>
              <a:lvl7pPr marL="166687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7pPr>
              <a:lvl8pPr marL="190500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8pPr>
              <a:lvl9pPr marL="214312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9pPr>
            </a:lstStyle>
            <a:p>
              <a:pPr marL="0" indent="0" algn="ctr">
                <a:buNone/>
              </a:pPr>
              <a:r>
                <a:rPr lang="en-US" b="1" dirty="0">
                  <a:solidFill>
                    <a:srgbClr val="00205C"/>
                  </a:solidFill>
                  <a:latin typeface="Atkinson Hyperlegible" pitchFamily="2" charset="0"/>
                  <a:cs typeface="Arial"/>
                </a:rPr>
                <a:t>WASH FIT “domains”</a:t>
              </a:r>
            </a:p>
          </p:txBody>
        </p:sp>
      </p:grpSp>
      <p:pic>
        <p:nvPicPr>
          <p:cNvPr id="4" name="15">
            <a:hlinkClick r:id="" action="ppaction://media"/>
            <a:extLst>
              <a:ext uri="{FF2B5EF4-FFF2-40B4-BE49-F238E27FC236}">
                <a16:creationId xmlns:a16="http://schemas.microsoft.com/office/drawing/2014/main" id="{79026241-EA7D-F2F1-FFB6-832955C89255}"/>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0" y="6858000"/>
            <a:ext cx="609600" cy="609600"/>
          </a:xfrm>
          <a:prstGeom prst="rect">
            <a:avLst/>
          </a:prstGeom>
        </p:spPr>
      </p:pic>
    </p:spTree>
    <p:extLst>
      <p:ext uri="{BB962C8B-B14F-4D97-AF65-F5344CB8AC3E}">
        <p14:creationId xmlns:p14="http://schemas.microsoft.com/office/powerpoint/2010/main" val="1318963129"/>
      </p:ext>
    </p:extLst>
  </p:cSld>
  <p:clrMapOvr>
    <a:masterClrMapping/>
  </p:clrMapOvr>
  <mc:AlternateContent xmlns:mc="http://schemas.openxmlformats.org/markup-compatibility/2006">
    <mc:Choice xmlns:p14="http://schemas.microsoft.com/office/powerpoint/2010/main" Requires="p14">
      <p:transition spd="slow" p14:dur="2000" advClick="0" advTm="21260"/>
    </mc:Choice>
    <mc:Fallback>
      <p:transition spd="slow" advClick="0" advTm="21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264" fill="hold"/>
                                        <p:tgtEl>
                                          <p:spTgt spid="4"/>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par>
                                <p:cTn id="16" presetID="53" presetClass="entr" presetSubtype="16" fill="hold" nodeType="withEffect">
                                  <p:stCondLst>
                                    <p:cond delay="850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22" presetClass="entr" presetSubtype="2" fill="hold" nodeType="withEffect">
                                  <p:stCondLst>
                                    <p:cond delay="900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par>
                                <p:cTn id="24" presetID="53" presetClass="entr" presetSubtype="16" fill="hold" nodeType="withEffect">
                                  <p:stCondLst>
                                    <p:cond delay="95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22" presetClass="entr" presetSubtype="2" fill="hold" nodeType="withEffect">
                                  <p:stCondLst>
                                    <p:cond delay="1000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500"/>
                                        <p:tgtEl>
                                          <p:spTgt spid="11"/>
                                        </p:tgtEl>
                                      </p:cBhvr>
                                    </p:animEffect>
                                  </p:childTnLst>
                                </p:cTn>
                              </p:par>
                              <p:par>
                                <p:cTn id="32" presetID="53" presetClass="entr" presetSubtype="16" fill="hold" nodeType="withEffect">
                                  <p:stCondLst>
                                    <p:cond delay="1100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22" presetClass="entr" presetSubtype="2" fill="hold" nodeType="withEffect">
                                  <p:stCondLst>
                                    <p:cond delay="1150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500"/>
                                        <p:tgtEl>
                                          <p:spTgt spid="13"/>
                                        </p:tgtEl>
                                      </p:cBhvr>
                                    </p:animEffect>
                                  </p:childTnLst>
                                </p:cTn>
                              </p:par>
                              <p:par>
                                <p:cTn id="40" presetID="53" presetClass="entr" presetSubtype="16" fill="hold" nodeType="withEffect">
                                  <p:stCondLst>
                                    <p:cond delay="1250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22" presetClass="entr" presetSubtype="1" fill="hold" nodeType="withEffect">
                                  <p:stCondLst>
                                    <p:cond delay="1300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500"/>
                                        <p:tgtEl>
                                          <p:spTgt spid="16"/>
                                        </p:tgtEl>
                                      </p:cBhvr>
                                    </p:animEffect>
                                  </p:childTnLst>
                                </p:cTn>
                              </p:par>
                              <p:par>
                                <p:cTn id="48" presetID="53" presetClass="entr" presetSubtype="16" fill="hold" nodeType="withEffect">
                                  <p:stCondLst>
                                    <p:cond delay="1400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par>
                                <p:cTn id="53" presetID="22" presetClass="entr" presetSubtype="8" fill="hold" nodeType="withEffect">
                                  <p:stCondLst>
                                    <p:cond delay="1450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par>
                                <p:cTn id="56" presetID="53" presetClass="entr" presetSubtype="16" fill="hold" nodeType="withEffect">
                                  <p:stCondLst>
                                    <p:cond delay="16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par>
                                <p:cTn id="61" presetID="22" presetClass="entr" presetSubtype="8" fill="hold" nodeType="withEffect">
                                  <p:stCondLst>
                                    <p:cond delay="1650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par>
                                <p:cTn id="64" presetID="53" presetClass="entr" presetSubtype="16" fill="hold" nodeType="withEffect">
                                  <p:stCondLst>
                                    <p:cond delay="18750"/>
                                  </p:stCondLst>
                                  <p:childTnLst>
                                    <p:set>
                                      <p:cBhvr>
                                        <p:cTn id="65" dur="1" fill="hold">
                                          <p:stCondLst>
                                            <p:cond delay="0"/>
                                          </p:stCondLst>
                                        </p:cTn>
                                        <p:tgtEl>
                                          <p:spTgt spid="23"/>
                                        </p:tgtEl>
                                        <p:attrNameLst>
                                          <p:attrName>style.visibility</p:attrName>
                                        </p:attrNameLst>
                                      </p:cBhvr>
                                      <p:to>
                                        <p:strVal val="visible"/>
                                      </p:to>
                                    </p:set>
                                    <p:anim calcmode="lin" valueType="num">
                                      <p:cBhvr>
                                        <p:cTn id="66" dur="500" fill="hold"/>
                                        <p:tgtEl>
                                          <p:spTgt spid="23"/>
                                        </p:tgtEl>
                                        <p:attrNameLst>
                                          <p:attrName>ppt_w</p:attrName>
                                        </p:attrNameLst>
                                      </p:cBhvr>
                                      <p:tavLst>
                                        <p:tav tm="0">
                                          <p:val>
                                            <p:fltVal val="0"/>
                                          </p:val>
                                        </p:tav>
                                        <p:tav tm="100000">
                                          <p:val>
                                            <p:strVal val="#ppt_w"/>
                                          </p:val>
                                        </p:tav>
                                      </p:tavLst>
                                    </p:anim>
                                    <p:anim calcmode="lin" valueType="num">
                                      <p:cBhvr>
                                        <p:cTn id="67" dur="500" fill="hold"/>
                                        <p:tgtEl>
                                          <p:spTgt spid="23"/>
                                        </p:tgtEl>
                                        <p:attrNameLst>
                                          <p:attrName>ppt_h</p:attrName>
                                        </p:attrNameLst>
                                      </p:cBhvr>
                                      <p:tavLst>
                                        <p:tav tm="0">
                                          <p:val>
                                            <p:fltVal val="0"/>
                                          </p:val>
                                        </p:tav>
                                        <p:tav tm="100000">
                                          <p:val>
                                            <p:strVal val="#ppt_h"/>
                                          </p:val>
                                        </p:tav>
                                      </p:tavLst>
                                    </p:anim>
                                    <p:animEffect transition="in" filter="fade">
                                      <p:cBhvr>
                                        <p:cTn id="68" dur="500"/>
                                        <p:tgtEl>
                                          <p:spTgt spid="23"/>
                                        </p:tgtEl>
                                      </p:cBhvr>
                                    </p:animEffect>
                                  </p:childTnLst>
                                </p:cTn>
                              </p:par>
                              <p:par>
                                <p:cTn id="69" presetID="22" presetClass="entr" presetSubtype="8" fill="hold" nodeType="withEffect">
                                  <p:stCondLst>
                                    <p:cond delay="19250"/>
                                  </p:stCondLst>
                                  <p:childTnLst>
                                    <p:set>
                                      <p:cBhvr>
                                        <p:cTn id="70" dur="1" fill="hold">
                                          <p:stCondLst>
                                            <p:cond delay="0"/>
                                          </p:stCondLst>
                                        </p:cTn>
                                        <p:tgtEl>
                                          <p:spTgt spid="24"/>
                                        </p:tgtEl>
                                        <p:attrNameLst>
                                          <p:attrName>style.visibility</p:attrName>
                                        </p:attrNameLst>
                                      </p:cBhvr>
                                      <p:to>
                                        <p:strVal val="visible"/>
                                      </p:to>
                                    </p:set>
                                    <p:animEffect transition="in" filter="wipe(left)">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Rectangle 625">
            <a:extLst>
              <a:ext uri="{FF2B5EF4-FFF2-40B4-BE49-F238E27FC236}">
                <a16:creationId xmlns:a16="http://schemas.microsoft.com/office/drawing/2014/main" id="{CF587DC0-8C11-430B-A367-2C97EF12BE63}"/>
              </a:ext>
            </a:extLst>
          </p:cNvPr>
          <p:cNvSpPr/>
          <p:nvPr/>
        </p:nvSpPr>
        <p:spPr>
          <a:xfrm>
            <a:off x="0" y="5631368"/>
            <a:ext cx="12192000" cy="1226631"/>
          </a:xfrm>
          <a:prstGeom prst="rect">
            <a:avLst/>
          </a:prstGeom>
          <a:solidFill>
            <a:srgbClr val="0020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002060"/>
                </a:solidFill>
                <a:latin typeface="Atkinson Hyperlegible" pitchFamily="2" charset="0"/>
              </a:rPr>
              <a:t>Seven WASH FIT “domains”</a:t>
            </a:r>
          </a:p>
        </p:txBody>
      </p:sp>
      <p:grpSp>
        <p:nvGrpSpPr>
          <p:cNvPr id="20" name="Group 19">
            <a:extLst>
              <a:ext uri="{FF2B5EF4-FFF2-40B4-BE49-F238E27FC236}">
                <a16:creationId xmlns:a16="http://schemas.microsoft.com/office/drawing/2014/main" id="{07499CAF-926C-43C0-A4AE-80396D250A97}"/>
              </a:ext>
            </a:extLst>
          </p:cNvPr>
          <p:cNvGrpSpPr/>
          <p:nvPr/>
        </p:nvGrpSpPr>
        <p:grpSpPr>
          <a:xfrm>
            <a:off x="4089711" y="5416194"/>
            <a:ext cx="3748079" cy="457200"/>
            <a:chOff x="4089711" y="5235219"/>
            <a:chExt cx="3748079" cy="457200"/>
          </a:xfrm>
        </p:grpSpPr>
        <p:sp>
          <p:nvSpPr>
            <p:cNvPr id="628" name="Google Shape;300;p32">
              <a:extLst>
                <a:ext uri="{FF2B5EF4-FFF2-40B4-BE49-F238E27FC236}">
                  <a16:creationId xmlns:a16="http://schemas.microsoft.com/office/drawing/2014/main" id="{F7FA980C-DC10-4452-95F9-3CB2C0BE27F3}"/>
                </a:ext>
              </a:extLst>
            </p:cNvPr>
            <p:cNvSpPr/>
            <p:nvPr/>
          </p:nvSpPr>
          <p:spPr>
            <a:xfrm>
              <a:off x="4089711" y="5235219"/>
              <a:ext cx="3748079" cy="457200"/>
            </a:xfrm>
            <a:prstGeom prst="roundRect">
              <a:avLst>
                <a:gd name="adj" fmla="val 50000"/>
              </a:avLst>
            </a:prstGeom>
            <a:solidFill>
              <a:srgbClr val="FED02F"/>
            </a:solidFill>
            <a:ln w="19050" cap="flat" cmpd="sng">
              <a:no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sym typeface="Atkinson Hyperlegible"/>
              </a:endParaRPr>
            </a:p>
          </p:txBody>
        </p:sp>
        <p:sp>
          <p:nvSpPr>
            <p:cNvPr id="494" name="TextBox 493">
              <a:extLst>
                <a:ext uri="{FF2B5EF4-FFF2-40B4-BE49-F238E27FC236}">
                  <a16:creationId xmlns:a16="http://schemas.microsoft.com/office/drawing/2014/main" id="{54249F05-E11E-4D58-974C-EEE36AAC9FE5}"/>
                </a:ext>
              </a:extLst>
            </p:cNvPr>
            <p:cNvSpPr txBox="1"/>
            <p:nvPr/>
          </p:nvSpPr>
          <p:spPr>
            <a:xfrm>
              <a:off x="4316908" y="5279153"/>
              <a:ext cx="3293685" cy="369332"/>
            </a:xfrm>
            <a:prstGeom prst="rect">
              <a:avLst/>
            </a:prstGeom>
            <a:noFill/>
          </p:spPr>
          <p:txBody>
            <a:bodyPr wrap="square">
              <a:spAutoFit/>
            </a:bodyPr>
            <a:lstStyle/>
            <a:p>
              <a:pPr algn="ctr"/>
              <a:r>
                <a:rPr lang="en-GB" b="1" kern="1800" dirty="0">
                  <a:latin typeface="Atkinson Hyperlegible" pitchFamily="2" charset="0"/>
                  <a:ea typeface="Times New Roman" panose="02020603050405020304" pitchFamily="18" charset="0"/>
                </a:rPr>
                <a:t>+ 2 cross-cutting themes</a:t>
              </a:r>
              <a:endParaRPr lang="en-GB" b="1" kern="1800" dirty="0">
                <a:latin typeface="Atkinson Hyperlegible" pitchFamily="2" charset="0"/>
                <a:ea typeface="Times New Roman" panose="02020603050405020304" pitchFamily="18" charset="0"/>
                <a:cs typeface="Times New Roman" panose="02020603050405020304" pitchFamily="18" charset="0"/>
              </a:endParaRPr>
            </a:p>
          </p:txBody>
        </p:sp>
      </p:grpSp>
      <p:sp>
        <p:nvSpPr>
          <p:cNvPr id="491" name="TextBox 490">
            <a:extLst>
              <a:ext uri="{FF2B5EF4-FFF2-40B4-BE49-F238E27FC236}">
                <a16:creationId xmlns:a16="http://schemas.microsoft.com/office/drawing/2014/main" id="{33B9A371-4F56-43C7-BA2A-2D85FA6DB681}"/>
              </a:ext>
            </a:extLst>
          </p:cNvPr>
          <p:cNvSpPr txBox="1"/>
          <p:nvPr/>
        </p:nvSpPr>
        <p:spPr>
          <a:xfrm>
            <a:off x="1766787" y="6156122"/>
            <a:ext cx="1543050" cy="400085"/>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r"/>
            <a:r>
              <a:rPr lang="en-US" sz="2000" dirty="0">
                <a:solidFill>
                  <a:schemeClr val="bg1"/>
                </a:solidFill>
                <a:latin typeface="Atkinson Hyperlegible"/>
                <a:cs typeface="Arial"/>
              </a:rPr>
              <a:t>Climate</a:t>
            </a:r>
            <a:endParaRPr lang="en-US" sz="2000" dirty="0">
              <a:solidFill>
                <a:schemeClr val="bg1"/>
              </a:solidFill>
              <a:latin typeface="Atkinson Hyperlegible"/>
            </a:endParaRPr>
          </a:p>
        </p:txBody>
      </p:sp>
      <p:sp>
        <p:nvSpPr>
          <p:cNvPr id="496" name="TextBox 495">
            <a:extLst>
              <a:ext uri="{FF2B5EF4-FFF2-40B4-BE49-F238E27FC236}">
                <a16:creationId xmlns:a16="http://schemas.microsoft.com/office/drawing/2014/main" id="{7596DE3F-1AD6-4112-AF14-774EE1A5D4B7}"/>
              </a:ext>
            </a:extLst>
          </p:cNvPr>
          <p:cNvSpPr txBox="1"/>
          <p:nvPr/>
        </p:nvSpPr>
        <p:spPr>
          <a:xfrm>
            <a:off x="4419491" y="6156122"/>
            <a:ext cx="6353284" cy="400085"/>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r>
              <a:rPr lang="en-US" sz="2000" dirty="0">
                <a:solidFill>
                  <a:schemeClr val="bg1"/>
                </a:solidFill>
                <a:latin typeface="Atkinson Hyperlegible"/>
                <a:cs typeface="Arial"/>
              </a:rPr>
              <a:t>Gender equality, disability and social inclusion (GEDSI)</a:t>
            </a:r>
            <a:endParaRPr lang="en-US" sz="2000" dirty="0">
              <a:solidFill>
                <a:schemeClr val="bg1"/>
              </a:solidFill>
              <a:latin typeface="Atkinson Hyperlegible"/>
            </a:endParaRPr>
          </a:p>
        </p:txBody>
      </p:sp>
      <p:grpSp>
        <p:nvGrpSpPr>
          <p:cNvPr id="6" name="Group 5">
            <a:extLst>
              <a:ext uri="{FF2B5EF4-FFF2-40B4-BE49-F238E27FC236}">
                <a16:creationId xmlns:a16="http://schemas.microsoft.com/office/drawing/2014/main" id="{B3D2EF38-10E0-4ED3-8212-A3130DEC271B}"/>
              </a:ext>
            </a:extLst>
          </p:cNvPr>
          <p:cNvGrpSpPr/>
          <p:nvPr/>
        </p:nvGrpSpPr>
        <p:grpSpPr>
          <a:xfrm>
            <a:off x="3645363" y="6005239"/>
            <a:ext cx="701851" cy="701851"/>
            <a:chOff x="1419225" y="6005239"/>
            <a:chExt cx="701851" cy="701851"/>
          </a:xfrm>
        </p:grpSpPr>
        <p:sp>
          <p:nvSpPr>
            <p:cNvPr id="498" name="Oval 497">
              <a:extLst>
                <a:ext uri="{FF2B5EF4-FFF2-40B4-BE49-F238E27FC236}">
                  <a16:creationId xmlns:a16="http://schemas.microsoft.com/office/drawing/2014/main" id="{F534E586-13D9-446E-961A-8A1E7C82E882}"/>
                </a:ext>
              </a:extLst>
            </p:cNvPr>
            <p:cNvSpPr/>
            <p:nvPr/>
          </p:nvSpPr>
          <p:spPr>
            <a:xfrm>
              <a:off x="1419225" y="6005239"/>
              <a:ext cx="701851" cy="701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4" name="Group 3">
              <a:extLst>
                <a:ext uri="{FF2B5EF4-FFF2-40B4-BE49-F238E27FC236}">
                  <a16:creationId xmlns:a16="http://schemas.microsoft.com/office/drawing/2014/main" id="{C8A4F5F2-7033-46B3-B5A5-4DDF7427B74D}"/>
                </a:ext>
              </a:extLst>
            </p:cNvPr>
            <p:cNvGrpSpPr/>
            <p:nvPr/>
          </p:nvGrpSpPr>
          <p:grpSpPr>
            <a:xfrm>
              <a:off x="1546890" y="6171395"/>
              <a:ext cx="415214" cy="394591"/>
              <a:chOff x="1546890" y="6171395"/>
              <a:chExt cx="415214" cy="394591"/>
            </a:xfrm>
            <a:solidFill>
              <a:srgbClr val="00205C"/>
            </a:solidFill>
          </p:grpSpPr>
          <p:grpSp>
            <p:nvGrpSpPr>
              <p:cNvPr id="3" name="Group 2">
                <a:extLst>
                  <a:ext uri="{FF2B5EF4-FFF2-40B4-BE49-F238E27FC236}">
                    <a16:creationId xmlns:a16="http://schemas.microsoft.com/office/drawing/2014/main" id="{7C51F7F6-8D18-4EC1-90C7-B20DB2E8681C}"/>
                  </a:ext>
                </a:extLst>
              </p:cNvPr>
              <p:cNvGrpSpPr/>
              <p:nvPr/>
            </p:nvGrpSpPr>
            <p:grpSpPr>
              <a:xfrm>
                <a:off x="1546890" y="6171395"/>
                <a:ext cx="415214" cy="281993"/>
                <a:chOff x="1546890" y="6171395"/>
                <a:chExt cx="415214" cy="281993"/>
              </a:xfrm>
              <a:grpFill/>
            </p:grpSpPr>
            <p:grpSp>
              <p:nvGrpSpPr>
                <p:cNvPr id="499" name="Group 498">
                  <a:extLst>
                    <a:ext uri="{FF2B5EF4-FFF2-40B4-BE49-F238E27FC236}">
                      <a16:creationId xmlns:a16="http://schemas.microsoft.com/office/drawing/2014/main" id="{FE3419A4-FACF-4240-ABB0-088B000973EB}"/>
                    </a:ext>
                  </a:extLst>
                </p:cNvPr>
                <p:cNvGrpSpPr/>
                <p:nvPr/>
              </p:nvGrpSpPr>
              <p:grpSpPr>
                <a:xfrm flipH="1">
                  <a:off x="1546890" y="6189158"/>
                  <a:ext cx="202128" cy="264230"/>
                  <a:chOff x="37760275" y="-82550"/>
                  <a:chExt cx="831850" cy="1087438"/>
                </a:xfrm>
                <a:grpFill/>
              </p:grpSpPr>
              <p:sp>
                <p:nvSpPr>
                  <p:cNvPr id="506" name="Oval 46">
                    <a:extLst>
                      <a:ext uri="{FF2B5EF4-FFF2-40B4-BE49-F238E27FC236}">
                        <a16:creationId xmlns:a16="http://schemas.microsoft.com/office/drawing/2014/main" id="{7270E9A3-19D9-4B82-8902-AA0D65EDC429}"/>
                      </a:ext>
                    </a:extLst>
                  </p:cNvPr>
                  <p:cNvSpPr>
                    <a:spLocks noChangeArrowheads="1"/>
                  </p:cNvSpPr>
                  <p:nvPr/>
                </p:nvSpPr>
                <p:spPr bwMode="auto">
                  <a:xfrm>
                    <a:off x="37944425" y="-82550"/>
                    <a:ext cx="188912" cy="19208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07" name="Freeform 47">
                    <a:extLst>
                      <a:ext uri="{FF2B5EF4-FFF2-40B4-BE49-F238E27FC236}">
                        <a16:creationId xmlns:a16="http://schemas.microsoft.com/office/drawing/2014/main" id="{0981560E-CC6D-41C4-9010-E891827F7CB3}"/>
                      </a:ext>
                    </a:extLst>
                  </p:cNvPr>
                  <p:cNvSpPr>
                    <a:spLocks/>
                  </p:cNvSpPr>
                  <p:nvPr/>
                </p:nvSpPr>
                <p:spPr bwMode="auto">
                  <a:xfrm>
                    <a:off x="37955538" y="112713"/>
                    <a:ext cx="636587" cy="758825"/>
                  </a:xfrm>
                  <a:custGeom>
                    <a:avLst/>
                    <a:gdLst>
                      <a:gd name="T0" fmla="*/ 3032 w 3092"/>
                      <a:gd name="T1" fmla="*/ 3326 h 3687"/>
                      <a:gd name="T2" fmla="*/ 2325 w 3092"/>
                      <a:gd name="T3" fmla="*/ 1865 h 3687"/>
                      <a:gd name="T4" fmla="*/ 2299 w 3092"/>
                      <a:gd name="T5" fmla="*/ 1815 h 3687"/>
                      <a:gd name="T6" fmla="*/ 2124 w 3092"/>
                      <a:gd name="T7" fmla="*/ 1724 h 3687"/>
                      <a:gd name="T8" fmla="*/ 2123 w 3092"/>
                      <a:gd name="T9" fmla="*/ 1724 h 3687"/>
                      <a:gd name="T10" fmla="*/ 2123 w 3092"/>
                      <a:gd name="T11" fmla="*/ 1723 h 3687"/>
                      <a:gd name="T12" fmla="*/ 1146 w 3092"/>
                      <a:gd name="T13" fmla="*/ 1817 h 3687"/>
                      <a:gd name="T14" fmla="*/ 1074 w 3092"/>
                      <a:gd name="T15" fmla="*/ 1386 h 3687"/>
                      <a:gd name="T16" fmla="*/ 1893 w 3092"/>
                      <a:gd name="T17" fmla="*/ 1306 h 3687"/>
                      <a:gd name="T18" fmla="*/ 2086 w 3092"/>
                      <a:gd name="T19" fmla="*/ 1116 h 3687"/>
                      <a:gd name="T20" fmla="*/ 1899 w 3092"/>
                      <a:gd name="T21" fmla="*/ 913 h 3687"/>
                      <a:gd name="T22" fmla="*/ 1008 w 3092"/>
                      <a:gd name="T23" fmla="*/ 991 h 3687"/>
                      <a:gd name="T24" fmla="*/ 910 w 3092"/>
                      <a:gd name="T25" fmla="*/ 407 h 3687"/>
                      <a:gd name="T26" fmla="*/ 402 w 3092"/>
                      <a:gd name="T27" fmla="*/ 41 h 3687"/>
                      <a:gd name="T28" fmla="*/ 40 w 3092"/>
                      <a:gd name="T29" fmla="*/ 556 h 3687"/>
                      <a:gd name="T30" fmla="*/ 285 w 3092"/>
                      <a:gd name="T31" fmla="*/ 2022 h 3687"/>
                      <a:gd name="T32" fmla="*/ 929 w 3092"/>
                      <a:gd name="T33" fmla="*/ 2341 h 3687"/>
                      <a:gd name="T34" fmla="*/ 1957 w 3092"/>
                      <a:gd name="T35" fmla="*/ 2242 h 3687"/>
                      <a:gd name="T36" fmla="*/ 2588 w 3092"/>
                      <a:gd name="T37" fmla="*/ 3547 h 3687"/>
                      <a:gd name="T38" fmla="*/ 2810 w 3092"/>
                      <a:gd name="T39" fmla="*/ 3687 h 3687"/>
                      <a:gd name="T40" fmla="*/ 2919 w 3092"/>
                      <a:gd name="T41" fmla="*/ 3661 h 3687"/>
                      <a:gd name="T42" fmla="*/ 3032 w 3092"/>
                      <a:gd name="T43" fmla="*/ 3326 h 3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2" h="3687">
                        <a:moveTo>
                          <a:pt x="3032" y="3326"/>
                        </a:moveTo>
                        <a:lnTo>
                          <a:pt x="2325" y="1865"/>
                        </a:lnTo>
                        <a:cubicBezTo>
                          <a:pt x="2320" y="1851"/>
                          <a:pt x="2300" y="1815"/>
                          <a:pt x="2299" y="1815"/>
                        </a:cubicBezTo>
                        <a:cubicBezTo>
                          <a:pt x="2260" y="1760"/>
                          <a:pt x="2197" y="1724"/>
                          <a:pt x="2124" y="1724"/>
                        </a:cubicBezTo>
                        <a:lnTo>
                          <a:pt x="2123" y="1724"/>
                        </a:lnTo>
                        <a:lnTo>
                          <a:pt x="2123" y="1723"/>
                        </a:lnTo>
                        <a:lnTo>
                          <a:pt x="1146" y="1817"/>
                        </a:lnTo>
                        <a:lnTo>
                          <a:pt x="1074" y="1386"/>
                        </a:lnTo>
                        <a:cubicBezTo>
                          <a:pt x="1074" y="1386"/>
                          <a:pt x="1890" y="1307"/>
                          <a:pt x="1893" y="1306"/>
                        </a:cubicBezTo>
                        <a:cubicBezTo>
                          <a:pt x="2036" y="1289"/>
                          <a:pt x="2083" y="1222"/>
                          <a:pt x="2086" y="1116"/>
                        </a:cubicBezTo>
                        <a:cubicBezTo>
                          <a:pt x="2090" y="1007"/>
                          <a:pt x="2006" y="917"/>
                          <a:pt x="1899" y="913"/>
                        </a:cubicBezTo>
                        <a:lnTo>
                          <a:pt x="1008" y="991"/>
                        </a:lnTo>
                        <a:lnTo>
                          <a:pt x="910" y="407"/>
                        </a:lnTo>
                        <a:cubicBezTo>
                          <a:pt x="870" y="164"/>
                          <a:pt x="642" y="0"/>
                          <a:pt x="402" y="41"/>
                        </a:cubicBezTo>
                        <a:cubicBezTo>
                          <a:pt x="162" y="82"/>
                          <a:pt x="0" y="313"/>
                          <a:pt x="40" y="556"/>
                        </a:cubicBezTo>
                        <a:lnTo>
                          <a:pt x="285" y="2022"/>
                        </a:lnTo>
                        <a:cubicBezTo>
                          <a:pt x="363" y="2285"/>
                          <a:pt x="540" y="2369"/>
                          <a:pt x="929" y="2341"/>
                        </a:cubicBezTo>
                        <a:lnTo>
                          <a:pt x="1957" y="2242"/>
                        </a:lnTo>
                        <a:lnTo>
                          <a:pt x="2588" y="3547"/>
                        </a:lnTo>
                        <a:cubicBezTo>
                          <a:pt x="2631" y="3635"/>
                          <a:pt x="2719" y="3687"/>
                          <a:pt x="2810" y="3687"/>
                        </a:cubicBezTo>
                        <a:cubicBezTo>
                          <a:pt x="2847" y="3687"/>
                          <a:pt x="2884" y="3678"/>
                          <a:pt x="2919" y="3661"/>
                        </a:cubicBezTo>
                        <a:cubicBezTo>
                          <a:pt x="3041" y="3600"/>
                          <a:pt x="3092" y="3451"/>
                          <a:pt x="3032" y="3326"/>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08" name="Freeform 48">
                    <a:extLst>
                      <a:ext uri="{FF2B5EF4-FFF2-40B4-BE49-F238E27FC236}">
                        <a16:creationId xmlns:a16="http://schemas.microsoft.com/office/drawing/2014/main" id="{A6282C8C-1900-4377-AFD2-C025805E6CC4}"/>
                      </a:ext>
                    </a:extLst>
                  </p:cNvPr>
                  <p:cNvSpPr>
                    <a:spLocks/>
                  </p:cNvSpPr>
                  <p:nvPr/>
                </p:nvSpPr>
                <p:spPr bwMode="auto">
                  <a:xfrm>
                    <a:off x="37760275" y="309563"/>
                    <a:ext cx="682625" cy="695325"/>
                  </a:xfrm>
                  <a:custGeom>
                    <a:avLst/>
                    <a:gdLst>
                      <a:gd name="T0" fmla="*/ 1776 w 3321"/>
                      <a:gd name="T1" fmla="*/ 2985 h 3378"/>
                      <a:gd name="T2" fmla="*/ 388 w 3321"/>
                      <a:gd name="T3" fmla="*/ 1579 h 3378"/>
                      <a:gd name="T4" fmla="*/ 995 w 3321"/>
                      <a:gd name="T5" fmla="*/ 418 h 3378"/>
                      <a:gd name="T6" fmla="*/ 926 w 3321"/>
                      <a:gd name="T7" fmla="*/ 0 h 3378"/>
                      <a:gd name="T8" fmla="*/ 0 w 3321"/>
                      <a:gd name="T9" fmla="*/ 1579 h 3378"/>
                      <a:gd name="T10" fmla="*/ 1776 w 3321"/>
                      <a:gd name="T11" fmla="*/ 3378 h 3378"/>
                      <a:gd name="T12" fmla="*/ 3321 w 3321"/>
                      <a:gd name="T13" fmla="*/ 2463 h 3378"/>
                      <a:gd name="T14" fmla="*/ 3099 w 3321"/>
                      <a:gd name="T15" fmla="*/ 2001 h 3378"/>
                      <a:gd name="T16" fmla="*/ 1776 w 3321"/>
                      <a:gd name="T17" fmla="*/ 2985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1" h="3378">
                        <a:moveTo>
                          <a:pt x="1776" y="2985"/>
                        </a:moveTo>
                        <a:cubicBezTo>
                          <a:pt x="1010" y="2985"/>
                          <a:pt x="388" y="2354"/>
                          <a:pt x="388" y="1579"/>
                        </a:cubicBezTo>
                        <a:cubicBezTo>
                          <a:pt x="388" y="1097"/>
                          <a:pt x="629" y="671"/>
                          <a:pt x="995" y="418"/>
                        </a:cubicBezTo>
                        <a:lnTo>
                          <a:pt x="926" y="0"/>
                        </a:lnTo>
                        <a:cubicBezTo>
                          <a:pt x="375" y="306"/>
                          <a:pt x="0" y="899"/>
                          <a:pt x="0" y="1579"/>
                        </a:cubicBezTo>
                        <a:cubicBezTo>
                          <a:pt x="0" y="2571"/>
                          <a:pt x="796" y="3378"/>
                          <a:pt x="1776" y="3378"/>
                        </a:cubicBezTo>
                        <a:cubicBezTo>
                          <a:pt x="2438" y="3378"/>
                          <a:pt x="3016" y="3009"/>
                          <a:pt x="3321" y="2463"/>
                        </a:cubicBezTo>
                        <a:lnTo>
                          <a:pt x="3099" y="2001"/>
                        </a:lnTo>
                        <a:cubicBezTo>
                          <a:pt x="2922" y="2570"/>
                          <a:pt x="2396" y="2985"/>
                          <a:pt x="1776" y="298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00" name="Group 499">
                  <a:extLst>
                    <a:ext uri="{FF2B5EF4-FFF2-40B4-BE49-F238E27FC236}">
                      <a16:creationId xmlns:a16="http://schemas.microsoft.com/office/drawing/2014/main" id="{23F8CF8A-E4D2-452F-B6DF-B007173B09A1}"/>
                    </a:ext>
                  </a:extLst>
                </p:cNvPr>
                <p:cNvGrpSpPr/>
                <p:nvPr/>
              </p:nvGrpSpPr>
              <p:grpSpPr>
                <a:xfrm flipH="1">
                  <a:off x="1771759" y="6171395"/>
                  <a:ext cx="190345" cy="203134"/>
                  <a:chOff x="28949650" y="-877888"/>
                  <a:chExt cx="3048000" cy="3252788"/>
                </a:xfrm>
                <a:grpFill/>
              </p:grpSpPr>
              <p:sp>
                <p:nvSpPr>
                  <p:cNvPr id="504" name="Freeform 66">
                    <a:extLst>
                      <a:ext uri="{FF2B5EF4-FFF2-40B4-BE49-F238E27FC236}">
                        <a16:creationId xmlns:a16="http://schemas.microsoft.com/office/drawing/2014/main" id="{7269392B-B41C-4D1B-BD88-E4EE624C31A1}"/>
                      </a:ext>
                    </a:extLst>
                  </p:cNvPr>
                  <p:cNvSpPr>
                    <a:spLocks/>
                  </p:cNvSpPr>
                  <p:nvPr/>
                </p:nvSpPr>
                <p:spPr bwMode="auto">
                  <a:xfrm>
                    <a:off x="28949650" y="-215900"/>
                    <a:ext cx="1930400" cy="2590800"/>
                  </a:xfrm>
                  <a:custGeom>
                    <a:avLst/>
                    <a:gdLst>
                      <a:gd name="T0" fmla="*/ 2533 w 2533"/>
                      <a:gd name="T1" fmla="*/ 1265 h 3398"/>
                      <a:gd name="T2" fmla="*/ 1918 w 2533"/>
                      <a:gd name="T3" fmla="*/ 179 h 3398"/>
                      <a:gd name="T4" fmla="*/ 1699 w 2533"/>
                      <a:gd name="T5" fmla="*/ 514 h 3398"/>
                      <a:gd name="T6" fmla="*/ 2133 w 2533"/>
                      <a:gd name="T7" fmla="*/ 1265 h 3398"/>
                      <a:gd name="T8" fmla="*/ 1266 w 2533"/>
                      <a:gd name="T9" fmla="*/ 2131 h 3398"/>
                      <a:gd name="T10" fmla="*/ 400 w 2533"/>
                      <a:gd name="T11" fmla="*/ 1265 h 3398"/>
                      <a:gd name="T12" fmla="*/ 1033 w 2533"/>
                      <a:gd name="T13" fmla="*/ 430 h 3398"/>
                      <a:gd name="T14" fmla="*/ 1207 w 2533"/>
                      <a:gd name="T15" fmla="*/ 0 h 3398"/>
                      <a:gd name="T16" fmla="*/ 0 w 2533"/>
                      <a:gd name="T17" fmla="*/ 1265 h 3398"/>
                      <a:gd name="T18" fmla="*/ 1066 w 2533"/>
                      <a:gd name="T19" fmla="*/ 2515 h 3398"/>
                      <a:gd name="T20" fmla="*/ 1066 w 2533"/>
                      <a:gd name="T21" fmla="*/ 2731 h 3398"/>
                      <a:gd name="T22" fmla="*/ 866 w 2533"/>
                      <a:gd name="T23" fmla="*/ 2731 h 3398"/>
                      <a:gd name="T24" fmla="*/ 800 w 2533"/>
                      <a:gd name="T25" fmla="*/ 2798 h 3398"/>
                      <a:gd name="T26" fmla="*/ 800 w 2533"/>
                      <a:gd name="T27" fmla="*/ 3065 h 3398"/>
                      <a:gd name="T28" fmla="*/ 866 w 2533"/>
                      <a:gd name="T29" fmla="*/ 3131 h 3398"/>
                      <a:gd name="T30" fmla="*/ 1066 w 2533"/>
                      <a:gd name="T31" fmla="*/ 3131 h 3398"/>
                      <a:gd name="T32" fmla="*/ 1066 w 2533"/>
                      <a:gd name="T33" fmla="*/ 3331 h 3398"/>
                      <a:gd name="T34" fmla="*/ 1133 w 2533"/>
                      <a:gd name="T35" fmla="*/ 3398 h 3398"/>
                      <a:gd name="T36" fmla="*/ 1400 w 2533"/>
                      <a:gd name="T37" fmla="*/ 3398 h 3398"/>
                      <a:gd name="T38" fmla="*/ 1466 w 2533"/>
                      <a:gd name="T39" fmla="*/ 3331 h 3398"/>
                      <a:gd name="T40" fmla="*/ 1466 w 2533"/>
                      <a:gd name="T41" fmla="*/ 3131 h 3398"/>
                      <a:gd name="T42" fmla="*/ 1666 w 2533"/>
                      <a:gd name="T43" fmla="*/ 3131 h 3398"/>
                      <a:gd name="T44" fmla="*/ 1733 w 2533"/>
                      <a:gd name="T45" fmla="*/ 3065 h 3398"/>
                      <a:gd name="T46" fmla="*/ 1733 w 2533"/>
                      <a:gd name="T47" fmla="*/ 2798 h 3398"/>
                      <a:gd name="T48" fmla="*/ 1666 w 2533"/>
                      <a:gd name="T49" fmla="*/ 2731 h 3398"/>
                      <a:gd name="T50" fmla="*/ 1466 w 2533"/>
                      <a:gd name="T51" fmla="*/ 2731 h 3398"/>
                      <a:gd name="T52" fmla="*/ 1466 w 2533"/>
                      <a:gd name="T53" fmla="*/ 2515 h 3398"/>
                      <a:gd name="T54" fmla="*/ 2533 w 2533"/>
                      <a:gd name="T55" fmla="*/ 1265 h 3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3" h="3398">
                        <a:moveTo>
                          <a:pt x="2533" y="1265"/>
                        </a:moveTo>
                        <a:cubicBezTo>
                          <a:pt x="2533" y="804"/>
                          <a:pt x="2286" y="401"/>
                          <a:pt x="1918" y="179"/>
                        </a:cubicBezTo>
                        <a:cubicBezTo>
                          <a:pt x="1817" y="267"/>
                          <a:pt x="1740" y="383"/>
                          <a:pt x="1699" y="514"/>
                        </a:cubicBezTo>
                        <a:cubicBezTo>
                          <a:pt x="1958" y="664"/>
                          <a:pt x="2133" y="944"/>
                          <a:pt x="2133" y="1265"/>
                        </a:cubicBezTo>
                        <a:cubicBezTo>
                          <a:pt x="2133" y="1743"/>
                          <a:pt x="1744" y="2131"/>
                          <a:pt x="1266" y="2131"/>
                        </a:cubicBezTo>
                        <a:cubicBezTo>
                          <a:pt x="788" y="2131"/>
                          <a:pt x="400" y="1743"/>
                          <a:pt x="400" y="1265"/>
                        </a:cubicBezTo>
                        <a:cubicBezTo>
                          <a:pt x="400" y="868"/>
                          <a:pt x="668" y="533"/>
                          <a:pt x="1033" y="430"/>
                        </a:cubicBezTo>
                        <a:cubicBezTo>
                          <a:pt x="1067" y="276"/>
                          <a:pt x="1126" y="130"/>
                          <a:pt x="1207" y="0"/>
                        </a:cubicBezTo>
                        <a:cubicBezTo>
                          <a:pt x="536" y="31"/>
                          <a:pt x="0" y="586"/>
                          <a:pt x="0" y="1265"/>
                        </a:cubicBezTo>
                        <a:cubicBezTo>
                          <a:pt x="0" y="1891"/>
                          <a:pt x="454" y="2419"/>
                          <a:pt x="1066" y="2515"/>
                        </a:cubicBezTo>
                        <a:lnTo>
                          <a:pt x="1066" y="2731"/>
                        </a:lnTo>
                        <a:lnTo>
                          <a:pt x="866" y="2731"/>
                        </a:lnTo>
                        <a:cubicBezTo>
                          <a:pt x="830" y="2731"/>
                          <a:pt x="800" y="2761"/>
                          <a:pt x="800" y="2798"/>
                        </a:cubicBezTo>
                        <a:lnTo>
                          <a:pt x="800" y="3065"/>
                        </a:lnTo>
                        <a:cubicBezTo>
                          <a:pt x="800" y="3101"/>
                          <a:pt x="830" y="3131"/>
                          <a:pt x="866" y="3131"/>
                        </a:cubicBezTo>
                        <a:lnTo>
                          <a:pt x="1066" y="3131"/>
                        </a:lnTo>
                        <a:lnTo>
                          <a:pt x="1066" y="3331"/>
                        </a:lnTo>
                        <a:cubicBezTo>
                          <a:pt x="1066" y="3368"/>
                          <a:pt x="1096" y="3398"/>
                          <a:pt x="1133" y="3398"/>
                        </a:cubicBezTo>
                        <a:lnTo>
                          <a:pt x="1400" y="3398"/>
                        </a:lnTo>
                        <a:cubicBezTo>
                          <a:pt x="1436" y="3398"/>
                          <a:pt x="1466" y="3368"/>
                          <a:pt x="1466" y="3331"/>
                        </a:cubicBezTo>
                        <a:lnTo>
                          <a:pt x="1466" y="3131"/>
                        </a:lnTo>
                        <a:lnTo>
                          <a:pt x="1666" y="3131"/>
                        </a:lnTo>
                        <a:cubicBezTo>
                          <a:pt x="1703" y="3131"/>
                          <a:pt x="1733" y="3101"/>
                          <a:pt x="1733" y="3065"/>
                        </a:cubicBezTo>
                        <a:lnTo>
                          <a:pt x="1733" y="2798"/>
                        </a:lnTo>
                        <a:cubicBezTo>
                          <a:pt x="1733" y="2761"/>
                          <a:pt x="1703" y="2731"/>
                          <a:pt x="1666" y="2731"/>
                        </a:cubicBezTo>
                        <a:lnTo>
                          <a:pt x="1466" y="2731"/>
                        </a:lnTo>
                        <a:lnTo>
                          <a:pt x="1466" y="2515"/>
                        </a:lnTo>
                        <a:cubicBezTo>
                          <a:pt x="2078" y="2419"/>
                          <a:pt x="2533" y="1891"/>
                          <a:pt x="2533" y="1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5" name="Freeform 67">
                    <a:extLst>
                      <a:ext uri="{FF2B5EF4-FFF2-40B4-BE49-F238E27FC236}">
                        <a16:creationId xmlns:a16="http://schemas.microsoft.com/office/drawing/2014/main" id="{1867F1CD-2734-41E0-AD80-84C86EA49874}"/>
                      </a:ext>
                    </a:extLst>
                  </p:cNvPr>
                  <p:cNvSpPr>
                    <a:spLocks noEditPoints="1"/>
                  </p:cNvSpPr>
                  <p:nvPr/>
                </p:nvSpPr>
                <p:spPr bwMode="auto">
                  <a:xfrm>
                    <a:off x="29813250" y="-877888"/>
                    <a:ext cx="2184400" cy="2182813"/>
                  </a:xfrm>
                  <a:custGeom>
                    <a:avLst/>
                    <a:gdLst>
                      <a:gd name="T0" fmla="*/ 2600 w 2867"/>
                      <a:gd name="T1" fmla="*/ 734 h 2865"/>
                      <a:gd name="T2" fmla="*/ 2600 w 2867"/>
                      <a:gd name="T3" fmla="*/ 600 h 2865"/>
                      <a:gd name="T4" fmla="*/ 2602 w 2867"/>
                      <a:gd name="T5" fmla="*/ 734 h 2865"/>
                      <a:gd name="T6" fmla="*/ 2600 w 2867"/>
                      <a:gd name="T7" fmla="*/ 734 h 2865"/>
                      <a:gd name="T8" fmla="*/ 2800 w 2867"/>
                      <a:gd name="T9" fmla="*/ 0 h 2865"/>
                      <a:gd name="T10" fmla="*/ 2067 w 2867"/>
                      <a:gd name="T11" fmla="*/ 0 h 2865"/>
                      <a:gd name="T12" fmla="*/ 2000 w 2867"/>
                      <a:gd name="T13" fmla="*/ 67 h 2865"/>
                      <a:gd name="T14" fmla="*/ 2000 w 2867"/>
                      <a:gd name="T15" fmla="*/ 334 h 2865"/>
                      <a:gd name="T16" fmla="*/ 2067 w 2867"/>
                      <a:gd name="T17" fmla="*/ 400 h 2865"/>
                      <a:gd name="T18" fmla="*/ 2184 w 2867"/>
                      <a:gd name="T19" fmla="*/ 400 h 2865"/>
                      <a:gd name="T20" fmla="*/ 2010 w 2867"/>
                      <a:gd name="T21" fmla="*/ 575 h 2865"/>
                      <a:gd name="T22" fmla="*/ 1267 w 2867"/>
                      <a:gd name="T23" fmla="*/ 334 h 2865"/>
                      <a:gd name="T24" fmla="*/ 0 w 2867"/>
                      <a:gd name="T25" fmla="*/ 1600 h 2865"/>
                      <a:gd name="T26" fmla="*/ 615 w 2867"/>
                      <a:gd name="T27" fmla="*/ 2686 h 2865"/>
                      <a:gd name="T28" fmla="*/ 834 w 2867"/>
                      <a:gd name="T29" fmla="*/ 2351 h 2865"/>
                      <a:gd name="T30" fmla="*/ 400 w 2867"/>
                      <a:gd name="T31" fmla="*/ 1600 h 2865"/>
                      <a:gd name="T32" fmla="*/ 1267 w 2867"/>
                      <a:gd name="T33" fmla="*/ 734 h 2865"/>
                      <a:gd name="T34" fmla="*/ 2133 w 2867"/>
                      <a:gd name="T35" fmla="*/ 1600 h 2865"/>
                      <a:gd name="T36" fmla="*/ 1501 w 2867"/>
                      <a:gd name="T37" fmla="*/ 2435 h 2865"/>
                      <a:gd name="T38" fmla="*/ 1327 w 2867"/>
                      <a:gd name="T39" fmla="*/ 2865 h 2865"/>
                      <a:gd name="T40" fmla="*/ 2533 w 2867"/>
                      <a:gd name="T41" fmla="*/ 1600 h 2865"/>
                      <a:gd name="T42" fmla="*/ 2292 w 2867"/>
                      <a:gd name="T43" fmla="*/ 857 h 2865"/>
                      <a:gd name="T44" fmla="*/ 2467 w 2867"/>
                      <a:gd name="T45" fmla="*/ 683 h 2865"/>
                      <a:gd name="T46" fmla="*/ 2467 w 2867"/>
                      <a:gd name="T47" fmla="*/ 800 h 2865"/>
                      <a:gd name="T48" fmla="*/ 2533 w 2867"/>
                      <a:gd name="T49" fmla="*/ 867 h 2865"/>
                      <a:gd name="T50" fmla="*/ 2800 w 2867"/>
                      <a:gd name="T51" fmla="*/ 867 h 2865"/>
                      <a:gd name="T52" fmla="*/ 2867 w 2867"/>
                      <a:gd name="T53" fmla="*/ 800 h 2865"/>
                      <a:gd name="T54" fmla="*/ 2867 w 2867"/>
                      <a:gd name="T55" fmla="*/ 67 h 2865"/>
                      <a:gd name="T56" fmla="*/ 2800 w 2867"/>
                      <a:gd name="T57" fmla="*/ 0 h 2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7" h="2865">
                        <a:moveTo>
                          <a:pt x="2600" y="734"/>
                        </a:moveTo>
                        <a:lnTo>
                          <a:pt x="2600" y="600"/>
                        </a:lnTo>
                        <a:cubicBezTo>
                          <a:pt x="2600" y="600"/>
                          <a:pt x="2602" y="675"/>
                          <a:pt x="2602" y="734"/>
                        </a:cubicBezTo>
                        <a:lnTo>
                          <a:pt x="2600" y="734"/>
                        </a:lnTo>
                        <a:close/>
                        <a:moveTo>
                          <a:pt x="2800" y="0"/>
                        </a:moveTo>
                        <a:lnTo>
                          <a:pt x="2067" y="0"/>
                        </a:lnTo>
                        <a:cubicBezTo>
                          <a:pt x="2030" y="0"/>
                          <a:pt x="2000" y="30"/>
                          <a:pt x="2000" y="67"/>
                        </a:cubicBezTo>
                        <a:lnTo>
                          <a:pt x="2000" y="334"/>
                        </a:lnTo>
                        <a:cubicBezTo>
                          <a:pt x="2000" y="370"/>
                          <a:pt x="2030" y="400"/>
                          <a:pt x="2067" y="400"/>
                        </a:cubicBezTo>
                        <a:lnTo>
                          <a:pt x="2184" y="400"/>
                        </a:lnTo>
                        <a:lnTo>
                          <a:pt x="2010" y="575"/>
                        </a:lnTo>
                        <a:cubicBezTo>
                          <a:pt x="1793" y="417"/>
                          <a:pt x="1537" y="334"/>
                          <a:pt x="1267" y="334"/>
                        </a:cubicBezTo>
                        <a:cubicBezTo>
                          <a:pt x="568" y="334"/>
                          <a:pt x="0" y="902"/>
                          <a:pt x="0" y="1600"/>
                        </a:cubicBezTo>
                        <a:cubicBezTo>
                          <a:pt x="0" y="2061"/>
                          <a:pt x="247" y="2464"/>
                          <a:pt x="615" y="2686"/>
                        </a:cubicBezTo>
                        <a:cubicBezTo>
                          <a:pt x="716" y="2598"/>
                          <a:pt x="793" y="2482"/>
                          <a:pt x="834" y="2351"/>
                        </a:cubicBezTo>
                        <a:cubicBezTo>
                          <a:pt x="575" y="2201"/>
                          <a:pt x="400" y="1921"/>
                          <a:pt x="400" y="1600"/>
                        </a:cubicBezTo>
                        <a:cubicBezTo>
                          <a:pt x="400" y="1122"/>
                          <a:pt x="789" y="734"/>
                          <a:pt x="1267" y="734"/>
                        </a:cubicBezTo>
                        <a:cubicBezTo>
                          <a:pt x="1745" y="734"/>
                          <a:pt x="2133" y="1122"/>
                          <a:pt x="2133" y="1600"/>
                        </a:cubicBezTo>
                        <a:cubicBezTo>
                          <a:pt x="2133" y="1997"/>
                          <a:pt x="1865" y="2332"/>
                          <a:pt x="1501" y="2435"/>
                        </a:cubicBezTo>
                        <a:cubicBezTo>
                          <a:pt x="1467" y="2587"/>
                          <a:pt x="1408" y="2732"/>
                          <a:pt x="1327" y="2865"/>
                        </a:cubicBezTo>
                        <a:cubicBezTo>
                          <a:pt x="1998" y="2834"/>
                          <a:pt x="2533" y="2279"/>
                          <a:pt x="2533" y="1600"/>
                        </a:cubicBezTo>
                        <a:cubicBezTo>
                          <a:pt x="2533" y="1330"/>
                          <a:pt x="2450" y="1074"/>
                          <a:pt x="2292" y="857"/>
                        </a:cubicBezTo>
                        <a:lnTo>
                          <a:pt x="2467" y="683"/>
                        </a:lnTo>
                        <a:lnTo>
                          <a:pt x="2467" y="800"/>
                        </a:lnTo>
                        <a:cubicBezTo>
                          <a:pt x="2467" y="837"/>
                          <a:pt x="2497" y="867"/>
                          <a:pt x="2533" y="867"/>
                        </a:cubicBezTo>
                        <a:lnTo>
                          <a:pt x="2800" y="867"/>
                        </a:lnTo>
                        <a:cubicBezTo>
                          <a:pt x="2837" y="867"/>
                          <a:pt x="2867" y="837"/>
                          <a:pt x="2867" y="800"/>
                        </a:cubicBezTo>
                        <a:lnTo>
                          <a:pt x="2867" y="67"/>
                        </a:lnTo>
                        <a:cubicBezTo>
                          <a:pt x="2867" y="30"/>
                          <a:pt x="2837" y="0"/>
                          <a:pt x="28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01" name="Group 500">
                <a:extLst>
                  <a:ext uri="{FF2B5EF4-FFF2-40B4-BE49-F238E27FC236}">
                    <a16:creationId xmlns:a16="http://schemas.microsoft.com/office/drawing/2014/main" id="{C54A242C-4740-4936-BB47-BC154497D688}"/>
                  </a:ext>
                </a:extLst>
              </p:cNvPr>
              <p:cNvGrpSpPr/>
              <p:nvPr/>
            </p:nvGrpSpPr>
            <p:grpSpPr>
              <a:xfrm flipH="1">
                <a:off x="1739354" y="6352491"/>
                <a:ext cx="125605" cy="213495"/>
                <a:chOff x="17599025" y="-147638"/>
                <a:chExt cx="2976563" cy="5059363"/>
              </a:xfrm>
              <a:grpFill/>
            </p:grpSpPr>
            <p:sp>
              <p:nvSpPr>
                <p:cNvPr id="502" name="Freeform 72">
                  <a:extLst>
                    <a:ext uri="{FF2B5EF4-FFF2-40B4-BE49-F238E27FC236}">
                      <a16:creationId xmlns:a16="http://schemas.microsoft.com/office/drawing/2014/main" id="{6AB5FC3F-86BD-4262-AFE3-0596EB40BF3B}"/>
                    </a:ext>
                  </a:extLst>
                </p:cNvPr>
                <p:cNvSpPr>
                  <a:spLocks noEditPoints="1"/>
                </p:cNvSpPr>
                <p:nvPr/>
              </p:nvSpPr>
              <p:spPr bwMode="auto">
                <a:xfrm>
                  <a:off x="17599025" y="-147638"/>
                  <a:ext cx="2298700" cy="5059363"/>
                </a:xfrm>
                <a:custGeom>
                  <a:avLst/>
                  <a:gdLst>
                    <a:gd name="T0" fmla="*/ 1676 w 3342"/>
                    <a:gd name="T1" fmla="*/ 1338 h 7354"/>
                    <a:gd name="T2" fmla="*/ 1676 w 3342"/>
                    <a:gd name="T3" fmla="*/ 1338 h 7354"/>
                    <a:gd name="T4" fmla="*/ 1306 w 3342"/>
                    <a:gd name="T5" fmla="*/ 1515 h 7354"/>
                    <a:gd name="T6" fmla="*/ 525 w 3342"/>
                    <a:gd name="T7" fmla="*/ 2551 h 7354"/>
                    <a:gd name="T8" fmla="*/ 496 w 3342"/>
                    <a:gd name="T9" fmla="*/ 2602 h 7354"/>
                    <a:gd name="T10" fmla="*/ 490 w 3342"/>
                    <a:gd name="T11" fmla="*/ 2615 h 7354"/>
                    <a:gd name="T12" fmla="*/ 43 w 3342"/>
                    <a:gd name="T13" fmla="*/ 3834 h 7354"/>
                    <a:gd name="T14" fmla="*/ 176 w 3342"/>
                    <a:gd name="T15" fmla="*/ 4122 h 7354"/>
                    <a:gd name="T16" fmla="*/ 176 w 3342"/>
                    <a:gd name="T17" fmla="*/ 4122 h 7354"/>
                    <a:gd name="T18" fmla="*/ 464 w 3342"/>
                    <a:gd name="T19" fmla="*/ 3989 h 7354"/>
                    <a:gd name="T20" fmla="*/ 902 w 3342"/>
                    <a:gd name="T21" fmla="*/ 2796 h 7354"/>
                    <a:gd name="T22" fmla="*/ 1202 w 3342"/>
                    <a:gd name="T23" fmla="*/ 2399 h 7354"/>
                    <a:gd name="T24" fmla="*/ 1202 w 3342"/>
                    <a:gd name="T25" fmla="*/ 3862 h 7354"/>
                    <a:gd name="T26" fmla="*/ 1195 w 3342"/>
                    <a:gd name="T27" fmla="*/ 3891 h 7354"/>
                    <a:gd name="T28" fmla="*/ 895 w 3342"/>
                    <a:gd name="T29" fmla="*/ 5633 h 7354"/>
                    <a:gd name="T30" fmla="*/ 130 w 3342"/>
                    <a:gd name="T31" fmla="*/ 6784 h 7354"/>
                    <a:gd name="T32" fmla="*/ 221 w 3342"/>
                    <a:gd name="T33" fmla="*/ 7254 h 7354"/>
                    <a:gd name="T34" fmla="*/ 692 w 3342"/>
                    <a:gd name="T35" fmla="*/ 7162 h 7354"/>
                    <a:gd name="T36" fmla="*/ 1491 w 3342"/>
                    <a:gd name="T37" fmla="*/ 5943 h 7354"/>
                    <a:gd name="T38" fmla="*/ 1547 w 3342"/>
                    <a:gd name="T39" fmla="*/ 5825 h 7354"/>
                    <a:gd name="T40" fmla="*/ 1736 w 3342"/>
                    <a:gd name="T41" fmla="*/ 4774 h 7354"/>
                    <a:gd name="T42" fmla="*/ 2128 w 3342"/>
                    <a:gd name="T43" fmla="*/ 5729 h 7354"/>
                    <a:gd name="T44" fmla="*/ 2423 w 3342"/>
                    <a:gd name="T45" fmla="*/ 7030 h 7354"/>
                    <a:gd name="T46" fmla="*/ 2826 w 3342"/>
                    <a:gd name="T47" fmla="*/ 7288 h 7354"/>
                    <a:gd name="T48" fmla="*/ 3084 w 3342"/>
                    <a:gd name="T49" fmla="*/ 6884 h 7354"/>
                    <a:gd name="T50" fmla="*/ 2779 w 3342"/>
                    <a:gd name="T51" fmla="*/ 5536 h 7354"/>
                    <a:gd name="T52" fmla="*/ 2735 w 3342"/>
                    <a:gd name="T53" fmla="*/ 5429 h 7354"/>
                    <a:gd name="T54" fmla="*/ 2165 w 3342"/>
                    <a:gd name="T55" fmla="*/ 3958 h 7354"/>
                    <a:gd name="T56" fmla="*/ 2150 w 3342"/>
                    <a:gd name="T57" fmla="*/ 3929 h 7354"/>
                    <a:gd name="T58" fmla="*/ 2150 w 3342"/>
                    <a:gd name="T59" fmla="*/ 2597 h 7354"/>
                    <a:gd name="T60" fmla="*/ 2891 w 3342"/>
                    <a:gd name="T61" fmla="*/ 3901 h 7354"/>
                    <a:gd name="T62" fmla="*/ 3197 w 3342"/>
                    <a:gd name="T63" fmla="*/ 3986 h 7354"/>
                    <a:gd name="T64" fmla="*/ 3197 w 3342"/>
                    <a:gd name="T65" fmla="*/ 3986 h 7354"/>
                    <a:gd name="T66" fmla="*/ 3281 w 3342"/>
                    <a:gd name="T67" fmla="*/ 3680 h 7354"/>
                    <a:gd name="T68" fmla="*/ 2097 w 3342"/>
                    <a:gd name="T69" fmla="*/ 1594 h 7354"/>
                    <a:gd name="T70" fmla="*/ 1676 w 3342"/>
                    <a:gd name="T71" fmla="*/ 1338 h 7354"/>
                    <a:gd name="T72" fmla="*/ 1676 w 3342"/>
                    <a:gd name="T73" fmla="*/ 0 h 7354"/>
                    <a:gd name="T74" fmla="*/ 1081 w 3342"/>
                    <a:gd name="T75" fmla="*/ 596 h 7354"/>
                    <a:gd name="T76" fmla="*/ 1676 w 3342"/>
                    <a:gd name="T77" fmla="*/ 1191 h 7354"/>
                    <a:gd name="T78" fmla="*/ 2272 w 3342"/>
                    <a:gd name="T79" fmla="*/ 596 h 7354"/>
                    <a:gd name="T80" fmla="*/ 1676 w 3342"/>
                    <a:gd name="T81" fmla="*/ 0 h 7354"/>
                    <a:gd name="T82" fmla="*/ 1676 w 3342"/>
                    <a:gd name="T83" fmla="*/ 0 h 7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2" h="7354">
                      <a:moveTo>
                        <a:pt x="1676" y="1338"/>
                      </a:moveTo>
                      <a:lnTo>
                        <a:pt x="1676" y="1338"/>
                      </a:lnTo>
                      <a:cubicBezTo>
                        <a:pt x="1539" y="1338"/>
                        <a:pt x="1390" y="1404"/>
                        <a:pt x="1306" y="1515"/>
                      </a:cubicBezTo>
                      <a:lnTo>
                        <a:pt x="525" y="2551"/>
                      </a:lnTo>
                      <a:cubicBezTo>
                        <a:pt x="513" y="2567"/>
                        <a:pt x="503" y="2584"/>
                        <a:pt x="496" y="2602"/>
                      </a:cubicBezTo>
                      <a:cubicBezTo>
                        <a:pt x="494" y="2606"/>
                        <a:pt x="492" y="2611"/>
                        <a:pt x="490" y="2615"/>
                      </a:cubicBezTo>
                      <a:lnTo>
                        <a:pt x="43" y="3834"/>
                      </a:lnTo>
                      <a:cubicBezTo>
                        <a:pt x="0" y="3950"/>
                        <a:pt x="60" y="4080"/>
                        <a:pt x="176" y="4122"/>
                      </a:cubicBezTo>
                      <a:lnTo>
                        <a:pt x="176" y="4122"/>
                      </a:lnTo>
                      <a:cubicBezTo>
                        <a:pt x="292" y="4165"/>
                        <a:pt x="422" y="4105"/>
                        <a:pt x="464" y="3989"/>
                      </a:cubicBezTo>
                      <a:lnTo>
                        <a:pt x="902" y="2796"/>
                      </a:lnTo>
                      <a:lnTo>
                        <a:pt x="1202" y="2399"/>
                      </a:lnTo>
                      <a:lnTo>
                        <a:pt x="1202" y="3862"/>
                      </a:lnTo>
                      <a:cubicBezTo>
                        <a:pt x="1199" y="3872"/>
                        <a:pt x="1196" y="3881"/>
                        <a:pt x="1195" y="3891"/>
                      </a:cubicBezTo>
                      <a:lnTo>
                        <a:pt x="895" y="5633"/>
                      </a:lnTo>
                      <a:lnTo>
                        <a:pt x="130" y="6784"/>
                      </a:lnTo>
                      <a:cubicBezTo>
                        <a:pt x="26" y="6939"/>
                        <a:pt x="69" y="7146"/>
                        <a:pt x="221" y="7254"/>
                      </a:cubicBezTo>
                      <a:cubicBezTo>
                        <a:pt x="364" y="7354"/>
                        <a:pt x="607" y="7291"/>
                        <a:pt x="692" y="7162"/>
                      </a:cubicBezTo>
                      <a:lnTo>
                        <a:pt x="1491" y="5943"/>
                      </a:lnTo>
                      <a:cubicBezTo>
                        <a:pt x="1522" y="5895"/>
                        <a:pt x="1541" y="5863"/>
                        <a:pt x="1547" y="5825"/>
                      </a:cubicBezTo>
                      <a:lnTo>
                        <a:pt x="1736" y="4774"/>
                      </a:lnTo>
                      <a:lnTo>
                        <a:pt x="2128" y="5729"/>
                      </a:lnTo>
                      <a:lnTo>
                        <a:pt x="2423" y="7030"/>
                      </a:lnTo>
                      <a:cubicBezTo>
                        <a:pt x="2464" y="7211"/>
                        <a:pt x="2643" y="7324"/>
                        <a:pt x="2826" y="7288"/>
                      </a:cubicBezTo>
                      <a:cubicBezTo>
                        <a:pt x="2997" y="7253"/>
                        <a:pt x="3118" y="7034"/>
                        <a:pt x="3084" y="6884"/>
                      </a:cubicBezTo>
                      <a:lnTo>
                        <a:pt x="2779" y="5536"/>
                      </a:lnTo>
                      <a:cubicBezTo>
                        <a:pt x="2770" y="5499"/>
                        <a:pt x="2755" y="5463"/>
                        <a:pt x="2735" y="5429"/>
                      </a:cubicBezTo>
                      <a:lnTo>
                        <a:pt x="2165" y="3958"/>
                      </a:lnTo>
                      <a:cubicBezTo>
                        <a:pt x="2161" y="3948"/>
                        <a:pt x="2156" y="3938"/>
                        <a:pt x="2150" y="3929"/>
                      </a:cubicBezTo>
                      <a:lnTo>
                        <a:pt x="2150" y="2597"/>
                      </a:lnTo>
                      <a:lnTo>
                        <a:pt x="2891" y="3901"/>
                      </a:lnTo>
                      <a:cubicBezTo>
                        <a:pt x="2952" y="4009"/>
                        <a:pt x="3090" y="4047"/>
                        <a:pt x="3197" y="3986"/>
                      </a:cubicBezTo>
                      <a:lnTo>
                        <a:pt x="3197" y="3986"/>
                      </a:lnTo>
                      <a:cubicBezTo>
                        <a:pt x="3304" y="3925"/>
                        <a:pt x="3342" y="3787"/>
                        <a:pt x="3281" y="3680"/>
                      </a:cubicBezTo>
                      <a:lnTo>
                        <a:pt x="2097" y="1594"/>
                      </a:lnTo>
                      <a:cubicBezTo>
                        <a:pt x="2017" y="1442"/>
                        <a:pt x="1858" y="1338"/>
                        <a:pt x="1676" y="1338"/>
                      </a:cubicBezTo>
                      <a:close/>
                      <a:moveTo>
                        <a:pt x="1676" y="0"/>
                      </a:moveTo>
                      <a:cubicBezTo>
                        <a:pt x="1347" y="0"/>
                        <a:pt x="1081" y="267"/>
                        <a:pt x="1081" y="596"/>
                      </a:cubicBezTo>
                      <a:cubicBezTo>
                        <a:pt x="1081" y="925"/>
                        <a:pt x="1347" y="1191"/>
                        <a:pt x="1676" y="1191"/>
                      </a:cubicBezTo>
                      <a:cubicBezTo>
                        <a:pt x="2005" y="1191"/>
                        <a:pt x="2272" y="925"/>
                        <a:pt x="2272" y="596"/>
                      </a:cubicBezTo>
                      <a:cubicBezTo>
                        <a:pt x="2272" y="267"/>
                        <a:pt x="2005" y="0"/>
                        <a:pt x="1676" y="0"/>
                      </a:cubicBezTo>
                      <a:lnTo>
                        <a:pt x="16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3" name="Freeform 73">
                  <a:extLst>
                    <a:ext uri="{FF2B5EF4-FFF2-40B4-BE49-F238E27FC236}">
                      <a16:creationId xmlns:a16="http://schemas.microsoft.com/office/drawing/2014/main" id="{ED15A6BD-01E0-4B22-998D-C49E35640ECB}"/>
                    </a:ext>
                  </a:extLst>
                </p:cNvPr>
                <p:cNvSpPr>
                  <a:spLocks/>
                </p:cNvSpPr>
                <p:nvPr/>
              </p:nvSpPr>
              <p:spPr bwMode="auto">
                <a:xfrm>
                  <a:off x="19721513" y="2471738"/>
                  <a:ext cx="854075" cy="2398713"/>
                </a:xfrm>
                <a:custGeom>
                  <a:avLst/>
                  <a:gdLst>
                    <a:gd name="T0" fmla="*/ 55 w 1240"/>
                    <a:gd name="T1" fmla="*/ 12 h 3488"/>
                    <a:gd name="T2" fmla="*/ 55 w 1240"/>
                    <a:gd name="T3" fmla="*/ 12 h 3488"/>
                    <a:gd name="T4" fmla="*/ 142 w 1240"/>
                    <a:gd name="T5" fmla="*/ 56 h 3488"/>
                    <a:gd name="T6" fmla="*/ 1229 w 1240"/>
                    <a:gd name="T7" fmla="*/ 3390 h 3488"/>
                    <a:gd name="T8" fmla="*/ 1185 w 1240"/>
                    <a:gd name="T9" fmla="*/ 3477 h 3488"/>
                    <a:gd name="T10" fmla="*/ 1185 w 1240"/>
                    <a:gd name="T11" fmla="*/ 3477 h 3488"/>
                    <a:gd name="T12" fmla="*/ 1098 w 1240"/>
                    <a:gd name="T13" fmla="*/ 3433 h 3488"/>
                    <a:gd name="T14" fmla="*/ 11 w 1240"/>
                    <a:gd name="T15" fmla="*/ 98 h 3488"/>
                    <a:gd name="T16" fmla="*/ 55 w 1240"/>
                    <a:gd name="T17" fmla="*/ 12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0" h="3488">
                      <a:moveTo>
                        <a:pt x="55" y="12"/>
                      </a:moveTo>
                      <a:lnTo>
                        <a:pt x="55" y="12"/>
                      </a:lnTo>
                      <a:cubicBezTo>
                        <a:pt x="91" y="0"/>
                        <a:pt x="130" y="20"/>
                        <a:pt x="142" y="56"/>
                      </a:cubicBezTo>
                      <a:lnTo>
                        <a:pt x="1229" y="3390"/>
                      </a:lnTo>
                      <a:cubicBezTo>
                        <a:pt x="1240" y="3426"/>
                        <a:pt x="1220" y="3465"/>
                        <a:pt x="1185" y="3477"/>
                      </a:cubicBezTo>
                      <a:lnTo>
                        <a:pt x="1185" y="3477"/>
                      </a:lnTo>
                      <a:cubicBezTo>
                        <a:pt x="1149" y="3488"/>
                        <a:pt x="1110" y="3469"/>
                        <a:pt x="1098" y="3433"/>
                      </a:cubicBezTo>
                      <a:lnTo>
                        <a:pt x="11" y="98"/>
                      </a:lnTo>
                      <a:cubicBezTo>
                        <a:pt x="0" y="62"/>
                        <a:pt x="19" y="23"/>
                        <a:pt x="55"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7" name="Group 6">
            <a:extLst>
              <a:ext uri="{FF2B5EF4-FFF2-40B4-BE49-F238E27FC236}">
                <a16:creationId xmlns:a16="http://schemas.microsoft.com/office/drawing/2014/main" id="{F8D3E053-AFCF-42D7-996A-D896338F2081}"/>
              </a:ext>
            </a:extLst>
          </p:cNvPr>
          <p:cNvGrpSpPr/>
          <p:nvPr/>
        </p:nvGrpSpPr>
        <p:grpSpPr>
          <a:xfrm>
            <a:off x="1419225" y="6004120"/>
            <a:ext cx="704088" cy="704088"/>
            <a:chOff x="3643126" y="6004120"/>
            <a:chExt cx="704088" cy="704088"/>
          </a:xfrm>
        </p:grpSpPr>
        <p:sp>
          <p:nvSpPr>
            <p:cNvPr id="515" name="Oval 514">
              <a:extLst>
                <a:ext uri="{FF2B5EF4-FFF2-40B4-BE49-F238E27FC236}">
                  <a16:creationId xmlns:a16="http://schemas.microsoft.com/office/drawing/2014/main" id="{92976646-B5F6-48D1-A57A-9E1F1226261E}"/>
                </a:ext>
              </a:extLst>
            </p:cNvPr>
            <p:cNvSpPr/>
            <p:nvPr/>
          </p:nvSpPr>
          <p:spPr>
            <a:xfrm>
              <a:off x="3643126" y="6004120"/>
              <a:ext cx="704088" cy="704088"/>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tkinson Hyperlegible" pitchFamily="2" charset="0"/>
              </a:endParaRPr>
            </a:p>
          </p:txBody>
        </p:sp>
        <p:grpSp>
          <p:nvGrpSpPr>
            <p:cNvPr id="516" name="Group 515">
              <a:extLst>
                <a:ext uri="{FF2B5EF4-FFF2-40B4-BE49-F238E27FC236}">
                  <a16:creationId xmlns:a16="http://schemas.microsoft.com/office/drawing/2014/main" id="{AE83ACE8-918D-4FDF-B98B-AB16EF201728}"/>
                </a:ext>
              </a:extLst>
            </p:cNvPr>
            <p:cNvGrpSpPr/>
            <p:nvPr/>
          </p:nvGrpSpPr>
          <p:grpSpPr>
            <a:xfrm>
              <a:off x="3799836" y="6141622"/>
              <a:ext cx="390669" cy="429085"/>
              <a:chOff x="9047163" y="-3290891"/>
              <a:chExt cx="1808160" cy="1985965"/>
            </a:xfrm>
            <a:solidFill>
              <a:srgbClr val="00205C"/>
            </a:solidFill>
          </p:grpSpPr>
          <p:sp>
            <p:nvSpPr>
              <p:cNvPr id="517" name="Freeform 6">
                <a:extLst>
                  <a:ext uri="{FF2B5EF4-FFF2-40B4-BE49-F238E27FC236}">
                    <a16:creationId xmlns:a16="http://schemas.microsoft.com/office/drawing/2014/main" id="{BE448959-A787-43FE-958D-B52FAC6BC6B4}"/>
                  </a:ext>
                </a:extLst>
              </p:cNvPr>
              <p:cNvSpPr>
                <a:spLocks/>
              </p:cNvSpPr>
              <p:nvPr/>
            </p:nvSpPr>
            <p:spPr bwMode="auto">
              <a:xfrm>
                <a:off x="9318625" y="-2811463"/>
                <a:ext cx="1320800" cy="1355725"/>
              </a:xfrm>
              <a:custGeom>
                <a:avLst/>
                <a:gdLst>
                  <a:gd name="T0" fmla="*/ 1507 w 1733"/>
                  <a:gd name="T1" fmla="*/ 1201 h 1779"/>
                  <a:gd name="T2" fmla="*/ 1450 w 1733"/>
                  <a:gd name="T3" fmla="*/ 948 h 1779"/>
                  <a:gd name="T4" fmla="*/ 1163 w 1733"/>
                  <a:gd name="T5" fmla="*/ 868 h 1779"/>
                  <a:gd name="T6" fmla="*/ 1210 w 1733"/>
                  <a:gd name="T7" fmla="*/ 661 h 1779"/>
                  <a:gd name="T8" fmla="*/ 1482 w 1733"/>
                  <a:gd name="T9" fmla="*/ 559 h 1779"/>
                  <a:gd name="T10" fmla="*/ 1714 w 1733"/>
                  <a:gd name="T11" fmla="*/ 612 h 1779"/>
                  <a:gd name="T12" fmla="*/ 1688 w 1733"/>
                  <a:gd name="T13" fmla="*/ 539 h 1779"/>
                  <a:gd name="T14" fmla="*/ 1629 w 1733"/>
                  <a:gd name="T15" fmla="*/ 518 h 1779"/>
                  <a:gd name="T16" fmla="*/ 1511 w 1733"/>
                  <a:gd name="T17" fmla="*/ 449 h 1779"/>
                  <a:gd name="T18" fmla="*/ 1522 w 1733"/>
                  <a:gd name="T19" fmla="*/ 535 h 1779"/>
                  <a:gd name="T20" fmla="*/ 1482 w 1733"/>
                  <a:gd name="T21" fmla="*/ 460 h 1779"/>
                  <a:gd name="T22" fmla="*/ 1346 w 1733"/>
                  <a:gd name="T23" fmla="*/ 541 h 1779"/>
                  <a:gd name="T24" fmla="*/ 1344 w 1733"/>
                  <a:gd name="T25" fmla="*/ 455 h 1779"/>
                  <a:gd name="T26" fmla="*/ 1361 w 1733"/>
                  <a:gd name="T27" fmla="*/ 384 h 1779"/>
                  <a:gd name="T28" fmla="*/ 1479 w 1733"/>
                  <a:gd name="T29" fmla="*/ 296 h 1779"/>
                  <a:gd name="T30" fmla="*/ 1453 w 1733"/>
                  <a:gd name="T31" fmla="*/ 218 h 1779"/>
                  <a:gd name="T32" fmla="*/ 531 w 1733"/>
                  <a:gd name="T33" fmla="*/ 75 h 1779"/>
                  <a:gd name="T34" fmla="*/ 613 w 1733"/>
                  <a:gd name="T35" fmla="*/ 109 h 1779"/>
                  <a:gd name="T36" fmla="*/ 622 w 1733"/>
                  <a:gd name="T37" fmla="*/ 163 h 1779"/>
                  <a:gd name="T38" fmla="*/ 658 w 1733"/>
                  <a:gd name="T39" fmla="*/ 108 h 1779"/>
                  <a:gd name="T40" fmla="*/ 714 w 1733"/>
                  <a:gd name="T41" fmla="*/ 160 h 1779"/>
                  <a:gd name="T42" fmla="*/ 906 w 1733"/>
                  <a:gd name="T43" fmla="*/ 132 h 1779"/>
                  <a:gd name="T44" fmla="*/ 897 w 1733"/>
                  <a:gd name="T45" fmla="*/ 200 h 1779"/>
                  <a:gd name="T46" fmla="*/ 808 w 1733"/>
                  <a:gd name="T47" fmla="*/ 197 h 1779"/>
                  <a:gd name="T48" fmla="*/ 742 w 1733"/>
                  <a:gd name="T49" fmla="*/ 179 h 1779"/>
                  <a:gd name="T50" fmla="*/ 689 w 1733"/>
                  <a:gd name="T51" fmla="*/ 219 h 1779"/>
                  <a:gd name="T52" fmla="*/ 640 w 1733"/>
                  <a:gd name="T53" fmla="*/ 340 h 1779"/>
                  <a:gd name="T54" fmla="*/ 725 w 1733"/>
                  <a:gd name="T55" fmla="*/ 252 h 1779"/>
                  <a:gd name="T56" fmla="*/ 857 w 1733"/>
                  <a:gd name="T57" fmla="*/ 267 h 1779"/>
                  <a:gd name="T58" fmla="*/ 896 w 1733"/>
                  <a:gd name="T59" fmla="*/ 388 h 1779"/>
                  <a:gd name="T60" fmla="*/ 842 w 1733"/>
                  <a:gd name="T61" fmla="*/ 375 h 1779"/>
                  <a:gd name="T62" fmla="*/ 776 w 1733"/>
                  <a:gd name="T63" fmla="*/ 389 h 1779"/>
                  <a:gd name="T64" fmla="*/ 628 w 1733"/>
                  <a:gd name="T65" fmla="*/ 513 h 1779"/>
                  <a:gd name="T66" fmla="*/ 299 w 1733"/>
                  <a:gd name="T67" fmla="*/ 702 h 1779"/>
                  <a:gd name="T68" fmla="*/ 416 w 1733"/>
                  <a:gd name="T69" fmla="*/ 774 h 1779"/>
                  <a:gd name="T70" fmla="*/ 549 w 1733"/>
                  <a:gd name="T71" fmla="*/ 878 h 1779"/>
                  <a:gd name="T72" fmla="*/ 730 w 1733"/>
                  <a:gd name="T73" fmla="*/ 874 h 1779"/>
                  <a:gd name="T74" fmla="*/ 864 w 1733"/>
                  <a:gd name="T75" fmla="*/ 1016 h 1779"/>
                  <a:gd name="T76" fmla="*/ 1010 w 1733"/>
                  <a:gd name="T77" fmla="*/ 1174 h 1779"/>
                  <a:gd name="T78" fmla="*/ 893 w 1733"/>
                  <a:gd name="T79" fmla="*/ 1409 h 1779"/>
                  <a:gd name="T80" fmla="*/ 760 w 1733"/>
                  <a:gd name="T81" fmla="*/ 1551 h 1779"/>
                  <a:gd name="T82" fmla="*/ 776 w 1733"/>
                  <a:gd name="T83" fmla="*/ 1627 h 1779"/>
                  <a:gd name="T84" fmla="*/ 662 w 1733"/>
                  <a:gd name="T85" fmla="*/ 1521 h 1779"/>
                  <a:gd name="T86" fmla="*/ 624 w 1733"/>
                  <a:gd name="T87" fmla="*/ 1397 h 1779"/>
                  <a:gd name="T88" fmla="*/ 521 w 1733"/>
                  <a:gd name="T89" fmla="*/ 1153 h 1779"/>
                  <a:gd name="T90" fmla="*/ 441 w 1733"/>
                  <a:gd name="T91" fmla="*/ 901 h 1779"/>
                  <a:gd name="T92" fmla="*/ 310 w 1733"/>
                  <a:gd name="T93" fmla="*/ 808 h 1779"/>
                  <a:gd name="T94" fmla="*/ 198 w 1733"/>
                  <a:gd name="T95" fmla="*/ 718 h 1779"/>
                  <a:gd name="T96" fmla="*/ 128 w 1733"/>
                  <a:gd name="T97" fmla="*/ 620 h 1779"/>
                  <a:gd name="T98" fmla="*/ 74 w 1733"/>
                  <a:gd name="T99" fmla="*/ 576 h 1779"/>
                  <a:gd name="T100" fmla="*/ 0 w 1733"/>
                  <a:gd name="T101" fmla="*/ 890 h 1779"/>
                  <a:gd name="T102" fmla="*/ 1585 w 1733"/>
                  <a:gd name="T103" fmla="*/ 143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3" h="1779">
                    <a:moveTo>
                      <a:pt x="1538" y="1344"/>
                    </a:moveTo>
                    <a:cubicBezTo>
                      <a:pt x="1522" y="1323"/>
                      <a:pt x="1538" y="1289"/>
                      <a:pt x="1532" y="1264"/>
                    </a:cubicBezTo>
                    <a:cubicBezTo>
                      <a:pt x="1527" y="1239"/>
                      <a:pt x="1489" y="1237"/>
                      <a:pt x="1507" y="1201"/>
                    </a:cubicBezTo>
                    <a:cubicBezTo>
                      <a:pt x="1522" y="1173"/>
                      <a:pt x="1543" y="1154"/>
                      <a:pt x="1527" y="1126"/>
                    </a:cubicBezTo>
                    <a:cubicBezTo>
                      <a:pt x="1522" y="1116"/>
                      <a:pt x="1476" y="1017"/>
                      <a:pt x="1468" y="974"/>
                    </a:cubicBezTo>
                    <a:cubicBezTo>
                      <a:pt x="1465" y="961"/>
                      <a:pt x="1462" y="953"/>
                      <a:pt x="1450" y="948"/>
                    </a:cubicBezTo>
                    <a:cubicBezTo>
                      <a:pt x="1429" y="940"/>
                      <a:pt x="1408" y="928"/>
                      <a:pt x="1393" y="928"/>
                    </a:cubicBezTo>
                    <a:cubicBezTo>
                      <a:pt x="1358" y="928"/>
                      <a:pt x="1347" y="946"/>
                      <a:pt x="1311" y="946"/>
                    </a:cubicBezTo>
                    <a:cubicBezTo>
                      <a:pt x="1229" y="946"/>
                      <a:pt x="1227" y="940"/>
                      <a:pt x="1163" y="868"/>
                    </a:cubicBezTo>
                    <a:cubicBezTo>
                      <a:pt x="1137" y="838"/>
                      <a:pt x="1147" y="796"/>
                      <a:pt x="1161" y="762"/>
                    </a:cubicBezTo>
                    <a:cubicBezTo>
                      <a:pt x="1166" y="751"/>
                      <a:pt x="1159" y="741"/>
                      <a:pt x="1149" y="734"/>
                    </a:cubicBezTo>
                    <a:cubicBezTo>
                      <a:pt x="1123" y="715"/>
                      <a:pt x="1188" y="677"/>
                      <a:pt x="1210" y="661"/>
                    </a:cubicBezTo>
                    <a:cubicBezTo>
                      <a:pt x="1252" y="630"/>
                      <a:pt x="1226" y="596"/>
                      <a:pt x="1267" y="573"/>
                    </a:cubicBezTo>
                    <a:cubicBezTo>
                      <a:pt x="1315" y="546"/>
                      <a:pt x="1399" y="542"/>
                      <a:pt x="1462" y="538"/>
                    </a:cubicBezTo>
                    <a:cubicBezTo>
                      <a:pt x="1475" y="537"/>
                      <a:pt x="1481" y="546"/>
                      <a:pt x="1482" y="559"/>
                    </a:cubicBezTo>
                    <a:cubicBezTo>
                      <a:pt x="1483" y="599"/>
                      <a:pt x="1532" y="607"/>
                      <a:pt x="1573" y="615"/>
                    </a:cubicBezTo>
                    <a:cubicBezTo>
                      <a:pt x="1586" y="618"/>
                      <a:pt x="1591" y="606"/>
                      <a:pt x="1602" y="599"/>
                    </a:cubicBezTo>
                    <a:cubicBezTo>
                      <a:pt x="1620" y="587"/>
                      <a:pt x="1673" y="602"/>
                      <a:pt x="1714" y="612"/>
                    </a:cubicBezTo>
                    <a:cubicBezTo>
                      <a:pt x="1726" y="615"/>
                      <a:pt x="1733" y="608"/>
                      <a:pt x="1729" y="596"/>
                    </a:cubicBezTo>
                    <a:cubicBezTo>
                      <a:pt x="1726" y="586"/>
                      <a:pt x="1722" y="577"/>
                      <a:pt x="1718" y="568"/>
                    </a:cubicBezTo>
                    <a:cubicBezTo>
                      <a:pt x="1714" y="556"/>
                      <a:pt x="1699" y="546"/>
                      <a:pt x="1688" y="539"/>
                    </a:cubicBezTo>
                    <a:cubicBezTo>
                      <a:pt x="1675" y="531"/>
                      <a:pt x="1667" y="516"/>
                      <a:pt x="1664" y="500"/>
                    </a:cubicBezTo>
                    <a:cubicBezTo>
                      <a:pt x="1662" y="487"/>
                      <a:pt x="1653" y="480"/>
                      <a:pt x="1644" y="489"/>
                    </a:cubicBezTo>
                    <a:cubicBezTo>
                      <a:pt x="1637" y="497"/>
                      <a:pt x="1632" y="507"/>
                      <a:pt x="1629" y="518"/>
                    </a:cubicBezTo>
                    <a:cubicBezTo>
                      <a:pt x="1626" y="530"/>
                      <a:pt x="1617" y="535"/>
                      <a:pt x="1609" y="525"/>
                    </a:cubicBezTo>
                    <a:cubicBezTo>
                      <a:pt x="1582" y="489"/>
                      <a:pt x="1577" y="427"/>
                      <a:pt x="1527" y="424"/>
                    </a:cubicBezTo>
                    <a:cubicBezTo>
                      <a:pt x="1514" y="424"/>
                      <a:pt x="1505" y="438"/>
                      <a:pt x="1511" y="449"/>
                    </a:cubicBezTo>
                    <a:cubicBezTo>
                      <a:pt x="1520" y="465"/>
                      <a:pt x="1537" y="473"/>
                      <a:pt x="1553" y="483"/>
                    </a:cubicBezTo>
                    <a:cubicBezTo>
                      <a:pt x="1564" y="490"/>
                      <a:pt x="1570" y="507"/>
                      <a:pt x="1563" y="518"/>
                    </a:cubicBezTo>
                    <a:cubicBezTo>
                      <a:pt x="1553" y="533"/>
                      <a:pt x="1538" y="544"/>
                      <a:pt x="1522" y="535"/>
                    </a:cubicBezTo>
                    <a:cubicBezTo>
                      <a:pt x="1511" y="528"/>
                      <a:pt x="1517" y="519"/>
                      <a:pt x="1528" y="515"/>
                    </a:cubicBezTo>
                    <a:cubicBezTo>
                      <a:pt x="1539" y="511"/>
                      <a:pt x="1539" y="502"/>
                      <a:pt x="1528" y="495"/>
                    </a:cubicBezTo>
                    <a:cubicBezTo>
                      <a:pt x="1511" y="485"/>
                      <a:pt x="1493" y="475"/>
                      <a:pt x="1482" y="460"/>
                    </a:cubicBezTo>
                    <a:cubicBezTo>
                      <a:pt x="1474" y="450"/>
                      <a:pt x="1467" y="449"/>
                      <a:pt x="1455" y="456"/>
                    </a:cubicBezTo>
                    <a:cubicBezTo>
                      <a:pt x="1436" y="467"/>
                      <a:pt x="1416" y="456"/>
                      <a:pt x="1398" y="480"/>
                    </a:cubicBezTo>
                    <a:cubicBezTo>
                      <a:pt x="1385" y="497"/>
                      <a:pt x="1365" y="539"/>
                      <a:pt x="1346" y="541"/>
                    </a:cubicBezTo>
                    <a:cubicBezTo>
                      <a:pt x="1325" y="543"/>
                      <a:pt x="1281" y="551"/>
                      <a:pt x="1265" y="531"/>
                    </a:cubicBezTo>
                    <a:cubicBezTo>
                      <a:pt x="1251" y="514"/>
                      <a:pt x="1253" y="460"/>
                      <a:pt x="1278" y="455"/>
                    </a:cubicBezTo>
                    <a:cubicBezTo>
                      <a:pt x="1305" y="449"/>
                      <a:pt x="1316" y="449"/>
                      <a:pt x="1344" y="455"/>
                    </a:cubicBezTo>
                    <a:cubicBezTo>
                      <a:pt x="1357" y="457"/>
                      <a:pt x="1358" y="455"/>
                      <a:pt x="1358" y="449"/>
                    </a:cubicBezTo>
                    <a:cubicBezTo>
                      <a:pt x="1357" y="439"/>
                      <a:pt x="1351" y="431"/>
                      <a:pt x="1346" y="419"/>
                    </a:cubicBezTo>
                    <a:cubicBezTo>
                      <a:pt x="1340" y="406"/>
                      <a:pt x="1341" y="388"/>
                      <a:pt x="1361" y="384"/>
                    </a:cubicBezTo>
                    <a:cubicBezTo>
                      <a:pt x="1418" y="375"/>
                      <a:pt x="1424" y="329"/>
                      <a:pt x="1481" y="329"/>
                    </a:cubicBezTo>
                    <a:cubicBezTo>
                      <a:pt x="1494" y="329"/>
                      <a:pt x="1505" y="321"/>
                      <a:pt x="1503" y="309"/>
                    </a:cubicBezTo>
                    <a:cubicBezTo>
                      <a:pt x="1502" y="297"/>
                      <a:pt x="1490" y="293"/>
                      <a:pt x="1479" y="296"/>
                    </a:cubicBezTo>
                    <a:cubicBezTo>
                      <a:pt x="1469" y="298"/>
                      <a:pt x="1457" y="293"/>
                      <a:pt x="1449" y="283"/>
                    </a:cubicBezTo>
                    <a:cubicBezTo>
                      <a:pt x="1432" y="263"/>
                      <a:pt x="1411" y="254"/>
                      <a:pt x="1440" y="226"/>
                    </a:cubicBezTo>
                    <a:cubicBezTo>
                      <a:pt x="1444" y="222"/>
                      <a:pt x="1448" y="220"/>
                      <a:pt x="1453" y="218"/>
                    </a:cubicBezTo>
                    <a:cubicBezTo>
                      <a:pt x="1460" y="215"/>
                      <a:pt x="1459" y="206"/>
                      <a:pt x="1449" y="198"/>
                    </a:cubicBezTo>
                    <a:cubicBezTo>
                      <a:pt x="1296" y="74"/>
                      <a:pt x="1101" y="0"/>
                      <a:pt x="889" y="0"/>
                    </a:cubicBezTo>
                    <a:cubicBezTo>
                      <a:pt x="762" y="0"/>
                      <a:pt x="640" y="27"/>
                      <a:pt x="531" y="75"/>
                    </a:cubicBezTo>
                    <a:cubicBezTo>
                      <a:pt x="519" y="81"/>
                      <a:pt x="521" y="86"/>
                      <a:pt x="531" y="94"/>
                    </a:cubicBezTo>
                    <a:cubicBezTo>
                      <a:pt x="536" y="98"/>
                      <a:pt x="542" y="104"/>
                      <a:pt x="547" y="111"/>
                    </a:cubicBezTo>
                    <a:cubicBezTo>
                      <a:pt x="566" y="136"/>
                      <a:pt x="591" y="117"/>
                      <a:pt x="613" y="109"/>
                    </a:cubicBezTo>
                    <a:cubicBezTo>
                      <a:pt x="625" y="105"/>
                      <a:pt x="631" y="117"/>
                      <a:pt x="621" y="125"/>
                    </a:cubicBezTo>
                    <a:cubicBezTo>
                      <a:pt x="605" y="140"/>
                      <a:pt x="585" y="141"/>
                      <a:pt x="559" y="141"/>
                    </a:cubicBezTo>
                    <a:cubicBezTo>
                      <a:pt x="547" y="141"/>
                      <a:pt x="602" y="212"/>
                      <a:pt x="622" y="163"/>
                    </a:cubicBezTo>
                    <a:cubicBezTo>
                      <a:pt x="628" y="147"/>
                      <a:pt x="642" y="154"/>
                      <a:pt x="654" y="149"/>
                    </a:cubicBezTo>
                    <a:cubicBezTo>
                      <a:pt x="666" y="144"/>
                      <a:pt x="662" y="130"/>
                      <a:pt x="656" y="129"/>
                    </a:cubicBezTo>
                    <a:cubicBezTo>
                      <a:pt x="650" y="128"/>
                      <a:pt x="647" y="116"/>
                      <a:pt x="658" y="108"/>
                    </a:cubicBezTo>
                    <a:cubicBezTo>
                      <a:pt x="670" y="99"/>
                      <a:pt x="688" y="99"/>
                      <a:pt x="707" y="101"/>
                    </a:cubicBezTo>
                    <a:cubicBezTo>
                      <a:pt x="720" y="103"/>
                      <a:pt x="720" y="108"/>
                      <a:pt x="711" y="118"/>
                    </a:cubicBezTo>
                    <a:cubicBezTo>
                      <a:pt x="695" y="133"/>
                      <a:pt x="695" y="152"/>
                      <a:pt x="714" y="160"/>
                    </a:cubicBezTo>
                    <a:cubicBezTo>
                      <a:pt x="726" y="165"/>
                      <a:pt x="732" y="153"/>
                      <a:pt x="734" y="141"/>
                    </a:cubicBezTo>
                    <a:cubicBezTo>
                      <a:pt x="737" y="104"/>
                      <a:pt x="790" y="92"/>
                      <a:pt x="827" y="97"/>
                    </a:cubicBezTo>
                    <a:cubicBezTo>
                      <a:pt x="852" y="100"/>
                      <a:pt x="882" y="122"/>
                      <a:pt x="906" y="132"/>
                    </a:cubicBezTo>
                    <a:cubicBezTo>
                      <a:pt x="922" y="139"/>
                      <a:pt x="911" y="154"/>
                      <a:pt x="919" y="164"/>
                    </a:cubicBezTo>
                    <a:cubicBezTo>
                      <a:pt x="926" y="175"/>
                      <a:pt x="938" y="186"/>
                      <a:pt x="928" y="194"/>
                    </a:cubicBezTo>
                    <a:cubicBezTo>
                      <a:pt x="922" y="200"/>
                      <a:pt x="912" y="200"/>
                      <a:pt x="897" y="200"/>
                    </a:cubicBezTo>
                    <a:cubicBezTo>
                      <a:pt x="875" y="200"/>
                      <a:pt x="888" y="228"/>
                      <a:pt x="876" y="229"/>
                    </a:cubicBezTo>
                    <a:cubicBezTo>
                      <a:pt x="857" y="231"/>
                      <a:pt x="832" y="222"/>
                      <a:pt x="810" y="215"/>
                    </a:cubicBezTo>
                    <a:cubicBezTo>
                      <a:pt x="798" y="211"/>
                      <a:pt x="797" y="203"/>
                      <a:pt x="808" y="197"/>
                    </a:cubicBezTo>
                    <a:cubicBezTo>
                      <a:pt x="818" y="192"/>
                      <a:pt x="827" y="187"/>
                      <a:pt x="836" y="182"/>
                    </a:cubicBezTo>
                    <a:cubicBezTo>
                      <a:pt x="848" y="176"/>
                      <a:pt x="851" y="162"/>
                      <a:pt x="841" y="155"/>
                    </a:cubicBezTo>
                    <a:cubicBezTo>
                      <a:pt x="808" y="132"/>
                      <a:pt x="774" y="166"/>
                      <a:pt x="742" y="179"/>
                    </a:cubicBezTo>
                    <a:cubicBezTo>
                      <a:pt x="730" y="184"/>
                      <a:pt x="722" y="188"/>
                      <a:pt x="725" y="195"/>
                    </a:cubicBezTo>
                    <a:cubicBezTo>
                      <a:pt x="727" y="202"/>
                      <a:pt x="723" y="213"/>
                      <a:pt x="711" y="219"/>
                    </a:cubicBezTo>
                    <a:cubicBezTo>
                      <a:pt x="702" y="223"/>
                      <a:pt x="695" y="224"/>
                      <a:pt x="689" y="219"/>
                    </a:cubicBezTo>
                    <a:cubicBezTo>
                      <a:pt x="679" y="210"/>
                      <a:pt x="670" y="200"/>
                      <a:pt x="658" y="204"/>
                    </a:cubicBezTo>
                    <a:cubicBezTo>
                      <a:pt x="619" y="217"/>
                      <a:pt x="556" y="246"/>
                      <a:pt x="562" y="266"/>
                    </a:cubicBezTo>
                    <a:cubicBezTo>
                      <a:pt x="577" y="320"/>
                      <a:pt x="639" y="293"/>
                      <a:pt x="640" y="340"/>
                    </a:cubicBezTo>
                    <a:cubicBezTo>
                      <a:pt x="640" y="353"/>
                      <a:pt x="648" y="363"/>
                      <a:pt x="657" y="353"/>
                    </a:cubicBezTo>
                    <a:cubicBezTo>
                      <a:pt x="668" y="341"/>
                      <a:pt x="668" y="322"/>
                      <a:pt x="689" y="315"/>
                    </a:cubicBezTo>
                    <a:cubicBezTo>
                      <a:pt x="733" y="301"/>
                      <a:pt x="725" y="297"/>
                      <a:pt x="725" y="252"/>
                    </a:cubicBezTo>
                    <a:cubicBezTo>
                      <a:pt x="725" y="215"/>
                      <a:pt x="812" y="211"/>
                      <a:pt x="816" y="255"/>
                    </a:cubicBezTo>
                    <a:cubicBezTo>
                      <a:pt x="817" y="268"/>
                      <a:pt x="822" y="278"/>
                      <a:pt x="835" y="275"/>
                    </a:cubicBezTo>
                    <a:cubicBezTo>
                      <a:pt x="842" y="273"/>
                      <a:pt x="850" y="270"/>
                      <a:pt x="857" y="267"/>
                    </a:cubicBezTo>
                    <a:cubicBezTo>
                      <a:pt x="868" y="261"/>
                      <a:pt x="875" y="265"/>
                      <a:pt x="879" y="277"/>
                    </a:cubicBezTo>
                    <a:cubicBezTo>
                      <a:pt x="890" y="312"/>
                      <a:pt x="926" y="352"/>
                      <a:pt x="901" y="367"/>
                    </a:cubicBezTo>
                    <a:cubicBezTo>
                      <a:pt x="890" y="373"/>
                      <a:pt x="887" y="379"/>
                      <a:pt x="896" y="388"/>
                    </a:cubicBezTo>
                    <a:cubicBezTo>
                      <a:pt x="918" y="409"/>
                      <a:pt x="935" y="431"/>
                      <a:pt x="883" y="415"/>
                    </a:cubicBezTo>
                    <a:cubicBezTo>
                      <a:pt x="845" y="403"/>
                      <a:pt x="863" y="394"/>
                      <a:pt x="866" y="381"/>
                    </a:cubicBezTo>
                    <a:cubicBezTo>
                      <a:pt x="869" y="369"/>
                      <a:pt x="854" y="371"/>
                      <a:pt x="842" y="375"/>
                    </a:cubicBezTo>
                    <a:cubicBezTo>
                      <a:pt x="830" y="379"/>
                      <a:pt x="812" y="382"/>
                      <a:pt x="808" y="375"/>
                    </a:cubicBezTo>
                    <a:cubicBezTo>
                      <a:pt x="806" y="371"/>
                      <a:pt x="805" y="368"/>
                      <a:pt x="798" y="365"/>
                    </a:cubicBezTo>
                    <a:cubicBezTo>
                      <a:pt x="770" y="352"/>
                      <a:pt x="757" y="377"/>
                      <a:pt x="776" y="389"/>
                    </a:cubicBezTo>
                    <a:cubicBezTo>
                      <a:pt x="787" y="395"/>
                      <a:pt x="793" y="397"/>
                      <a:pt x="788" y="403"/>
                    </a:cubicBezTo>
                    <a:cubicBezTo>
                      <a:pt x="784" y="409"/>
                      <a:pt x="770" y="407"/>
                      <a:pt x="757" y="411"/>
                    </a:cubicBezTo>
                    <a:cubicBezTo>
                      <a:pt x="718" y="423"/>
                      <a:pt x="651" y="489"/>
                      <a:pt x="628" y="513"/>
                    </a:cubicBezTo>
                    <a:cubicBezTo>
                      <a:pt x="615" y="527"/>
                      <a:pt x="613" y="550"/>
                      <a:pt x="604" y="560"/>
                    </a:cubicBezTo>
                    <a:cubicBezTo>
                      <a:pt x="589" y="575"/>
                      <a:pt x="562" y="580"/>
                      <a:pt x="548" y="596"/>
                    </a:cubicBezTo>
                    <a:cubicBezTo>
                      <a:pt x="523" y="625"/>
                      <a:pt x="325" y="617"/>
                      <a:pt x="299" y="702"/>
                    </a:cubicBezTo>
                    <a:cubicBezTo>
                      <a:pt x="269" y="797"/>
                      <a:pt x="345" y="773"/>
                      <a:pt x="398" y="743"/>
                    </a:cubicBezTo>
                    <a:cubicBezTo>
                      <a:pt x="409" y="736"/>
                      <a:pt x="422" y="740"/>
                      <a:pt x="421" y="753"/>
                    </a:cubicBezTo>
                    <a:cubicBezTo>
                      <a:pt x="421" y="760"/>
                      <a:pt x="419" y="767"/>
                      <a:pt x="416" y="774"/>
                    </a:cubicBezTo>
                    <a:cubicBezTo>
                      <a:pt x="410" y="786"/>
                      <a:pt x="413" y="792"/>
                      <a:pt x="426" y="794"/>
                    </a:cubicBezTo>
                    <a:cubicBezTo>
                      <a:pt x="465" y="800"/>
                      <a:pt x="457" y="830"/>
                      <a:pt x="460" y="876"/>
                    </a:cubicBezTo>
                    <a:cubicBezTo>
                      <a:pt x="462" y="905"/>
                      <a:pt x="533" y="896"/>
                      <a:pt x="549" y="878"/>
                    </a:cubicBezTo>
                    <a:cubicBezTo>
                      <a:pt x="576" y="847"/>
                      <a:pt x="614" y="825"/>
                      <a:pt x="645" y="868"/>
                    </a:cubicBezTo>
                    <a:cubicBezTo>
                      <a:pt x="656" y="884"/>
                      <a:pt x="679" y="887"/>
                      <a:pt x="695" y="880"/>
                    </a:cubicBezTo>
                    <a:cubicBezTo>
                      <a:pt x="707" y="874"/>
                      <a:pt x="721" y="865"/>
                      <a:pt x="730" y="874"/>
                    </a:cubicBezTo>
                    <a:cubicBezTo>
                      <a:pt x="748" y="890"/>
                      <a:pt x="750" y="916"/>
                      <a:pt x="772" y="929"/>
                    </a:cubicBezTo>
                    <a:cubicBezTo>
                      <a:pt x="792" y="941"/>
                      <a:pt x="822" y="916"/>
                      <a:pt x="835" y="940"/>
                    </a:cubicBezTo>
                    <a:cubicBezTo>
                      <a:pt x="846" y="959"/>
                      <a:pt x="849" y="1010"/>
                      <a:pt x="864" y="1016"/>
                    </a:cubicBezTo>
                    <a:cubicBezTo>
                      <a:pt x="893" y="1027"/>
                      <a:pt x="914" y="1036"/>
                      <a:pt x="946" y="1037"/>
                    </a:cubicBezTo>
                    <a:cubicBezTo>
                      <a:pt x="994" y="1037"/>
                      <a:pt x="1058" y="1071"/>
                      <a:pt x="1049" y="1119"/>
                    </a:cubicBezTo>
                    <a:cubicBezTo>
                      <a:pt x="1046" y="1139"/>
                      <a:pt x="1012" y="1152"/>
                      <a:pt x="1010" y="1174"/>
                    </a:cubicBezTo>
                    <a:cubicBezTo>
                      <a:pt x="1007" y="1206"/>
                      <a:pt x="1003" y="1239"/>
                      <a:pt x="1000" y="1271"/>
                    </a:cubicBezTo>
                    <a:cubicBezTo>
                      <a:pt x="994" y="1323"/>
                      <a:pt x="914" y="1286"/>
                      <a:pt x="895" y="1334"/>
                    </a:cubicBezTo>
                    <a:cubicBezTo>
                      <a:pt x="883" y="1363"/>
                      <a:pt x="917" y="1378"/>
                      <a:pt x="893" y="1409"/>
                    </a:cubicBezTo>
                    <a:cubicBezTo>
                      <a:pt x="877" y="1429"/>
                      <a:pt x="859" y="1449"/>
                      <a:pt x="846" y="1471"/>
                    </a:cubicBezTo>
                    <a:cubicBezTo>
                      <a:pt x="827" y="1507"/>
                      <a:pt x="787" y="1512"/>
                      <a:pt x="760" y="1527"/>
                    </a:cubicBezTo>
                    <a:cubicBezTo>
                      <a:pt x="748" y="1534"/>
                      <a:pt x="755" y="1539"/>
                      <a:pt x="760" y="1551"/>
                    </a:cubicBezTo>
                    <a:cubicBezTo>
                      <a:pt x="764" y="1557"/>
                      <a:pt x="763" y="1566"/>
                      <a:pt x="753" y="1576"/>
                    </a:cubicBezTo>
                    <a:cubicBezTo>
                      <a:pt x="738" y="1591"/>
                      <a:pt x="746" y="1599"/>
                      <a:pt x="759" y="1603"/>
                    </a:cubicBezTo>
                    <a:cubicBezTo>
                      <a:pt x="771" y="1606"/>
                      <a:pt x="778" y="1615"/>
                      <a:pt x="776" y="1627"/>
                    </a:cubicBezTo>
                    <a:cubicBezTo>
                      <a:pt x="771" y="1647"/>
                      <a:pt x="772" y="1664"/>
                      <a:pt x="791" y="1679"/>
                    </a:cubicBezTo>
                    <a:cubicBezTo>
                      <a:pt x="830" y="1712"/>
                      <a:pt x="788" y="1724"/>
                      <a:pt x="751" y="1712"/>
                    </a:cubicBezTo>
                    <a:cubicBezTo>
                      <a:pt x="664" y="1684"/>
                      <a:pt x="671" y="1585"/>
                      <a:pt x="662" y="1521"/>
                    </a:cubicBezTo>
                    <a:cubicBezTo>
                      <a:pt x="659" y="1506"/>
                      <a:pt x="632" y="1494"/>
                      <a:pt x="630" y="1478"/>
                    </a:cubicBezTo>
                    <a:cubicBezTo>
                      <a:pt x="628" y="1459"/>
                      <a:pt x="638" y="1433"/>
                      <a:pt x="641" y="1414"/>
                    </a:cubicBezTo>
                    <a:cubicBezTo>
                      <a:pt x="645" y="1396"/>
                      <a:pt x="624" y="1412"/>
                      <a:pt x="624" y="1397"/>
                    </a:cubicBezTo>
                    <a:lnTo>
                      <a:pt x="624" y="1324"/>
                    </a:lnTo>
                    <a:cubicBezTo>
                      <a:pt x="624" y="1259"/>
                      <a:pt x="632" y="1250"/>
                      <a:pt x="578" y="1212"/>
                    </a:cubicBezTo>
                    <a:cubicBezTo>
                      <a:pt x="544" y="1188"/>
                      <a:pt x="547" y="1185"/>
                      <a:pt x="521" y="1153"/>
                    </a:cubicBezTo>
                    <a:cubicBezTo>
                      <a:pt x="482" y="1104"/>
                      <a:pt x="471" y="1097"/>
                      <a:pt x="473" y="1040"/>
                    </a:cubicBezTo>
                    <a:cubicBezTo>
                      <a:pt x="476" y="986"/>
                      <a:pt x="525" y="990"/>
                      <a:pt x="519" y="941"/>
                    </a:cubicBezTo>
                    <a:cubicBezTo>
                      <a:pt x="512" y="883"/>
                      <a:pt x="470" y="934"/>
                      <a:pt x="441" y="901"/>
                    </a:cubicBezTo>
                    <a:cubicBezTo>
                      <a:pt x="408" y="863"/>
                      <a:pt x="390" y="859"/>
                      <a:pt x="354" y="835"/>
                    </a:cubicBezTo>
                    <a:cubicBezTo>
                      <a:pt x="353" y="834"/>
                      <a:pt x="346" y="828"/>
                      <a:pt x="339" y="822"/>
                    </a:cubicBezTo>
                    <a:cubicBezTo>
                      <a:pt x="331" y="814"/>
                      <a:pt x="321" y="807"/>
                      <a:pt x="310" y="808"/>
                    </a:cubicBezTo>
                    <a:cubicBezTo>
                      <a:pt x="300" y="810"/>
                      <a:pt x="290" y="813"/>
                      <a:pt x="278" y="809"/>
                    </a:cubicBezTo>
                    <a:cubicBezTo>
                      <a:pt x="239" y="798"/>
                      <a:pt x="222" y="798"/>
                      <a:pt x="194" y="755"/>
                    </a:cubicBezTo>
                    <a:cubicBezTo>
                      <a:pt x="183" y="739"/>
                      <a:pt x="208" y="733"/>
                      <a:pt x="198" y="718"/>
                    </a:cubicBezTo>
                    <a:cubicBezTo>
                      <a:pt x="184" y="698"/>
                      <a:pt x="170" y="677"/>
                      <a:pt x="155" y="656"/>
                    </a:cubicBezTo>
                    <a:cubicBezTo>
                      <a:pt x="143" y="638"/>
                      <a:pt x="151" y="616"/>
                      <a:pt x="144" y="604"/>
                    </a:cubicBezTo>
                    <a:cubicBezTo>
                      <a:pt x="137" y="594"/>
                      <a:pt x="124" y="608"/>
                      <a:pt x="128" y="620"/>
                    </a:cubicBezTo>
                    <a:cubicBezTo>
                      <a:pt x="141" y="661"/>
                      <a:pt x="175" y="726"/>
                      <a:pt x="146" y="722"/>
                    </a:cubicBezTo>
                    <a:cubicBezTo>
                      <a:pt x="100" y="715"/>
                      <a:pt x="95" y="653"/>
                      <a:pt x="95" y="609"/>
                    </a:cubicBezTo>
                    <a:cubicBezTo>
                      <a:pt x="95" y="596"/>
                      <a:pt x="83" y="585"/>
                      <a:pt x="74" y="576"/>
                    </a:cubicBezTo>
                    <a:cubicBezTo>
                      <a:pt x="74" y="575"/>
                      <a:pt x="73" y="575"/>
                      <a:pt x="73" y="574"/>
                    </a:cubicBezTo>
                    <a:cubicBezTo>
                      <a:pt x="65" y="564"/>
                      <a:pt x="62" y="562"/>
                      <a:pt x="58" y="574"/>
                    </a:cubicBezTo>
                    <a:cubicBezTo>
                      <a:pt x="20" y="672"/>
                      <a:pt x="0" y="778"/>
                      <a:pt x="0" y="890"/>
                    </a:cubicBezTo>
                    <a:cubicBezTo>
                      <a:pt x="0" y="1381"/>
                      <a:pt x="398" y="1779"/>
                      <a:pt x="889" y="1779"/>
                    </a:cubicBezTo>
                    <a:cubicBezTo>
                      <a:pt x="1172" y="1779"/>
                      <a:pt x="1424" y="1647"/>
                      <a:pt x="1587" y="1441"/>
                    </a:cubicBezTo>
                    <a:cubicBezTo>
                      <a:pt x="1595" y="1431"/>
                      <a:pt x="1595" y="1431"/>
                      <a:pt x="1585" y="1439"/>
                    </a:cubicBezTo>
                    <a:cubicBezTo>
                      <a:pt x="1574" y="1447"/>
                      <a:pt x="1567" y="1448"/>
                      <a:pt x="1567" y="1434"/>
                    </a:cubicBezTo>
                    <a:cubicBezTo>
                      <a:pt x="1567" y="1389"/>
                      <a:pt x="1565" y="1380"/>
                      <a:pt x="1538" y="1344"/>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8" name="Freeform 7">
                <a:extLst>
                  <a:ext uri="{FF2B5EF4-FFF2-40B4-BE49-F238E27FC236}">
                    <a16:creationId xmlns:a16="http://schemas.microsoft.com/office/drawing/2014/main" id="{55E85C1F-B62C-49FC-A185-277A153D1807}"/>
                  </a:ext>
                </a:extLst>
              </p:cNvPr>
              <p:cNvSpPr>
                <a:spLocks/>
              </p:cNvSpPr>
              <p:nvPr/>
            </p:nvSpPr>
            <p:spPr bwMode="auto">
              <a:xfrm>
                <a:off x="9047163" y="-3138488"/>
                <a:ext cx="454025" cy="555625"/>
              </a:xfrm>
              <a:custGeom>
                <a:avLst/>
                <a:gdLst>
                  <a:gd name="T0" fmla="*/ 211 w 596"/>
                  <a:gd name="T1" fmla="*/ 412 h 731"/>
                  <a:gd name="T2" fmla="*/ 285 w 596"/>
                  <a:gd name="T3" fmla="*/ 730 h 731"/>
                  <a:gd name="T4" fmla="*/ 286 w 596"/>
                  <a:gd name="T5" fmla="*/ 731 h 731"/>
                  <a:gd name="T6" fmla="*/ 278 w 596"/>
                  <a:gd name="T7" fmla="*/ 0 h 731"/>
                  <a:gd name="T8" fmla="*/ 75 w 596"/>
                  <a:gd name="T9" fmla="*/ 510 h 731"/>
                  <a:gd name="T10" fmla="*/ 211 w 596"/>
                  <a:gd name="T11" fmla="*/ 691 h 731"/>
                  <a:gd name="T12" fmla="*/ 211 w 596"/>
                  <a:gd name="T13" fmla="*/ 412 h 731"/>
                </a:gdLst>
                <a:ahLst/>
                <a:cxnLst>
                  <a:cxn ang="0">
                    <a:pos x="T0" y="T1"/>
                  </a:cxn>
                  <a:cxn ang="0">
                    <a:pos x="T2" y="T3"/>
                  </a:cxn>
                  <a:cxn ang="0">
                    <a:pos x="T4" y="T5"/>
                  </a:cxn>
                  <a:cxn ang="0">
                    <a:pos x="T6" y="T7"/>
                  </a:cxn>
                  <a:cxn ang="0">
                    <a:pos x="T8" y="T9"/>
                  </a:cxn>
                  <a:cxn ang="0">
                    <a:pos x="T10" y="T11"/>
                  </a:cxn>
                  <a:cxn ang="0">
                    <a:pos x="T12" y="T13"/>
                  </a:cxn>
                </a:cxnLst>
                <a:rect l="0" t="0" r="r" b="b"/>
                <a:pathLst>
                  <a:path w="596" h="731">
                    <a:moveTo>
                      <a:pt x="211" y="412"/>
                    </a:moveTo>
                    <a:cubicBezTo>
                      <a:pt x="211" y="412"/>
                      <a:pt x="193" y="557"/>
                      <a:pt x="285" y="730"/>
                    </a:cubicBezTo>
                    <a:cubicBezTo>
                      <a:pt x="286" y="731"/>
                      <a:pt x="286" y="731"/>
                      <a:pt x="286" y="731"/>
                    </a:cubicBezTo>
                    <a:cubicBezTo>
                      <a:pt x="596" y="359"/>
                      <a:pt x="278" y="0"/>
                      <a:pt x="278" y="0"/>
                    </a:cubicBezTo>
                    <a:cubicBezTo>
                      <a:pt x="217" y="139"/>
                      <a:pt x="0" y="261"/>
                      <a:pt x="75" y="510"/>
                    </a:cubicBezTo>
                    <a:cubicBezTo>
                      <a:pt x="100" y="595"/>
                      <a:pt x="155" y="659"/>
                      <a:pt x="211" y="691"/>
                    </a:cubicBezTo>
                    <a:cubicBezTo>
                      <a:pt x="198" y="665"/>
                      <a:pt x="144" y="542"/>
                      <a:pt x="211" y="412"/>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9" name="Freeform 8">
                <a:extLst>
                  <a:ext uri="{FF2B5EF4-FFF2-40B4-BE49-F238E27FC236}">
                    <a16:creationId xmlns:a16="http://schemas.microsoft.com/office/drawing/2014/main" id="{F6ADCBE2-86F6-4CA7-9282-0D07D7C8BC33}"/>
                  </a:ext>
                </a:extLst>
              </p:cNvPr>
              <p:cNvSpPr>
                <a:spLocks/>
              </p:cNvSpPr>
              <p:nvPr/>
            </p:nvSpPr>
            <p:spPr bwMode="auto">
              <a:xfrm>
                <a:off x="9385300" y="-3025775"/>
                <a:ext cx="1044575" cy="635000"/>
              </a:xfrm>
              <a:custGeom>
                <a:avLst/>
                <a:gdLst>
                  <a:gd name="T0" fmla="*/ 1163 w 1371"/>
                  <a:gd name="T1" fmla="*/ 258 h 834"/>
                  <a:gd name="T2" fmla="*/ 66 w 1371"/>
                  <a:gd name="T3" fmla="*/ 522 h 834"/>
                  <a:gd name="T4" fmla="*/ 56 w 1371"/>
                  <a:gd name="T5" fmla="*/ 534 h 834"/>
                  <a:gd name="T6" fmla="*/ 0 w 1371"/>
                  <a:gd name="T7" fmla="*/ 606 h 834"/>
                  <a:gd name="T8" fmla="*/ 1200 w 1371"/>
                  <a:gd name="T9" fmla="*/ 273 h 834"/>
                  <a:gd name="T10" fmla="*/ 1262 w 1371"/>
                  <a:gd name="T11" fmla="*/ 190 h 834"/>
                  <a:gd name="T12" fmla="*/ 1362 w 1371"/>
                  <a:gd name="T13" fmla="*/ 22 h 834"/>
                  <a:gd name="T14" fmla="*/ 1368 w 1371"/>
                  <a:gd name="T15" fmla="*/ 0 h 834"/>
                  <a:gd name="T16" fmla="*/ 1251 w 1371"/>
                  <a:gd name="T17" fmla="*/ 162 h 834"/>
                  <a:gd name="T18" fmla="*/ 1163 w 1371"/>
                  <a:gd name="T19" fmla="*/ 258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1" h="834">
                    <a:moveTo>
                      <a:pt x="1163" y="258"/>
                    </a:moveTo>
                    <a:cubicBezTo>
                      <a:pt x="954" y="461"/>
                      <a:pt x="587" y="686"/>
                      <a:pt x="66" y="522"/>
                    </a:cubicBezTo>
                    <a:cubicBezTo>
                      <a:pt x="63" y="526"/>
                      <a:pt x="60" y="530"/>
                      <a:pt x="56" y="534"/>
                    </a:cubicBezTo>
                    <a:cubicBezTo>
                      <a:pt x="37" y="557"/>
                      <a:pt x="18" y="581"/>
                      <a:pt x="0" y="606"/>
                    </a:cubicBezTo>
                    <a:cubicBezTo>
                      <a:pt x="606" y="834"/>
                      <a:pt x="998" y="522"/>
                      <a:pt x="1200" y="273"/>
                    </a:cubicBezTo>
                    <a:cubicBezTo>
                      <a:pt x="1223" y="244"/>
                      <a:pt x="1244" y="216"/>
                      <a:pt x="1262" y="190"/>
                    </a:cubicBezTo>
                    <a:cubicBezTo>
                      <a:pt x="1329" y="94"/>
                      <a:pt x="1362" y="22"/>
                      <a:pt x="1362" y="22"/>
                    </a:cubicBezTo>
                    <a:cubicBezTo>
                      <a:pt x="1360" y="22"/>
                      <a:pt x="1371" y="0"/>
                      <a:pt x="1368" y="0"/>
                    </a:cubicBezTo>
                    <a:cubicBezTo>
                      <a:pt x="1351" y="27"/>
                      <a:pt x="1303" y="101"/>
                      <a:pt x="1251" y="162"/>
                    </a:cubicBezTo>
                    <a:cubicBezTo>
                      <a:pt x="1247" y="168"/>
                      <a:pt x="1167" y="259"/>
                      <a:pt x="1163" y="25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20" name="Freeform 9">
                <a:extLst>
                  <a:ext uri="{FF2B5EF4-FFF2-40B4-BE49-F238E27FC236}">
                    <a16:creationId xmlns:a16="http://schemas.microsoft.com/office/drawing/2014/main" id="{5C80ACAA-F9C7-4FB3-A738-AC929ADC0243}"/>
                  </a:ext>
                </a:extLst>
              </p:cNvPr>
              <p:cNvSpPr>
                <a:spLocks/>
              </p:cNvSpPr>
              <p:nvPr/>
            </p:nvSpPr>
            <p:spPr bwMode="auto">
              <a:xfrm>
                <a:off x="9144001" y="-3290891"/>
                <a:ext cx="1711322" cy="1985965"/>
              </a:xfrm>
              <a:custGeom>
                <a:avLst/>
                <a:gdLst>
                  <a:gd name="T0" fmla="*/ 2082 w 2244"/>
                  <a:gd name="T1" fmla="*/ 1032 h 2608"/>
                  <a:gd name="T2" fmla="*/ 2078 w 2244"/>
                  <a:gd name="T3" fmla="*/ 1023 h 2608"/>
                  <a:gd name="T4" fmla="*/ 1979 w 2244"/>
                  <a:gd name="T5" fmla="*/ 866 h 2608"/>
                  <a:gd name="T6" fmla="*/ 1680 w 2244"/>
                  <a:gd name="T7" fmla="*/ 594 h 2608"/>
                  <a:gd name="T8" fmla="*/ 1577 w 2244"/>
                  <a:gd name="T9" fmla="*/ 539 h 2608"/>
                  <a:gd name="T10" fmla="*/ 1515 w 2244"/>
                  <a:gd name="T11" fmla="*/ 622 h 2608"/>
                  <a:gd name="T12" fmla="*/ 1627 w 2244"/>
                  <a:gd name="T13" fmla="*/ 681 h 2608"/>
                  <a:gd name="T14" fmla="*/ 1959 w 2244"/>
                  <a:gd name="T15" fmla="*/ 1017 h 2608"/>
                  <a:gd name="T16" fmla="*/ 2017 w 2244"/>
                  <a:gd name="T17" fmla="*/ 1132 h 2608"/>
                  <a:gd name="T18" fmla="*/ 2069 w 2244"/>
                  <a:gd name="T19" fmla="*/ 1289 h 2608"/>
                  <a:gd name="T20" fmla="*/ 2070 w 2244"/>
                  <a:gd name="T21" fmla="*/ 1292 h 2608"/>
                  <a:gd name="T22" fmla="*/ 1953 w 2244"/>
                  <a:gd name="T23" fmla="*/ 2027 h 2608"/>
                  <a:gd name="T24" fmla="*/ 721 w 2244"/>
                  <a:gd name="T25" fmla="*/ 2412 h 2608"/>
                  <a:gd name="T26" fmla="*/ 608 w 2244"/>
                  <a:gd name="T27" fmla="*/ 2353 h 2608"/>
                  <a:gd name="T28" fmla="*/ 281 w 2244"/>
                  <a:gd name="T29" fmla="*/ 1007 h 2608"/>
                  <a:gd name="T30" fmla="*/ 315 w 2244"/>
                  <a:gd name="T31" fmla="*/ 955 h 2608"/>
                  <a:gd name="T32" fmla="*/ 371 w 2244"/>
                  <a:gd name="T33" fmla="*/ 883 h 2608"/>
                  <a:gd name="T34" fmla="*/ 381 w 2244"/>
                  <a:gd name="T35" fmla="*/ 871 h 2608"/>
                  <a:gd name="T36" fmla="*/ 1478 w 2244"/>
                  <a:gd name="T37" fmla="*/ 607 h 2608"/>
                  <a:gd name="T38" fmla="*/ 1566 w 2244"/>
                  <a:gd name="T39" fmla="*/ 511 h 2608"/>
                  <a:gd name="T40" fmla="*/ 1670 w 2244"/>
                  <a:gd name="T41" fmla="*/ 370 h 2608"/>
                  <a:gd name="T42" fmla="*/ 1683 w 2244"/>
                  <a:gd name="T43" fmla="*/ 349 h 2608"/>
                  <a:gd name="T44" fmla="*/ 591 w 2244"/>
                  <a:gd name="T45" fmla="*/ 306 h 2608"/>
                  <a:gd name="T46" fmla="*/ 343 w 2244"/>
                  <a:gd name="T47" fmla="*/ 681 h 2608"/>
                  <a:gd name="T48" fmla="*/ 704 w 2244"/>
                  <a:gd name="T49" fmla="*/ 497 h 2608"/>
                  <a:gd name="T50" fmla="*/ 781 w 2244"/>
                  <a:gd name="T51" fmla="*/ 491 h 2608"/>
                  <a:gd name="T52" fmla="*/ 779 w 2244"/>
                  <a:gd name="T53" fmla="*/ 491 h 2608"/>
                  <a:gd name="T54" fmla="*/ 753 w 2244"/>
                  <a:gd name="T55" fmla="*/ 500 h 2608"/>
                  <a:gd name="T56" fmla="*/ 708 w 2244"/>
                  <a:gd name="T57" fmla="*/ 517 h 2608"/>
                  <a:gd name="T58" fmla="*/ 195 w 2244"/>
                  <a:gd name="T59" fmla="*/ 954 h 2608"/>
                  <a:gd name="T60" fmla="*/ 177 w 2244"/>
                  <a:gd name="T61" fmla="*/ 985 h 2608"/>
                  <a:gd name="T62" fmla="*/ 168 w 2244"/>
                  <a:gd name="T63" fmla="*/ 1001 h 2608"/>
                  <a:gd name="T64" fmla="*/ 154 w 2244"/>
                  <a:gd name="T65" fmla="*/ 1027 h 2608"/>
                  <a:gd name="T66" fmla="*/ 33 w 2244"/>
                  <a:gd name="T67" fmla="*/ 1606 h 2608"/>
                  <a:gd name="T68" fmla="*/ 35 w 2244"/>
                  <a:gd name="T69" fmla="*/ 1642 h 2608"/>
                  <a:gd name="T70" fmla="*/ 550 w 2244"/>
                  <a:gd name="T71" fmla="*/ 2438 h 2608"/>
                  <a:gd name="T72" fmla="*/ 569 w 2244"/>
                  <a:gd name="T73" fmla="*/ 2449 h 2608"/>
                  <a:gd name="T74" fmla="*/ 873 w 2244"/>
                  <a:gd name="T75" fmla="*/ 2569 h 2608"/>
                  <a:gd name="T76" fmla="*/ 908 w 2244"/>
                  <a:gd name="T77" fmla="*/ 2577 h 2608"/>
                  <a:gd name="T78" fmla="*/ 1185 w 2244"/>
                  <a:gd name="T79" fmla="*/ 2595 h 2608"/>
                  <a:gd name="T80" fmla="*/ 1219 w 2244"/>
                  <a:gd name="T81" fmla="*/ 2592 h 2608"/>
                  <a:gd name="T82" fmla="*/ 1253 w 2244"/>
                  <a:gd name="T83" fmla="*/ 2588 h 2608"/>
                  <a:gd name="T84" fmla="*/ 1265 w 2244"/>
                  <a:gd name="T85" fmla="*/ 2587 h 2608"/>
                  <a:gd name="T86" fmla="*/ 1319 w 2244"/>
                  <a:gd name="T87" fmla="*/ 2578 h 2608"/>
                  <a:gd name="T88" fmla="*/ 2040 w 2244"/>
                  <a:gd name="T89" fmla="*/ 2079 h 2608"/>
                  <a:gd name="T90" fmla="*/ 2082 w 2244"/>
                  <a:gd name="T91" fmla="*/ 1032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44" h="2608">
                    <a:moveTo>
                      <a:pt x="2082" y="1032"/>
                    </a:moveTo>
                    <a:cubicBezTo>
                      <a:pt x="2081" y="1029"/>
                      <a:pt x="2079" y="1026"/>
                      <a:pt x="2078" y="1023"/>
                    </a:cubicBezTo>
                    <a:cubicBezTo>
                      <a:pt x="2050" y="968"/>
                      <a:pt x="2017" y="916"/>
                      <a:pt x="1979" y="866"/>
                    </a:cubicBezTo>
                    <a:cubicBezTo>
                      <a:pt x="1900" y="760"/>
                      <a:pt x="1799" y="667"/>
                      <a:pt x="1680" y="594"/>
                    </a:cubicBezTo>
                    <a:cubicBezTo>
                      <a:pt x="1646" y="574"/>
                      <a:pt x="1612" y="556"/>
                      <a:pt x="1577" y="539"/>
                    </a:cubicBezTo>
                    <a:cubicBezTo>
                      <a:pt x="1559" y="565"/>
                      <a:pt x="1538" y="593"/>
                      <a:pt x="1515" y="622"/>
                    </a:cubicBezTo>
                    <a:cubicBezTo>
                      <a:pt x="1553" y="639"/>
                      <a:pt x="1590" y="659"/>
                      <a:pt x="1627" y="681"/>
                    </a:cubicBezTo>
                    <a:cubicBezTo>
                      <a:pt x="1768" y="767"/>
                      <a:pt x="1880" y="884"/>
                      <a:pt x="1959" y="1017"/>
                    </a:cubicBezTo>
                    <a:cubicBezTo>
                      <a:pt x="1981" y="1054"/>
                      <a:pt x="2000" y="1092"/>
                      <a:pt x="2017" y="1132"/>
                    </a:cubicBezTo>
                    <a:cubicBezTo>
                      <a:pt x="2039" y="1183"/>
                      <a:pt x="2056" y="1235"/>
                      <a:pt x="2069" y="1289"/>
                    </a:cubicBezTo>
                    <a:cubicBezTo>
                      <a:pt x="2069" y="1290"/>
                      <a:pt x="2069" y="1291"/>
                      <a:pt x="2070" y="1292"/>
                    </a:cubicBezTo>
                    <a:cubicBezTo>
                      <a:pt x="2127" y="1534"/>
                      <a:pt x="2093" y="1798"/>
                      <a:pt x="1953" y="2027"/>
                    </a:cubicBezTo>
                    <a:cubicBezTo>
                      <a:pt x="1695" y="2451"/>
                      <a:pt x="1163" y="2608"/>
                      <a:pt x="721" y="2412"/>
                    </a:cubicBezTo>
                    <a:cubicBezTo>
                      <a:pt x="682" y="2395"/>
                      <a:pt x="644" y="2375"/>
                      <a:pt x="608" y="2353"/>
                    </a:cubicBezTo>
                    <a:cubicBezTo>
                      <a:pt x="147" y="2072"/>
                      <a:pt x="0" y="1468"/>
                      <a:pt x="281" y="1007"/>
                    </a:cubicBezTo>
                    <a:cubicBezTo>
                      <a:pt x="292" y="989"/>
                      <a:pt x="304" y="972"/>
                      <a:pt x="315" y="955"/>
                    </a:cubicBezTo>
                    <a:cubicBezTo>
                      <a:pt x="333" y="930"/>
                      <a:pt x="352" y="906"/>
                      <a:pt x="371" y="883"/>
                    </a:cubicBezTo>
                    <a:cubicBezTo>
                      <a:pt x="375" y="879"/>
                      <a:pt x="378" y="875"/>
                      <a:pt x="381" y="871"/>
                    </a:cubicBezTo>
                    <a:cubicBezTo>
                      <a:pt x="902" y="1035"/>
                      <a:pt x="1269" y="810"/>
                      <a:pt x="1478" y="607"/>
                    </a:cubicBezTo>
                    <a:cubicBezTo>
                      <a:pt x="1482" y="608"/>
                      <a:pt x="1562" y="517"/>
                      <a:pt x="1566" y="511"/>
                    </a:cubicBezTo>
                    <a:cubicBezTo>
                      <a:pt x="1618" y="450"/>
                      <a:pt x="1653" y="398"/>
                      <a:pt x="1670" y="370"/>
                    </a:cubicBezTo>
                    <a:cubicBezTo>
                      <a:pt x="1679" y="357"/>
                      <a:pt x="1683" y="349"/>
                      <a:pt x="1683" y="349"/>
                    </a:cubicBezTo>
                    <a:cubicBezTo>
                      <a:pt x="1382" y="325"/>
                      <a:pt x="1010" y="0"/>
                      <a:pt x="591" y="306"/>
                    </a:cubicBezTo>
                    <a:cubicBezTo>
                      <a:pt x="448" y="410"/>
                      <a:pt x="366" y="556"/>
                      <a:pt x="343" y="681"/>
                    </a:cubicBezTo>
                    <a:cubicBezTo>
                      <a:pt x="375" y="649"/>
                      <a:pt x="505" y="525"/>
                      <a:pt x="704" y="497"/>
                    </a:cubicBezTo>
                    <a:cubicBezTo>
                      <a:pt x="729" y="493"/>
                      <a:pt x="754" y="491"/>
                      <a:pt x="781" y="491"/>
                    </a:cubicBezTo>
                    <a:cubicBezTo>
                      <a:pt x="780" y="491"/>
                      <a:pt x="780" y="491"/>
                      <a:pt x="779" y="491"/>
                    </a:cubicBezTo>
                    <a:cubicBezTo>
                      <a:pt x="771" y="494"/>
                      <a:pt x="762" y="497"/>
                      <a:pt x="753" y="500"/>
                    </a:cubicBezTo>
                    <a:cubicBezTo>
                      <a:pt x="738" y="505"/>
                      <a:pt x="723" y="511"/>
                      <a:pt x="708" y="517"/>
                    </a:cubicBezTo>
                    <a:cubicBezTo>
                      <a:pt x="501" y="601"/>
                      <a:pt x="319" y="750"/>
                      <a:pt x="195" y="954"/>
                    </a:cubicBezTo>
                    <a:cubicBezTo>
                      <a:pt x="188" y="964"/>
                      <a:pt x="182" y="975"/>
                      <a:pt x="177" y="985"/>
                    </a:cubicBezTo>
                    <a:cubicBezTo>
                      <a:pt x="174" y="990"/>
                      <a:pt x="171" y="996"/>
                      <a:pt x="168" y="1001"/>
                    </a:cubicBezTo>
                    <a:cubicBezTo>
                      <a:pt x="163" y="1010"/>
                      <a:pt x="158" y="1018"/>
                      <a:pt x="154" y="1027"/>
                    </a:cubicBezTo>
                    <a:cubicBezTo>
                      <a:pt x="65" y="1199"/>
                      <a:pt x="20" y="1401"/>
                      <a:pt x="33" y="1606"/>
                    </a:cubicBezTo>
                    <a:cubicBezTo>
                      <a:pt x="33" y="1618"/>
                      <a:pt x="34" y="1630"/>
                      <a:pt x="35" y="1642"/>
                    </a:cubicBezTo>
                    <a:cubicBezTo>
                      <a:pt x="76" y="1960"/>
                      <a:pt x="255" y="2258"/>
                      <a:pt x="550" y="2438"/>
                    </a:cubicBezTo>
                    <a:cubicBezTo>
                      <a:pt x="556" y="2441"/>
                      <a:pt x="562" y="2445"/>
                      <a:pt x="569" y="2449"/>
                    </a:cubicBezTo>
                    <a:cubicBezTo>
                      <a:pt x="666" y="2506"/>
                      <a:pt x="769" y="2546"/>
                      <a:pt x="873" y="2569"/>
                    </a:cubicBezTo>
                    <a:cubicBezTo>
                      <a:pt x="885" y="2572"/>
                      <a:pt x="896" y="2575"/>
                      <a:pt x="908" y="2577"/>
                    </a:cubicBezTo>
                    <a:cubicBezTo>
                      <a:pt x="1000" y="2595"/>
                      <a:pt x="1093" y="2601"/>
                      <a:pt x="1185" y="2595"/>
                    </a:cubicBezTo>
                    <a:cubicBezTo>
                      <a:pt x="1196" y="2594"/>
                      <a:pt x="1208" y="2593"/>
                      <a:pt x="1219" y="2592"/>
                    </a:cubicBezTo>
                    <a:cubicBezTo>
                      <a:pt x="1230" y="2591"/>
                      <a:pt x="1242" y="2590"/>
                      <a:pt x="1253" y="2588"/>
                    </a:cubicBezTo>
                    <a:cubicBezTo>
                      <a:pt x="1257" y="2588"/>
                      <a:pt x="1261" y="2587"/>
                      <a:pt x="1265" y="2587"/>
                    </a:cubicBezTo>
                    <a:cubicBezTo>
                      <a:pt x="1283" y="2584"/>
                      <a:pt x="1301" y="2581"/>
                      <a:pt x="1319" y="2578"/>
                    </a:cubicBezTo>
                    <a:cubicBezTo>
                      <a:pt x="1608" y="2523"/>
                      <a:pt x="1874" y="2350"/>
                      <a:pt x="2040" y="2079"/>
                    </a:cubicBezTo>
                    <a:cubicBezTo>
                      <a:pt x="2241" y="1750"/>
                      <a:pt x="2244" y="1354"/>
                      <a:pt x="2082" y="1032"/>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21" name="Freeform 10">
                <a:extLst>
                  <a:ext uri="{FF2B5EF4-FFF2-40B4-BE49-F238E27FC236}">
                    <a16:creationId xmlns:a16="http://schemas.microsoft.com/office/drawing/2014/main" id="{B132A0FF-DB4E-48AC-AE73-884C91140E58}"/>
                  </a:ext>
                </a:extLst>
              </p:cNvPr>
              <p:cNvSpPr>
                <a:spLocks/>
              </p:cNvSpPr>
              <p:nvPr/>
            </p:nvSpPr>
            <p:spPr bwMode="auto">
              <a:xfrm>
                <a:off x="9405938" y="-3289300"/>
                <a:ext cx="1022350" cy="515938"/>
              </a:xfrm>
              <a:custGeom>
                <a:avLst/>
                <a:gdLst>
                  <a:gd name="T0" fmla="*/ 833 w 1340"/>
                  <a:gd name="T1" fmla="*/ 437 h 679"/>
                  <a:gd name="T2" fmla="*/ 1339 w 1340"/>
                  <a:gd name="T3" fmla="*/ 349 h 679"/>
                  <a:gd name="T4" fmla="*/ 1340 w 1340"/>
                  <a:gd name="T5" fmla="*/ 347 h 679"/>
                  <a:gd name="T6" fmla="*/ 248 w 1340"/>
                  <a:gd name="T7" fmla="*/ 305 h 679"/>
                  <a:gd name="T8" fmla="*/ 0 w 1340"/>
                  <a:gd name="T9" fmla="*/ 679 h 679"/>
                  <a:gd name="T10" fmla="*/ 437 w 1340"/>
                  <a:gd name="T11" fmla="*/ 489 h 679"/>
                  <a:gd name="T12" fmla="*/ 833 w 1340"/>
                  <a:gd name="T13" fmla="*/ 437 h 679"/>
                </a:gdLst>
                <a:ahLst/>
                <a:cxnLst>
                  <a:cxn ang="0">
                    <a:pos x="T0" y="T1"/>
                  </a:cxn>
                  <a:cxn ang="0">
                    <a:pos x="T2" y="T3"/>
                  </a:cxn>
                  <a:cxn ang="0">
                    <a:pos x="T4" y="T5"/>
                  </a:cxn>
                  <a:cxn ang="0">
                    <a:pos x="T6" y="T7"/>
                  </a:cxn>
                  <a:cxn ang="0">
                    <a:pos x="T8" y="T9"/>
                  </a:cxn>
                  <a:cxn ang="0">
                    <a:pos x="T10" y="T11"/>
                  </a:cxn>
                  <a:cxn ang="0">
                    <a:pos x="T12" y="T13"/>
                  </a:cxn>
                </a:cxnLst>
                <a:rect l="0" t="0" r="r" b="b"/>
                <a:pathLst>
                  <a:path w="1340" h="679">
                    <a:moveTo>
                      <a:pt x="833" y="437"/>
                    </a:moveTo>
                    <a:cubicBezTo>
                      <a:pt x="992" y="448"/>
                      <a:pt x="1233" y="409"/>
                      <a:pt x="1339" y="349"/>
                    </a:cubicBezTo>
                    <a:cubicBezTo>
                      <a:pt x="1339" y="348"/>
                      <a:pt x="1340" y="347"/>
                      <a:pt x="1340" y="347"/>
                    </a:cubicBezTo>
                    <a:cubicBezTo>
                      <a:pt x="1038" y="324"/>
                      <a:pt x="666" y="0"/>
                      <a:pt x="248" y="305"/>
                    </a:cubicBezTo>
                    <a:cubicBezTo>
                      <a:pt x="105" y="409"/>
                      <a:pt x="23" y="555"/>
                      <a:pt x="0" y="679"/>
                    </a:cubicBezTo>
                    <a:cubicBezTo>
                      <a:pt x="36" y="643"/>
                      <a:pt x="196" y="492"/>
                      <a:pt x="437" y="489"/>
                    </a:cubicBezTo>
                    <a:cubicBezTo>
                      <a:pt x="431" y="491"/>
                      <a:pt x="647" y="424"/>
                      <a:pt x="833" y="437"/>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243" name="Group 242">
            <a:extLst>
              <a:ext uri="{FF2B5EF4-FFF2-40B4-BE49-F238E27FC236}">
                <a16:creationId xmlns:a16="http://schemas.microsoft.com/office/drawing/2014/main" id="{3E80C238-D5E3-4FDC-A5B3-E2074DE76D56}"/>
              </a:ext>
            </a:extLst>
          </p:cNvPr>
          <p:cNvGrpSpPr/>
          <p:nvPr/>
        </p:nvGrpSpPr>
        <p:grpSpPr>
          <a:xfrm>
            <a:off x="228600" y="1536365"/>
            <a:ext cx="11476233" cy="4431600"/>
            <a:chOff x="228600" y="1536365"/>
            <a:chExt cx="11476233" cy="4431600"/>
          </a:xfrm>
        </p:grpSpPr>
        <p:pic>
          <p:nvPicPr>
            <p:cNvPr id="244" name="Graphic 243">
              <a:extLst>
                <a:ext uri="{FF2B5EF4-FFF2-40B4-BE49-F238E27FC236}">
                  <a16:creationId xmlns:a16="http://schemas.microsoft.com/office/drawing/2014/main" id="{89BF4F12-377C-4997-AD1F-6743B65B80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794191" y="4083729"/>
              <a:ext cx="197892" cy="98948"/>
            </a:xfrm>
            <a:prstGeom prst="rect">
              <a:avLst/>
            </a:prstGeom>
          </p:spPr>
        </p:pic>
        <p:pic>
          <p:nvPicPr>
            <p:cNvPr id="245" name="Graphic 244">
              <a:extLst>
                <a:ext uri="{FF2B5EF4-FFF2-40B4-BE49-F238E27FC236}">
                  <a16:creationId xmlns:a16="http://schemas.microsoft.com/office/drawing/2014/main" id="{C79AEA56-5933-40BB-8609-3DA0E241A3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88877">
              <a:off x="4691751" y="2241167"/>
              <a:ext cx="197892" cy="98948"/>
            </a:xfrm>
            <a:prstGeom prst="rect">
              <a:avLst/>
            </a:prstGeom>
          </p:spPr>
        </p:pic>
        <p:pic>
          <p:nvPicPr>
            <p:cNvPr id="246" name="Graphic 245">
              <a:extLst>
                <a:ext uri="{FF2B5EF4-FFF2-40B4-BE49-F238E27FC236}">
                  <a16:creationId xmlns:a16="http://schemas.microsoft.com/office/drawing/2014/main" id="{886C9D72-D6CC-4AAF-8D07-36C8B705F6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3409015">
              <a:off x="5050166" y="3869377"/>
              <a:ext cx="197892" cy="98948"/>
            </a:xfrm>
            <a:prstGeom prst="rect">
              <a:avLst/>
            </a:prstGeom>
          </p:spPr>
        </p:pic>
        <p:pic>
          <p:nvPicPr>
            <p:cNvPr id="247" name="Graphic 246">
              <a:extLst>
                <a:ext uri="{FF2B5EF4-FFF2-40B4-BE49-F238E27FC236}">
                  <a16:creationId xmlns:a16="http://schemas.microsoft.com/office/drawing/2014/main" id="{C82B00F6-16AD-4AF5-A376-014D02BE06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5146957">
              <a:off x="4614356" y="3110437"/>
              <a:ext cx="197892" cy="98948"/>
            </a:xfrm>
            <a:prstGeom prst="rect">
              <a:avLst/>
            </a:prstGeom>
          </p:spPr>
        </p:pic>
        <p:pic>
          <p:nvPicPr>
            <p:cNvPr id="248" name="Graphic 247">
              <a:extLst>
                <a:ext uri="{FF2B5EF4-FFF2-40B4-BE49-F238E27FC236}">
                  <a16:creationId xmlns:a16="http://schemas.microsoft.com/office/drawing/2014/main" id="{32EA254D-2FF5-494F-A9B2-5E4CDD4AF69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4611123" flipH="1">
              <a:off x="6880770" y="2239827"/>
              <a:ext cx="197892" cy="98948"/>
            </a:xfrm>
            <a:prstGeom prst="rect">
              <a:avLst/>
            </a:prstGeom>
          </p:spPr>
        </p:pic>
        <p:pic>
          <p:nvPicPr>
            <p:cNvPr id="249" name="Graphic 248">
              <a:extLst>
                <a:ext uri="{FF2B5EF4-FFF2-40B4-BE49-F238E27FC236}">
                  <a16:creationId xmlns:a16="http://schemas.microsoft.com/office/drawing/2014/main" id="{3A7AC2BF-9FA8-4284-B274-A243235A5D6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8190985" flipH="1">
              <a:off x="6525565" y="3870970"/>
              <a:ext cx="197892" cy="98948"/>
            </a:xfrm>
            <a:prstGeom prst="rect">
              <a:avLst/>
            </a:prstGeom>
          </p:spPr>
        </p:pic>
        <p:pic>
          <p:nvPicPr>
            <p:cNvPr id="250" name="Graphic 249">
              <a:extLst>
                <a:ext uri="{FF2B5EF4-FFF2-40B4-BE49-F238E27FC236}">
                  <a16:creationId xmlns:a16="http://schemas.microsoft.com/office/drawing/2014/main" id="{2DECA68D-AF53-40B3-9799-55F5BF1CF01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6453043" flipH="1">
              <a:off x="6956174" y="3110437"/>
              <a:ext cx="197892" cy="98948"/>
            </a:xfrm>
            <a:prstGeom prst="rect">
              <a:avLst/>
            </a:prstGeom>
          </p:spPr>
        </p:pic>
        <p:sp>
          <p:nvSpPr>
            <p:cNvPr id="251" name="TextBox 32">
              <a:extLst>
                <a:ext uri="{FF2B5EF4-FFF2-40B4-BE49-F238E27FC236}">
                  <a16:creationId xmlns:a16="http://schemas.microsoft.com/office/drawing/2014/main" id="{EDC09D9A-FE03-4385-884E-D2F6F5925F03}"/>
                </a:ext>
              </a:extLst>
            </p:cNvPr>
            <p:cNvSpPr txBox="1"/>
            <p:nvPr/>
          </p:nvSpPr>
          <p:spPr>
            <a:xfrm>
              <a:off x="931398" y="1536365"/>
              <a:ext cx="2632591" cy="923330"/>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spcBef>
                  <a:spcPts val="0"/>
                </a:spcBef>
                <a:spcAft>
                  <a:spcPts val="0"/>
                </a:spcAft>
                <a:buClr>
                  <a:srgbClr val="000000"/>
                </a:buClr>
              </a:pPr>
              <a:r>
                <a:rPr lang="en-US" b="1" dirty="0">
                  <a:solidFill>
                    <a:srgbClr val="009CDE"/>
                  </a:solidFill>
                  <a:latin typeface="Atkinson Hyperlegible" pitchFamily="2" charset="0"/>
                  <a:ea typeface="Open Sans"/>
                  <a:cs typeface="Open Sans"/>
                </a:rPr>
                <a:t>WATER</a:t>
              </a:r>
              <a:r>
                <a:rPr lang="en-US" dirty="0">
                  <a:solidFill>
                    <a:srgbClr val="009CDE"/>
                  </a:solidFill>
                  <a:latin typeface="Atkinson Hyperlegible" pitchFamily="2" charset="0"/>
                  <a:ea typeface="Open Sans"/>
                  <a:cs typeface="Open Sans"/>
                </a:rPr>
                <a:t> </a:t>
              </a:r>
            </a:p>
            <a:p>
              <a:pPr algn="r">
                <a:spcBef>
                  <a:spcPts val="0"/>
                </a:spcBef>
                <a:spcAft>
                  <a:spcPts val="0"/>
                </a:spcAft>
                <a:buClr>
                  <a:srgbClr val="000000"/>
                </a:buClr>
              </a:pPr>
              <a:r>
                <a:rPr lang="en-US" dirty="0">
                  <a:solidFill>
                    <a:srgbClr val="212121"/>
                  </a:solidFill>
                  <a:latin typeface="Atkinson Hyperlegible" pitchFamily="2" charset="0"/>
                  <a:ea typeface="Open Sans"/>
                  <a:cs typeface="Open Sans"/>
                </a:rPr>
                <a:t>(supply, storage, quality, conservation)</a:t>
              </a:r>
            </a:p>
          </p:txBody>
        </p:sp>
        <p:sp>
          <p:nvSpPr>
            <p:cNvPr id="252" name="TextBox 32">
              <a:extLst>
                <a:ext uri="{FF2B5EF4-FFF2-40B4-BE49-F238E27FC236}">
                  <a16:creationId xmlns:a16="http://schemas.microsoft.com/office/drawing/2014/main" id="{5EA24402-443E-4385-BD60-DBE568FD3F41}"/>
                </a:ext>
              </a:extLst>
            </p:cNvPr>
            <p:cNvSpPr txBox="1"/>
            <p:nvPr/>
          </p:nvSpPr>
          <p:spPr>
            <a:xfrm>
              <a:off x="1310987" y="2755048"/>
              <a:ext cx="2105836" cy="923330"/>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spcBef>
                  <a:spcPts val="0"/>
                </a:spcBef>
                <a:spcAft>
                  <a:spcPts val="0"/>
                </a:spcAft>
                <a:buClr>
                  <a:srgbClr val="000000"/>
                </a:buClr>
              </a:pPr>
              <a:r>
                <a:rPr lang="en-US" b="1" dirty="0">
                  <a:solidFill>
                    <a:srgbClr val="00B050"/>
                  </a:solidFill>
                  <a:latin typeface="Atkinson Hyperlegible" pitchFamily="2" charset="0"/>
                  <a:ea typeface="Open Sans"/>
                  <a:cs typeface="Open Sans"/>
                </a:rPr>
                <a:t>SANITATION</a:t>
              </a:r>
              <a:r>
                <a:rPr lang="en-US" dirty="0">
                  <a:solidFill>
                    <a:srgbClr val="00B050"/>
                  </a:solidFill>
                  <a:latin typeface="Atkinson Hyperlegible" pitchFamily="2" charset="0"/>
                  <a:ea typeface="Open Sans"/>
                  <a:cs typeface="Open Sans"/>
                </a:rPr>
                <a:t> </a:t>
              </a:r>
            </a:p>
            <a:p>
              <a:pPr algn="r">
                <a:spcBef>
                  <a:spcPts val="0"/>
                </a:spcBef>
                <a:spcAft>
                  <a:spcPts val="0"/>
                </a:spcAft>
                <a:buClr>
                  <a:srgbClr val="000000"/>
                </a:buClr>
              </a:pPr>
              <a:r>
                <a:rPr lang="en-US" dirty="0">
                  <a:solidFill>
                    <a:srgbClr val="212121"/>
                  </a:solidFill>
                  <a:latin typeface="Atkinson Hyperlegible" pitchFamily="2" charset="0"/>
                  <a:ea typeface="Open Sans"/>
                  <a:cs typeface="Open Sans"/>
                </a:rPr>
                <a:t>(toilets, treatment, wastewater)</a:t>
              </a:r>
            </a:p>
          </p:txBody>
        </p:sp>
        <p:sp>
          <p:nvSpPr>
            <p:cNvPr id="253" name="TextBox 32">
              <a:extLst>
                <a:ext uri="{FF2B5EF4-FFF2-40B4-BE49-F238E27FC236}">
                  <a16:creationId xmlns:a16="http://schemas.microsoft.com/office/drawing/2014/main" id="{B6856853-4373-461F-94C7-541BA3475D90}"/>
                </a:ext>
              </a:extLst>
            </p:cNvPr>
            <p:cNvSpPr txBox="1"/>
            <p:nvPr/>
          </p:nvSpPr>
          <p:spPr>
            <a:xfrm>
              <a:off x="228600" y="4017693"/>
              <a:ext cx="3819427" cy="646331"/>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spcBef>
                  <a:spcPts val="0"/>
                </a:spcBef>
                <a:spcAft>
                  <a:spcPts val="0"/>
                </a:spcAft>
                <a:buClr>
                  <a:srgbClr val="000000"/>
                </a:buClr>
              </a:pPr>
              <a:r>
                <a:rPr lang="en-US" b="1" dirty="0">
                  <a:solidFill>
                    <a:srgbClr val="C00000"/>
                  </a:solidFill>
                  <a:latin typeface="Atkinson Hyperlegible" pitchFamily="2" charset="0"/>
                  <a:ea typeface="Open Sans"/>
                  <a:cs typeface="Open Sans"/>
                </a:rPr>
                <a:t>WASTE MANAGEMENT </a:t>
              </a:r>
            </a:p>
            <a:p>
              <a:pPr algn="r">
                <a:spcBef>
                  <a:spcPts val="0"/>
                </a:spcBef>
                <a:spcAft>
                  <a:spcPts val="0"/>
                </a:spcAft>
                <a:buClr>
                  <a:srgbClr val="000000"/>
                </a:buClr>
              </a:pPr>
              <a:r>
                <a:rPr lang="en-US" dirty="0">
                  <a:solidFill>
                    <a:srgbClr val="212121"/>
                  </a:solidFill>
                  <a:latin typeface="Atkinson Hyperlegible" pitchFamily="2" charset="0"/>
                  <a:ea typeface="Open Sans"/>
                  <a:cs typeface="Open Sans"/>
                </a:rPr>
                <a:t> (from generation to final disposal)</a:t>
              </a:r>
            </a:p>
          </p:txBody>
        </p:sp>
        <p:sp>
          <p:nvSpPr>
            <p:cNvPr id="254" name="TextBox 32">
              <a:extLst>
                <a:ext uri="{FF2B5EF4-FFF2-40B4-BE49-F238E27FC236}">
                  <a16:creationId xmlns:a16="http://schemas.microsoft.com/office/drawing/2014/main" id="{DD993A15-2E76-4F01-900C-116063CAC763}"/>
                </a:ext>
              </a:extLst>
            </p:cNvPr>
            <p:cNvSpPr txBox="1"/>
            <p:nvPr/>
          </p:nvSpPr>
          <p:spPr>
            <a:xfrm>
              <a:off x="3975320" y="5267205"/>
              <a:ext cx="3845883" cy="646331"/>
            </a:xfrm>
            <a:prstGeom prst="rect">
              <a:avLst/>
            </a:prstGeom>
            <a:noFill/>
          </p:spPr>
          <p:txBody>
            <a:bodyPr wrap="square" lIns="91440" tIns="45720" rIns="91440" bIns="45720" numCol="1"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spcBef>
                  <a:spcPts val="0"/>
                </a:spcBef>
                <a:spcAft>
                  <a:spcPts val="0"/>
                </a:spcAft>
                <a:buClr>
                  <a:srgbClr val="000000"/>
                </a:buClr>
              </a:pPr>
              <a:r>
                <a:rPr lang="en-US" b="1" dirty="0">
                  <a:solidFill>
                    <a:srgbClr val="7030A0"/>
                  </a:solidFill>
                  <a:latin typeface="Atkinson Hyperlegible" pitchFamily="2" charset="0"/>
                  <a:ea typeface="Open Sans"/>
                  <a:cs typeface="Open Sans"/>
                </a:rPr>
                <a:t>HAND HYGIENE </a:t>
              </a:r>
            </a:p>
            <a:p>
              <a:pPr algn="ctr">
                <a:spcBef>
                  <a:spcPts val="0"/>
                </a:spcBef>
                <a:spcAft>
                  <a:spcPts val="0"/>
                </a:spcAft>
                <a:buClr>
                  <a:srgbClr val="000000"/>
                </a:buClr>
              </a:pPr>
              <a:r>
                <a:rPr lang="en-US" dirty="0">
                  <a:solidFill>
                    <a:srgbClr val="212121"/>
                  </a:solidFill>
                  <a:latin typeface="Atkinson Hyperlegible" pitchFamily="2" charset="0"/>
                  <a:ea typeface="Open Sans"/>
                  <a:cs typeface="Open Sans"/>
                </a:rPr>
                <a:t>(infrastructure, compliance, training)</a:t>
              </a:r>
            </a:p>
          </p:txBody>
        </p:sp>
        <p:sp>
          <p:nvSpPr>
            <p:cNvPr id="255" name="TextBox 32">
              <a:extLst>
                <a:ext uri="{FF2B5EF4-FFF2-40B4-BE49-F238E27FC236}">
                  <a16:creationId xmlns:a16="http://schemas.microsoft.com/office/drawing/2014/main" id="{6898BF34-7134-4544-A421-7B0A8562A951}"/>
                </a:ext>
              </a:extLst>
            </p:cNvPr>
            <p:cNvSpPr txBox="1"/>
            <p:nvPr/>
          </p:nvSpPr>
          <p:spPr>
            <a:xfrm>
              <a:off x="7706325" y="4017693"/>
              <a:ext cx="3998508" cy="646331"/>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ts val="0"/>
                </a:spcBef>
                <a:spcAft>
                  <a:spcPts val="0"/>
                </a:spcAft>
                <a:buClr>
                  <a:srgbClr val="000000"/>
                </a:buClr>
              </a:pPr>
              <a:r>
                <a:rPr lang="en-US" b="1" dirty="0">
                  <a:solidFill>
                    <a:srgbClr val="FF00FF"/>
                  </a:solidFill>
                  <a:latin typeface="Atkinson Hyperlegible" pitchFamily="2" charset="0"/>
                  <a:ea typeface="Open Sans"/>
                  <a:cs typeface="Open Sans"/>
                </a:rPr>
                <a:t>ENVIRONMENTAL CLEANING</a:t>
              </a:r>
            </a:p>
            <a:p>
              <a:pPr>
                <a:spcBef>
                  <a:spcPts val="0"/>
                </a:spcBef>
                <a:spcAft>
                  <a:spcPts val="0"/>
                </a:spcAft>
                <a:buClr>
                  <a:srgbClr val="000000"/>
                </a:buClr>
              </a:pPr>
              <a:r>
                <a:rPr lang="en-US" dirty="0">
                  <a:solidFill>
                    <a:srgbClr val="212121"/>
                  </a:solidFill>
                  <a:latin typeface="Atkinson Hyperlegible" pitchFamily="2" charset="0"/>
                  <a:ea typeface="Open Sans"/>
                  <a:cs typeface="Open Sans"/>
                </a:rPr>
                <a:t>(staff, protocols, equipment, training)</a:t>
              </a:r>
            </a:p>
          </p:txBody>
        </p:sp>
        <p:sp>
          <p:nvSpPr>
            <p:cNvPr id="256" name="TextBox 32">
              <a:extLst>
                <a:ext uri="{FF2B5EF4-FFF2-40B4-BE49-F238E27FC236}">
                  <a16:creationId xmlns:a16="http://schemas.microsoft.com/office/drawing/2014/main" id="{9BDEB6E1-67EC-4F40-B285-AF5EE9581D13}"/>
                </a:ext>
              </a:extLst>
            </p:cNvPr>
            <p:cNvSpPr txBox="1"/>
            <p:nvPr/>
          </p:nvSpPr>
          <p:spPr>
            <a:xfrm>
              <a:off x="8248600" y="2755048"/>
              <a:ext cx="3102322" cy="923330"/>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ts val="0"/>
                </a:spcBef>
                <a:spcAft>
                  <a:spcPts val="0"/>
                </a:spcAft>
                <a:buClr>
                  <a:srgbClr val="000000"/>
                </a:buClr>
              </a:pPr>
              <a:r>
                <a:rPr lang="en-US" b="1" dirty="0">
                  <a:solidFill>
                    <a:srgbClr val="FFC000"/>
                  </a:solidFill>
                  <a:latin typeface="Atkinson Hyperlegible" pitchFamily="2" charset="0"/>
                  <a:ea typeface="Open Sans"/>
                  <a:cs typeface="Open Sans"/>
                </a:rPr>
                <a:t>ENERGY &amp; ENVIRONMENT</a:t>
              </a:r>
            </a:p>
            <a:p>
              <a:pPr>
                <a:spcBef>
                  <a:spcPts val="0"/>
                </a:spcBef>
                <a:spcAft>
                  <a:spcPts val="0"/>
                </a:spcAft>
                <a:buClr>
                  <a:srgbClr val="000000"/>
                </a:buClr>
              </a:pPr>
              <a:r>
                <a:rPr lang="en-US" dirty="0">
                  <a:solidFill>
                    <a:srgbClr val="212121"/>
                  </a:solidFill>
                  <a:latin typeface="Atkinson Hyperlegible" pitchFamily="2" charset="0"/>
                  <a:ea typeface="Open Sans"/>
                  <a:cs typeface="Open Sans"/>
                </a:rPr>
                <a:t>(lighting, pumping, heating, ventilation)</a:t>
              </a:r>
            </a:p>
          </p:txBody>
        </p:sp>
        <p:sp>
          <p:nvSpPr>
            <p:cNvPr id="257" name="TextBox 32">
              <a:extLst>
                <a:ext uri="{FF2B5EF4-FFF2-40B4-BE49-F238E27FC236}">
                  <a16:creationId xmlns:a16="http://schemas.microsoft.com/office/drawing/2014/main" id="{79153B25-6ABD-4EC4-80BC-E1D06444329F}"/>
                </a:ext>
              </a:extLst>
            </p:cNvPr>
            <p:cNvSpPr txBox="1"/>
            <p:nvPr/>
          </p:nvSpPr>
          <p:spPr>
            <a:xfrm>
              <a:off x="8166986" y="1536365"/>
              <a:ext cx="3493667" cy="923330"/>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ts val="0"/>
                </a:spcBef>
                <a:spcAft>
                  <a:spcPts val="0"/>
                </a:spcAft>
                <a:buClr>
                  <a:srgbClr val="000000"/>
                </a:buClr>
              </a:pPr>
              <a:r>
                <a:rPr lang="en-US" b="1" dirty="0">
                  <a:solidFill>
                    <a:srgbClr val="7F7F7F"/>
                  </a:solidFill>
                  <a:latin typeface="Atkinson Hyperlegible" pitchFamily="2" charset="0"/>
                  <a:ea typeface="Open Sans"/>
                  <a:cs typeface="Open Sans"/>
                </a:rPr>
                <a:t>MANAGEMENT &amp; WORKFORCE </a:t>
              </a:r>
            </a:p>
            <a:p>
              <a:pPr>
                <a:spcBef>
                  <a:spcPts val="0"/>
                </a:spcBef>
                <a:spcAft>
                  <a:spcPts val="0"/>
                </a:spcAft>
                <a:buClr>
                  <a:srgbClr val="000000"/>
                </a:buClr>
              </a:pPr>
              <a:r>
                <a:rPr lang="en-US" dirty="0">
                  <a:solidFill>
                    <a:srgbClr val="212121"/>
                  </a:solidFill>
                  <a:latin typeface="Atkinson Hyperlegible" pitchFamily="2" charset="0"/>
                  <a:ea typeface="Open Sans"/>
                  <a:cs typeface="Open Sans"/>
                </a:rPr>
                <a:t>(training, occupational health, protocols)</a:t>
              </a:r>
            </a:p>
          </p:txBody>
        </p:sp>
        <p:grpSp>
          <p:nvGrpSpPr>
            <p:cNvPr id="258" name="Group 257">
              <a:extLst>
                <a:ext uri="{FF2B5EF4-FFF2-40B4-BE49-F238E27FC236}">
                  <a16:creationId xmlns:a16="http://schemas.microsoft.com/office/drawing/2014/main" id="{D9BC02EE-9EF5-4B8B-B2D8-E0BC1CAD0003}"/>
                </a:ext>
              </a:extLst>
            </p:cNvPr>
            <p:cNvGrpSpPr/>
            <p:nvPr/>
          </p:nvGrpSpPr>
          <p:grpSpPr>
            <a:xfrm>
              <a:off x="4760473" y="2272853"/>
              <a:ext cx="534264" cy="1618521"/>
              <a:chOff x="3441855" y="1381668"/>
              <a:chExt cx="534264" cy="1618521"/>
            </a:xfrm>
          </p:grpSpPr>
          <p:cxnSp>
            <p:nvCxnSpPr>
              <p:cNvPr id="339" name="Straight Connector 338">
                <a:extLst>
                  <a:ext uri="{FF2B5EF4-FFF2-40B4-BE49-F238E27FC236}">
                    <a16:creationId xmlns:a16="http://schemas.microsoft.com/office/drawing/2014/main" id="{A9CAB4D4-3408-4582-967A-249CB5E41294}"/>
                  </a:ext>
                </a:extLst>
              </p:cNvPr>
              <p:cNvCxnSpPr>
                <a:stCxn id="245" idx="2"/>
              </p:cNvCxnSpPr>
              <p:nvPr/>
            </p:nvCxnSpPr>
            <p:spPr>
              <a:xfrm>
                <a:off x="3520256" y="1381668"/>
                <a:ext cx="159252" cy="8688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750BC4A-AAEE-4A08-94B2-43C4FFE7C799}"/>
                  </a:ext>
                </a:extLst>
              </p:cNvPr>
              <p:cNvCxnSpPr>
                <a:cxnSpLocks/>
                <a:stCxn id="247" idx="2"/>
              </p:cNvCxnSpPr>
              <p:nvPr/>
            </p:nvCxnSpPr>
            <p:spPr>
              <a:xfrm flipV="1">
                <a:off x="3441855" y="2183016"/>
                <a:ext cx="136657" cy="41749"/>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5FD61711-23A8-4915-883E-6A2717D90493}"/>
                  </a:ext>
                </a:extLst>
              </p:cNvPr>
              <p:cNvCxnSpPr>
                <a:cxnSpLocks/>
              </p:cNvCxnSpPr>
              <p:nvPr/>
            </p:nvCxnSpPr>
            <p:spPr>
              <a:xfrm flipV="1">
                <a:off x="3856639" y="2840512"/>
                <a:ext cx="119480" cy="15967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259" name="Straight Connector 258">
              <a:extLst>
                <a:ext uri="{FF2B5EF4-FFF2-40B4-BE49-F238E27FC236}">
                  <a16:creationId xmlns:a16="http://schemas.microsoft.com/office/drawing/2014/main" id="{C01E6249-7A49-4BFC-8553-73458B3BE099}"/>
                </a:ext>
              </a:extLst>
            </p:cNvPr>
            <p:cNvCxnSpPr>
              <a:cxnSpLocks/>
              <a:stCxn id="244" idx="2"/>
              <a:endCxn id="325" idx="2"/>
            </p:cNvCxnSpPr>
            <p:nvPr/>
          </p:nvCxnSpPr>
          <p:spPr>
            <a:xfrm flipH="1" flipV="1">
              <a:off x="5883786" y="3931251"/>
              <a:ext cx="9351" cy="152478"/>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60" name="Group 259">
              <a:extLst>
                <a:ext uri="{FF2B5EF4-FFF2-40B4-BE49-F238E27FC236}">
                  <a16:creationId xmlns:a16="http://schemas.microsoft.com/office/drawing/2014/main" id="{56477AD8-1C60-4734-AE51-0A7A5F362959}"/>
                </a:ext>
              </a:extLst>
            </p:cNvPr>
            <p:cNvGrpSpPr/>
            <p:nvPr/>
          </p:nvGrpSpPr>
          <p:grpSpPr>
            <a:xfrm flipH="1">
              <a:off x="6474677" y="2304066"/>
              <a:ext cx="534264" cy="1589479"/>
              <a:chOff x="3441855" y="1410710"/>
              <a:chExt cx="534264" cy="1589479"/>
            </a:xfrm>
          </p:grpSpPr>
          <p:cxnSp>
            <p:nvCxnSpPr>
              <p:cNvPr id="336" name="Straight Connector 335">
                <a:extLst>
                  <a:ext uri="{FF2B5EF4-FFF2-40B4-BE49-F238E27FC236}">
                    <a16:creationId xmlns:a16="http://schemas.microsoft.com/office/drawing/2014/main" id="{88D709C1-F9EC-46A1-ADAF-53D672792BE6}"/>
                  </a:ext>
                </a:extLst>
              </p:cNvPr>
              <p:cNvCxnSpPr/>
              <p:nvPr/>
            </p:nvCxnSpPr>
            <p:spPr>
              <a:xfrm>
                <a:off x="3520256" y="1410710"/>
                <a:ext cx="159252" cy="8688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5BAB75E-6044-4B01-B8D4-3CB78AEE1DB3}"/>
                  </a:ext>
                </a:extLst>
              </p:cNvPr>
              <p:cNvCxnSpPr>
                <a:cxnSpLocks/>
              </p:cNvCxnSpPr>
              <p:nvPr/>
            </p:nvCxnSpPr>
            <p:spPr>
              <a:xfrm flipV="1">
                <a:off x="3441855" y="2212058"/>
                <a:ext cx="136657" cy="41749"/>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3151478-63B8-4718-A32E-C666166B94E2}"/>
                  </a:ext>
                </a:extLst>
              </p:cNvPr>
              <p:cNvCxnSpPr>
                <a:cxnSpLocks/>
              </p:cNvCxnSpPr>
              <p:nvPr/>
            </p:nvCxnSpPr>
            <p:spPr>
              <a:xfrm flipV="1">
                <a:off x="3856639" y="2840512"/>
                <a:ext cx="119480" cy="15967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61" name="Rectangle 260">
              <a:extLst>
                <a:ext uri="{FF2B5EF4-FFF2-40B4-BE49-F238E27FC236}">
                  <a16:creationId xmlns:a16="http://schemas.microsoft.com/office/drawing/2014/main" id="{A8F95C67-E8D4-45DA-A00C-A475655928D9}"/>
                </a:ext>
              </a:extLst>
            </p:cNvPr>
            <p:cNvSpPr/>
            <p:nvPr/>
          </p:nvSpPr>
          <p:spPr>
            <a:xfrm>
              <a:off x="2884068" y="4710498"/>
              <a:ext cx="1068160" cy="34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62" name="Rectangle 261">
              <a:extLst>
                <a:ext uri="{FF2B5EF4-FFF2-40B4-BE49-F238E27FC236}">
                  <a16:creationId xmlns:a16="http://schemas.microsoft.com/office/drawing/2014/main" id="{50D70281-7B7C-4E9F-A3BD-FDA703EE11EB}"/>
                </a:ext>
              </a:extLst>
            </p:cNvPr>
            <p:cNvSpPr/>
            <p:nvPr/>
          </p:nvSpPr>
          <p:spPr>
            <a:xfrm>
              <a:off x="2252864" y="3696463"/>
              <a:ext cx="1068160" cy="3401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63" name="Rectangle 262">
              <a:extLst>
                <a:ext uri="{FF2B5EF4-FFF2-40B4-BE49-F238E27FC236}">
                  <a16:creationId xmlns:a16="http://schemas.microsoft.com/office/drawing/2014/main" id="{79546167-193B-47F2-8E8E-457FE716242A}"/>
                </a:ext>
              </a:extLst>
            </p:cNvPr>
            <p:cNvSpPr/>
            <p:nvPr/>
          </p:nvSpPr>
          <p:spPr>
            <a:xfrm>
              <a:off x="2400031" y="2479747"/>
              <a:ext cx="1068160" cy="34018"/>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64" name="Rectangle 263">
              <a:extLst>
                <a:ext uri="{FF2B5EF4-FFF2-40B4-BE49-F238E27FC236}">
                  <a16:creationId xmlns:a16="http://schemas.microsoft.com/office/drawing/2014/main" id="{33BB1FCE-8D11-491A-AEE9-AC3AF33BA225}"/>
                </a:ext>
              </a:extLst>
            </p:cNvPr>
            <p:cNvSpPr/>
            <p:nvPr/>
          </p:nvSpPr>
          <p:spPr>
            <a:xfrm>
              <a:off x="5364181" y="5933947"/>
              <a:ext cx="1068160" cy="3401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65" name="Rectangle 264">
              <a:extLst>
                <a:ext uri="{FF2B5EF4-FFF2-40B4-BE49-F238E27FC236}">
                  <a16:creationId xmlns:a16="http://schemas.microsoft.com/office/drawing/2014/main" id="{04D2D5AA-DBF6-49AF-B197-1B6BE5F36BD7}"/>
                </a:ext>
              </a:extLst>
            </p:cNvPr>
            <p:cNvSpPr/>
            <p:nvPr/>
          </p:nvSpPr>
          <p:spPr>
            <a:xfrm>
              <a:off x="8254077" y="2444624"/>
              <a:ext cx="1068160" cy="3401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66" name="Rectangle 265">
              <a:extLst>
                <a:ext uri="{FF2B5EF4-FFF2-40B4-BE49-F238E27FC236}">
                  <a16:creationId xmlns:a16="http://schemas.microsoft.com/office/drawing/2014/main" id="{457F931A-600D-4061-92A3-F51260B93E73}"/>
                </a:ext>
              </a:extLst>
            </p:cNvPr>
            <p:cNvSpPr/>
            <p:nvPr/>
          </p:nvSpPr>
          <p:spPr>
            <a:xfrm>
              <a:off x="8335690" y="3696463"/>
              <a:ext cx="1068160" cy="3401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67" name="Rectangle 266">
              <a:extLst>
                <a:ext uri="{FF2B5EF4-FFF2-40B4-BE49-F238E27FC236}">
                  <a16:creationId xmlns:a16="http://schemas.microsoft.com/office/drawing/2014/main" id="{BE57F255-CEA0-4D56-A9B4-C850B2CCE183}"/>
                </a:ext>
              </a:extLst>
            </p:cNvPr>
            <p:cNvSpPr/>
            <p:nvPr/>
          </p:nvSpPr>
          <p:spPr>
            <a:xfrm>
              <a:off x="7802124" y="4710498"/>
              <a:ext cx="1068160" cy="34018"/>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68" name="Oval 267">
              <a:extLst>
                <a:ext uri="{FF2B5EF4-FFF2-40B4-BE49-F238E27FC236}">
                  <a16:creationId xmlns:a16="http://schemas.microsoft.com/office/drawing/2014/main" id="{9DDE8BF2-36A5-4D84-968B-C6D5AFDAB72B}"/>
                </a:ext>
              </a:extLst>
            </p:cNvPr>
            <p:cNvSpPr/>
            <p:nvPr/>
          </p:nvSpPr>
          <p:spPr>
            <a:xfrm rot="15146957">
              <a:off x="3671142" y="2797755"/>
              <a:ext cx="1033859" cy="103385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69" name="Oval 268">
              <a:extLst>
                <a:ext uri="{FF2B5EF4-FFF2-40B4-BE49-F238E27FC236}">
                  <a16:creationId xmlns:a16="http://schemas.microsoft.com/office/drawing/2014/main" id="{063FD670-D22B-4F7F-A48A-05CCEBF1A16F}"/>
                </a:ext>
              </a:extLst>
            </p:cNvPr>
            <p:cNvSpPr/>
            <p:nvPr/>
          </p:nvSpPr>
          <p:spPr>
            <a:xfrm rot="15146957">
              <a:off x="3748416" y="2869772"/>
              <a:ext cx="887003" cy="887003"/>
            </a:xfrm>
            <a:prstGeom prst="ellipse">
              <a:avLst/>
            </a:prstGeom>
            <a:solidFill>
              <a:srgbClr val="00B050">
                <a:alpha val="1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nvGrpSpPr>
            <p:cNvPr id="270" name="Group 269">
              <a:extLst>
                <a:ext uri="{FF2B5EF4-FFF2-40B4-BE49-F238E27FC236}">
                  <a16:creationId xmlns:a16="http://schemas.microsoft.com/office/drawing/2014/main" id="{6534731F-BB02-48DF-9FC7-58C6EE206FB2}"/>
                </a:ext>
              </a:extLst>
            </p:cNvPr>
            <p:cNvGrpSpPr/>
            <p:nvPr/>
          </p:nvGrpSpPr>
          <p:grpSpPr>
            <a:xfrm flipH="1">
              <a:off x="3980292" y="3067827"/>
              <a:ext cx="423251" cy="490892"/>
              <a:chOff x="11793831" y="-3285610"/>
              <a:chExt cx="1350963" cy="1566863"/>
            </a:xfrm>
            <a:solidFill>
              <a:srgbClr val="00B050"/>
            </a:solidFill>
          </p:grpSpPr>
          <p:sp>
            <p:nvSpPr>
              <p:cNvPr id="333" name="Freeform 96">
                <a:extLst>
                  <a:ext uri="{FF2B5EF4-FFF2-40B4-BE49-F238E27FC236}">
                    <a16:creationId xmlns:a16="http://schemas.microsoft.com/office/drawing/2014/main" id="{B159D6E0-CF4C-4770-9704-E302C608700D}"/>
                  </a:ext>
                </a:extLst>
              </p:cNvPr>
              <p:cNvSpPr>
                <a:spLocks/>
              </p:cNvSpPr>
              <p:nvPr/>
            </p:nvSpPr>
            <p:spPr bwMode="auto">
              <a:xfrm>
                <a:off x="11793831" y="-2593460"/>
                <a:ext cx="862013" cy="74613"/>
              </a:xfrm>
              <a:custGeom>
                <a:avLst/>
                <a:gdLst>
                  <a:gd name="T0" fmla="*/ 2098 w 2098"/>
                  <a:gd name="T1" fmla="*/ 153 h 182"/>
                  <a:gd name="T2" fmla="*/ 2070 w 2098"/>
                  <a:gd name="T3" fmla="*/ 182 h 182"/>
                  <a:gd name="T4" fmla="*/ 28 w 2098"/>
                  <a:gd name="T5" fmla="*/ 182 h 182"/>
                  <a:gd name="T6" fmla="*/ 0 w 2098"/>
                  <a:gd name="T7" fmla="*/ 153 h 182"/>
                  <a:gd name="T8" fmla="*/ 0 w 2098"/>
                  <a:gd name="T9" fmla="*/ 82 h 182"/>
                  <a:gd name="T10" fmla="*/ 83 w 2098"/>
                  <a:gd name="T11" fmla="*/ 0 h 182"/>
                  <a:gd name="T12" fmla="*/ 1974 w 2098"/>
                  <a:gd name="T13" fmla="*/ 0 h 182"/>
                  <a:gd name="T14" fmla="*/ 2098 w 2098"/>
                  <a:gd name="T15" fmla="*/ 124 h 182"/>
                  <a:gd name="T16" fmla="*/ 2098 w 2098"/>
                  <a:gd name="T17" fmla="*/ 15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8" h="182">
                    <a:moveTo>
                      <a:pt x="2098" y="153"/>
                    </a:moveTo>
                    <a:cubicBezTo>
                      <a:pt x="2098" y="169"/>
                      <a:pt x="2086" y="182"/>
                      <a:pt x="2070" y="182"/>
                    </a:cubicBezTo>
                    <a:lnTo>
                      <a:pt x="28" y="182"/>
                    </a:lnTo>
                    <a:cubicBezTo>
                      <a:pt x="13" y="182"/>
                      <a:pt x="0" y="169"/>
                      <a:pt x="0" y="153"/>
                    </a:cubicBezTo>
                    <a:lnTo>
                      <a:pt x="0" y="82"/>
                    </a:lnTo>
                    <a:cubicBezTo>
                      <a:pt x="0" y="37"/>
                      <a:pt x="37" y="0"/>
                      <a:pt x="83" y="0"/>
                    </a:cubicBezTo>
                    <a:lnTo>
                      <a:pt x="1974" y="0"/>
                    </a:lnTo>
                    <a:cubicBezTo>
                      <a:pt x="2043" y="0"/>
                      <a:pt x="2098" y="55"/>
                      <a:pt x="2098" y="124"/>
                    </a:cubicBezTo>
                    <a:lnTo>
                      <a:pt x="2098"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97">
                <a:extLst>
                  <a:ext uri="{FF2B5EF4-FFF2-40B4-BE49-F238E27FC236}">
                    <a16:creationId xmlns:a16="http://schemas.microsoft.com/office/drawing/2014/main" id="{9536AA52-9D01-4CD9-9DD8-A7CA50D246A3}"/>
                  </a:ext>
                </a:extLst>
              </p:cNvPr>
              <p:cNvSpPr>
                <a:spLocks/>
              </p:cNvSpPr>
              <p:nvPr/>
            </p:nvSpPr>
            <p:spPr bwMode="auto">
              <a:xfrm>
                <a:off x="12795544" y="-3285610"/>
                <a:ext cx="349250" cy="727075"/>
              </a:xfrm>
              <a:custGeom>
                <a:avLst/>
                <a:gdLst>
                  <a:gd name="T0" fmla="*/ 766 w 848"/>
                  <a:gd name="T1" fmla="*/ 0 h 1768"/>
                  <a:gd name="T2" fmla="*/ 331 w 848"/>
                  <a:gd name="T3" fmla="*/ 0 h 1768"/>
                  <a:gd name="T4" fmla="*/ 259 w 848"/>
                  <a:gd name="T5" fmla="*/ 1265 h 1768"/>
                  <a:gd name="T6" fmla="*/ 155 w 848"/>
                  <a:gd name="T7" fmla="*/ 29 h 1768"/>
                  <a:gd name="T8" fmla="*/ 0 w 848"/>
                  <a:gd name="T9" fmla="*/ 278 h 1768"/>
                  <a:gd name="T10" fmla="*/ 0 w 848"/>
                  <a:gd name="T11" fmla="*/ 1722 h 1768"/>
                  <a:gd name="T12" fmla="*/ 46 w 848"/>
                  <a:gd name="T13" fmla="*/ 1768 h 1768"/>
                  <a:gd name="T14" fmla="*/ 802 w 848"/>
                  <a:gd name="T15" fmla="*/ 1768 h 1768"/>
                  <a:gd name="T16" fmla="*/ 848 w 848"/>
                  <a:gd name="T17" fmla="*/ 1722 h 1768"/>
                  <a:gd name="T18" fmla="*/ 848 w 848"/>
                  <a:gd name="T19" fmla="*/ 83 h 1768"/>
                  <a:gd name="T20" fmla="*/ 766 w 848"/>
                  <a:gd name="T21"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8" h="1768">
                    <a:moveTo>
                      <a:pt x="766" y="0"/>
                    </a:moveTo>
                    <a:lnTo>
                      <a:pt x="331" y="0"/>
                    </a:lnTo>
                    <a:lnTo>
                      <a:pt x="259" y="1265"/>
                    </a:lnTo>
                    <a:lnTo>
                      <a:pt x="155" y="29"/>
                    </a:lnTo>
                    <a:cubicBezTo>
                      <a:pt x="63" y="75"/>
                      <a:pt x="0" y="169"/>
                      <a:pt x="0" y="278"/>
                    </a:cubicBezTo>
                    <a:lnTo>
                      <a:pt x="0" y="1722"/>
                    </a:lnTo>
                    <a:cubicBezTo>
                      <a:pt x="0" y="1747"/>
                      <a:pt x="21" y="1768"/>
                      <a:pt x="46" y="1768"/>
                    </a:cubicBezTo>
                    <a:lnTo>
                      <a:pt x="802" y="1768"/>
                    </a:lnTo>
                    <a:cubicBezTo>
                      <a:pt x="827" y="1768"/>
                      <a:pt x="848" y="1747"/>
                      <a:pt x="848" y="1722"/>
                    </a:cubicBezTo>
                    <a:lnTo>
                      <a:pt x="848" y="83"/>
                    </a:lnTo>
                    <a:cubicBezTo>
                      <a:pt x="848" y="37"/>
                      <a:pt x="811" y="0"/>
                      <a:pt x="76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98">
                <a:extLst>
                  <a:ext uri="{FF2B5EF4-FFF2-40B4-BE49-F238E27FC236}">
                    <a16:creationId xmlns:a16="http://schemas.microsoft.com/office/drawing/2014/main" id="{3FF7BBAC-EE04-4856-9A8A-E8DAE0C07E25}"/>
                  </a:ext>
                </a:extLst>
              </p:cNvPr>
              <p:cNvSpPr>
                <a:spLocks/>
              </p:cNvSpPr>
              <p:nvPr/>
            </p:nvSpPr>
            <p:spPr bwMode="auto">
              <a:xfrm>
                <a:off x="11793831" y="-2522022"/>
                <a:ext cx="1350963" cy="803275"/>
              </a:xfrm>
              <a:custGeom>
                <a:avLst/>
                <a:gdLst>
                  <a:gd name="T0" fmla="*/ 3221 w 3285"/>
                  <a:gd name="T1" fmla="*/ 0 h 1952"/>
                  <a:gd name="T2" fmla="*/ 2472 w 3285"/>
                  <a:gd name="T3" fmla="*/ 0 h 1952"/>
                  <a:gd name="T4" fmla="*/ 2415 w 3285"/>
                  <a:gd name="T5" fmla="*/ 35 h 1952"/>
                  <a:gd name="T6" fmla="*/ 2322 w 3285"/>
                  <a:gd name="T7" fmla="*/ 92 h 1952"/>
                  <a:gd name="T8" fmla="*/ 49 w 3285"/>
                  <a:gd name="T9" fmla="*/ 92 h 1952"/>
                  <a:gd name="T10" fmla="*/ 0 w 3285"/>
                  <a:gd name="T11" fmla="*/ 142 h 1952"/>
                  <a:gd name="T12" fmla="*/ 0 w 3285"/>
                  <a:gd name="T13" fmla="*/ 206 h 1952"/>
                  <a:gd name="T14" fmla="*/ 117 w 3285"/>
                  <a:gd name="T15" fmla="*/ 355 h 1952"/>
                  <a:gd name="T16" fmla="*/ 2340 w 3285"/>
                  <a:gd name="T17" fmla="*/ 439 h 1952"/>
                  <a:gd name="T18" fmla="*/ 165 w 3285"/>
                  <a:gd name="T19" fmla="*/ 491 h 1952"/>
                  <a:gd name="T20" fmla="*/ 469 w 3285"/>
                  <a:gd name="T21" fmla="*/ 858 h 1952"/>
                  <a:gd name="T22" fmla="*/ 1916 w 3285"/>
                  <a:gd name="T23" fmla="*/ 475 h 1952"/>
                  <a:gd name="T24" fmla="*/ 1273 w 3285"/>
                  <a:gd name="T25" fmla="*/ 962 h 1952"/>
                  <a:gd name="T26" fmla="*/ 521 w 3285"/>
                  <a:gd name="T27" fmla="*/ 1007 h 1952"/>
                  <a:gd name="T28" fmla="*/ 606 w 3285"/>
                  <a:gd name="T29" fmla="*/ 1795 h 1952"/>
                  <a:gd name="T30" fmla="*/ 764 w 3285"/>
                  <a:gd name="T31" fmla="*/ 1952 h 1952"/>
                  <a:gd name="T32" fmla="*/ 2307 w 3285"/>
                  <a:gd name="T33" fmla="*/ 1952 h 1952"/>
                  <a:gd name="T34" fmla="*/ 2381 w 3285"/>
                  <a:gd name="T35" fmla="*/ 653 h 1952"/>
                  <a:gd name="T36" fmla="*/ 2455 w 3285"/>
                  <a:gd name="T37" fmla="*/ 1952 h 1952"/>
                  <a:gd name="T38" fmla="*/ 2663 w 3285"/>
                  <a:gd name="T39" fmla="*/ 1952 h 1952"/>
                  <a:gd name="T40" fmla="*/ 2753 w 3285"/>
                  <a:gd name="T41" fmla="*/ 1863 h 1952"/>
                  <a:gd name="T42" fmla="*/ 2753 w 3285"/>
                  <a:gd name="T43" fmla="*/ 956 h 1952"/>
                  <a:gd name="T44" fmla="*/ 3285 w 3285"/>
                  <a:gd name="T45" fmla="*/ 390 h 1952"/>
                  <a:gd name="T46" fmla="*/ 3285 w 3285"/>
                  <a:gd name="T47" fmla="*/ 64 h 1952"/>
                  <a:gd name="T48" fmla="*/ 3221 w 3285"/>
                  <a:gd name="T49" fmla="*/ 0 h 1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5" h="1952">
                    <a:moveTo>
                      <a:pt x="3221" y="0"/>
                    </a:moveTo>
                    <a:lnTo>
                      <a:pt x="2472" y="0"/>
                    </a:lnTo>
                    <a:cubicBezTo>
                      <a:pt x="2448" y="0"/>
                      <a:pt x="2426" y="14"/>
                      <a:pt x="2415" y="35"/>
                    </a:cubicBezTo>
                    <a:cubicBezTo>
                      <a:pt x="2398" y="69"/>
                      <a:pt x="2362" y="92"/>
                      <a:pt x="2322" y="92"/>
                    </a:cubicBezTo>
                    <a:lnTo>
                      <a:pt x="49" y="92"/>
                    </a:lnTo>
                    <a:cubicBezTo>
                      <a:pt x="22" y="92"/>
                      <a:pt x="0" y="115"/>
                      <a:pt x="0" y="142"/>
                    </a:cubicBezTo>
                    <a:lnTo>
                      <a:pt x="0" y="206"/>
                    </a:lnTo>
                    <a:cubicBezTo>
                      <a:pt x="0" y="278"/>
                      <a:pt x="50" y="339"/>
                      <a:pt x="117" y="355"/>
                    </a:cubicBezTo>
                    <a:lnTo>
                      <a:pt x="2340" y="439"/>
                    </a:lnTo>
                    <a:lnTo>
                      <a:pt x="165" y="491"/>
                    </a:lnTo>
                    <a:cubicBezTo>
                      <a:pt x="213" y="647"/>
                      <a:pt x="373" y="817"/>
                      <a:pt x="469" y="858"/>
                    </a:cubicBezTo>
                    <a:cubicBezTo>
                      <a:pt x="940" y="962"/>
                      <a:pt x="1711" y="987"/>
                      <a:pt x="1916" y="475"/>
                    </a:cubicBezTo>
                    <a:cubicBezTo>
                      <a:pt x="1831" y="756"/>
                      <a:pt x="1538" y="897"/>
                      <a:pt x="1273" y="962"/>
                    </a:cubicBezTo>
                    <a:cubicBezTo>
                      <a:pt x="1028" y="1022"/>
                      <a:pt x="772" y="1033"/>
                      <a:pt x="521" y="1007"/>
                    </a:cubicBezTo>
                    <a:lnTo>
                      <a:pt x="606" y="1795"/>
                    </a:lnTo>
                    <a:cubicBezTo>
                      <a:pt x="606" y="1882"/>
                      <a:pt x="677" y="1952"/>
                      <a:pt x="764" y="1952"/>
                    </a:cubicBezTo>
                    <a:lnTo>
                      <a:pt x="2307" y="1952"/>
                    </a:lnTo>
                    <a:lnTo>
                      <a:pt x="2381" y="653"/>
                    </a:lnTo>
                    <a:lnTo>
                      <a:pt x="2455" y="1952"/>
                    </a:lnTo>
                    <a:lnTo>
                      <a:pt x="2663" y="1952"/>
                    </a:lnTo>
                    <a:cubicBezTo>
                      <a:pt x="2713" y="1952"/>
                      <a:pt x="2753" y="1912"/>
                      <a:pt x="2753" y="1863"/>
                    </a:cubicBezTo>
                    <a:lnTo>
                      <a:pt x="2753" y="956"/>
                    </a:lnTo>
                    <a:cubicBezTo>
                      <a:pt x="2753" y="422"/>
                      <a:pt x="3285" y="612"/>
                      <a:pt x="3285" y="390"/>
                    </a:cubicBezTo>
                    <a:lnTo>
                      <a:pt x="3285" y="64"/>
                    </a:lnTo>
                    <a:cubicBezTo>
                      <a:pt x="3285" y="28"/>
                      <a:pt x="3257" y="0"/>
                      <a:pt x="32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1" name="Oval 270">
              <a:extLst>
                <a:ext uri="{FF2B5EF4-FFF2-40B4-BE49-F238E27FC236}">
                  <a16:creationId xmlns:a16="http://schemas.microsoft.com/office/drawing/2014/main" id="{C7F10ED4-1BF8-4A0E-AFC1-F755FD7AF101}"/>
                </a:ext>
              </a:extLst>
            </p:cNvPr>
            <p:cNvSpPr/>
            <p:nvPr/>
          </p:nvSpPr>
          <p:spPr>
            <a:xfrm rot="13409015">
              <a:off x="4248261" y="3806355"/>
              <a:ext cx="1033859" cy="10338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72" name="Oval 271">
              <a:extLst>
                <a:ext uri="{FF2B5EF4-FFF2-40B4-BE49-F238E27FC236}">
                  <a16:creationId xmlns:a16="http://schemas.microsoft.com/office/drawing/2014/main" id="{D754A7F9-B8DF-4545-8C47-A2442E832734}"/>
                </a:ext>
              </a:extLst>
            </p:cNvPr>
            <p:cNvSpPr/>
            <p:nvPr/>
          </p:nvSpPr>
          <p:spPr>
            <a:xfrm rot="13409015">
              <a:off x="4324371" y="3876686"/>
              <a:ext cx="887003" cy="887003"/>
            </a:xfrm>
            <a:prstGeom prst="ellipse">
              <a:avLst/>
            </a:pr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nvGrpSpPr>
            <p:cNvPr id="273" name="Google Shape;10406;p69">
              <a:extLst>
                <a:ext uri="{FF2B5EF4-FFF2-40B4-BE49-F238E27FC236}">
                  <a16:creationId xmlns:a16="http://schemas.microsoft.com/office/drawing/2014/main" id="{7FB71966-9734-4226-93CC-151153928FF2}"/>
                </a:ext>
              </a:extLst>
            </p:cNvPr>
            <p:cNvGrpSpPr/>
            <p:nvPr/>
          </p:nvGrpSpPr>
          <p:grpSpPr>
            <a:xfrm>
              <a:off x="4577877" y="4104691"/>
              <a:ext cx="379990" cy="430993"/>
              <a:chOff x="-3383375" y="3611625"/>
              <a:chExt cx="258350" cy="293025"/>
            </a:xfrm>
            <a:solidFill>
              <a:srgbClr val="C00000"/>
            </a:solidFill>
          </p:grpSpPr>
          <p:sp>
            <p:nvSpPr>
              <p:cNvPr id="331" name="Google Shape;10407;p69">
                <a:extLst>
                  <a:ext uri="{FF2B5EF4-FFF2-40B4-BE49-F238E27FC236}">
                    <a16:creationId xmlns:a16="http://schemas.microsoft.com/office/drawing/2014/main" id="{DB6CE7EE-67DE-4EAF-89F5-6EFB7C515256}"/>
                  </a:ext>
                </a:extLst>
              </p:cNvPr>
              <p:cNvSpPr/>
              <p:nvPr/>
            </p:nvSpPr>
            <p:spPr>
              <a:xfrm>
                <a:off x="-3383375" y="3611625"/>
                <a:ext cx="258350" cy="85175"/>
              </a:xfrm>
              <a:custGeom>
                <a:avLst/>
                <a:gdLst/>
                <a:ahLst/>
                <a:cxnLst/>
                <a:rect l="l" t="t" r="r" b="b"/>
                <a:pathLst>
                  <a:path w="10334" h="3407" extrusionOk="0">
                    <a:moveTo>
                      <a:pt x="6049" y="694"/>
                    </a:moveTo>
                    <a:cubicBezTo>
                      <a:pt x="6207" y="694"/>
                      <a:pt x="6301" y="757"/>
                      <a:pt x="6364" y="946"/>
                    </a:cubicBezTo>
                    <a:lnTo>
                      <a:pt x="6522" y="1356"/>
                    </a:lnTo>
                    <a:lnTo>
                      <a:pt x="3781" y="1356"/>
                    </a:lnTo>
                    <a:lnTo>
                      <a:pt x="4001" y="946"/>
                    </a:lnTo>
                    <a:cubicBezTo>
                      <a:pt x="4033" y="788"/>
                      <a:pt x="4190" y="694"/>
                      <a:pt x="4316" y="694"/>
                    </a:cubicBezTo>
                    <a:close/>
                    <a:moveTo>
                      <a:pt x="4316" y="1"/>
                    </a:moveTo>
                    <a:cubicBezTo>
                      <a:pt x="3875" y="1"/>
                      <a:pt x="3466" y="253"/>
                      <a:pt x="3308" y="694"/>
                    </a:cubicBezTo>
                    <a:lnTo>
                      <a:pt x="3088" y="1356"/>
                    </a:lnTo>
                    <a:lnTo>
                      <a:pt x="1040" y="1356"/>
                    </a:lnTo>
                    <a:cubicBezTo>
                      <a:pt x="473" y="1356"/>
                      <a:pt x="0" y="1828"/>
                      <a:pt x="0" y="2395"/>
                    </a:cubicBezTo>
                    <a:lnTo>
                      <a:pt x="0" y="3057"/>
                    </a:lnTo>
                    <a:cubicBezTo>
                      <a:pt x="0" y="3370"/>
                      <a:pt x="221" y="3407"/>
                      <a:pt x="480" y="3407"/>
                    </a:cubicBezTo>
                    <a:cubicBezTo>
                      <a:pt x="560" y="3407"/>
                      <a:pt x="643" y="3403"/>
                      <a:pt x="725" y="3403"/>
                    </a:cubicBezTo>
                    <a:lnTo>
                      <a:pt x="9924" y="3403"/>
                    </a:lnTo>
                    <a:cubicBezTo>
                      <a:pt x="10145" y="3403"/>
                      <a:pt x="10302" y="3246"/>
                      <a:pt x="10302" y="3057"/>
                    </a:cubicBezTo>
                    <a:lnTo>
                      <a:pt x="10302" y="2395"/>
                    </a:lnTo>
                    <a:cubicBezTo>
                      <a:pt x="10334" y="1828"/>
                      <a:pt x="9861" y="1356"/>
                      <a:pt x="9294" y="1356"/>
                    </a:cubicBezTo>
                    <a:lnTo>
                      <a:pt x="7246" y="1356"/>
                    </a:lnTo>
                    <a:lnTo>
                      <a:pt x="7026" y="694"/>
                    </a:lnTo>
                    <a:cubicBezTo>
                      <a:pt x="6868" y="253"/>
                      <a:pt x="6522" y="1"/>
                      <a:pt x="6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0408;p69">
                <a:extLst>
                  <a:ext uri="{FF2B5EF4-FFF2-40B4-BE49-F238E27FC236}">
                    <a16:creationId xmlns:a16="http://schemas.microsoft.com/office/drawing/2014/main" id="{CE465B12-892F-4021-B52F-51E17AC02132}"/>
                  </a:ext>
                </a:extLst>
              </p:cNvPr>
              <p:cNvSpPr/>
              <p:nvPr/>
            </p:nvSpPr>
            <p:spPr>
              <a:xfrm>
                <a:off x="-3362900" y="3716375"/>
                <a:ext cx="218200" cy="188275"/>
              </a:xfrm>
              <a:custGeom>
                <a:avLst/>
                <a:gdLst/>
                <a:ahLst/>
                <a:cxnLst/>
                <a:rect l="l" t="t" r="r" b="b"/>
                <a:pathLst>
                  <a:path w="8728" h="7531" extrusionOk="0">
                    <a:moveTo>
                      <a:pt x="2324" y="666"/>
                    </a:moveTo>
                    <a:cubicBezTo>
                      <a:pt x="2487" y="666"/>
                      <a:pt x="2647" y="777"/>
                      <a:pt x="2647" y="1009"/>
                    </a:cubicBezTo>
                    <a:lnTo>
                      <a:pt x="2647" y="5798"/>
                    </a:lnTo>
                    <a:cubicBezTo>
                      <a:pt x="2647" y="6022"/>
                      <a:pt x="2476" y="6141"/>
                      <a:pt x="2307" y="6141"/>
                    </a:cubicBezTo>
                    <a:cubicBezTo>
                      <a:pt x="2145" y="6141"/>
                      <a:pt x="1985" y="6030"/>
                      <a:pt x="1985" y="5798"/>
                    </a:cubicBezTo>
                    <a:lnTo>
                      <a:pt x="1985" y="1009"/>
                    </a:lnTo>
                    <a:cubicBezTo>
                      <a:pt x="1985" y="785"/>
                      <a:pt x="2156" y="666"/>
                      <a:pt x="2324" y="666"/>
                    </a:cubicBezTo>
                    <a:close/>
                    <a:moveTo>
                      <a:pt x="4372" y="666"/>
                    </a:moveTo>
                    <a:cubicBezTo>
                      <a:pt x="4535" y="666"/>
                      <a:pt x="4695" y="777"/>
                      <a:pt x="4695" y="1009"/>
                    </a:cubicBezTo>
                    <a:lnTo>
                      <a:pt x="4695" y="5798"/>
                    </a:lnTo>
                    <a:cubicBezTo>
                      <a:pt x="4695" y="6022"/>
                      <a:pt x="4523" y="6141"/>
                      <a:pt x="4355" y="6141"/>
                    </a:cubicBezTo>
                    <a:cubicBezTo>
                      <a:pt x="4193" y="6141"/>
                      <a:pt x="4033" y="6030"/>
                      <a:pt x="4033" y="5798"/>
                    </a:cubicBezTo>
                    <a:lnTo>
                      <a:pt x="4033" y="1009"/>
                    </a:lnTo>
                    <a:cubicBezTo>
                      <a:pt x="4033" y="785"/>
                      <a:pt x="4204" y="666"/>
                      <a:pt x="4372" y="666"/>
                    </a:cubicBezTo>
                    <a:close/>
                    <a:moveTo>
                      <a:pt x="6427" y="631"/>
                    </a:moveTo>
                    <a:cubicBezTo>
                      <a:pt x="6648" y="631"/>
                      <a:pt x="6805" y="789"/>
                      <a:pt x="6805" y="1009"/>
                    </a:cubicBezTo>
                    <a:lnTo>
                      <a:pt x="6805" y="5798"/>
                    </a:lnTo>
                    <a:cubicBezTo>
                      <a:pt x="6805" y="6022"/>
                      <a:pt x="6626" y="6141"/>
                      <a:pt x="6450" y="6141"/>
                    </a:cubicBezTo>
                    <a:cubicBezTo>
                      <a:pt x="6280" y="6141"/>
                      <a:pt x="6112" y="6030"/>
                      <a:pt x="6112" y="5798"/>
                    </a:cubicBezTo>
                    <a:lnTo>
                      <a:pt x="6112" y="1009"/>
                    </a:lnTo>
                    <a:lnTo>
                      <a:pt x="6081" y="1009"/>
                    </a:lnTo>
                    <a:cubicBezTo>
                      <a:pt x="6081" y="789"/>
                      <a:pt x="6238" y="631"/>
                      <a:pt x="6427" y="631"/>
                    </a:cubicBezTo>
                    <a:close/>
                    <a:moveTo>
                      <a:pt x="0" y="1"/>
                    </a:moveTo>
                    <a:lnTo>
                      <a:pt x="536" y="6585"/>
                    </a:lnTo>
                    <a:cubicBezTo>
                      <a:pt x="567" y="7121"/>
                      <a:pt x="1008" y="7531"/>
                      <a:pt x="1576" y="7531"/>
                    </a:cubicBezTo>
                    <a:lnTo>
                      <a:pt x="7152" y="7531"/>
                    </a:lnTo>
                    <a:cubicBezTo>
                      <a:pt x="7688" y="7531"/>
                      <a:pt x="8129" y="7121"/>
                      <a:pt x="8192" y="6585"/>
                    </a:cubicBezTo>
                    <a:lnTo>
                      <a:pt x="87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Oval 273">
              <a:extLst>
                <a:ext uri="{FF2B5EF4-FFF2-40B4-BE49-F238E27FC236}">
                  <a16:creationId xmlns:a16="http://schemas.microsoft.com/office/drawing/2014/main" id="{17F88D81-F14C-425D-B872-9BF6025F6BDC}"/>
                </a:ext>
              </a:extLst>
            </p:cNvPr>
            <p:cNvSpPr/>
            <p:nvPr/>
          </p:nvSpPr>
          <p:spPr>
            <a:xfrm rot="10800000">
              <a:off x="5379620" y="4168994"/>
              <a:ext cx="1033859" cy="103385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75" name="Oval 274">
              <a:extLst>
                <a:ext uri="{FF2B5EF4-FFF2-40B4-BE49-F238E27FC236}">
                  <a16:creationId xmlns:a16="http://schemas.microsoft.com/office/drawing/2014/main" id="{D4901E3E-C2A6-4AEE-BE36-7075414BD84A}"/>
                </a:ext>
              </a:extLst>
            </p:cNvPr>
            <p:cNvSpPr/>
            <p:nvPr/>
          </p:nvSpPr>
          <p:spPr>
            <a:xfrm rot="10800000">
              <a:off x="5445243" y="4238329"/>
              <a:ext cx="887003" cy="887003"/>
            </a:xfrm>
            <a:prstGeom prst="ellipse">
              <a:avLst/>
            </a:prstGeom>
            <a:solidFill>
              <a:srgbClr val="7030A0">
                <a:alpha val="1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nvGrpSpPr>
            <p:cNvPr id="276" name="Group 275">
              <a:extLst>
                <a:ext uri="{FF2B5EF4-FFF2-40B4-BE49-F238E27FC236}">
                  <a16:creationId xmlns:a16="http://schemas.microsoft.com/office/drawing/2014/main" id="{8160D86D-E9B9-451F-BFF9-1033DFB70489}"/>
                </a:ext>
              </a:extLst>
            </p:cNvPr>
            <p:cNvGrpSpPr/>
            <p:nvPr/>
          </p:nvGrpSpPr>
          <p:grpSpPr>
            <a:xfrm>
              <a:off x="5718504" y="4458628"/>
              <a:ext cx="340480" cy="446405"/>
              <a:chOff x="5741427" y="2150339"/>
              <a:chExt cx="418798" cy="549088"/>
            </a:xfrm>
            <a:solidFill>
              <a:srgbClr val="7030A0"/>
            </a:solidFill>
          </p:grpSpPr>
          <p:sp>
            <p:nvSpPr>
              <p:cNvPr id="327" name="Freeform 135">
                <a:extLst>
                  <a:ext uri="{FF2B5EF4-FFF2-40B4-BE49-F238E27FC236}">
                    <a16:creationId xmlns:a16="http://schemas.microsoft.com/office/drawing/2014/main" id="{9E5653E0-1264-469A-91BA-3155D5DBDF86}"/>
                  </a:ext>
                </a:extLst>
              </p:cNvPr>
              <p:cNvSpPr>
                <a:spLocks/>
              </p:cNvSpPr>
              <p:nvPr/>
            </p:nvSpPr>
            <p:spPr bwMode="auto">
              <a:xfrm>
                <a:off x="5741427" y="2271415"/>
                <a:ext cx="418798" cy="428012"/>
              </a:xfrm>
              <a:custGeom>
                <a:avLst/>
                <a:gdLst>
                  <a:gd name="T0" fmla="*/ 24750 w 25100"/>
                  <a:gd name="T1" fmla="*/ 11008 h 25652"/>
                  <a:gd name="T2" fmla="*/ 24941 w 25100"/>
                  <a:gd name="T3" fmla="*/ 10675 h 25652"/>
                  <a:gd name="T4" fmla="*/ 24942 w 25100"/>
                  <a:gd name="T5" fmla="*/ 10674 h 25652"/>
                  <a:gd name="T6" fmla="*/ 25056 w 25100"/>
                  <a:gd name="T7" fmla="*/ 10269 h 25652"/>
                  <a:gd name="T8" fmla="*/ 24599 w 25100"/>
                  <a:gd name="T9" fmla="*/ 9212 h 25652"/>
                  <a:gd name="T10" fmla="*/ 24489 w 25100"/>
                  <a:gd name="T11" fmla="*/ 9129 h 25652"/>
                  <a:gd name="T12" fmla="*/ 23687 w 25100"/>
                  <a:gd name="T13" fmla="*/ 8859 h 25652"/>
                  <a:gd name="T14" fmla="*/ 22639 w 25100"/>
                  <a:gd name="T15" fmla="*/ 9364 h 25652"/>
                  <a:gd name="T16" fmla="*/ 18735 w 25100"/>
                  <a:gd name="T17" fmla="*/ 14495 h 25652"/>
                  <a:gd name="T18" fmla="*/ 18284 w 25100"/>
                  <a:gd name="T19" fmla="*/ 14557 h 25652"/>
                  <a:gd name="T20" fmla="*/ 18222 w 25100"/>
                  <a:gd name="T21" fmla="*/ 14105 h 25652"/>
                  <a:gd name="T22" fmla="*/ 23741 w 25100"/>
                  <a:gd name="T23" fmla="*/ 6851 h 25652"/>
                  <a:gd name="T24" fmla="*/ 23487 w 25100"/>
                  <a:gd name="T25" fmla="*/ 4989 h 25652"/>
                  <a:gd name="T26" fmla="*/ 23378 w 25100"/>
                  <a:gd name="T27" fmla="*/ 4907 h 25652"/>
                  <a:gd name="T28" fmla="*/ 22575 w 25100"/>
                  <a:gd name="T29" fmla="*/ 4636 h 25652"/>
                  <a:gd name="T30" fmla="*/ 22321 w 25100"/>
                  <a:gd name="T31" fmla="*/ 4662 h 25652"/>
                  <a:gd name="T32" fmla="*/ 21754 w 25100"/>
                  <a:gd name="T33" fmla="*/ 4918 h 25652"/>
                  <a:gd name="T34" fmla="*/ 21515 w 25100"/>
                  <a:gd name="T35" fmla="*/ 5159 h 25652"/>
                  <a:gd name="T36" fmla="*/ 16365 w 25100"/>
                  <a:gd name="T37" fmla="*/ 11929 h 25652"/>
                  <a:gd name="T38" fmla="*/ 15913 w 25100"/>
                  <a:gd name="T39" fmla="*/ 11990 h 25652"/>
                  <a:gd name="T40" fmla="*/ 15852 w 25100"/>
                  <a:gd name="T41" fmla="*/ 11539 h 25652"/>
                  <a:gd name="T42" fmla="*/ 22367 w 25100"/>
                  <a:gd name="T43" fmla="*/ 2974 h 25652"/>
                  <a:gd name="T44" fmla="*/ 22624 w 25100"/>
                  <a:gd name="T45" fmla="*/ 1990 h 25652"/>
                  <a:gd name="T46" fmla="*/ 22114 w 25100"/>
                  <a:gd name="T47" fmla="*/ 1112 h 25652"/>
                  <a:gd name="T48" fmla="*/ 22004 w 25100"/>
                  <a:gd name="T49" fmla="*/ 1028 h 25652"/>
                  <a:gd name="T50" fmla="*/ 22002 w 25100"/>
                  <a:gd name="T51" fmla="*/ 1027 h 25652"/>
                  <a:gd name="T52" fmla="*/ 21661 w 25100"/>
                  <a:gd name="T53" fmla="*/ 826 h 25652"/>
                  <a:gd name="T54" fmla="*/ 21135 w 25100"/>
                  <a:gd name="T55" fmla="*/ 710 h 25652"/>
                  <a:gd name="T56" fmla="*/ 20326 w 25100"/>
                  <a:gd name="T57" fmla="*/ 1074 h 25652"/>
                  <a:gd name="T58" fmla="*/ 20141 w 25100"/>
                  <a:gd name="T59" fmla="*/ 1282 h 25652"/>
                  <a:gd name="T60" fmla="*/ 13594 w 25100"/>
                  <a:gd name="T61" fmla="*/ 9891 h 25652"/>
                  <a:gd name="T62" fmla="*/ 13142 w 25100"/>
                  <a:gd name="T63" fmla="*/ 9952 h 25652"/>
                  <a:gd name="T64" fmla="*/ 13081 w 25100"/>
                  <a:gd name="T65" fmla="*/ 9501 h 25652"/>
                  <a:gd name="T66" fmla="*/ 18609 w 25100"/>
                  <a:gd name="T67" fmla="*/ 2200 h 25652"/>
                  <a:gd name="T68" fmla="*/ 18805 w 25100"/>
                  <a:gd name="T69" fmla="*/ 1759 h 25652"/>
                  <a:gd name="T70" fmla="*/ 18368 w 25100"/>
                  <a:gd name="T71" fmla="*/ 354 h 25652"/>
                  <a:gd name="T72" fmla="*/ 18258 w 25100"/>
                  <a:gd name="T73" fmla="*/ 268 h 25652"/>
                  <a:gd name="T74" fmla="*/ 17457 w 25100"/>
                  <a:gd name="T75" fmla="*/ 0 h 25652"/>
                  <a:gd name="T76" fmla="*/ 16395 w 25100"/>
                  <a:gd name="T77" fmla="*/ 523 h 25652"/>
                  <a:gd name="T78" fmla="*/ 5616 w 25100"/>
                  <a:gd name="T79" fmla="*/ 14662 h 25652"/>
                  <a:gd name="T80" fmla="*/ 5297 w 25100"/>
                  <a:gd name="T81" fmla="*/ 14783 h 25652"/>
                  <a:gd name="T82" fmla="*/ 5048 w 25100"/>
                  <a:gd name="T83" fmla="*/ 14550 h 25652"/>
                  <a:gd name="T84" fmla="*/ 3236 w 25100"/>
                  <a:gd name="T85" fmla="*/ 7782 h 25652"/>
                  <a:gd name="T86" fmla="*/ 3041 w 25100"/>
                  <a:gd name="T87" fmla="*/ 7225 h 25652"/>
                  <a:gd name="T88" fmla="*/ 1717 w 25100"/>
                  <a:gd name="T89" fmla="*/ 6316 h 25652"/>
                  <a:gd name="T90" fmla="*/ 1336 w 25100"/>
                  <a:gd name="T91" fmla="*/ 6347 h 25652"/>
                  <a:gd name="T92" fmla="*/ 12 w 25100"/>
                  <a:gd name="T93" fmla="*/ 8267 h 25652"/>
                  <a:gd name="T94" fmla="*/ 1097 w 25100"/>
                  <a:gd name="T95" fmla="*/ 15428 h 25652"/>
                  <a:gd name="T96" fmla="*/ 1143 w 25100"/>
                  <a:gd name="T97" fmla="*/ 15643 h 25652"/>
                  <a:gd name="T98" fmla="*/ 6213 w 25100"/>
                  <a:gd name="T99" fmla="*/ 24186 h 25652"/>
                  <a:gd name="T100" fmla="*/ 10243 w 25100"/>
                  <a:gd name="T101" fmla="*/ 25652 h 25652"/>
                  <a:gd name="T102" fmla="*/ 14339 w 25100"/>
                  <a:gd name="T103" fmla="*/ 24177 h 25652"/>
                  <a:gd name="T104" fmla="*/ 17912 w 25100"/>
                  <a:gd name="T105" fmla="*/ 20386 h 25652"/>
                  <a:gd name="T106" fmla="*/ 24750 w 25100"/>
                  <a:gd name="T107" fmla="*/ 11008 h 25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100" h="25652">
                    <a:moveTo>
                      <a:pt x="24750" y="11008"/>
                    </a:moveTo>
                    <a:cubicBezTo>
                      <a:pt x="24832" y="10900"/>
                      <a:pt x="24891" y="10788"/>
                      <a:pt x="24941" y="10675"/>
                    </a:cubicBezTo>
                    <a:cubicBezTo>
                      <a:pt x="24941" y="10675"/>
                      <a:pt x="24942" y="10675"/>
                      <a:pt x="24942" y="10674"/>
                    </a:cubicBezTo>
                    <a:cubicBezTo>
                      <a:pt x="25000" y="10540"/>
                      <a:pt x="25042" y="10404"/>
                      <a:pt x="25056" y="10269"/>
                    </a:cubicBezTo>
                    <a:cubicBezTo>
                      <a:pt x="25100" y="9863"/>
                      <a:pt x="24944" y="9474"/>
                      <a:pt x="24599" y="9212"/>
                    </a:cubicBezTo>
                    <a:lnTo>
                      <a:pt x="24489" y="9129"/>
                    </a:lnTo>
                    <a:cubicBezTo>
                      <a:pt x="24257" y="8952"/>
                      <a:pt x="23979" y="8859"/>
                      <a:pt x="23687" y="8859"/>
                    </a:cubicBezTo>
                    <a:cubicBezTo>
                      <a:pt x="23274" y="8859"/>
                      <a:pt x="22892" y="9043"/>
                      <a:pt x="22639" y="9364"/>
                    </a:cubicBezTo>
                    <a:lnTo>
                      <a:pt x="18735" y="14495"/>
                    </a:lnTo>
                    <a:cubicBezTo>
                      <a:pt x="18627" y="14637"/>
                      <a:pt x="18425" y="14665"/>
                      <a:pt x="18284" y="14557"/>
                    </a:cubicBezTo>
                    <a:cubicBezTo>
                      <a:pt x="18142" y="14449"/>
                      <a:pt x="18115" y="14247"/>
                      <a:pt x="18222" y="14105"/>
                    </a:cubicBezTo>
                    <a:lnTo>
                      <a:pt x="23741" y="6851"/>
                    </a:lnTo>
                    <a:cubicBezTo>
                      <a:pt x="24184" y="6268"/>
                      <a:pt x="24070" y="5433"/>
                      <a:pt x="23487" y="4989"/>
                    </a:cubicBezTo>
                    <a:lnTo>
                      <a:pt x="23378" y="4907"/>
                    </a:lnTo>
                    <a:cubicBezTo>
                      <a:pt x="23145" y="4730"/>
                      <a:pt x="22868" y="4636"/>
                      <a:pt x="22575" y="4636"/>
                    </a:cubicBezTo>
                    <a:cubicBezTo>
                      <a:pt x="22488" y="4636"/>
                      <a:pt x="22404" y="4646"/>
                      <a:pt x="22321" y="4662"/>
                    </a:cubicBezTo>
                    <a:cubicBezTo>
                      <a:pt x="22112" y="4701"/>
                      <a:pt x="21919" y="4789"/>
                      <a:pt x="21754" y="4918"/>
                    </a:cubicBezTo>
                    <a:cubicBezTo>
                      <a:pt x="21666" y="4987"/>
                      <a:pt x="21585" y="5067"/>
                      <a:pt x="21515" y="5159"/>
                    </a:cubicBezTo>
                    <a:lnTo>
                      <a:pt x="16365" y="11929"/>
                    </a:lnTo>
                    <a:cubicBezTo>
                      <a:pt x="16257" y="12070"/>
                      <a:pt x="16055" y="12098"/>
                      <a:pt x="15913" y="11990"/>
                    </a:cubicBezTo>
                    <a:cubicBezTo>
                      <a:pt x="15772" y="11883"/>
                      <a:pt x="15744" y="11680"/>
                      <a:pt x="15852" y="11539"/>
                    </a:cubicBezTo>
                    <a:lnTo>
                      <a:pt x="22367" y="2974"/>
                    </a:lnTo>
                    <a:cubicBezTo>
                      <a:pt x="22581" y="2693"/>
                      <a:pt x="22672" y="2343"/>
                      <a:pt x="22624" y="1990"/>
                    </a:cubicBezTo>
                    <a:cubicBezTo>
                      <a:pt x="22576" y="1637"/>
                      <a:pt x="22395" y="1326"/>
                      <a:pt x="22114" y="1112"/>
                    </a:cubicBezTo>
                    <a:lnTo>
                      <a:pt x="22004" y="1028"/>
                    </a:lnTo>
                    <a:cubicBezTo>
                      <a:pt x="22003" y="1028"/>
                      <a:pt x="22002" y="1027"/>
                      <a:pt x="22002" y="1027"/>
                    </a:cubicBezTo>
                    <a:cubicBezTo>
                      <a:pt x="21888" y="941"/>
                      <a:pt x="21774" y="878"/>
                      <a:pt x="21661" y="826"/>
                    </a:cubicBezTo>
                    <a:cubicBezTo>
                      <a:pt x="21484" y="746"/>
                      <a:pt x="21308" y="707"/>
                      <a:pt x="21135" y="710"/>
                    </a:cubicBezTo>
                    <a:cubicBezTo>
                      <a:pt x="20848" y="715"/>
                      <a:pt x="20573" y="832"/>
                      <a:pt x="20326" y="1074"/>
                    </a:cubicBezTo>
                    <a:cubicBezTo>
                      <a:pt x="20263" y="1136"/>
                      <a:pt x="20201" y="1204"/>
                      <a:pt x="20141" y="1282"/>
                    </a:cubicBezTo>
                    <a:lnTo>
                      <a:pt x="13594" y="9891"/>
                    </a:lnTo>
                    <a:cubicBezTo>
                      <a:pt x="13486" y="10032"/>
                      <a:pt x="13284" y="10060"/>
                      <a:pt x="13142" y="9952"/>
                    </a:cubicBezTo>
                    <a:cubicBezTo>
                      <a:pt x="13001" y="9845"/>
                      <a:pt x="12973" y="9642"/>
                      <a:pt x="13081" y="9501"/>
                    </a:cubicBezTo>
                    <a:cubicBezTo>
                      <a:pt x="13081" y="9501"/>
                      <a:pt x="18577" y="2255"/>
                      <a:pt x="18609" y="2200"/>
                    </a:cubicBezTo>
                    <a:cubicBezTo>
                      <a:pt x="18697" y="2055"/>
                      <a:pt x="18763" y="1907"/>
                      <a:pt x="18805" y="1759"/>
                    </a:cubicBezTo>
                    <a:cubicBezTo>
                      <a:pt x="18956" y="1219"/>
                      <a:pt x="18810" y="689"/>
                      <a:pt x="18368" y="354"/>
                    </a:cubicBezTo>
                    <a:lnTo>
                      <a:pt x="18258" y="268"/>
                    </a:lnTo>
                    <a:cubicBezTo>
                      <a:pt x="18027" y="94"/>
                      <a:pt x="17750" y="0"/>
                      <a:pt x="17457" y="0"/>
                    </a:cubicBezTo>
                    <a:cubicBezTo>
                      <a:pt x="17036" y="0"/>
                      <a:pt x="16649" y="191"/>
                      <a:pt x="16395" y="523"/>
                    </a:cubicBezTo>
                    <a:lnTo>
                      <a:pt x="5616" y="14662"/>
                    </a:lnTo>
                    <a:cubicBezTo>
                      <a:pt x="5541" y="14760"/>
                      <a:pt x="5418" y="14807"/>
                      <a:pt x="5297" y="14783"/>
                    </a:cubicBezTo>
                    <a:cubicBezTo>
                      <a:pt x="5177" y="14759"/>
                      <a:pt x="5080" y="14669"/>
                      <a:pt x="5048" y="14550"/>
                    </a:cubicBezTo>
                    <a:cubicBezTo>
                      <a:pt x="5048" y="14550"/>
                      <a:pt x="3242" y="7803"/>
                      <a:pt x="3236" y="7782"/>
                    </a:cubicBezTo>
                    <a:cubicBezTo>
                      <a:pt x="3180" y="7572"/>
                      <a:pt x="3114" y="7387"/>
                      <a:pt x="3041" y="7225"/>
                    </a:cubicBezTo>
                    <a:cubicBezTo>
                      <a:pt x="2757" y="6597"/>
                      <a:pt x="2342" y="6316"/>
                      <a:pt x="1717" y="6316"/>
                    </a:cubicBezTo>
                    <a:cubicBezTo>
                      <a:pt x="1599" y="6316"/>
                      <a:pt x="1471" y="6327"/>
                      <a:pt x="1336" y="6347"/>
                    </a:cubicBezTo>
                    <a:cubicBezTo>
                      <a:pt x="445" y="6480"/>
                      <a:pt x="0" y="7126"/>
                      <a:pt x="12" y="8267"/>
                    </a:cubicBezTo>
                    <a:cubicBezTo>
                      <a:pt x="14" y="8279"/>
                      <a:pt x="274" y="11641"/>
                      <a:pt x="1097" y="15428"/>
                    </a:cubicBezTo>
                    <a:lnTo>
                      <a:pt x="1143" y="15643"/>
                    </a:lnTo>
                    <a:cubicBezTo>
                      <a:pt x="1786" y="18604"/>
                      <a:pt x="2392" y="21400"/>
                      <a:pt x="6213" y="24186"/>
                    </a:cubicBezTo>
                    <a:cubicBezTo>
                      <a:pt x="7546" y="25159"/>
                      <a:pt x="8902" y="25652"/>
                      <a:pt x="10243" y="25652"/>
                    </a:cubicBezTo>
                    <a:cubicBezTo>
                      <a:pt x="11590" y="25652"/>
                      <a:pt x="12930" y="25169"/>
                      <a:pt x="14339" y="24177"/>
                    </a:cubicBezTo>
                    <a:cubicBezTo>
                      <a:pt x="16102" y="22867"/>
                      <a:pt x="17022" y="21605"/>
                      <a:pt x="17912" y="20386"/>
                    </a:cubicBezTo>
                    <a:cubicBezTo>
                      <a:pt x="18102" y="20125"/>
                      <a:pt x="24746" y="11014"/>
                      <a:pt x="24750" y="110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Freeform 136">
                <a:extLst>
                  <a:ext uri="{FF2B5EF4-FFF2-40B4-BE49-F238E27FC236}">
                    <a16:creationId xmlns:a16="http://schemas.microsoft.com/office/drawing/2014/main" id="{546612D1-98FB-43D9-9021-743978470FB7}"/>
                  </a:ext>
                </a:extLst>
              </p:cNvPr>
              <p:cNvSpPr>
                <a:spLocks/>
              </p:cNvSpPr>
              <p:nvPr/>
            </p:nvSpPr>
            <p:spPr bwMode="auto">
              <a:xfrm>
                <a:off x="5961541" y="2150339"/>
                <a:ext cx="67343" cy="105202"/>
              </a:xfrm>
              <a:custGeom>
                <a:avLst/>
                <a:gdLst>
                  <a:gd name="T0" fmla="*/ 2019 w 4037"/>
                  <a:gd name="T1" fmla="*/ 6302 h 6302"/>
                  <a:gd name="T2" fmla="*/ 4037 w 4037"/>
                  <a:gd name="T3" fmla="*/ 4227 h 6302"/>
                  <a:gd name="T4" fmla="*/ 2019 w 4037"/>
                  <a:gd name="T5" fmla="*/ 0 h 6302"/>
                  <a:gd name="T6" fmla="*/ 0 w 4037"/>
                  <a:gd name="T7" fmla="*/ 4227 h 6302"/>
                  <a:gd name="T8" fmla="*/ 2019 w 4037"/>
                  <a:gd name="T9" fmla="*/ 6302 h 6302"/>
                </a:gdLst>
                <a:ahLst/>
                <a:cxnLst>
                  <a:cxn ang="0">
                    <a:pos x="T0" y="T1"/>
                  </a:cxn>
                  <a:cxn ang="0">
                    <a:pos x="T2" y="T3"/>
                  </a:cxn>
                  <a:cxn ang="0">
                    <a:pos x="T4" y="T5"/>
                  </a:cxn>
                  <a:cxn ang="0">
                    <a:pos x="T6" y="T7"/>
                  </a:cxn>
                  <a:cxn ang="0">
                    <a:pos x="T8" y="T9"/>
                  </a:cxn>
                </a:cxnLst>
                <a:rect l="0" t="0" r="r" b="b"/>
                <a:pathLst>
                  <a:path w="4037" h="6302">
                    <a:moveTo>
                      <a:pt x="2019" y="6302"/>
                    </a:moveTo>
                    <a:cubicBezTo>
                      <a:pt x="3134" y="6302"/>
                      <a:pt x="4037" y="5373"/>
                      <a:pt x="4037" y="4227"/>
                    </a:cubicBezTo>
                    <a:cubicBezTo>
                      <a:pt x="4037" y="2679"/>
                      <a:pt x="2424" y="1068"/>
                      <a:pt x="2019" y="0"/>
                    </a:cubicBezTo>
                    <a:cubicBezTo>
                      <a:pt x="1598" y="1088"/>
                      <a:pt x="0" y="2679"/>
                      <a:pt x="0" y="4227"/>
                    </a:cubicBezTo>
                    <a:cubicBezTo>
                      <a:pt x="0" y="5373"/>
                      <a:pt x="904" y="6302"/>
                      <a:pt x="2019" y="6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137">
                <a:extLst>
                  <a:ext uri="{FF2B5EF4-FFF2-40B4-BE49-F238E27FC236}">
                    <a16:creationId xmlns:a16="http://schemas.microsoft.com/office/drawing/2014/main" id="{A1674463-016C-4799-914E-1BFF76A66831}"/>
                  </a:ext>
                </a:extLst>
              </p:cNvPr>
              <p:cNvSpPr>
                <a:spLocks/>
              </p:cNvSpPr>
              <p:nvPr/>
            </p:nvSpPr>
            <p:spPr bwMode="auto">
              <a:xfrm>
                <a:off x="5871583" y="2193392"/>
                <a:ext cx="67510" cy="105202"/>
              </a:xfrm>
              <a:custGeom>
                <a:avLst/>
                <a:gdLst>
                  <a:gd name="T0" fmla="*/ 2018 w 4037"/>
                  <a:gd name="T1" fmla="*/ 6302 h 6302"/>
                  <a:gd name="T2" fmla="*/ 4037 w 4037"/>
                  <a:gd name="T3" fmla="*/ 4226 h 6302"/>
                  <a:gd name="T4" fmla="*/ 2018 w 4037"/>
                  <a:gd name="T5" fmla="*/ 0 h 6302"/>
                  <a:gd name="T6" fmla="*/ 0 w 4037"/>
                  <a:gd name="T7" fmla="*/ 4226 h 6302"/>
                  <a:gd name="T8" fmla="*/ 2018 w 4037"/>
                  <a:gd name="T9" fmla="*/ 6302 h 6302"/>
                </a:gdLst>
                <a:ahLst/>
                <a:cxnLst>
                  <a:cxn ang="0">
                    <a:pos x="T0" y="T1"/>
                  </a:cxn>
                  <a:cxn ang="0">
                    <a:pos x="T2" y="T3"/>
                  </a:cxn>
                  <a:cxn ang="0">
                    <a:pos x="T4" y="T5"/>
                  </a:cxn>
                  <a:cxn ang="0">
                    <a:pos x="T6" y="T7"/>
                  </a:cxn>
                  <a:cxn ang="0">
                    <a:pos x="T8" y="T9"/>
                  </a:cxn>
                </a:cxnLst>
                <a:rect l="0" t="0" r="r" b="b"/>
                <a:pathLst>
                  <a:path w="4037" h="6302">
                    <a:moveTo>
                      <a:pt x="2018" y="6302"/>
                    </a:moveTo>
                    <a:cubicBezTo>
                      <a:pt x="3133" y="6302"/>
                      <a:pt x="4037" y="5372"/>
                      <a:pt x="4037" y="4226"/>
                    </a:cubicBezTo>
                    <a:cubicBezTo>
                      <a:pt x="4037" y="2678"/>
                      <a:pt x="2423" y="1067"/>
                      <a:pt x="2018" y="0"/>
                    </a:cubicBezTo>
                    <a:cubicBezTo>
                      <a:pt x="1597" y="1087"/>
                      <a:pt x="0" y="2678"/>
                      <a:pt x="0" y="4226"/>
                    </a:cubicBezTo>
                    <a:cubicBezTo>
                      <a:pt x="0" y="5372"/>
                      <a:pt x="903" y="6302"/>
                      <a:pt x="2018" y="63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138">
                <a:extLst>
                  <a:ext uri="{FF2B5EF4-FFF2-40B4-BE49-F238E27FC236}">
                    <a16:creationId xmlns:a16="http://schemas.microsoft.com/office/drawing/2014/main" id="{B3A57FD3-C3FB-45E6-9E0A-B56A77E9E0DB}"/>
                  </a:ext>
                </a:extLst>
              </p:cNvPr>
              <p:cNvSpPr>
                <a:spLocks/>
              </p:cNvSpPr>
              <p:nvPr/>
            </p:nvSpPr>
            <p:spPr bwMode="auto">
              <a:xfrm>
                <a:off x="5781792" y="2150339"/>
                <a:ext cx="67343" cy="105202"/>
              </a:xfrm>
              <a:custGeom>
                <a:avLst/>
                <a:gdLst>
                  <a:gd name="T0" fmla="*/ 2019 w 4037"/>
                  <a:gd name="T1" fmla="*/ 6302 h 6302"/>
                  <a:gd name="T2" fmla="*/ 4037 w 4037"/>
                  <a:gd name="T3" fmla="*/ 4227 h 6302"/>
                  <a:gd name="T4" fmla="*/ 2019 w 4037"/>
                  <a:gd name="T5" fmla="*/ 0 h 6302"/>
                  <a:gd name="T6" fmla="*/ 0 w 4037"/>
                  <a:gd name="T7" fmla="*/ 4227 h 6302"/>
                  <a:gd name="T8" fmla="*/ 2019 w 4037"/>
                  <a:gd name="T9" fmla="*/ 6302 h 6302"/>
                </a:gdLst>
                <a:ahLst/>
                <a:cxnLst>
                  <a:cxn ang="0">
                    <a:pos x="T0" y="T1"/>
                  </a:cxn>
                  <a:cxn ang="0">
                    <a:pos x="T2" y="T3"/>
                  </a:cxn>
                  <a:cxn ang="0">
                    <a:pos x="T4" y="T5"/>
                  </a:cxn>
                  <a:cxn ang="0">
                    <a:pos x="T6" y="T7"/>
                  </a:cxn>
                  <a:cxn ang="0">
                    <a:pos x="T8" y="T9"/>
                  </a:cxn>
                </a:cxnLst>
                <a:rect l="0" t="0" r="r" b="b"/>
                <a:pathLst>
                  <a:path w="4037" h="6302">
                    <a:moveTo>
                      <a:pt x="2019" y="6302"/>
                    </a:moveTo>
                    <a:cubicBezTo>
                      <a:pt x="3134" y="6302"/>
                      <a:pt x="4037" y="5373"/>
                      <a:pt x="4037" y="4227"/>
                    </a:cubicBezTo>
                    <a:cubicBezTo>
                      <a:pt x="4037" y="2679"/>
                      <a:pt x="2423" y="1068"/>
                      <a:pt x="2019" y="0"/>
                    </a:cubicBezTo>
                    <a:cubicBezTo>
                      <a:pt x="1597" y="1088"/>
                      <a:pt x="0" y="2679"/>
                      <a:pt x="0" y="4227"/>
                    </a:cubicBezTo>
                    <a:cubicBezTo>
                      <a:pt x="0" y="5373"/>
                      <a:pt x="903" y="6302"/>
                      <a:pt x="2019" y="6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7" name="Group 276">
              <a:extLst>
                <a:ext uri="{FF2B5EF4-FFF2-40B4-BE49-F238E27FC236}">
                  <a16:creationId xmlns:a16="http://schemas.microsoft.com/office/drawing/2014/main" id="{1A5A7683-C615-4474-AD4B-88628703A2C3}"/>
                </a:ext>
              </a:extLst>
            </p:cNvPr>
            <p:cNvGrpSpPr/>
            <p:nvPr/>
          </p:nvGrpSpPr>
          <p:grpSpPr>
            <a:xfrm>
              <a:off x="4834973" y="1833626"/>
              <a:ext cx="2097625" cy="2097625"/>
              <a:chOff x="4834973" y="980074"/>
              <a:chExt cx="2097625" cy="2097625"/>
            </a:xfrm>
          </p:grpSpPr>
          <p:grpSp>
            <p:nvGrpSpPr>
              <p:cNvPr id="320" name="Group 319">
                <a:extLst>
                  <a:ext uri="{FF2B5EF4-FFF2-40B4-BE49-F238E27FC236}">
                    <a16:creationId xmlns:a16="http://schemas.microsoft.com/office/drawing/2014/main" id="{35903789-FD9F-4042-A5E8-CDD3FEDC37A2}"/>
                  </a:ext>
                </a:extLst>
              </p:cNvPr>
              <p:cNvGrpSpPr/>
              <p:nvPr/>
            </p:nvGrpSpPr>
            <p:grpSpPr>
              <a:xfrm rot="16200000">
                <a:off x="4834973" y="980074"/>
                <a:ext cx="2097625" cy="2097625"/>
                <a:chOff x="2490032" y="1016000"/>
                <a:chExt cx="744449" cy="744449"/>
              </a:xfrm>
            </p:grpSpPr>
            <p:sp>
              <p:nvSpPr>
                <p:cNvPr id="325" name="Oval 324">
                  <a:extLst>
                    <a:ext uri="{FF2B5EF4-FFF2-40B4-BE49-F238E27FC236}">
                      <a16:creationId xmlns:a16="http://schemas.microsoft.com/office/drawing/2014/main" id="{E98E4EEE-5E7F-47E2-8371-7EB7F3CA6764}"/>
                    </a:ext>
                  </a:extLst>
                </p:cNvPr>
                <p:cNvSpPr/>
                <p:nvPr/>
              </p:nvSpPr>
              <p:spPr>
                <a:xfrm>
                  <a:off x="2490032" y="1016000"/>
                  <a:ext cx="744449" cy="744449"/>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326" name="Oval 325">
                  <a:extLst>
                    <a:ext uri="{FF2B5EF4-FFF2-40B4-BE49-F238E27FC236}">
                      <a16:creationId xmlns:a16="http://schemas.microsoft.com/office/drawing/2014/main" id="{25E2C544-404C-404D-89F1-CF81EC1F64F4}"/>
                    </a:ext>
                  </a:extLst>
                </p:cNvPr>
                <p:cNvSpPr/>
                <p:nvPr/>
              </p:nvSpPr>
              <p:spPr>
                <a:xfrm>
                  <a:off x="2522159" y="1047282"/>
                  <a:ext cx="676810" cy="67681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grpSp>
            <p:nvGrpSpPr>
              <p:cNvPr id="321" name="Group 320">
                <a:extLst>
                  <a:ext uri="{FF2B5EF4-FFF2-40B4-BE49-F238E27FC236}">
                    <a16:creationId xmlns:a16="http://schemas.microsoft.com/office/drawing/2014/main" id="{8BF9A67C-A2F6-42B2-8E23-F6F4D9D0B8A8}"/>
                  </a:ext>
                </a:extLst>
              </p:cNvPr>
              <p:cNvGrpSpPr/>
              <p:nvPr/>
            </p:nvGrpSpPr>
            <p:grpSpPr>
              <a:xfrm>
                <a:off x="5639329" y="1289390"/>
                <a:ext cx="462737" cy="903788"/>
                <a:chOff x="1129660" y="1298387"/>
                <a:chExt cx="2363706" cy="4616634"/>
              </a:xfrm>
            </p:grpSpPr>
            <p:sp>
              <p:nvSpPr>
                <p:cNvPr id="323" name="Parallelogram 322">
                  <a:extLst>
                    <a:ext uri="{FF2B5EF4-FFF2-40B4-BE49-F238E27FC236}">
                      <a16:creationId xmlns:a16="http://schemas.microsoft.com/office/drawing/2014/main" id="{801D591F-8BD4-4C39-A449-9E6520644F1E}"/>
                    </a:ext>
                  </a:extLst>
                </p:cNvPr>
                <p:cNvSpPr/>
                <p:nvPr/>
              </p:nvSpPr>
              <p:spPr>
                <a:xfrm flipH="1">
                  <a:off x="1129660" y="1395978"/>
                  <a:ext cx="2363706" cy="750149"/>
                </a:xfrm>
                <a:prstGeom prst="parallelogram">
                  <a:avLst/>
                </a:prstGeom>
                <a:gradFill flip="none" rotWithShape="1">
                  <a:gsLst>
                    <a:gs pos="12000">
                      <a:srgbClr val="00205C"/>
                    </a:gs>
                    <a:gs pos="100000">
                      <a:srgbClr val="EF414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dirty="0">
                    <a:latin typeface="Atkinson Hyperlegible" pitchFamily="2" charset="0"/>
                  </a:endParaRPr>
                </a:p>
              </p:txBody>
            </p:sp>
            <p:sp>
              <p:nvSpPr>
                <p:cNvPr id="324" name="Parallelogram 323">
                  <a:extLst>
                    <a:ext uri="{FF2B5EF4-FFF2-40B4-BE49-F238E27FC236}">
                      <a16:creationId xmlns:a16="http://schemas.microsoft.com/office/drawing/2014/main" id="{B34CE50E-0F76-4D09-8463-C9C484D7C765}"/>
                    </a:ext>
                  </a:extLst>
                </p:cNvPr>
                <p:cNvSpPr/>
                <p:nvPr/>
              </p:nvSpPr>
              <p:spPr>
                <a:xfrm rot="17881239">
                  <a:off x="241839" y="3231629"/>
                  <a:ext cx="4616634" cy="750149"/>
                </a:xfrm>
                <a:prstGeom prst="parallelogram">
                  <a:avLst>
                    <a:gd name="adj" fmla="val 57391"/>
                  </a:avLst>
                </a:prstGeom>
                <a:gradFill flip="none" rotWithShape="1">
                  <a:gsLst>
                    <a:gs pos="31000">
                      <a:srgbClr val="00205C"/>
                    </a:gs>
                    <a:gs pos="100000">
                      <a:srgbClr val="EF414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dirty="0">
                    <a:latin typeface="Atkinson Hyperlegible" pitchFamily="2" charset="0"/>
                  </a:endParaRPr>
                </a:p>
              </p:txBody>
            </p:sp>
          </p:grpSp>
          <p:sp>
            <p:nvSpPr>
              <p:cNvPr id="322" name="Content Placeholder 11">
                <a:extLst>
                  <a:ext uri="{FF2B5EF4-FFF2-40B4-BE49-F238E27FC236}">
                    <a16:creationId xmlns:a16="http://schemas.microsoft.com/office/drawing/2014/main" id="{E0FD84A6-5D82-4A4A-A192-82E20A1E9CE6}"/>
                  </a:ext>
                </a:extLst>
              </p:cNvPr>
              <p:cNvSpPr txBox="1">
                <a:spLocks/>
              </p:cNvSpPr>
              <p:nvPr/>
            </p:nvSpPr>
            <p:spPr>
              <a:xfrm flipH="1">
                <a:off x="5111004" y="2217035"/>
                <a:ext cx="1519386" cy="646331"/>
              </a:xfrm>
              <a:prstGeom prst="rect">
                <a:avLst/>
              </a:prstGeom>
            </p:spPr>
            <p:txBody>
              <a:bodyPr wrap="square" anchor="ctr">
                <a:spAutoFit/>
              </a:bodyPr>
              <a:lstStyle>
                <a:lvl1pPr marL="182880" marR="0" indent="-182880" algn="l" defTabSz="309563" rtl="0" latinLnBrk="0">
                  <a:lnSpc>
                    <a:spcPct val="100000"/>
                  </a:lnSpc>
                  <a:spcBef>
                    <a:spcPts val="600"/>
                  </a:spcBef>
                  <a:spcAft>
                    <a:spcPts val="0"/>
                  </a:spcAft>
                  <a:buClr>
                    <a:schemeClr val="accent1"/>
                  </a:buClr>
                  <a:buSzPct val="100000"/>
                  <a:buFont typeface="Wingdings" panose="05000000000000000000" pitchFamily="2" charset="2"/>
                  <a:buChar char="§"/>
                  <a:tabLst/>
                  <a:defRPr sz="1800" b="0" i="0" u="none" strike="noStrike" cap="none" spc="0" baseline="0">
                    <a:ln>
                      <a:noFill/>
                    </a:ln>
                    <a:solidFill>
                      <a:schemeClr val="tx2"/>
                    </a:solidFill>
                    <a:uFillTx/>
                    <a:latin typeface="+mn-lt"/>
                    <a:ea typeface="+mn-ea"/>
                    <a:cs typeface="Open Sans" panose="020B0604020202020204" charset="0"/>
                    <a:sym typeface="Open Sans"/>
                  </a:defRPr>
                </a:lvl1pPr>
                <a:lvl2pPr marL="365760" marR="0" indent="-182880" algn="l" defTabSz="309563" rtl="0" latinLnBrk="0">
                  <a:lnSpc>
                    <a:spcPct val="100000"/>
                  </a:lnSpc>
                  <a:spcBef>
                    <a:spcPts val="600"/>
                  </a:spcBef>
                  <a:spcAft>
                    <a:spcPts val="0"/>
                  </a:spcAft>
                  <a:buClrTx/>
                  <a:buSzPct val="75000"/>
                  <a:buFont typeface="Arial" panose="020B0604020202020204" pitchFamily="34" charset="0"/>
                  <a:buChar char="‾"/>
                  <a:tabLst/>
                  <a:defRPr sz="1600" b="0" i="0" u="none" strike="noStrike" cap="none" spc="0" baseline="0">
                    <a:ln>
                      <a:noFill/>
                    </a:ln>
                    <a:solidFill>
                      <a:schemeClr val="tx2"/>
                    </a:solidFill>
                    <a:uFillTx/>
                    <a:latin typeface="+mn-lt"/>
                    <a:ea typeface="+mn-ea"/>
                    <a:cs typeface="Open Sans" panose="020B0604020202020204" charset="0"/>
                    <a:sym typeface="Open Sans"/>
                  </a:defRPr>
                </a:lvl2pPr>
                <a:lvl3pPr marL="548640" marR="0" indent="-182880" algn="l" defTabSz="309563" rtl="0" latinLnBrk="0">
                  <a:lnSpc>
                    <a:spcPct val="100000"/>
                  </a:lnSpc>
                  <a:spcBef>
                    <a:spcPts val="600"/>
                  </a:spcBef>
                  <a:spcAft>
                    <a:spcPts val="0"/>
                  </a:spcAft>
                  <a:buClrTx/>
                  <a:buSzPct val="75000"/>
                  <a:buFont typeface="Arial" panose="020B0604020202020204" pitchFamily="34" charset="0"/>
                  <a:buChar char="•"/>
                  <a:tabLst/>
                  <a:defRPr sz="1400" b="0" i="0" u="none" strike="noStrike" cap="none" spc="0" baseline="0">
                    <a:ln>
                      <a:noFill/>
                    </a:ln>
                    <a:solidFill>
                      <a:schemeClr val="tx2"/>
                    </a:solidFill>
                    <a:uFillTx/>
                    <a:latin typeface="+mn-lt"/>
                    <a:ea typeface="+mn-ea"/>
                    <a:cs typeface="Open Sans" panose="020B0604020202020204" charset="0"/>
                    <a:sym typeface="Open Sans"/>
                  </a:defRPr>
                </a:lvl3pPr>
                <a:lvl4pPr marL="822960" marR="0" indent="-238125" algn="l" defTabSz="309563" rtl="0" latinLnBrk="0">
                  <a:lnSpc>
                    <a:spcPct val="100000"/>
                  </a:lnSpc>
                  <a:spcBef>
                    <a:spcPts val="600"/>
                  </a:spcBef>
                  <a:spcAft>
                    <a:spcPts val="0"/>
                  </a:spcAft>
                  <a:buClrTx/>
                  <a:buSzPct val="75000"/>
                  <a:buFont typeface="Wingdings" panose="05000000000000000000" pitchFamily="2" charset="2"/>
                  <a:buChar char="§"/>
                  <a:tabLst/>
                  <a:defRPr sz="1400" b="0" i="0" u="none" strike="noStrike" cap="none" spc="0" baseline="0">
                    <a:ln>
                      <a:noFill/>
                    </a:ln>
                    <a:solidFill>
                      <a:schemeClr val="tx2"/>
                    </a:solidFill>
                    <a:uFillTx/>
                    <a:latin typeface="+mn-lt"/>
                    <a:ea typeface="+mn-ea"/>
                    <a:cs typeface="Open Sans" panose="020B0604020202020204" charset="0"/>
                    <a:sym typeface="Open Sans"/>
                  </a:defRPr>
                </a:lvl4pPr>
                <a:lvl5pPr marL="1097280" marR="0" indent="-238125" algn="l" defTabSz="309563" rtl="0" latinLnBrk="0">
                  <a:lnSpc>
                    <a:spcPct val="100000"/>
                  </a:lnSpc>
                  <a:spcBef>
                    <a:spcPts val="600"/>
                  </a:spcBef>
                  <a:spcAft>
                    <a:spcPts val="0"/>
                  </a:spcAft>
                  <a:buClrTx/>
                  <a:buSzPct val="75000"/>
                  <a:buFont typeface="Arial" panose="020B0604020202020204" pitchFamily="34" charset="0"/>
                  <a:buChar char="‾"/>
                  <a:tabLst/>
                  <a:defRPr sz="1400" b="0" i="0" u="none" strike="noStrike" cap="none" spc="0" baseline="0">
                    <a:ln>
                      <a:noFill/>
                    </a:ln>
                    <a:solidFill>
                      <a:schemeClr val="tx2"/>
                    </a:solidFill>
                    <a:uFillTx/>
                    <a:latin typeface="+mn-lt"/>
                    <a:ea typeface="+mn-ea"/>
                    <a:cs typeface="Open Sans" panose="020B0604020202020204" charset="0"/>
                    <a:sym typeface="Open Sans"/>
                  </a:defRPr>
                </a:lvl5pPr>
                <a:lvl6pPr marL="142875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6pPr>
                <a:lvl7pPr marL="166687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7pPr>
                <a:lvl8pPr marL="190500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8pPr>
                <a:lvl9pPr marL="214312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Open Sans"/>
                  </a:defRPr>
                </a:lvl9pPr>
              </a:lstStyle>
              <a:p>
                <a:pPr marL="0" indent="0" algn="ctr">
                  <a:buNone/>
                </a:pPr>
                <a:r>
                  <a:rPr lang="en-US" b="1" dirty="0">
                    <a:solidFill>
                      <a:srgbClr val="00205C"/>
                    </a:solidFill>
                    <a:latin typeface="Atkinson Hyperlegible" pitchFamily="2" charset="0"/>
                    <a:cs typeface="Arial"/>
                  </a:rPr>
                  <a:t>WASH FIT “domains”</a:t>
                </a:r>
              </a:p>
            </p:txBody>
          </p:sp>
        </p:grpSp>
        <p:sp>
          <p:nvSpPr>
            <p:cNvPr id="278" name="Oval 277">
              <a:extLst>
                <a:ext uri="{FF2B5EF4-FFF2-40B4-BE49-F238E27FC236}">
                  <a16:creationId xmlns:a16="http://schemas.microsoft.com/office/drawing/2014/main" id="{B9955E62-EDC1-43C0-9213-7F36AE03DAE1}"/>
                </a:ext>
              </a:extLst>
            </p:cNvPr>
            <p:cNvSpPr/>
            <p:nvPr/>
          </p:nvSpPr>
          <p:spPr>
            <a:xfrm rot="6453043" flipH="1">
              <a:off x="7066034" y="2796125"/>
              <a:ext cx="1033859" cy="103385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79" name="Oval 278">
              <a:extLst>
                <a:ext uri="{FF2B5EF4-FFF2-40B4-BE49-F238E27FC236}">
                  <a16:creationId xmlns:a16="http://schemas.microsoft.com/office/drawing/2014/main" id="{02D15ADC-C7B7-4511-87E9-A7901334B3E0}"/>
                </a:ext>
              </a:extLst>
            </p:cNvPr>
            <p:cNvSpPr/>
            <p:nvPr/>
          </p:nvSpPr>
          <p:spPr>
            <a:xfrm rot="6453043" flipH="1">
              <a:off x="7135616" y="2868142"/>
              <a:ext cx="887003" cy="887003"/>
            </a:xfrm>
            <a:prstGeom prst="ellipse">
              <a:avLst/>
            </a:prstGeom>
            <a:solidFill>
              <a:srgbClr val="FFC000">
                <a:alpha val="1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nvGrpSpPr>
            <p:cNvPr id="280" name="Group 279">
              <a:extLst>
                <a:ext uri="{FF2B5EF4-FFF2-40B4-BE49-F238E27FC236}">
                  <a16:creationId xmlns:a16="http://schemas.microsoft.com/office/drawing/2014/main" id="{31D758F6-C7ED-4B48-A98E-2A4FE6552DA7}"/>
                </a:ext>
              </a:extLst>
            </p:cNvPr>
            <p:cNvGrpSpPr>
              <a:grpSpLocks noChangeAspect="1"/>
            </p:cNvGrpSpPr>
            <p:nvPr/>
          </p:nvGrpSpPr>
          <p:grpSpPr bwMode="auto">
            <a:xfrm>
              <a:off x="7320444" y="3024840"/>
              <a:ext cx="517346" cy="573606"/>
              <a:chOff x="2428" y="595"/>
              <a:chExt cx="2823" cy="3130"/>
            </a:xfrm>
            <a:solidFill>
              <a:srgbClr val="FFC000"/>
            </a:solidFill>
          </p:grpSpPr>
          <p:sp>
            <p:nvSpPr>
              <p:cNvPr id="309" name="Freeform 6">
                <a:extLst>
                  <a:ext uri="{FF2B5EF4-FFF2-40B4-BE49-F238E27FC236}">
                    <a16:creationId xmlns:a16="http://schemas.microsoft.com/office/drawing/2014/main" id="{2DF8AB42-17FE-4889-B231-9E5961DC89FC}"/>
                  </a:ext>
                </a:extLst>
              </p:cNvPr>
              <p:cNvSpPr>
                <a:spLocks/>
              </p:cNvSpPr>
              <p:nvPr/>
            </p:nvSpPr>
            <p:spPr bwMode="auto">
              <a:xfrm>
                <a:off x="3473" y="3288"/>
                <a:ext cx="733" cy="120"/>
              </a:xfrm>
              <a:custGeom>
                <a:avLst/>
                <a:gdLst>
                  <a:gd name="T0" fmla="*/ 417 w 5094"/>
                  <a:gd name="T1" fmla="*/ 833 h 833"/>
                  <a:gd name="T2" fmla="*/ 4678 w 5094"/>
                  <a:gd name="T3" fmla="*/ 833 h 833"/>
                  <a:gd name="T4" fmla="*/ 5094 w 5094"/>
                  <a:gd name="T5" fmla="*/ 417 h 833"/>
                  <a:gd name="T6" fmla="*/ 5094 w 5094"/>
                  <a:gd name="T7" fmla="*/ 417 h 833"/>
                  <a:gd name="T8" fmla="*/ 4678 w 5094"/>
                  <a:gd name="T9" fmla="*/ 0 h 833"/>
                  <a:gd name="T10" fmla="*/ 417 w 5094"/>
                  <a:gd name="T11" fmla="*/ 0 h 833"/>
                  <a:gd name="T12" fmla="*/ 0 w 5094"/>
                  <a:gd name="T13" fmla="*/ 417 h 833"/>
                  <a:gd name="T14" fmla="*/ 0 w 5094"/>
                  <a:gd name="T15" fmla="*/ 417 h 833"/>
                  <a:gd name="T16" fmla="*/ 417 w 5094"/>
                  <a:gd name="T17" fmla="*/ 833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94" h="833">
                    <a:moveTo>
                      <a:pt x="417" y="833"/>
                    </a:moveTo>
                    <a:lnTo>
                      <a:pt x="4678" y="833"/>
                    </a:lnTo>
                    <a:cubicBezTo>
                      <a:pt x="4908" y="833"/>
                      <a:pt x="5094" y="647"/>
                      <a:pt x="5094" y="417"/>
                    </a:cubicBezTo>
                    <a:lnTo>
                      <a:pt x="5094" y="417"/>
                    </a:lnTo>
                    <a:cubicBezTo>
                      <a:pt x="5094" y="187"/>
                      <a:pt x="4908" y="0"/>
                      <a:pt x="4678" y="0"/>
                    </a:cubicBezTo>
                    <a:lnTo>
                      <a:pt x="417" y="0"/>
                    </a:lnTo>
                    <a:cubicBezTo>
                      <a:pt x="187" y="0"/>
                      <a:pt x="0" y="187"/>
                      <a:pt x="0" y="417"/>
                    </a:cubicBezTo>
                    <a:lnTo>
                      <a:pt x="0" y="417"/>
                    </a:lnTo>
                    <a:cubicBezTo>
                      <a:pt x="0" y="647"/>
                      <a:pt x="187" y="833"/>
                      <a:pt x="417" y="8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Freeform 7">
                <a:extLst>
                  <a:ext uri="{FF2B5EF4-FFF2-40B4-BE49-F238E27FC236}">
                    <a16:creationId xmlns:a16="http://schemas.microsoft.com/office/drawing/2014/main" id="{4A72BFE8-9D1F-4844-8FDC-4C9DB328B031}"/>
                  </a:ext>
                </a:extLst>
              </p:cNvPr>
              <p:cNvSpPr>
                <a:spLocks/>
              </p:cNvSpPr>
              <p:nvPr/>
            </p:nvSpPr>
            <p:spPr bwMode="auto">
              <a:xfrm>
                <a:off x="3473" y="3447"/>
                <a:ext cx="733" cy="120"/>
              </a:xfrm>
              <a:custGeom>
                <a:avLst/>
                <a:gdLst>
                  <a:gd name="T0" fmla="*/ 417 w 5094"/>
                  <a:gd name="T1" fmla="*/ 833 h 833"/>
                  <a:gd name="T2" fmla="*/ 4678 w 5094"/>
                  <a:gd name="T3" fmla="*/ 833 h 833"/>
                  <a:gd name="T4" fmla="*/ 5094 w 5094"/>
                  <a:gd name="T5" fmla="*/ 416 h 833"/>
                  <a:gd name="T6" fmla="*/ 5094 w 5094"/>
                  <a:gd name="T7" fmla="*/ 416 h 833"/>
                  <a:gd name="T8" fmla="*/ 4678 w 5094"/>
                  <a:gd name="T9" fmla="*/ 0 h 833"/>
                  <a:gd name="T10" fmla="*/ 417 w 5094"/>
                  <a:gd name="T11" fmla="*/ 0 h 833"/>
                  <a:gd name="T12" fmla="*/ 0 w 5094"/>
                  <a:gd name="T13" fmla="*/ 416 h 833"/>
                  <a:gd name="T14" fmla="*/ 0 w 5094"/>
                  <a:gd name="T15" fmla="*/ 416 h 833"/>
                  <a:gd name="T16" fmla="*/ 417 w 5094"/>
                  <a:gd name="T17" fmla="*/ 833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94" h="833">
                    <a:moveTo>
                      <a:pt x="417" y="833"/>
                    </a:moveTo>
                    <a:lnTo>
                      <a:pt x="4678" y="833"/>
                    </a:lnTo>
                    <a:cubicBezTo>
                      <a:pt x="4908" y="833"/>
                      <a:pt x="5094" y="646"/>
                      <a:pt x="5094" y="416"/>
                    </a:cubicBezTo>
                    <a:lnTo>
                      <a:pt x="5094" y="416"/>
                    </a:lnTo>
                    <a:cubicBezTo>
                      <a:pt x="5094" y="186"/>
                      <a:pt x="4908" y="0"/>
                      <a:pt x="4678" y="0"/>
                    </a:cubicBezTo>
                    <a:lnTo>
                      <a:pt x="417" y="0"/>
                    </a:lnTo>
                    <a:cubicBezTo>
                      <a:pt x="187" y="0"/>
                      <a:pt x="0" y="186"/>
                      <a:pt x="0" y="416"/>
                    </a:cubicBezTo>
                    <a:lnTo>
                      <a:pt x="0" y="416"/>
                    </a:lnTo>
                    <a:cubicBezTo>
                      <a:pt x="0" y="646"/>
                      <a:pt x="187" y="833"/>
                      <a:pt x="417" y="8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Freeform 8">
                <a:extLst>
                  <a:ext uri="{FF2B5EF4-FFF2-40B4-BE49-F238E27FC236}">
                    <a16:creationId xmlns:a16="http://schemas.microsoft.com/office/drawing/2014/main" id="{A8A0BC97-56BB-437F-AC51-87424618DF19}"/>
                  </a:ext>
                </a:extLst>
              </p:cNvPr>
              <p:cNvSpPr>
                <a:spLocks/>
              </p:cNvSpPr>
              <p:nvPr/>
            </p:nvSpPr>
            <p:spPr bwMode="auto">
              <a:xfrm>
                <a:off x="3600" y="3605"/>
                <a:ext cx="480" cy="120"/>
              </a:xfrm>
              <a:custGeom>
                <a:avLst/>
                <a:gdLst>
                  <a:gd name="T0" fmla="*/ 714 w 3333"/>
                  <a:gd name="T1" fmla="*/ 834 h 834"/>
                  <a:gd name="T2" fmla="*/ 2619 w 3333"/>
                  <a:gd name="T3" fmla="*/ 834 h 834"/>
                  <a:gd name="T4" fmla="*/ 3333 w 3333"/>
                  <a:gd name="T5" fmla="*/ 0 h 834"/>
                  <a:gd name="T6" fmla="*/ 3333 w 3333"/>
                  <a:gd name="T7" fmla="*/ 0 h 834"/>
                  <a:gd name="T8" fmla="*/ 0 w 3333"/>
                  <a:gd name="T9" fmla="*/ 0 h 834"/>
                  <a:gd name="T10" fmla="*/ 0 w 3333"/>
                  <a:gd name="T11" fmla="*/ 0 h 834"/>
                  <a:gd name="T12" fmla="*/ 0 w 3333"/>
                  <a:gd name="T13" fmla="*/ 0 h 834"/>
                  <a:gd name="T14" fmla="*/ 714 w 3333"/>
                  <a:gd name="T15" fmla="*/ 834 h 8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3" h="834">
                    <a:moveTo>
                      <a:pt x="714" y="834"/>
                    </a:moveTo>
                    <a:lnTo>
                      <a:pt x="2619" y="834"/>
                    </a:lnTo>
                    <a:cubicBezTo>
                      <a:pt x="3013" y="834"/>
                      <a:pt x="3333" y="461"/>
                      <a:pt x="3333" y="0"/>
                    </a:cubicBezTo>
                    <a:lnTo>
                      <a:pt x="3333" y="0"/>
                    </a:lnTo>
                    <a:lnTo>
                      <a:pt x="0" y="0"/>
                    </a:lnTo>
                    <a:lnTo>
                      <a:pt x="0" y="0"/>
                    </a:lnTo>
                    <a:lnTo>
                      <a:pt x="0" y="0"/>
                    </a:lnTo>
                    <a:cubicBezTo>
                      <a:pt x="0" y="461"/>
                      <a:pt x="319" y="834"/>
                      <a:pt x="714" y="8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9">
                <a:extLst>
                  <a:ext uri="{FF2B5EF4-FFF2-40B4-BE49-F238E27FC236}">
                    <a16:creationId xmlns:a16="http://schemas.microsoft.com/office/drawing/2014/main" id="{A0F22CFF-AB4C-492B-9CD0-AF55144E9CD3}"/>
                  </a:ext>
                </a:extLst>
              </p:cNvPr>
              <p:cNvSpPr>
                <a:spLocks/>
              </p:cNvSpPr>
              <p:nvPr/>
            </p:nvSpPr>
            <p:spPr bwMode="auto">
              <a:xfrm>
                <a:off x="3000" y="1179"/>
                <a:ext cx="1678" cy="2045"/>
              </a:xfrm>
              <a:custGeom>
                <a:avLst/>
                <a:gdLst>
                  <a:gd name="T0" fmla="*/ 5827 w 11653"/>
                  <a:gd name="T1" fmla="*/ 3 h 14205"/>
                  <a:gd name="T2" fmla="*/ 14 w 11653"/>
                  <a:gd name="T3" fmla="*/ 5848 h 14205"/>
                  <a:gd name="T4" fmla="*/ 1544 w 11653"/>
                  <a:gd name="T5" fmla="*/ 9754 h 14205"/>
                  <a:gd name="T6" fmla="*/ 3267 w 11653"/>
                  <a:gd name="T7" fmla="*/ 14193 h 14205"/>
                  <a:gd name="T8" fmla="*/ 3267 w 11653"/>
                  <a:gd name="T9" fmla="*/ 14205 h 14205"/>
                  <a:gd name="T10" fmla="*/ 5171 w 11653"/>
                  <a:gd name="T11" fmla="*/ 14205 h 14205"/>
                  <a:gd name="T12" fmla="*/ 6413 w 11653"/>
                  <a:gd name="T13" fmla="*/ 12774 h 14205"/>
                  <a:gd name="T14" fmla="*/ 6567 w 11653"/>
                  <a:gd name="T15" fmla="*/ 9919 h 14205"/>
                  <a:gd name="T16" fmla="*/ 4568 w 11653"/>
                  <a:gd name="T17" fmla="*/ 9435 h 14205"/>
                  <a:gd name="T18" fmla="*/ 3473 w 11653"/>
                  <a:gd name="T19" fmla="*/ 7753 h 14205"/>
                  <a:gd name="T20" fmla="*/ 3457 w 11653"/>
                  <a:gd name="T21" fmla="*/ 5195 h 14205"/>
                  <a:gd name="T22" fmla="*/ 4948 w 11653"/>
                  <a:gd name="T23" fmla="*/ 2835 h 14205"/>
                  <a:gd name="T24" fmla="*/ 4989 w 11653"/>
                  <a:gd name="T25" fmla="*/ 3227 h 14205"/>
                  <a:gd name="T26" fmla="*/ 5132 w 11653"/>
                  <a:gd name="T27" fmla="*/ 3892 h 14205"/>
                  <a:gd name="T28" fmla="*/ 6593 w 11653"/>
                  <a:gd name="T29" fmla="*/ 5647 h 14205"/>
                  <a:gd name="T30" fmla="*/ 7411 w 11653"/>
                  <a:gd name="T31" fmla="*/ 6348 h 14205"/>
                  <a:gd name="T32" fmla="*/ 7963 w 11653"/>
                  <a:gd name="T33" fmla="*/ 7176 h 14205"/>
                  <a:gd name="T34" fmla="*/ 7875 w 11653"/>
                  <a:gd name="T35" fmla="*/ 8673 h 14205"/>
                  <a:gd name="T36" fmla="*/ 7288 w 11653"/>
                  <a:gd name="T37" fmla="*/ 9430 h 14205"/>
                  <a:gd name="T38" fmla="*/ 6242 w 11653"/>
                  <a:gd name="T39" fmla="*/ 7839 h 14205"/>
                  <a:gd name="T40" fmla="*/ 7022 w 11653"/>
                  <a:gd name="T41" fmla="*/ 9517 h 14205"/>
                  <a:gd name="T42" fmla="*/ 7051 w 11653"/>
                  <a:gd name="T43" fmla="*/ 9596 h 14205"/>
                  <a:gd name="T44" fmla="*/ 7080 w 11653"/>
                  <a:gd name="T45" fmla="*/ 9748 h 14205"/>
                  <a:gd name="T46" fmla="*/ 7105 w 11653"/>
                  <a:gd name="T47" fmla="*/ 9870 h 14205"/>
                  <a:gd name="T48" fmla="*/ 7112 w 11653"/>
                  <a:gd name="T49" fmla="*/ 9896 h 14205"/>
                  <a:gd name="T50" fmla="*/ 7198 w 11653"/>
                  <a:gd name="T51" fmla="*/ 10787 h 14205"/>
                  <a:gd name="T52" fmla="*/ 6919 w 11653"/>
                  <a:gd name="T53" fmla="*/ 12956 h 14205"/>
                  <a:gd name="T54" fmla="*/ 6187 w 11653"/>
                  <a:gd name="T55" fmla="*/ 14205 h 14205"/>
                  <a:gd name="T56" fmla="*/ 8399 w 11653"/>
                  <a:gd name="T57" fmla="*/ 14205 h 14205"/>
                  <a:gd name="T58" fmla="*/ 8399 w 11653"/>
                  <a:gd name="T59" fmla="*/ 14194 h 14205"/>
                  <a:gd name="T60" fmla="*/ 10144 w 11653"/>
                  <a:gd name="T61" fmla="*/ 9731 h 14205"/>
                  <a:gd name="T62" fmla="*/ 11653 w 11653"/>
                  <a:gd name="T63" fmla="*/ 5822 h 14205"/>
                  <a:gd name="T64" fmla="*/ 5827 w 11653"/>
                  <a:gd name="T65" fmla="*/ 3 h 14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53" h="14205">
                    <a:moveTo>
                      <a:pt x="5827" y="3"/>
                    </a:moveTo>
                    <a:cubicBezTo>
                      <a:pt x="2595" y="6"/>
                      <a:pt x="0" y="2615"/>
                      <a:pt x="14" y="5848"/>
                    </a:cubicBezTo>
                    <a:cubicBezTo>
                      <a:pt x="20" y="7354"/>
                      <a:pt x="599" y="8725"/>
                      <a:pt x="1544" y="9754"/>
                    </a:cubicBezTo>
                    <a:cubicBezTo>
                      <a:pt x="2654" y="10965"/>
                      <a:pt x="3267" y="12550"/>
                      <a:pt x="3267" y="14193"/>
                    </a:cubicBezTo>
                    <a:lnTo>
                      <a:pt x="3267" y="14205"/>
                    </a:lnTo>
                    <a:lnTo>
                      <a:pt x="5171" y="14205"/>
                    </a:lnTo>
                    <a:cubicBezTo>
                      <a:pt x="5709" y="14052"/>
                      <a:pt x="6148" y="13549"/>
                      <a:pt x="6413" y="12774"/>
                    </a:cubicBezTo>
                    <a:cubicBezTo>
                      <a:pt x="6691" y="11961"/>
                      <a:pt x="6744" y="10955"/>
                      <a:pt x="6567" y="9919"/>
                    </a:cubicBezTo>
                    <a:cubicBezTo>
                      <a:pt x="5514" y="9839"/>
                      <a:pt x="4848" y="9678"/>
                      <a:pt x="4568" y="9435"/>
                    </a:cubicBezTo>
                    <a:cubicBezTo>
                      <a:pt x="4079" y="9026"/>
                      <a:pt x="3714" y="8466"/>
                      <a:pt x="3473" y="7753"/>
                    </a:cubicBezTo>
                    <a:cubicBezTo>
                      <a:pt x="3199" y="6933"/>
                      <a:pt x="3193" y="6080"/>
                      <a:pt x="3457" y="5195"/>
                    </a:cubicBezTo>
                    <a:cubicBezTo>
                      <a:pt x="3725" y="4288"/>
                      <a:pt x="4222" y="3501"/>
                      <a:pt x="4948" y="2835"/>
                    </a:cubicBezTo>
                    <a:cubicBezTo>
                      <a:pt x="4948" y="2931"/>
                      <a:pt x="4961" y="3061"/>
                      <a:pt x="4989" y="3227"/>
                    </a:cubicBezTo>
                    <a:cubicBezTo>
                      <a:pt x="5031" y="3530"/>
                      <a:pt x="5079" y="3752"/>
                      <a:pt x="5132" y="3892"/>
                    </a:cubicBezTo>
                    <a:cubicBezTo>
                      <a:pt x="5318" y="4459"/>
                      <a:pt x="5805" y="5044"/>
                      <a:pt x="6593" y="5647"/>
                    </a:cubicBezTo>
                    <a:cubicBezTo>
                      <a:pt x="7005" y="5970"/>
                      <a:pt x="7277" y="6203"/>
                      <a:pt x="7411" y="6348"/>
                    </a:cubicBezTo>
                    <a:cubicBezTo>
                      <a:pt x="7686" y="6616"/>
                      <a:pt x="7870" y="6892"/>
                      <a:pt x="7963" y="7176"/>
                    </a:cubicBezTo>
                    <a:cubicBezTo>
                      <a:pt x="8131" y="7667"/>
                      <a:pt x="8101" y="8167"/>
                      <a:pt x="7875" y="8673"/>
                    </a:cubicBezTo>
                    <a:cubicBezTo>
                      <a:pt x="7848" y="8734"/>
                      <a:pt x="7652" y="8986"/>
                      <a:pt x="7288" y="9430"/>
                    </a:cubicBezTo>
                    <a:cubicBezTo>
                      <a:pt x="7195" y="8888"/>
                      <a:pt x="6846" y="8358"/>
                      <a:pt x="6242" y="7839"/>
                    </a:cubicBezTo>
                    <a:cubicBezTo>
                      <a:pt x="6614" y="8382"/>
                      <a:pt x="6873" y="8941"/>
                      <a:pt x="7022" y="9517"/>
                    </a:cubicBezTo>
                    <a:cubicBezTo>
                      <a:pt x="7035" y="9541"/>
                      <a:pt x="7045" y="9567"/>
                      <a:pt x="7051" y="9596"/>
                    </a:cubicBezTo>
                    <a:cubicBezTo>
                      <a:pt x="7061" y="9646"/>
                      <a:pt x="7070" y="9697"/>
                      <a:pt x="7080" y="9748"/>
                    </a:cubicBezTo>
                    <a:cubicBezTo>
                      <a:pt x="7091" y="9788"/>
                      <a:pt x="7100" y="9829"/>
                      <a:pt x="7105" y="9870"/>
                    </a:cubicBezTo>
                    <a:cubicBezTo>
                      <a:pt x="7109" y="9879"/>
                      <a:pt x="7111" y="9888"/>
                      <a:pt x="7112" y="9896"/>
                    </a:cubicBezTo>
                    <a:cubicBezTo>
                      <a:pt x="7170" y="10189"/>
                      <a:pt x="7198" y="10486"/>
                      <a:pt x="7198" y="10787"/>
                    </a:cubicBezTo>
                    <a:cubicBezTo>
                      <a:pt x="7232" y="11570"/>
                      <a:pt x="7138" y="12315"/>
                      <a:pt x="6919" y="12956"/>
                    </a:cubicBezTo>
                    <a:cubicBezTo>
                      <a:pt x="6742" y="13475"/>
                      <a:pt x="6492" y="13896"/>
                      <a:pt x="6187" y="14205"/>
                    </a:cubicBezTo>
                    <a:lnTo>
                      <a:pt x="8399" y="14205"/>
                    </a:lnTo>
                    <a:lnTo>
                      <a:pt x="8399" y="14194"/>
                    </a:lnTo>
                    <a:cubicBezTo>
                      <a:pt x="8399" y="12540"/>
                      <a:pt x="9033" y="10956"/>
                      <a:pt x="10144" y="9731"/>
                    </a:cubicBezTo>
                    <a:cubicBezTo>
                      <a:pt x="11081" y="8698"/>
                      <a:pt x="11653" y="7327"/>
                      <a:pt x="11653" y="5822"/>
                    </a:cubicBezTo>
                    <a:cubicBezTo>
                      <a:pt x="11653" y="2606"/>
                      <a:pt x="9044" y="0"/>
                      <a:pt x="582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Freeform 10">
                <a:extLst>
                  <a:ext uri="{FF2B5EF4-FFF2-40B4-BE49-F238E27FC236}">
                    <a16:creationId xmlns:a16="http://schemas.microsoft.com/office/drawing/2014/main" id="{5B6BD781-34D0-40AE-9119-E26314521258}"/>
                  </a:ext>
                </a:extLst>
              </p:cNvPr>
              <p:cNvSpPr>
                <a:spLocks/>
              </p:cNvSpPr>
              <p:nvPr/>
            </p:nvSpPr>
            <p:spPr bwMode="auto">
              <a:xfrm>
                <a:off x="3786" y="595"/>
                <a:ext cx="107" cy="383"/>
              </a:xfrm>
              <a:custGeom>
                <a:avLst/>
                <a:gdLst>
                  <a:gd name="T0" fmla="*/ 372 w 745"/>
                  <a:gd name="T1" fmla="*/ 2656 h 2656"/>
                  <a:gd name="T2" fmla="*/ 0 w 745"/>
                  <a:gd name="T3" fmla="*/ 2284 h 2656"/>
                  <a:gd name="T4" fmla="*/ 0 w 745"/>
                  <a:gd name="T5" fmla="*/ 373 h 2656"/>
                  <a:gd name="T6" fmla="*/ 372 w 745"/>
                  <a:gd name="T7" fmla="*/ 0 h 2656"/>
                  <a:gd name="T8" fmla="*/ 745 w 745"/>
                  <a:gd name="T9" fmla="*/ 373 h 2656"/>
                  <a:gd name="T10" fmla="*/ 745 w 745"/>
                  <a:gd name="T11" fmla="*/ 2284 h 2656"/>
                  <a:gd name="T12" fmla="*/ 372 w 745"/>
                  <a:gd name="T13" fmla="*/ 2656 h 2656"/>
                </a:gdLst>
                <a:ahLst/>
                <a:cxnLst>
                  <a:cxn ang="0">
                    <a:pos x="T0" y="T1"/>
                  </a:cxn>
                  <a:cxn ang="0">
                    <a:pos x="T2" y="T3"/>
                  </a:cxn>
                  <a:cxn ang="0">
                    <a:pos x="T4" y="T5"/>
                  </a:cxn>
                  <a:cxn ang="0">
                    <a:pos x="T6" y="T7"/>
                  </a:cxn>
                  <a:cxn ang="0">
                    <a:pos x="T8" y="T9"/>
                  </a:cxn>
                  <a:cxn ang="0">
                    <a:pos x="T10" y="T11"/>
                  </a:cxn>
                  <a:cxn ang="0">
                    <a:pos x="T12" y="T13"/>
                  </a:cxn>
                </a:cxnLst>
                <a:rect l="0" t="0" r="r" b="b"/>
                <a:pathLst>
                  <a:path w="745" h="2656">
                    <a:moveTo>
                      <a:pt x="372" y="2656"/>
                    </a:moveTo>
                    <a:cubicBezTo>
                      <a:pt x="167" y="2656"/>
                      <a:pt x="0" y="2490"/>
                      <a:pt x="0" y="2284"/>
                    </a:cubicBezTo>
                    <a:lnTo>
                      <a:pt x="0" y="373"/>
                    </a:lnTo>
                    <a:cubicBezTo>
                      <a:pt x="0" y="167"/>
                      <a:pt x="167" y="0"/>
                      <a:pt x="372" y="0"/>
                    </a:cubicBezTo>
                    <a:cubicBezTo>
                      <a:pt x="578" y="0"/>
                      <a:pt x="745" y="167"/>
                      <a:pt x="745" y="373"/>
                    </a:cubicBezTo>
                    <a:lnTo>
                      <a:pt x="745" y="2284"/>
                    </a:lnTo>
                    <a:cubicBezTo>
                      <a:pt x="745" y="2490"/>
                      <a:pt x="578" y="2656"/>
                      <a:pt x="372" y="26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Freeform 11">
                <a:extLst>
                  <a:ext uri="{FF2B5EF4-FFF2-40B4-BE49-F238E27FC236}">
                    <a16:creationId xmlns:a16="http://schemas.microsoft.com/office/drawing/2014/main" id="{1FB7C1CC-D276-47F3-A611-626CF347A451}"/>
                  </a:ext>
                </a:extLst>
              </p:cNvPr>
              <p:cNvSpPr>
                <a:spLocks/>
              </p:cNvSpPr>
              <p:nvPr/>
            </p:nvSpPr>
            <p:spPr bwMode="auto">
              <a:xfrm>
                <a:off x="2821" y="988"/>
                <a:ext cx="312" cy="307"/>
              </a:xfrm>
              <a:custGeom>
                <a:avLst/>
                <a:gdLst>
                  <a:gd name="T0" fmla="*/ 1760 w 2169"/>
                  <a:gd name="T1" fmla="*/ 2132 h 2132"/>
                  <a:gd name="T2" fmla="*/ 1497 w 2169"/>
                  <a:gd name="T3" fmla="*/ 2023 h 2132"/>
                  <a:gd name="T4" fmla="*/ 146 w 2169"/>
                  <a:gd name="T5" fmla="*/ 672 h 2132"/>
                  <a:gd name="T6" fmla="*/ 146 w 2169"/>
                  <a:gd name="T7" fmla="*/ 145 h 2132"/>
                  <a:gd name="T8" fmla="*/ 672 w 2169"/>
                  <a:gd name="T9" fmla="*/ 145 h 2132"/>
                  <a:gd name="T10" fmla="*/ 2024 w 2169"/>
                  <a:gd name="T11" fmla="*/ 1496 h 2132"/>
                  <a:gd name="T12" fmla="*/ 2024 w 2169"/>
                  <a:gd name="T13" fmla="*/ 2023 h 2132"/>
                  <a:gd name="T14" fmla="*/ 1760 w 2169"/>
                  <a:gd name="T15" fmla="*/ 2132 h 2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9" h="2132">
                    <a:moveTo>
                      <a:pt x="1760" y="2132"/>
                    </a:moveTo>
                    <a:cubicBezTo>
                      <a:pt x="1665" y="2132"/>
                      <a:pt x="1570" y="2096"/>
                      <a:pt x="1497" y="2023"/>
                    </a:cubicBezTo>
                    <a:lnTo>
                      <a:pt x="146" y="672"/>
                    </a:lnTo>
                    <a:cubicBezTo>
                      <a:pt x="0" y="526"/>
                      <a:pt x="0" y="290"/>
                      <a:pt x="146" y="145"/>
                    </a:cubicBezTo>
                    <a:cubicBezTo>
                      <a:pt x="291" y="0"/>
                      <a:pt x="527" y="0"/>
                      <a:pt x="672" y="145"/>
                    </a:cubicBezTo>
                    <a:lnTo>
                      <a:pt x="2024" y="1496"/>
                    </a:lnTo>
                    <a:cubicBezTo>
                      <a:pt x="2169" y="1642"/>
                      <a:pt x="2169" y="1878"/>
                      <a:pt x="2024" y="2023"/>
                    </a:cubicBezTo>
                    <a:cubicBezTo>
                      <a:pt x="1951" y="2096"/>
                      <a:pt x="1856" y="2132"/>
                      <a:pt x="1760" y="21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12">
                <a:extLst>
                  <a:ext uri="{FF2B5EF4-FFF2-40B4-BE49-F238E27FC236}">
                    <a16:creationId xmlns:a16="http://schemas.microsoft.com/office/drawing/2014/main" id="{4300A098-0F8D-4D0A-A726-68DEE2CBFFEB}"/>
                  </a:ext>
                </a:extLst>
              </p:cNvPr>
              <p:cNvSpPr>
                <a:spLocks/>
              </p:cNvSpPr>
              <p:nvPr/>
            </p:nvSpPr>
            <p:spPr bwMode="auto">
              <a:xfrm>
                <a:off x="2428" y="1953"/>
                <a:ext cx="383" cy="108"/>
              </a:xfrm>
              <a:custGeom>
                <a:avLst/>
                <a:gdLst>
                  <a:gd name="T0" fmla="*/ 2284 w 2656"/>
                  <a:gd name="T1" fmla="*/ 745 h 745"/>
                  <a:gd name="T2" fmla="*/ 373 w 2656"/>
                  <a:gd name="T3" fmla="*/ 745 h 745"/>
                  <a:gd name="T4" fmla="*/ 0 w 2656"/>
                  <a:gd name="T5" fmla="*/ 372 h 745"/>
                  <a:gd name="T6" fmla="*/ 373 w 2656"/>
                  <a:gd name="T7" fmla="*/ 0 h 745"/>
                  <a:gd name="T8" fmla="*/ 2284 w 2656"/>
                  <a:gd name="T9" fmla="*/ 0 h 745"/>
                  <a:gd name="T10" fmla="*/ 2656 w 2656"/>
                  <a:gd name="T11" fmla="*/ 372 h 745"/>
                  <a:gd name="T12" fmla="*/ 2284 w 2656"/>
                  <a:gd name="T13" fmla="*/ 745 h 745"/>
                </a:gdLst>
                <a:ahLst/>
                <a:cxnLst>
                  <a:cxn ang="0">
                    <a:pos x="T0" y="T1"/>
                  </a:cxn>
                  <a:cxn ang="0">
                    <a:pos x="T2" y="T3"/>
                  </a:cxn>
                  <a:cxn ang="0">
                    <a:pos x="T4" y="T5"/>
                  </a:cxn>
                  <a:cxn ang="0">
                    <a:pos x="T6" y="T7"/>
                  </a:cxn>
                  <a:cxn ang="0">
                    <a:pos x="T8" y="T9"/>
                  </a:cxn>
                  <a:cxn ang="0">
                    <a:pos x="T10" y="T11"/>
                  </a:cxn>
                  <a:cxn ang="0">
                    <a:pos x="T12" y="T13"/>
                  </a:cxn>
                </a:cxnLst>
                <a:rect l="0" t="0" r="r" b="b"/>
                <a:pathLst>
                  <a:path w="2656" h="745">
                    <a:moveTo>
                      <a:pt x="2284" y="745"/>
                    </a:moveTo>
                    <a:lnTo>
                      <a:pt x="373" y="745"/>
                    </a:lnTo>
                    <a:cubicBezTo>
                      <a:pt x="167" y="745"/>
                      <a:pt x="0" y="578"/>
                      <a:pt x="0" y="372"/>
                    </a:cubicBezTo>
                    <a:cubicBezTo>
                      <a:pt x="0" y="167"/>
                      <a:pt x="167" y="0"/>
                      <a:pt x="373" y="0"/>
                    </a:cubicBezTo>
                    <a:lnTo>
                      <a:pt x="2284" y="0"/>
                    </a:lnTo>
                    <a:cubicBezTo>
                      <a:pt x="2489" y="0"/>
                      <a:pt x="2656" y="167"/>
                      <a:pt x="2656" y="372"/>
                    </a:cubicBezTo>
                    <a:cubicBezTo>
                      <a:pt x="2656" y="578"/>
                      <a:pt x="2489" y="745"/>
                      <a:pt x="2284" y="7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Freeform 13">
                <a:extLst>
                  <a:ext uri="{FF2B5EF4-FFF2-40B4-BE49-F238E27FC236}">
                    <a16:creationId xmlns:a16="http://schemas.microsoft.com/office/drawing/2014/main" id="{8B122136-C1CD-49AD-A8CC-ED16208AEF3D}"/>
                  </a:ext>
                </a:extLst>
              </p:cNvPr>
              <p:cNvSpPr>
                <a:spLocks/>
              </p:cNvSpPr>
              <p:nvPr/>
            </p:nvSpPr>
            <p:spPr bwMode="auto">
              <a:xfrm>
                <a:off x="2821" y="2714"/>
                <a:ext cx="312" cy="307"/>
              </a:xfrm>
              <a:custGeom>
                <a:avLst/>
                <a:gdLst>
                  <a:gd name="T0" fmla="*/ 409 w 2169"/>
                  <a:gd name="T1" fmla="*/ 2132 h 2132"/>
                  <a:gd name="T2" fmla="*/ 146 w 2169"/>
                  <a:gd name="T3" fmla="*/ 2023 h 2132"/>
                  <a:gd name="T4" fmla="*/ 146 w 2169"/>
                  <a:gd name="T5" fmla="*/ 1497 h 2132"/>
                  <a:gd name="T6" fmla="*/ 1497 w 2169"/>
                  <a:gd name="T7" fmla="*/ 145 h 2132"/>
                  <a:gd name="T8" fmla="*/ 2024 w 2169"/>
                  <a:gd name="T9" fmla="*/ 145 h 2132"/>
                  <a:gd name="T10" fmla="*/ 2024 w 2169"/>
                  <a:gd name="T11" fmla="*/ 672 h 2132"/>
                  <a:gd name="T12" fmla="*/ 672 w 2169"/>
                  <a:gd name="T13" fmla="*/ 2023 h 2132"/>
                  <a:gd name="T14" fmla="*/ 409 w 2169"/>
                  <a:gd name="T15" fmla="*/ 2132 h 2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9" h="2132">
                    <a:moveTo>
                      <a:pt x="409" y="2132"/>
                    </a:moveTo>
                    <a:cubicBezTo>
                      <a:pt x="314" y="2132"/>
                      <a:pt x="218" y="2096"/>
                      <a:pt x="146" y="2023"/>
                    </a:cubicBezTo>
                    <a:cubicBezTo>
                      <a:pt x="0" y="1878"/>
                      <a:pt x="0" y="1642"/>
                      <a:pt x="146" y="1497"/>
                    </a:cubicBezTo>
                    <a:lnTo>
                      <a:pt x="1497" y="145"/>
                    </a:lnTo>
                    <a:cubicBezTo>
                      <a:pt x="1643" y="0"/>
                      <a:pt x="1878" y="0"/>
                      <a:pt x="2024" y="145"/>
                    </a:cubicBezTo>
                    <a:cubicBezTo>
                      <a:pt x="2169" y="291"/>
                      <a:pt x="2169" y="526"/>
                      <a:pt x="2024" y="672"/>
                    </a:cubicBezTo>
                    <a:lnTo>
                      <a:pt x="672" y="2023"/>
                    </a:lnTo>
                    <a:cubicBezTo>
                      <a:pt x="600" y="2096"/>
                      <a:pt x="504" y="2132"/>
                      <a:pt x="409" y="21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14">
                <a:extLst>
                  <a:ext uri="{FF2B5EF4-FFF2-40B4-BE49-F238E27FC236}">
                    <a16:creationId xmlns:a16="http://schemas.microsoft.com/office/drawing/2014/main" id="{54EDCA12-0B29-466E-AEC1-DBB0DAFB3EA6}"/>
                  </a:ext>
                </a:extLst>
              </p:cNvPr>
              <p:cNvSpPr>
                <a:spLocks/>
              </p:cNvSpPr>
              <p:nvPr/>
            </p:nvSpPr>
            <p:spPr bwMode="auto">
              <a:xfrm>
                <a:off x="4547" y="2714"/>
                <a:ext cx="312" cy="307"/>
              </a:xfrm>
              <a:custGeom>
                <a:avLst/>
                <a:gdLst>
                  <a:gd name="T0" fmla="*/ 1761 w 2169"/>
                  <a:gd name="T1" fmla="*/ 2132 h 2132"/>
                  <a:gd name="T2" fmla="*/ 1497 w 2169"/>
                  <a:gd name="T3" fmla="*/ 2023 h 2132"/>
                  <a:gd name="T4" fmla="*/ 146 w 2169"/>
                  <a:gd name="T5" fmla="*/ 672 h 2132"/>
                  <a:gd name="T6" fmla="*/ 146 w 2169"/>
                  <a:gd name="T7" fmla="*/ 145 h 2132"/>
                  <a:gd name="T8" fmla="*/ 672 w 2169"/>
                  <a:gd name="T9" fmla="*/ 145 h 2132"/>
                  <a:gd name="T10" fmla="*/ 2024 w 2169"/>
                  <a:gd name="T11" fmla="*/ 1497 h 2132"/>
                  <a:gd name="T12" fmla="*/ 2024 w 2169"/>
                  <a:gd name="T13" fmla="*/ 2023 h 2132"/>
                  <a:gd name="T14" fmla="*/ 1761 w 2169"/>
                  <a:gd name="T15" fmla="*/ 2132 h 2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9" h="2132">
                    <a:moveTo>
                      <a:pt x="1761" y="2132"/>
                    </a:moveTo>
                    <a:cubicBezTo>
                      <a:pt x="1665" y="2132"/>
                      <a:pt x="1570" y="2096"/>
                      <a:pt x="1497" y="2023"/>
                    </a:cubicBezTo>
                    <a:lnTo>
                      <a:pt x="146" y="672"/>
                    </a:lnTo>
                    <a:cubicBezTo>
                      <a:pt x="0" y="526"/>
                      <a:pt x="0" y="291"/>
                      <a:pt x="146" y="145"/>
                    </a:cubicBezTo>
                    <a:cubicBezTo>
                      <a:pt x="291" y="0"/>
                      <a:pt x="527" y="0"/>
                      <a:pt x="672" y="145"/>
                    </a:cubicBezTo>
                    <a:lnTo>
                      <a:pt x="2024" y="1497"/>
                    </a:lnTo>
                    <a:cubicBezTo>
                      <a:pt x="2169" y="1642"/>
                      <a:pt x="2169" y="1878"/>
                      <a:pt x="2024" y="2023"/>
                    </a:cubicBezTo>
                    <a:cubicBezTo>
                      <a:pt x="1951" y="2096"/>
                      <a:pt x="1856" y="2132"/>
                      <a:pt x="1761" y="2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15">
                <a:extLst>
                  <a:ext uri="{FF2B5EF4-FFF2-40B4-BE49-F238E27FC236}">
                    <a16:creationId xmlns:a16="http://schemas.microsoft.com/office/drawing/2014/main" id="{8D926209-9851-4594-A3FC-64AD9FCEA4BB}"/>
                  </a:ext>
                </a:extLst>
              </p:cNvPr>
              <p:cNvSpPr>
                <a:spLocks/>
              </p:cNvSpPr>
              <p:nvPr/>
            </p:nvSpPr>
            <p:spPr bwMode="auto">
              <a:xfrm>
                <a:off x="4869" y="1953"/>
                <a:ext cx="382" cy="108"/>
              </a:xfrm>
              <a:custGeom>
                <a:avLst/>
                <a:gdLst>
                  <a:gd name="T0" fmla="*/ 2283 w 2655"/>
                  <a:gd name="T1" fmla="*/ 745 h 745"/>
                  <a:gd name="T2" fmla="*/ 372 w 2655"/>
                  <a:gd name="T3" fmla="*/ 745 h 745"/>
                  <a:gd name="T4" fmla="*/ 0 w 2655"/>
                  <a:gd name="T5" fmla="*/ 372 h 745"/>
                  <a:gd name="T6" fmla="*/ 372 w 2655"/>
                  <a:gd name="T7" fmla="*/ 0 h 745"/>
                  <a:gd name="T8" fmla="*/ 2283 w 2655"/>
                  <a:gd name="T9" fmla="*/ 0 h 745"/>
                  <a:gd name="T10" fmla="*/ 2655 w 2655"/>
                  <a:gd name="T11" fmla="*/ 372 h 745"/>
                  <a:gd name="T12" fmla="*/ 2283 w 2655"/>
                  <a:gd name="T13" fmla="*/ 745 h 745"/>
                </a:gdLst>
                <a:ahLst/>
                <a:cxnLst>
                  <a:cxn ang="0">
                    <a:pos x="T0" y="T1"/>
                  </a:cxn>
                  <a:cxn ang="0">
                    <a:pos x="T2" y="T3"/>
                  </a:cxn>
                  <a:cxn ang="0">
                    <a:pos x="T4" y="T5"/>
                  </a:cxn>
                  <a:cxn ang="0">
                    <a:pos x="T6" y="T7"/>
                  </a:cxn>
                  <a:cxn ang="0">
                    <a:pos x="T8" y="T9"/>
                  </a:cxn>
                  <a:cxn ang="0">
                    <a:pos x="T10" y="T11"/>
                  </a:cxn>
                  <a:cxn ang="0">
                    <a:pos x="T12" y="T13"/>
                  </a:cxn>
                </a:cxnLst>
                <a:rect l="0" t="0" r="r" b="b"/>
                <a:pathLst>
                  <a:path w="2655" h="745">
                    <a:moveTo>
                      <a:pt x="2283" y="745"/>
                    </a:moveTo>
                    <a:lnTo>
                      <a:pt x="372" y="745"/>
                    </a:lnTo>
                    <a:cubicBezTo>
                      <a:pt x="166" y="745"/>
                      <a:pt x="0" y="578"/>
                      <a:pt x="0" y="372"/>
                    </a:cubicBezTo>
                    <a:cubicBezTo>
                      <a:pt x="0" y="167"/>
                      <a:pt x="166" y="0"/>
                      <a:pt x="372" y="0"/>
                    </a:cubicBezTo>
                    <a:lnTo>
                      <a:pt x="2283" y="0"/>
                    </a:lnTo>
                    <a:cubicBezTo>
                      <a:pt x="2489" y="0"/>
                      <a:pt x="2655" y="167"/>
                      <a:pt x="2655" y="372"/>
                    </a:cubicBezTo>
                    <a:cubicBezTo>
                      <a:pt x="2655" y="578"/>
                      <a:pt x="2489" y="745"/>
                      <a:pt x="2283" y="7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Freeform 16">
                <a:extLst>
                  <a:ext uri="{FF2B5EF4-FFF2-40B4-BE49-F238E27FC236}">
                    <a16:creationId xmlns:a16="http://schemas.microsoft.com/office/drawing/2014/main" id="{778BE4FC-53D3-4F38-9DBE-FC50041980C9}"/>
                  </a:ext>
                </a:extLst>
              </p:cNvPr>
              <p:cNvSpPr>
                <a:spLocks/>
              </p:cNvSpPr>
              <p:nvPr/>
            </p:nvSpPr>
            <p:spPr bwMode="auto">
              <a:xfrm>
                <a:off x="4547" y="988"/>
                <a:ext cx="312" cy="307"/>
              </a:xfrm>
              <a:custGeom>
                <a:avLst/>
                <a:gdLst>
                  <a:gd name="T0" fmla="*/ 409 w 2169"/>
                  <a:gd name="T1" fmla="*/ 2132 h 2132"/>
                  <a:gd name="T2" fmla="*/ 146 w 2169"/>
                  <a:gd name="T3" fmla="*/ 2023 h 2132"/>
                  <a:gd name="T4" fmla="*/ 146 w 2169"/>
                  <a:gd name="T5" fmla="*/ 1496 h 2132"/>
                  <a:gd name="T6" fmla="*/ 1497 w 2169"/>
                  <a:gd name="T7" fmla="*/ 145 h 2132"/>
                  <a:gd name="T8" fmla="*/ 2024 w 2169"/>
                  <a:gd name="T9" fmla="*/ 145 h 2132"/>
                  <a:gd name="T10" fmla="*/ 2024 w 2169"/>
                  <a:gd name="T11" fmla="*/ 672 h 2132"/>
                  <a:gd name="T12" fmla="*/ 672 w 2169"/>
                  <a:gd name="T13" fmla="*/ 2023 h 2132"/>
                  <a:gd name="T14" fmla="*/ 409 w 2169"/>
                  <a:gd name="T15" fmla="*/ 2132 h 2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9" h="2132">
                    <a:moveTo>
                      <a:pt x="409" y="2132"/>
                    </a:moveTo>
                    <a:cubicBezTo>
                      <a:pt x="314" y="2132"/>
                      <a:pt x="219" y="2096"/>
                      <a:pt x="146" y="2023"/>
                    </a:cubicBezTo>
                    <a:cubicBezTo>
                      <a:pt x="0" y="1878"/>
                      <a:pt x="0" y="1642"/>
                      <a:pt x="146" y="1496"/>
                    </a:cubicBezTo>
                    <a:lnTo>
                      <a:pt x="1497" y="145"/>
                    </a:lnTo>
                    <a:cubicBezTo>
                      <a:pt x="1643" y="0"/>
                      <a:pt x="1878" y="0"/>
                      <a:pt x="2024" y="145"/>
                    </a:cubicBezTo>
                    <a:cubicBezTo>
                      <a:pt x="2169" y="290"/>
                      <a:pt x="2169" y="526"/>
                      <a:pt x="2024" y="672"/>
                    </a:cubicBezTo>
                    <a:lnTo>
                      <a:pt x="672" y="2023"/>
                    </a:lnTo>
                    <a:cubicBezTo>
                      <a:pt x="600" y="2096"/>
                      <a:pt x="504" y="2132"/>
                      <a:pt x="409" y="2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1" name="Oval 280">
              <a:extLst>
                <a:ext uri="{FF2B5EF4-FFF2-40B4-BE49-F238E27FC236}">
                  <a16:creationId xmlns:a16="http://schemas.microsoft.com/office/drawing/2014/main" id="{31FA97C9-CC33-41AC-9BFB-84D7E51E1017}"/>
                </a:ext>
              </a:extLst>
            </p:cNvPr>
            <p:cNvSpPr/>
            <p:nvPr/>
          </p:nvSpPr>
          <p:spPr>
            <a:xfrm rot="4611123" flipH="1">
              <a:off x="6995984" y="1640399"/>
              <a:ext cx="1033859" cy="1033859"/>
            </a:xfrm>
            <a:prstGeom prst="ellipse">
              <a:avLst/>
            </a:prstGeom>
            <a:no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82" name="Oval 281">
              <a:extLst>
                <a:ext uri="{FF2B5EF4-FFF2-40B4-BE49-F238E27FC236}">
                  <a16:creationId xmlns:a16="http://schemas.microsoft.com/office/drawing/2014/main" id="{637F6688-5690-4347-B4E5-74F8BAEFE7A3}"/>
                </a:ext>
              </a:extLst>
            </p:cNvPr>
            <p:cNvSpPr/>
            <p:nvPr/>
          </p:nvSpPr>
          <p:spPr>
            <a:xfrm rot="4611123" flipH="1">
              <a:off x="7065384" y="1714578"/>
              <a:ext cx="887003" cy="887003"/>
            </a:xfrm>
            <a:prstGeom prst="ellipse">
              <a:avLst/>
            </a:prstGeom>
            <a:solidFill>
              <a:srgbClr val="7F7F7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nvGrpSpPr>
            <p:cNvPr id="283" name="Group 282">
              <a:extLst>
                <a:ext uri="{FF2B5EF4-FFF2-40B4-BE49-F238E27FC236}">
                  <a16:creationId xmlns:a16="http://schemas.microsoft.com/office/drawing/2014/main" id="{8691E69F-290B-40FC-ADEB-7D321B720A47}"/>
                </a:ext>
              </a:extLst>
            </p:cNvPr>
            <p:cNvGrpSpPr/>
            <p:nvPr/>
          </p:nvGrpSpPr>
          <p:grpSpPr>
            <a:xfrm>
              <a:off x="7299275" y="1923926"/>
              <a:ext cx="419220" cy="468307"/>
              <a:chOff x="4411663" y="1547813"/>
              <a:chExt cx="3362325" cy="3756025"/>
            </a:xfrm>
            <a:solidFill>
              <a:srgbClr val="7F7F7F"/>
            </a:solidFill>
          </p:grpSpPr>
          <p:sp>
            <p:nvSpPr>
              <p:cNvPr id="302" name="Freeform 279">
                <a:extLst>
                  <a:ext uri="{FF2B5EF4-FFF2-40B4-BE49-F238E27FC236}">
                    <a16:creationId xmlns:a16="http://schemas.microsoft.com/office/drawing/2014/main" id="{36B525B7-CFC1-405B-BE95-3EBDF4F21250}"/>
                  </a:ext>
                </a:extLst>
              </p:cNvPr>
              <p:cNvSpPr>
                <a:spLocks/>
              </p:cNvSpPr>
              <p:nvPr/>
            </p:nvSpPr>
            <p:spPr bwMode="auto">
              <a:xfrm>
                <a:off x="4441825" y="1547813"/>
                <a:ext cx="3302000" cy="1844675"/>
              </a:xfrm>
              <a:custGeom>
                <a:avLst/>
                <a:gdLst>
                  <a:gd name="T0" fmla="*/ 8132 w 16264"/>
                  <a:gd name="T1" fmla="*/ 4225 h 9086"/>
                  <a:gd name="T2" fmla="*/ 4298 w 16264"/>
                  <a:gd name="T3" fmla="*/ 7364 h 9086"/>
                  <a:gd name="T4" fmla="*/ 2901 w 16264"/>
                  <a:gd name="T5" fmla="*/ 6973 h 9086"/>
                  <a:gd name="T6" fmla="*/ 267 w 16264"/>
                  <a:gd name="T7" fmla="*/ 9086 h 9086"/>
                  <a:gd name="T8" fmla="*/ 0 w 16264"/>
                  <a:gd name="T9" fmla="*/ 9086 h 9086"/>
                  <a:gd name="T10" fmla="*/ 0 w 16264"/>
                  <a:gd name="T11" fmla="*/ 7081 h 9086"/>
                  <a:gd name="T12" fmla="*/ 243 w 16264"/>
                  <a:gd name="T13" fmla="*/ 6765 h 9086"/>
                  <a:gd name="T14" fmla="*/ 1404 w 16264"/>
                  <a:gd name="T15" fmla="*/ 6456 h 9086"/>
                  <a:gd name="T16" fmla="*/ 2190 w 16264"/>
                  <a:gd name="T17" fmla="*/ 4559 h 9086"/>
                  <a:gd name="T18" fmla="*/ 1588 w 16264"/>
                  <a:gd name="T19" fmla="*/ 3516 h 9086"/>
                  <a:gd name="T20" fmla="*/ 1640 w 16264"/>
                  <a:gd name="T21" fmla="*/ 3121 h 9086"/>
                  <a:gd name="T22" fmla="*/ 3121 w 16264"/>
                  <a:gd name="T23" fmla="*/ 1641 h 9086"/>
                  <a:gd name="T24" fmla="*/ 3515 w 16264"/>
                  <a:gd name="T25" fmla="*/ 1589 h 9086"/>
                  <a:gd name="T26" fmla="*/ 4558 w 16264"/>
                  <a:gd name="T27" fmla="*/ 2191 h 9086"/>
                  <a:gd name="T28" fmla="*/ 6455 w 16264"/>
                  <a:gd name="T29" fmla="*/ 1405 h 9086"/>
                  <a:gd name="T30" fmla="*/ 6766 w 16264"/>
                  <a:gd name="T31" fmla="*/ 243 h 9086"/>
                  <a:gd name="T32" fmla="*/ 7082 w 16264"/>
                  <a:gd name="T33" fmla="*/ 0 h 9086"/>
                  <a:gd name="T34" fmla="*/ 9183 w 16264"/>
                  <a:gd name="T35" fmla="*/ 0 h 9086"/>
                  <a:gd name="T36" fmla="*/ 9499 w 16264"/>
                  <a:gd name="T37" fmla="*/ 243 h 9086"/>
                  <a:gd name="T38" fmla="*/ 9809 w 16264"/>
                  <a:gd name="T39" fmla="*/ 1405 h 9086"/>
                  <a:gd name="T40" fmla="*/ 11706 w 16264"/>
                  <a:gd name="T41" fmla="*/ 2191 h 9086"/>
                  <a:gd name="T42" fmla="*/ 12749 w 16264"/>
                  <a:gd name="T43" fmla="*/ 1589 h 9086"/>
                  <a:gd name="T44" fmla="*/ 13143 w 16264"/>
                  <a:gd name="T45" fmla="*/ 1641 h 9086"/>
                  <a:gd name="T46" fmla="*/ 14624 w 16264"/>
                  <a:gd name="T47" fmla="*/ 3121 h 9086"/>
                  <a:gd name="T48" fmla="*/ 14676 w 16264"/>
                  <a:gd name="T49" fmla="*/ 3516 h 9086"/>
                  <a:gd name="T50" fmla="*/ 14074 w 16264"/>
                  <a:gd name="T51" fmla="*/ 4559 h 9086"/>
                  <a:gd name="T52" fmla="*/ 14860 w 16264"/>
                  <a:gd name="T53" fmla="*/ 6456 h 9086"/>
                  <a:gd name="T54" fmla="*/ 16021 w 16264"/>
                  <a:gd name="T55" fmla="*/ 6765 h 9086"/>
                  <a:gd name="T56" fmla="*/ 16264 w 16264"/>
                  <a:gd name="T57" fmla="*/ 7081 h 9086"/>
                  <a:gd name="T58" fmla="*/ 16264 w 16264"/>
                  <a:gd name="T59" fmla="*/ 9086 h 9086"/>
                  <a:gd name="T60" fmla="*/ 15998 w 16264"/>
                  <a:gd name="T61" fmla="*/ 9086 h 9086"/>
                  <a:gd name="T62" fmla="*/ 13363 w 16264"/>
                  <a:gd name="T63" fmla="*/ 6973 h 9086"/>
                  <a:gd name="T64" fmla="*/ 11966 w 16264"/>
                  <a:gd name="T65" fmla="*/ 7364 h 9086"/>
                  <a:gd name="T66" fmla="*/ 8132 w 16264"/>
                  <a:gd name="T67" fmla="*/ 4225 h 9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64" h="9086">
                    <a:moveTo>
                      <a:pt x="8132" y="4225"/>
                    </a:moveTo>
                    <a:cubicBezTo>
                      <a:pt x="6237" y="4225"/>
                      <a:pt x="4656" y="5574"/>
                      <a:pt x="4298" y="7364"/>
                    </a:cubicBezTo>
                    <a:cubicBezTo>
                      <a:pt x="3891" y="7116"/>
                      <a:pt x="3413" y="6973"/>
                      <a:pt x="2901" y="6973"/>
                    </a:cubicBezTo>
                    <a:cubicBezTo>
                      <a:pt x="1614" y="6973"/>
                      <a:pt x="535" y="7879"/>
                      <a:pt x="267" y="9086"/>
                    </a:cubicBezTo>
                    <a:lnTo>
                      <a:pt x="0" y="9086"/>
                    </a:lnTo>
                    <a:lnTo>
                      <a:pt x="0" y="7081"/>
                    </a:lnTo>
                    <a:cubicBezTo>
                      <a:pt x="0" y="6933"/>
                      <a:pt x="100" y="6803"/>
                      <a:pt x="243" y="6765"/>
                    </a:cubicBezTo>
                    <a:lnTo>
                      <a:pt x="1404" y="6456"/>
                    </a:lnTo>
                    <a:cubicBezTo>
                      <a:pt x="2228" y="6235"/>
                      <a:pt x="2617" y="5293"/>
                      <a:pt x="2190" y="4559"/>
                    </a:cubicBezTo>
                    <a:lnTo>
                      <a:pt x="1588" y="3516"/>
                    </a:lnTo>
                    <a:cubicBezTo>
                      <a:pt x="1515" y="3388"/>
                      <a:pt x="1535" y="3226"/>
                      <a:pt x="1640" y="3121"/>
                    </a:cubicBezTo>
                    <a:lnTo>
                      <a:pt x="3121" y="1641"/>
                    </a:lnTo>
                    <a:cubicBezTo>
                      <a:pt x="3226" y="1536"/>
                      <a:pt x="3387" y="1514"/>
                      <a:pt x="3515" y="1589"/>
                    </a:cubicBezTo>
                    <a:lnTo>
                      <a:pt x="4558" y="2191"/>
                    </a:lnTo>
                    <a:cubicBezTo>
                      <a:pt x="5294" y="2617"/>
                      <a:pt x="6235" y="2229"/>
                      <a:pt x="6455" y="1405"/>
                    </a:cubicBezTo>
                    <a:lnTo>
                      <a:pt x="6766" y="243"/>
                    </a:lnTo>
                    <a:cubicBezTo>
                      <a:pt x="6804" y="100"/>
                      <a:pt x="6933" y="0"/>
                      <a:pt x="7082" y="0"/>
                    </a:cubicBezTo>
                    <a:lnTo>
                      <a:pt x="9183" y="0"/>
                    </a:lnTo>
                    <a:cubicBezTo>
                      <a:pt x="9331" y="0"/>
                      <a:pt x="9461" y="100"/>
                      <a:pt x="9499" y="243"/>
                    </a:cubicBezTo>
                    <a:lnTo>
                      <a:pt x="9809" y="1405"/>
                    </a:lnTo>
                    <a:cubicBezTo>
                      <a:pt x="10029" y="2229"/>
                      <a:pt x="10971" y="2617"/>
                      <a:pt x="11706" y="2191"/>
                    </a:cubicBezTo>
                    <a:lnTo>
                      <a:pt x="12749" y="1589"/>
                    </a:lnTo>
                    <a:cubicBezTo>
                      <a:pt x="12877" y="1514"/>
                      <a:pt x="13038" y="1536"/>
                      <a:pt x="13143" y="1641"/>
                    </a:cubicBezTo>
                    <a:lnTo>
                      <a:pt x="14624" y="3121"/>
                    </a:lnTo>
                    <a:cubicBezTo>
                      <a:pt x="14729" y="3226"/>
                      <a:pt x="14749" y="3388"/>
                      <a:pt x="14676" y="3516"/>
                    </a:cubicBezTo>
                    <a:lnTo>
                      <a:pt x="14074" y="4559"/>
                    </a:lnTo>
                    <a:cubicBezTo>
                      <a:pt x="13648" y="5293"/>
                      <a:pt x="14036" y="6235"/>
                      <a:pt x="14860" y="6456"/>
                    </a:cubicBezTo>
                    <a:lnTo>
                      <a:pt x="16021" y="6765"/>
                    </a:lnTo>
                    <a:cubicBezTo>
                      <a:pt x="16165" y="6803"/>
                      <a:pt x="16264" y="6933"/>
                      <a:pt x="16264" y="7081"/>
                    </a:cubicBezTo>
                    <a:lnTo>
                      <a:pt x="16264" y="9086"/>
                    </a:lnTo>
                    <a:lnTo>
                      <a:pt x="15998" y="9086"/>
                    </a:lnTo>
                    <a:cubicBezTo>
                      <a:pt x="15729" y="7879"/>
                      <a:pt x="14650" y="6973"/>
                      <a:pt x="13363" y="6973"/>
                    </a:cubicBezTo>
                    <a:cubicBezTo>
                      <a:pt x="12851" y="6973"/>
                      <a:pt x="12373" y="7116"/>
                      <a:pt x="11966" y="7364"/>
                    </a:cubicBezTo>
                    <a:cubicBezTo>
                      <a:pt x="11608" y="5574"/>
                      <a:pt x="10027" y="4225"/>
                      <a:pt x="8132" y="42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280">
                <a:extLst>
                  <a:ext uri="{FF2B5EF4-FFF2-40B4-BE49-F238E27FC236}">
                    <a16:creationId xmlns:a16="http://schemas.microsoft.com/office/drawing/2014/main" id="{56C6EFFC-DE33-4BD5-A6AF-7769A5870AC1}"/>
                  </a:ext>
                </a:extLst>
              </p:cNvPr>
              <p:cNvSpPr>
                <a:spLocks/>
              </p:cNvSpPr>
              <p:nvPr/>
            </p:nvSpPr>
            <p:spPr bwMode="auto">
              <a:xfrm>
                <a:off x="5224463" y="4243388"/>
                <a:ext cx="1738313" cy="1060450"/>
              </a:xfrm>
              <a:custGeom>
                <a:avLst/>
                <a:gdLst>
                  <a:gd name="T0" fmla="*/ 4282 w 8563"/>
                  <a:gd name="T1" fmla="*/ 386 h 5223"/>
                  <a:gd name="T2" fmla="*/ 2802 w 8563"/>
                  <a:gd name="T3" fmla="*/ 25 h 5223"/>
                  <a:gd name="T4" fmla="*/ 2682 w 8563"/>
                  <a:gd name="T5" fmla="*/ 10 h 5223"/>
                  <a:gd name="T6" fmla="*/ 0 w 8563"/>
                  <a:gd name="T7" fmla="*/ 2709 h 5223"/>
                  <a:gd name="T8" fmla="*/ 0 w 8563"/>
                  <a:gd name="T9" fmla="*/ 4006 h 5223"/>
                  <a:gd name="T10" fmla="*/ 72 w 8563"/>
                  <a:gd name="T11" fmla="*/ 4146 h 5223"/>
                  <a:gd name="T12" fmla="*/ 1704 w 8563"/>
                  <a:gd name="T13" fmla="*/ 4888 h 5223"/>
                  <a:gd name="T14" fmla="*/ 1703 w 8563"/>
                  <a:gd name="T15" fmla="*/ 4707 h 5223"/>
                  <a:gd name="T16" fmla="*/ 1703 w 8563"/>
                  <a:gd name="T17" fmla="*/ 4526 h 5223"/>
                  <a:gd name="T18" fmla="*/ 1693 w 8563"/>
                  <a:gd name="T19" fmla="*/ 3033 h 5223"/>
                  <a:gd name="T20" fmla="*/ 1754 w 8563"/>
                  <a:gd name="T21" fmla="*/ 3028 h 5223"/>
                  <a:gd name="T22" fmla="*/ 2060 w 8563"/>
                  <a:gd name="T23" fmla="*/ 4981 h 5223"/>
                  <a:gd name="T24" fmla="*/ 4281 w 8563"/>
                  <a:gd name="T25" fmla="*/ 5223 h 5223"/>
                  <a:gd name="T26" fmla="*/ 4282 w 8563"/>
                  <a:gd name="T27" fmla="*/ 5223 h 5223"/>
                  <a:gd name="T28" fmla="*/ 4282 w 8563"/>
                  <a:gd name="T29" fmla="*/ 5223 h 5223"/>
                  <a:gd name="T30" fmla="*/ 6503 w 8563"/>
                  <a:gd name="T31" fmla="*/ 4981 h 5223"/>
                  <a:gd name="T32" fmla="*/ 6809 w 8563"/>
                  <a:gd name="T33" fmla="*/ 3028 h 5223"/>
                  <a:gd name="T34" fmla="*/ 6870 w 8563"/>
                  <a:gd name="T35" fmla="*/ 3033 h 5223"/>
                  <a:gd name="T36" fmla="*/ 6860 w 8563"/>
                  <a:gd name="T37" fmla="*/ 4526 h 5223"/>
                  <a:gd name="T38" fmla="*/ 6860 w 8563"/>
                  <a:gd name="T39" fmla="*/ 4707 h 5223"/>
                  <a:gd name="T40" fmla="*/ 6860 w 8563"/>
                  <a:gd name="T41" fmla="*/ 4888 h 5223"/>
                  <a:gd name="T42" fmla="*/ 8492 w 8563"/>
                  <a:gd name="T43" fmla="*/ 4146 h 5223"/>
                  <a:gd name="T44" fmla="*/ 8563 w 8563"/>
                  <a:gd name="T45" fmla="*/ 4006 h 5223"/>
                  <a:gd name="T46" fmla="*/ 8563 w 8563"/>
                  <a:gd name="T47" fmla="*/ 2709 h 5223"/>
                  <a:gd name="T48" fmla="*/ 5882 w 8563"/>
                  <a:gd name="T49" fmla="*/ 10 h 5223"/>
                  <a:gd name="T50" fmla="*/ 5761 w 8563"/>
                  <a:gd name="T51" fmla="*/ 25 h 5223"/>
                  <a:gd name="T52" fmla="*/ 4282 w 8563"/>
                  <a:gd name="T53" fmla="*/ 386 h 5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63" h="5223">
                    <a:moveTo>
                      <a:pt x="4282" y="386"/>
                    </a:moveTo>
                    <a:cubicBezTo>
                      <a:pt x="3761" y="386"/>
                      <a:pt x="3263" y="265"/>
                      <a:pt x="2802" y="25"/>
                    </a:cubicBezTo>
                    <a:cubicBezTo>
                      <a:pt x="2765" y="5"/>
                      <a:pt x="2722" y="0"/>
                      <a:pt x="2682" y="10"/>
                    </a:cubicBezTo>
                    <a:cubicBezTo>
                      <a:pt x="1002" y="420"/>
                      <a:pt x="0" y="1429"/>
                      <a:pt x="0" y="2709"/>
                    </a:cubicBezTo>
                    <a:lnTo>
                      <a:pt x="0" y="4006"/>
                    </a:lnTo>
                    <a:cubicBezTo>
                      <a:pt x="0" y="4061"/>
                      <a:pt x="27" y="4113"/>
                      <a:pt x="72" y="4146"/>
                    </a:cubicBezTo>
                    <a:cubicBezTo>
                      <a:pt x="487" y="4449"/>
                      <a:pt x="1049" y="4705"/>
                      <a:pt x="1704" y="4888"/>
                    </a:cubicBezTo>
                    <a:cubicBezTo>
                      <a:pt x="1704" y="4824"/>
                      <a:pt x="1704" y="4764"/>
                      <a:pt x="1703" y="4707"/>
                    </a:cubicBezTo>
                    <a:cubicBezTo>
                      <a:pt x="1704" y="4644"/>
                      <a:pt x="1703" y="4583"/>
                      <a:pt x="1703" y="4526"/>
                    </a:cubicBezTo>
                    <a:cubicBezTo>
                      <a:pt x="1701" y="3525"/>
                      <a:pt x="1701" y="3626"/>
                      <a:pt x="1693" y="3033"/>
                    </a:cubicBezTo>
                    <a:lnTo>
                      <a:pt x="1754" y="3028"/>
                    </a:lnTo>
                    <a:lnTo>
                      <a:pt x="2060" y="4981"/>
                    </a:lnTo>
                    <a:cubicBezTo>
                      <a:pt x="2762" y="5149"/>
                      <a:pt x="3487" y="5223"/>
                      <a:pt x="4281" y="5223"/>
                    </a:cubicBezTo>
                    <a:lnTo>
                      <a:pt x="4282" y="5223"/>
                    </a:lnTo>
                    <a:lnTo>
                      <a:pt x="4282" y="5223"/>
                    </a:lnTo>
                    <a:cubicBezTo>
                      <a:pt x="5076" y="5223"/>
                      <a:pt x="5801" y="5149"/>
                      <a:pt x="6503" y="4981"/>
                    </a:cubicBezTo>
                    <a:lnTo>
                      <a:pt x="6809" y="3028"/>
                    </a:lnTo>
                    <a:lnTo>
                      <a:pt x="6870" y="3033"/>
                    </a:lnTo>
                    <a:cubicBezTo>
                      <a:pt x="6862" y="3626"/>
                      <a:pt x="6862" y="3525"/>
                      <a:pt x="6860" y="4526"/>
                    </a:cubicBezTo>
                    <a:cubicBezTo>
                      <a:pt x="6860" y="4583"/>
                      <a:pt x="6860" y="4644"/>
                      <a:pt x="6860" y="4707"/>
                    </a:cubicBezTo>
                    <a:cubicBezTo>
                      <a:pt x="6860" y="4764"/>
                      <a:pt x="6860" y="4824"/>
                      <a:pt x="6860" y="4888"/>
                    </a:cubicBezTo>
                    <a:cubicBezTo>
                      <a:pt x="7514" y="4705"/>
                      <a:pt x="8076" y="4449"/>
                      <a:pt x="8492" y="4146"/>
                    </a:cubicBezTo>
                    <a:cubicBezTo>
                      <a:pt x="8537" y="4113"/>
                      <a:pt x="8563" y="4061"/>
                      <a:pt x="8563" y="4006"/>
                    </a:cubicBezTo>
                    <a:lnTo>
                      <a:pt x="8563" y="2709"/>
                    </a:lnTo>
                    <a:cubicBezTo>
                      <a:pt x="8563" y="1429"/>
                      <a:pt x="7561" y="420"/>
                      <a:pt x="5882" y="10"/>
                    </a:cubicBezTo>
                    <a:cubicBezTo>
                      <a:pt x="5841" y="0"/>
                      <a:pt x="5799" y="5"/>
                      <a:pt x="5761" y="25"/>
                    </a:cubicBezTo>
                    <a:cubicBezTo>
                      <a:pt x="5300" y="265"/>
                      <a:pt x="4803" y="386"/>
                      <a:pt x="4282" y="3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Oval 281">
                <a:extLst>
                  <a:ext uri="{FF2B5EF4-FFF2-40B4-BE49-F238E27FC236}">
                    <a16:creationId xmlns:a16="http://schemas.microsoft.com/office/drawing/2014/main" id="{0E2BEE1E-078A-4AA2-AF5C-4AF231C119FA}"/>
                  </a:ext>
                </a:extLst>
              </p:cNvPr>
              <p:cNvSpPr>
                <a:spLocks noChangeArrowheads="1"/>
              </p:cNvSpPr>
              <p:nvPr/>
            </p:nvSpPr>
            <p:spPr bwMode="auto">
              <a:xfrm>
                <a:off x="5621338" y="3195638"/>
                <a:ext cx="944563" cy="942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Freeform 282">
                <a:extLst>
                  <a:ext uri="{FF2B5EF4-FFF2-40B4-BE49-F238E27FC236}">
                    <a16:creationId xmlns:a16="http://schemas.microsoft.com/office/drawing/2014/main" id="{E3AA18E0-4D23-4CAB-9596-81B24C4904DC}"/>
                  </a:ext>
                </a:extLst>
              </p:cNvPr>
              <p:cNvSpPr>
                <a:spLocks/>
              </p:cNvSpPr>
              <p:nvPr/>
            </p:nvSpPr>
            <p:spPr bwMode="auto">
              <a:xfrm>
                <a:off x="4411663" y="3922713"/>
                <a:ext cx="1152525" cy="757238"/>
              </a:xfrm>
              <a:custGeom>
                <a:avLst/>
                <a:gdLst>
                  <a:gd name="T0" fmla="*/ 5675 w 5675"/>
                  <a:gd name="T1" fmla="*/ 817 h 3725"/>
                  <a:gd name="T2" fmla="*/ 3010 w 5675"/>
                  <a:gd name="T3" fmla="*/ 3725 h 3725"/>
                  <a:gd name="T4" fmla="*/ 1469 w 5675"/>
                  <a:gd name="T5" fmla="*/ 3553 h 3725"/>
                  <a:gd name="T6" fmla="*/ 1251 w 5675"/>
                  <a:gd name="T7" fmla="*/ 2159 h 3725"/>
                  <a:gd name="T8" fmla="*/ 1207 w 5675"/>
                  <a:gd name="T9" fmla="*/ 2163 h 3725"/>
                  <a:gd name="T10" fmla="*/ 1214 w 5675"/>
                  <a:gd name="T11" fmla="*/ 3228 h 3725"/>
                  <a:gd name="T12" fmla="*/ 1214 w 5675"/>
                  <a:gd name="T13" fmla="*/ 3358 h 3725"/>
                  <a:gd name="T14" fmla="*/ 1215 w 5675"/>
                  <a:gd name="T15" fmla="*/ 3486 h 3725"/>
                  <a:gd name="T16" fmla="*/ 51 w 5675"/>
                  <a:gd name="T17" fmla="*/ 2957 h 3725"/>
                  <a:gd name="T18" fmla="*/ 0 w 5675"/>
                  <a:gd name="T19" fmla="*/ 2858 h 3725"/>
                  <a:gd name="T20" fmla="*/ 0 w 5675"/>
                  <a:gd name="T21" fmla="*/ 1932 h 3725"/>
                  <a:gd name="T22" fmla="*/ 1913 w 5675"/>
                  <a:gd name="T23" fmla="*/ 7 h 3725"/>
                  <a:gd name="T24" fmla="*/ 1999 w 5675"/>
                  <a:gd name="T25" fmla="*/ 17 h 3725"/>
                  <a:gd name="T26" fmla="*/ 3054 w 5675"/>
                  <a:gd name="T27" fmla="*/ 275 h 3725"/>
                  <a:gd name="T28" fmla="*/ 4109 w 5675"/>
                  <a:gd name="T29" fmla="*/ 17 h 3725"/>
                  <a:gd name="T30" fmla="*/ 4195 w 5675"/>
                  <a:gd name="T31" fmla="*/ 7 h 3725"/>
                  <a:gd name="T32" fmla="*/ 5675 w 5675"/>
                  <a:gd name="T33" fmla="*/ 817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75" h="3725">
                    <a:moveTo>
                      <a:pt x="5675" y="817"/>
                    </a:moveTo>
                    <a:cubicBezTo>
                      <a:pt x="4193" y="1382"/>
                      <a:pt x="3227" y="2436"/>
                      <a:pt x="3010" y="3725"/>
                    </a:cubicBezTo>
                    <a:cubicBezTo>
                      <a:pt x="2460" y="3723"/>
                      <a:pt x="1957" y="3670"/>
                      <a:pt x="1469" y="3553"/>
                    </a:cubicBezTo>
                    <a:lnTo>
                      <a:pt x="1251" y="2159"/>
                    </a:lnTo>
                    <a:lnTo>
                      <a:pt x="1207" y="2163"/>
                    </a:lnTo>
                    <a:cubicBezTo>
                      <a:pt x="1213" y="2587"/>
                      <a:pt x="1213" y="2515"/>
                      <a:pt x="1214" y="3228"/>
                    </a:cubicBezTo>
                    <a:cubicBezTo>
                      <a:pt x="1214" y="3269"/>
                      <a:pt x="1215" y="3312"/>
                      <a:pt x="1214" y="3358"/>
                    </a:cubicBezTo>
                    <a:cubicBezTo>
                      <a:pt x="1215" y="3398"/>
                      <a:pt x="1215" y="3441"/>
                      <a:pt x="1215" y="3486"/>
                    </a:cubicBezTo>
                    <a:cubicBezTo>
                      <a:pt x="748" y="3356"/>
                      <a:pt x="346" y="3173"/>
                      <a:pt x="51" y="2957"/>
                    </a:cubicBezTo>
                    <a:cubicBezTo>
                      <a:pt x="19" y="2934"/>
                      <a:pt x="0" y="2897"/>
                      <a:pt x="0" y="2858"/>
                    </a:cubicBezTo>
                    <a:lnTo>
                      <a:pt x="0" y="1932"/>
                    </a:lnTo>
                    <a:cubicBezTo>
                      <a:pt x="0" y="1019"/>
                      <a:pt x="714" y="300"/>
                      <a:pt x="1913" y="7"/>
                    </a:cubicBezTo>
                    <a:cubicBezTo>
                      <a:pt x="1942" y="0"/>
                      <a:pt x="1972" y="3"/>
                      <a:pt x="1999" y="17"/>
                    </a:cubicBezTo>
                    <a:cubicBezTo>
                      <a:pt x="2327" y="188"/>
                      <a:pt x="2682" y="275"/>
                      <a:pt x="3054" y="275"/>
                    </a:cubicBezTo>
                    <a:cubicBezTo>
                      <a:pt x="3425" y="275"/>
                      <a:pt x="3781" y="188"/>
                      <a:pt x="4109" y="17"/>
                    </a:cubicBezTo>
                    <a:cubicBezTo>
                      <a:pt x="4136" y="3"/>
                      <a:pt x="4166" y="0"/>
                      <a:pt x="4195" y="7"/>
                    </a:cubicBezTo>
                    <a:cubicBezTo>
                      <a:pt x="4841" y="165"/>
                      <a:pt x="5347" y="447"/>
                      <a:pt x="5675" y="8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Oval 283">
                <a:extLst>
                  <a:ext uri="{FF2B5EF4-FFF2-40B4-BE49-F238E27FC236}">
                    <a16:creationId xmlns:a16="http://schemas.microsoft.com/office/drawing/2014/main" id="{4655C4A0-F19A-4011-8D4E-C212A7131F71}"/>
                  </a:ext>
                </a:extLst>
              </p:cNvPr>
              <p:cNvSpPr>
                <a:spLocks noChangeArrowheads="1"/>
              </p:cNvSpPr>
              <p:nvPr/>
            </p:nvSpPr>
            <p:spPr bwMode="auto">
              <a:xfrm>
                <a:off x="4694238" y="3175000"/>
                <a:ext cx="674688" cy="673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284">
                <a:extLst>
                  <a:ext uri="{FF2B5EF4-FFF2-40B4-BE49-F238E27FC236}">
                    <a16:creationId xmlns:a16="http://schemas.microsoft.com/office/drawing/2014/main" id="{924987B2-40C8-4FCA-801D-5B8478C90DFB}"/>
                  </a:ext>
                </a:extLst>
              </p:cNvPr>
              <p:cNvSpPr>
                <a:spLocks/>
              </p:cNvSpPr>
              <p:nvPr/>
            </p:nvSpPr>
            <p:spPr bwMode="auto">
              <a:xfrm>
                <a:off x="6623050" y="3922713"/>
                <a:ext cx="1150938" cy="757238"/>
              </a:xfrm>
              <a:custGeom>
                <a:avLst/>
                <a:gdLst>
                  <a:gd name="T0" fmla="*/ 0 w 5675"/>
                  <a:gd name="T1" fmla="*/ 817 h 3725"/>
                  <a:gd name="T2" fmla="*/ 2665 w 5675"/>
                  <a:gd name="T3" fmla="*/ 3725 h 3725"/>
                  <a:gd name="T4" fmla="*/ 4206 w 5675"/>
                  <a:gd name="T5" fmla="*/ 3553 h 3725"/>
                  <a:gd name="T6" fmla="*/ 4424 w 5675"/>
                  <a:gd name="T7" fmla="*/ 2159 h 3725"/>
                  <a:gd name="T8" fmla="*/ 4468 w 5675"/>
                  <a:gd name="T9" fmla="*/ 2163 h 3725"/>
                  <a:gd name="T10" fmla="*/ 4461 w 5675"/>
                  <a:gd name="T11" fmla="*/ 3228 h 3725"/>
                  <a:gd name="T12" fmla="*/ 4461 w 5675"/>
                  <a:gd name="T13" fmla="*/ 3358 h 3725"/>
                  <a:gd name="T14" fmla="*/ 4460 w 5675"/>
                  <a:gd name="T15" fmla="*/ 3486 h 3725"/>
                  <a:gd name="T16" fmla="*/ 5624 w 5675"/>
                  <a:gd name="T17" fmla="*/ 2957 h 3725"/>
                  <a:gd name="T18" fmla="*/ 5675 w 5675"/>
                  <a:gd name="T19" fmla="*/ 2858 h 3725"/>
                  <a:gd name="T20" fmla="*/ 5675 w 5675"/>
                  <a:gd name="T21" fmla="*/ 1932 h 3725"/>
                  <a:gd name="T22" fmla="*/ 3762 w 5675"/>
                  <a:gd name="T23" fmla="*/ 7 h 3725"/>
                  <a:gd name="T24" fmla="*/ 3676 w 5675"/>
                  <a:gd name="T25" fmla="*/ 17 h 3725"/>
                  <a:gd name="T26" fmla="*/ 2621 w 5675"/>
                  <a:gd name="T27" fmla="*/ 275 h 3725"/>
                  <a:gd name="T28" fmla="*/ 1565 w 5675"/>
                  <a:gd name="T29" fmla="*/ 17 h 3725"/>
                  <a:gd name="T30" fmla="*/ 1480 w 5675"/>
                  <a:gd name="T31" fmla="*/ 7 h 3725"/>
                  <a:gd name="T32" fmla="*/ 0 w 5675"/>
                  <a:gd name="T33" fmla="*/ 817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75" h="3725">
                    <a:moveTo>
                      <a:pt x="0" y="817"/>
                    </a:moveTo>
                    <a:cubicBezTo>
                      <a:pt x="1482" y="1382"/>
                      <a:pt x="2448" y="2436"/>
                      <a:pt x="2665" y="3725"/>
                    </a:cubicBezTo>
                    <a:cubicBezTo>
                      <a:pt x="3215" y="3723"/>
                      <a:pt x="3718" y="3670"/>
                      <a:pt x="4206" y="3553"/>
                    </a:cubicBezTo>
                    <a:lnTo>
                      <a:pt x="4424" y="2159"/>
                    </a:lnTo>
                    <a:lnTo>
                      <a:pt x="4468" y="2163"/>
                    </a:lnTo>
                    <a:cubicBezTo>
                      <a:pt x="4462" y="2587"/>
                      <a:pt x="4462" y="2515"/>
                      <a:pt x="4461" y="3228"/>
                    </a:cubicBezTo>
                    <a:cubicBezTo>
                      <a:pt x="4461" y="3269"/>
                      <a:pt x="4460" y="3312"/>
                      <a:pt x="4461" y="3358"/>
                    </a:cubicBezTo>
                    <a:cubicBezTo>
                      <a:pt x="4460" y="3398"/>
                      <a:pt x="4460" y="3441"/>
                      <a:pt x="4460" y="3486"/>
                    </a:cubicBezTo>
                    <a:cubicBezTo>
                      <a:pt x="4927" y="3356"/>
                      <a:pt x="5328" y="3173"/>
                      <a:pt x="5624" y="2957"/>
                    </a:cubicBezTo>
                    <a:cubicBezTo>
                      <a:pt x="5656" y="2934"/>
                      <a:pt x="5675" y="2897"/>
                      <a:pt x="5675" y="2858"/>
                    </a:cubicBezTo>
                    <a:lnTo>
                      <a:pt x="5675" y="1932"/>
                    </a:lnTo>
                    <a:cubicBezTo>
                      <a:pt x="5675" y="1019"/>
                      <a:pt x="4960" y="300"/>
                      <a:pt x="3762" y="7"/>
                    </a:cubicBezTo>
                    <a:cubicBezTo>
                      <a:pt x="3733" y="0"/>
                      <a:pt x="3703" y="3"/>
                      <a:pt x="3676" y="17"/>
                    </a:cubicBezTo>
                    <a:cubicBezTo>
                      <a:pt x="3348" y="188"/>
                      <a:pt x="2993" y="275"/>
                      <a:pt x="2621" y="275"/>
                    </a:cubicBezTo>
                    <a:cubicBezTo>
                      <a:pt x="2249" y="275"/>
                      <a:pt x="1894" y="188"/>
                      <a:pt x="1565" y="17"/>
                    </a:cubicBezTo>
                    <a:cubicBezTo>
                      <a:pt x="1538" y="3"/>
                      <a:pt x="1509" y="0"/>
                      <a:pt x="1480" y="7"/>
                    </a:cubicBezTo>
                    <a:cubicBezTo>
                      <a:pt x="834" y="165"/>
                      <a:pt x="328" y="447"/>
                      <a:pt x="0" y="8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Oval 285">
                <a:extLst>
                  <a:ext uri="{FF2B5EF4-FFF2-40B4-BE49-F238E27FC236}">
                    <a16:creationId xmlns:a16="http://schemas.microsoft.com/office/drawing/2014/main" id="{BE693AD7-0371-43EB-84EB-A2081FA7F967}"/>
                  </a:ext>
                </a:extLst>
              </p:cNvPr>
              <p:cNvSpPr>
                <a:spLocks noChangeArrowheads="1"/>
              </p:cNvSpPr>
              <p:nvPr/>
            </p:nvSpPr>
            <p:spPr bwMode="auto">
              <a:xfrm>
                <a:off x="6818313" y="3175000"/>
                <a:ext cx="673100" cy="673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4" name="Oval 283">
              <a:extLst>
                <a:ext uri="{FF2B5EF4-FFF2-40B4-BE49-F238E27FC236}">
                  <a16:creationId xmlns:a16="http://schemas.microsoft.com/office/drawing/2014/main" id="{525D42C4-A912-48F0-A47A-A12A2BE61556}"/>
                </a:ext>
              </a:extLst>
            </p:cNvPr>
            <p:cNvSpPr/>
            <p:nvPr/>
          </p:nvSpPr>
          <p:spPr>
            <a:xfrm rot="16988877">
              <a:off x="3741191" y="1640399"/>
              <a:ext cx="1033859" cy="1033859"/>
            </a:xfrm>
            <a:prstGeom prst="ellipse">
              <a:avLst/>
            </a:prstGeom>
            <a:noFill/>
            <a:ln>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85" name="Oval 284">
              <a:extLst>
                <a:ext uri="{FF2B5EF4-FFF2-40B4-BE49-F238E27FC236}">
                  <a16:creationId xmlns:a16="http://schemas.microsoft.com/office/drawing/2014/main" id="{91E7DF38-BDC2-49EB-B2F5-BACB66ACFCAE}"/>
                </a:ext>
              </a:extLst>
            </p:cNvPr>
            <p:cNvSpPr/>
            <p:nvPr/>
          </p:nvSpPr>
          <p:spPr>
            <a:xfrm rot="16988877">
              <a:off x="3814619" y="1713827"/>
              <a:ext cx="887003" cy="887003"/>
            </a:xfrm>
            <a:prstGeom prst="ellipse">
              <a:avLst/>
            </a:prstGeom>
            <a:solidFill>
              <a:srgbClr val="009CD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nvGrpSpPr>
            <p:cNvPr id="286" name="Group 288">
              <a:extLst>
                <a:ext uri="{FF2B5EF4-FFF2-40B4-BE49-F238E27FC236}">
                  <a16:creationId xmlns:a16="http://schemas.microsoft.com/office/drawing/2014/main" id="{5946C6F5-B375-4B9C-887F-4ACBD58BD623}"/>
                </a:ext>
              </a:extLst>
            </p:cNvPr>
            <p:cNvGrpSpPr>
              <a:grpSpLocks noChangeAspect="1"/>
            </p:cNvGrpSpPr>
            <p:nvPr/>
          </p:nvGrpSpPr>
          <p:grpSpPr bwMode="auto">
            <a:xfrm flipH="1">
              <a:off x="4000627" y="1884428"/>
              <a:ext cx="514987" cy="545800"/>
              <a:chOff x="2717" y="893"/>
              <a:chExt cx="2390" cy="2533"/>
            </a:xfrm>
            <a:solidFill>
              <a:srgbClr val="009CDE"/>
            </a:solidFill>
          </p:grpSpPr>
          <p:sp>
            <p:nvSpPr>
              <p:cNvPr id="290" name="Freeform 290">
                <a:extLst>
                  <a:ext uri="{FF2B5EF4-FFF2-40B4-BE49-F238E27FC236}">
                    <a16:creationId xmlns:a16="http://schemas.microsoft.com/office/drawing/2014/main" id="{BCE3775E-669D-4715-8499-53D541DF1666}"/>
                  </a:ext>
                </a:extLst>
              </p:cNvPr>
              <p:cNvSpPr>
                <a:spLocks/>
              </p:cNvSpPr>
              <p:nvPr/>
            </p:nvSpPr>
            <p:spPr bwMode="auto">
              <a:xfrm>
                <a:off x="3770" y="893"/>
                <a:ext cx="172" cy="65"/>
              </a:xfrm>
              <a:custGeom>
                <a:avLst/>
                <a:gdLst>
                  <a:gd name="T0" fmla="*/ 3318 w 3318"/>
                  <a:gd name="T1" fmla="*/ 1245 h 1245"/>
                  <a:gd name="T2" fmla="*/ 2073 w 3318"/>
                  <a:gd name="T3" fmla="*/ 0 h 1245"/>
                  <a:gd name="T4" fmla="*/ 1244 w 3318"/>
                  <a:gd name="T5" fmla="*/ 0 h 1245"/>
                  <a:gd name="T6" fmla="*/ 0 w 3318"/>
                  <a:gd name="T7" fmla="*/ 1245 h 1245"/>
                  <a:gd name="T8" fmla="*/ 0 w 3318"/>
                  <a:gd name="T9" fmla="*/ 1245 h 1245"/>
                  <a:gd name="T10" fmla="*/ 3318 w 3318"/>
                  <a:gd name="T11" fmla="*/ 1245 h 1245"/>
                  <a:gd name="T12" fmla="*/ 3318 w 3318"/>
                  <a:gd name="T13" fmla="*/ 1245 h 1245"/>
                </a:gdLst>
                <a:ahLst/>
                <a:cxnLst>
                  <a:cxn ang="0">
                    <a:pos x="T0" y="T1"/>
                  </a:cxn>
                  <a:cxn ang="0">
                    <a:pos x="T2" y="T3"/>
                  </a:cxn>
                  <a:cxn ang="0">
                    <a:pos x="T4" y="T5"/>
                  </a:cxn>
                  <a:cxn ang="0">
                    <a:pos x="T6" y="T7"/>
                  </a:cxn>
                  <a:cxn ang="0">
                    <a:pos x="T8" y="T9"/>
                  </a:cxn>
                  <a:cxn ang="0">
                    <a:pos x="T10" y="T11"/>
                  </a:cxn>
                  <a:cxn ang="0">
                    <a:pos x="T12" y="T13"/>
                  </a:cxn>
                </a:cxnLst>
                <a:rect l="0" t="0" r="r" b="b"/>
                <a:pathLst>
                  <a:path w="3318" h="1245">
                    <a:moveTo>
                      <a:pt x="3318" y="1245"/>
                    </a:moveTo>
                    <a:cubicBezTo>
                      <a:pt x="3318" y="558"/>
                      <a:pt x="2760" y="0"/>
                      <a:pt x="2073" y="0"/>
                    </a:cubicBezTo>
                    <a:lnTo>
                      <a:pt x="1244" y="0"/>
                    </a:lnTo>
                    <a:cubicBezTo>
                      <a:pt x="557" y="0"/>
                      <a:pt x="0" y="558"/>
                      <a:pt x="0" y="1245"/>
                    </a:cubicBezTo>
                    <a:lnTo>
                      <a:pt x="0" y="1245"/>
                    </a:lnTo>
                    <a:lnTo>
                      <a:pt x="3318" y="1245"/>
                    </a:lnTo>
                    <a:lnTo>
                      <a:pt x="3318" y="124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Rectangle 291">
                <a:extLst>
                  <a:ext uri="{FF2B5EF4-FFF2-40B4-BE49-F238E27FC236}">
                    <a16:creationId xmlns:a16="http://schemas.microsoft.com/office/drawing/2014/main" id="{FC9310AE-D1C0-47A1-80E4-C6AE5E35643E}"/>
                  </a:ext>
                </a:extLst>
              </p:cNvPr>
              <p:cNvSpPr>
                <a:spLocks noChangeArrowheads="1"/>
              </p:cNvSpPr>
              <p:nvPr/>
            </p:nvSpPr>
            <p:spPr bwMode="auto">
              <a:xfrm>
                <a:off x="3770" y="1117"/>
                <a:ext cx="172" cy="3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292">
                <a:extLst>
                  <a:ext uri="{FF2B5EF4-FFF2-40B4-BE49-F238E27FC236}">
                    <a16:creationId xmlns:a16="http://schemas.microsoft.com/office/drawing/2014/main" id="{9E565F5E-7130-419E-A1E6-3722DFA12095}"/>
                  </a:ext>
                </a:extLst>
              </p:cNvPr>
              <p:cNvSpPr>
                <a:spLocks/>
              </p:cNvSpPr>
              <p:nvPr/>
            </p:nvSpPr>
            <p:spPr bwMode="auto">
              <a:xfrm>
                <a:off x="3976" y="931"/>
                <a:ext cx="395" cy="215"/>
              </a:xfrm>
              <a:custGeom>
                <a:avLst/>
                <a:gdLst>
                  <a:gd name="T0" fmla="*/ 5517 w 7613"/>
                  <a:gd name="T1" fmla="*/ 4137 h 4137"/>
                  <a:gd name="T2" fmla="*/ 7021 w 7613"/>
                  <a:gd name="T3" fmla="*/ 3487 h 4137"/>
                  <a:gd name="T4" fmla="*/ 7577 w 7613"/>
                  <a:gd name="T5" fmla="*/ 1941 h 4137"/>
                  <a:gd name="T6" fmla="*/ 5607 w 7613"/>
                  <a:gd name="T7" fmla="*/ 13 h 4137"/>
                  <a:gd name="T8" fmla="*/ 4775 w 7613"/>
                  <a:gd name="T9" fmla="*/ 148 h 4137"/>
                  <a:gd name="T10" fmla="*/ 0 w 7613"/>
                  <a:gd name="T11" fmla="*/ 1041 h 4137"/>
                  <a:gd name="T12" fmla="*/ 0 w 7613"/>
                  <a:gd name="T13" fmla="*/ 3066 h 4137"/>
                  <a:gd name="T14" fmla="*/ 4821 w 7613"/>
                  <a:gd name="T15" fmla="*/ 4017 h 4137"/>
                  <a:gd name="T16" fmla="*/ 5517 w 7613"/>
                  <a:gd name="T17" fmla="*/ 4137 h 4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3" h="4137">
                    <a:moveTo>
                      <a:pt x="5517" y="4137"/>
                    </a:moveTo>
                    <a:cubicBezTo>
                      <a:pt x="6093" y="4137"/>
                      <a:pt x="6627" y="3906"/>
                      <a:pt x="7021" y="3487"/>
                    </a:cubicBezTo>
                    <a:cubicBezTo>
                      <a:pt x="7415" y="3068"/>
                      <a:pt x="7613" y="2518"/>
                      <a:pt x="7577" y="1941"/>
                    </a:cubicBezTo>
                    <a:cubicBezTo>
                      <a:pt x="7512" y="903"/>
                      <a:pt x="6647" y="56"/>
                      <a:pt x="5607" y="13"/>
                    </a:cubicBezTo>
                    <a:cubicBezTo>
                      <a:pt x="5320" y="0"/>
                      <a:pt x="5040" y="45"/>
                      <a:pt x="4775" y="148"/>
                    </a:cubicBezTo>
                    <a:cubicBezTo>
                      <a:pt x="3329" y="706"/>
                      <a:pt x="1725" y="1006"/>
                      <a:pt x="0" y="1041"/>
                    </a:cubicBezTo>
                    <a:lnTo>
                      <a:pt x="0" y="3066"/>
                    </a:lnTo>
                    <a:cubicBezTo>
                      <a:pt x="1547" y="3104"/>
                      <a:pt x="3167" y="3424"/>
                      <a:pt x="4821" y="4017"/>
                    </a:cubicBezTo>
                    <a:cubicBezTo>
                      <a:pt x="5044" y="4098"/>
                      <a:pt x="5278" y="4137"/>
                      <a:pt x="5517" y="4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293">
                <a:extLst>
                  <a:ext uri="{FF2B5EF4-FFF2-40B4-BE49-F238E27FC236}">
                    <a16:creationId xmlns:a16="http://schemas.microsoft.com/office/drawing/2014/main" id="{2CE20D61-9CB8-4A1C-9423-C626FE91169D}"/>
                  </a:ext>
                </a:extLst>
              </p:cNvPr>
              <p:cNvSpPr>
                <a:spLocks/>
              </p:cNvSpPr>
              <p:nvPr/>
            </p:nvSpPr>
            <p:spPr bwMode="auto">
              <a:xfrm>
                <a:off x="2717" y="1840"/>
                <a:ext cx="622" cy="817"/>
              </a:xfrm>
              <a:custGeom>
                <a:avLst/>
                <a:gdLst>
                  <a:gd name="T0" fmla="*/ 0 w 11999"/>
                  <a:gd name="T1" fmla="*/ 8523 h 15762"/>
                  <a:gd name="T2" fmla="*/ 0 w 11999"/>
                  <a:gd name="T3" fmla="*/ 14888 h 15762"/>
                  <a:gd name="T4" fmla="*/ 873 w 11999"/>
                  <a:gd name="T5" fmla="*/ 15762 h 15762"/>
                  <a:gd name="T6" fmla="*/ 7066 w 11999"/>
                  <a:gd name="T7" fmla="*/ 15762 h 15762"/>
                  <a:gd name="T8" fmla="*/ 7939 w 11999"/>
                  <a:gd name="T9" fmla="*/ 14888 h 15762"/>
                  <a:gd name="T10" fmla="*/ 7939 w 11999"/>
                  <a:gd name="T11" fmla="*/ 9419 h 15762"/>
                  <a:gd name="T12" fmla="*/ 9418 w 11999"/>
                  <a:gd name="T13" fmla="*/ 7939 h 15762"/>
                  <a:gd name="T14" fmla="*/ 11999 w 11999"/>
                  <a:gd name="T15" fmla="*/ 7939 h 15762"/>
                  <a:gd name="T16" fmla="*/ 11999 w 11999"/>
                  <a:gd name="T17" fmla="*/ 0 h 15762"/>
                  <a:gd name="T18" fmla="*/ 7939 w 11999"/>
                  <a:gd name="T19" fmla="*/ 20 h 15762"/>
                  <a:gd name="T20" fmla="*/ 0 w 11999"/>
                  <a:gd name="T21" fmla="*/ 8523 h 15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99" h="15762">
                    <a:moveTo>
                      <a:pt x="0" y="8523"/>
                    </a:moveTo>
                    <a:lnTo>
                      <a:pt x="0" y="14888"/>
                    </a:lnTo>
                    <a:cubicBezTo>
                      <a:pt x="0" y="15371"/>
                      <a:pt x="391" y="15762"/>
                      <a:pt x="873" y="15762"/>
                    </a:cubicBezTo>
                    <a:lnTo>
                      <a:pt x="7066" y="15762"/>
                    </a:lnTo>
                    <a:cubicBezTo>
                      <a:pt x="7548" y="15762"/>
                      <a:pt x="7939" y="15371"/>
                      <a:pt x="7939" y="14888"/>
                    </a:cubicBezTo>
                    <a:lnTo>
                      <a:pt x="7939" y="9419"/>
                    </a:lnTo>
                    <a:cubicBezTo>
                      <a:pt x="7939" y="8602"/>
                      <a:pt x="8601" y="7939"/>
                      <a:pt x="9418" y="7939"/>
                    </a:cubicBezTo>
                    <a:lnTo>
                      <a:pt x="11999" y="7939"/>
                    </a:lnTo>
                    <a:lnTo>
                      <a:pt x="11999" y="0"/>
                    </a:lnTo>
                    <a:lnTo>
                      <a:pt x="7939" y="20"/>
                    </a:lnTo>
                    <a:cubicBezTo>
                      <a:pt x="3511" y="322"/>
                      <a:pt x="0" y="4020"/>
                      <a:pt x="0" y="85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294">
                <a:extLst>
                  <a:ext uri="{FF2B5EF4-FFF2-40B4-BE49-F238E27FC236}">
                    <a16:creationId xmlns:a16="http://schemas.microsoft.com/office/drawing/2014/main" id="{5EB74734-0BB4-4A7D-A39A-C5FDA148458C}"/>
                  </a:ext>
                </a:extLst>
              </p:cNvPr>
              <p:cNvSpPr>
                <a:spLocks/>
              </p:cNvSpPr>
              <p:nvPr/>
            </p:nvSpPr>
            <p:spPr bwMode="auto">
              <a:xfrm>
                <a:off x="3340" y="929"/>
                <a:ext cx="395" cy="215"/>
              </a:xfrm>
              <a:custGeom>
                <a:avLst/>
                <a:gdLst>
                  <a:gd name="T0" fmla="*/ 2028 w 7618"/>
                  <a:gd name="T1" fmla="*/ 10 h 4151"/>
                  <a:gd name="T2" fmla="*/ 41 w 7618"/>
                  <a:gd name="T3" fmla="*/ 1940 h 4151"/>
                  <a:gd name="T4" fmla="*/ 750 w 7618"/>
                  <a:gd name="T5" fmla="*/ 3634 h 4151"/>
                  <a:gd name="T6" fmla="*/ 1946 w 7618"/>
                  <a:gd name="T7" fmla="*/ 4131 h 4151"/>
                  <a:gd name="T8" fmla="*/ 2782 w 7618"/>
                  <a:gd name="T9" fmla="*/ 4021 h 4151"/>
                  <a:gd name="T10" fmla="*/ 7618 w 7618"/>
                  <a:gd name="T11" fmla="*/ 3104 h 4151"/>
                  <a:gd name="T12" fmla="*/ 7618 w 7618"/>
                  <a:gd name="T13" fmla="*/ 1081 h 4151"/>
                  <a:gd name="T14" fmla="*/ 2868 w 7618"/>
                  <a:gd name="T15" fmla="*/ 156 h 4151"/>
                  <a:gd name="T16" fmla="*/ 2028 w 7618"/>
                  <a:gd name="T17" fmla="*/ 10 h 4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8" h="4151">
                    <a:moveTo>
                      <a:pt x="2028" y="10"/>
                    </a:moveTo>
                    <a:cubicBezTo>
                      <a:pt x="978" y="45"/>
                      <a:pt x="106" y="894"/>
                      <a:pt x="41" y="1940"/>
                    </a:cubicBezTo>
                    <a:cubicBezTo>
                      <a:pt x="0" y="2589"/>
                      <a:pt x="253" y="3201"/>
                      <a:pt x="750" y="3634"/>
                    </a:cubicBezTo>
                    <a:cubicBezTo>
                      <a:pt x="1083" y="3924"/>
                      <a:pt x="1506" y="4100"/>
                      <a:pt x="1946" y="4131"/>
                    </a:cubicBezTo>
                    <a:cubicBezTo>
                      <a:pt x="2235" y="4151"/>
                      <a:pt x="2516" y="4115"/>
                      <a:pt x="2782" y="4021"/>
                    </a:cubicBezTo>
                    <a:cubicBezTo>
                      <a:pt x="4446" y="3439"/>
                      <a:pt x="6071" y="3131"/>
                      <a:pt x="7618" y="3104"/>
                    </a:cubicBezTo>
                    <a:lnTo>
                      <a:pt x="7618" y="1081"/>
                    </a:lnTo>
                    <a:cubicBezTo>
                      <a:pt x="5900" y="1044"/>
                      <a:pt x="4304" y="733"/>
                      <a:pt x="2868" y="156"/>
                    </a:cubicBezTo>
                    <a:cubicBezTo>
                      <a:pt x="2602" y="49"/>
                      <a:pt x="2320" y="0"/>
                      <a:pt x="20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Rectangle 295">
                <a:extLst>
                  <a:ext uri="{FF2B5EF4-FFF2-40B4-BE49-F238E27FC236}">
                    <a16:creationId xmlns:a16="http://schemas.microsoft.com/office/drawing/2014/main" id="{09F5B623-1BB2-41F1-8DDF-8B37D26AA62E}"/>
                  </a:ext>
                </a:extLst>
              </p:cNvPr>
              <p:cNvSpPr>
                <a:spLocks noChangeArrowheads="1"/>
              </p:cNvSpPr>
              <p:nvPr/>
            </p:nvSpPr>
            <p:spPr bwMode="auto">
              <a:xfrm>
                <a:off x="3770" y="985"/>
                <a:ext cx="172"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296">
                <a:extLst>
                  <a:ext uri="{FF2B5EF4-FFF2-40B4-BE49-F238E27FC236}">
                    <a16:creationId xmlns:a16="http://schemas.microsoft.com/office/drawing/2014/main" id="{6D8FBB33-3E2D-4FFD-BD8B-A1A43C6F3A0B}"/>
                  </a:ext>
                </a:extLst>
              </p:cNvPr>
              <p:cNvSpPr>
                <a:spLocks/>
              </p:cNvSpPr>
              <p:nvPr/>
            </p:nvSpPr>
            <p:spPr bwMode="auto">
              <a:xfrm>
                <a:off x="4853" y="1718"/>
                <a:ext cx="254" cy="700"/>
              </a:xfrm>
              <a:custGeom>
                <a:avLst/>
                <a:gdLst>
                  <a:gd name="T0" fmla="*/ 3974 w 4897"/>
                  <a:gd name="T1" fmla="*/ 0 h 13514"/>
                  <a:gd name="T2" fmla="*/ 923 w 4897"/>
                  <a:gd name="T3" fmla="*/ 0 h 13514"/>
                  <a:gd name="T4" fmla="*/ 0 w 4897"/>
                  <a:gd name="T5" fmla="*/ 922 h 13514"/>
                  <a:gd name="T6" fmla="*/ 0 w 4897"/>
                  <a:gd name="T7" fmla="*/ 12592 h 13514"/>
                  <a:gd name="T8" fmla="*/ 923 w 4897"/>
                  <a:gd name="T9" fmla="*/ 13514 h 13514"/>
                  <a:gd name="T10" fmla="*/ 3974 w 4897"/>
                  <a:gd name="T11" fmla="*/ 13514 h 13514"/>
                  <a:gd name="T12" fmla="*/ 4897 w 4897"/>
                  <a:gd name="T13" fmla="*/ 12592 h 13514"/>
                  <a:gd name="T14" fmla="*/ 4897 w 4897"/>
                  <a:gd name="T15" fmla="*/ 922 h 13514"/>
                  <a:gd name="T16" fmla="*/ 3974 w 4897"/>
                  <a:gd name="T17" fmla="*/ 0 h 13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97" h="13514">
                    <a:moveTo>
                      <a:pt x="3974" y="0"/>
                    </a:moveTo>
                    <a:lnTo>
                      <a:pt x="923" y="0"/>
                    </a:lnTo>
                    <a:cubicBezTo>
                      <a:pt x="414" y="0"/>
                      <a:pt x="0" y="413"/>
                      <a:pt x="0" y="922"/>
                    </a:cubicBezTo>
                    <a:lnTo>
                      <a:pt x="0" y="12592"/>
                    </a:lnTo>
                    <a:cubicBezTo>
                      <a:pt x="0" y="13101"/>
                      <a:pt x="414" y="13514"/>
                      <a:pt x="923" y="13514"/>
                    </a:cubicBezTo>
                    <a:lnTo>
                      <a:pt x="3974" y="13514"/>
                    </a:lnTo>
                    <a:cubicBezTo>
                      <a:pt x="4483" y="13514"/>
                      <a:pt x="4897" y="13101"/>
                      <a:pt x="4897" y="12592"/>
                    </a:cubicBezTo>
                    <a:lnTo>
                      <a:pt x="4897" y="922"/>
                    </a:lnTo>
                    <a:cubicBezTo>
                      <a:pt x="4897" y="413"/>
                      <a:pt x="4483" y="0"/>
                      <a:pt x="397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297">
                <a:extLst>
                  <a:ext uri="{FF2B5EF4-FFF2-40B4-BE49-F238E27FC236}">
                    <a16:creationId xmlns:a16="http://schemas.microsoft.com/office/drawing/2014/main" id="{EEE665C9-3A9F-4DD9-BDFD-1AA82BB99EFB}"/>
                  </a:ext>
                </a:extLst>
              </p:cNvPr>
              <p:cNvSpPr>
                <a:spLocks/>
              </p:cNvSpPr>
              <p:nvPr/>
            </p:nvSpPr>
            <p:spPr bwMode="auto">
              <a:xfrm>
                <a:off x="3586" y="1494"/>
                <a:ext cx="539" cy="185"/>
              </a:xfrm>
              <a:custGeom>
                <a:avLst/>
                <a:gdLst>
                  <a:gd name="T0" fmla="*/ 10391 w 10391"/>
                  <a:gd name="T1" fmla="*/ 602 h 3561"/>
                  <a:gd name="T2" fmla="*/ 9789 w 10391"/>
                  <a:gd name="T3" fmla="*/ 0 h 3561"/>
                  <a:gd name="T4" fmla="*/ 602 w 10391"/>
                  <a:gd name="T5" fmla="*/ 0 h 3561"/>
                  <a:gd name="T6" fmla="*/ 0 w 10391"/>
                  <a:gd name="T7" fmla="*/ 602 h 3561"/>
                  <a:gd name="T8" fmla="*/ 0 w 10391"/>
                  <a:gd name="T9" fmla="*/ 3097 h 3561"/>
                  <a:gd name="T10" fmla="*/ 464 w 10391"/>
                  <a:gd name="T11" fmla="*/ 3561 h 3561"/>
                  <a:gd name="T12" fmla="*/ 9927 w 10391"/>
                  <a:gd name="T13" fmla="*/ 3561 h 3561"/>
                  <a:gd name="T14" fmla="*/ 10391 w 10391"/>
                  <a:gd name="T15" fmla="*/ 3097 h 3561"/>
                  <a:gd name="T16" fmla="*/ 10391 w 10391"/>
                  <a:gd name="T17" fmla="*/ 60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91" h="3561">
                    <a:moveTo>
                      <a:pt x="10391" y="602"/>
                    </a:moveTo>
                    <a:cubicBezTo>
                      <a:pt x="10391" y="271"/>
                      <a:pt x="10120" y="0"/>
                      <a:pt x="9789" y="0"/>
                    </a:cubicBezTo>
                    <a:lnTo>
                      <a:pt x="602" y="0"/>
                    </a:lnTo>
                    <a:cubicBezTo>
                      <a:pt x="271" y="0"/>
                      <a:pt x="0" y="271"/>
                      <a:pt x="0" y="602"/>
                    </a:cubicBezTo>
                    <a:lnTo>
                      <a:pt x="0" y="3097"/>
                    </a:lnTo>
                    <a:cubicBezTo>
                      <a:pt x="0" y="3353"/>
                      <a:pt x="208" y="3561"/>
                      <a:pt x="464" y="3561"/>
                    </a:cubicBezTo>
                    <a:lnTo>
                      <a:pt x="9927" y="3561"/>
                    </a:lnTo>
                    <a:cubicBezTo>
                      <a:pt x="10183" y="3561"/>
                      <a:pt x="10391" y="3353"/>
                      <a:pt x="10391" y="3097"/>
                    </a:cubicBezTo>
                    <a:lnTo>
                      <a:pt x="10391" y="60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Rectangle 298">
                <a:extLst>
                  <a:ext uri="{FF2B5EF4-FFF2-40B4-BE49-F238E27FC236}">
                    <a16:creationId xmlns:a16="http://schemas.microsoft.com/office/drawing/2014/main" id="{E964B1CE-B19B-4B1A-A1C5-02E2CEFC0FB7}"/>
                  </a:ext>
                </a:extLst>
              </p:cNvPr>
              <p:cNvSpPr>
                <a:spLocks noChangeArrowheads="1"/>
              </p:cNvSpPr>
              <p:nvPr/>
            </p:nvSpPr>
            <p:spPr bwMode="auto">
              <a:xfrm>
                <a:off x="4376" y="1862"/>
                <a:ext cx="449" cy="4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299">
                <a:extLst>
                  <a:ext uri="{FF2B5EF4-FFF2-40B4-BE49-F238E27FC236}">
                    <a16:creationId xmlns:a16="http://schemas.microsoft.com/office/drawing/2014/main" id="{17C69FEE-8292-4C59-8345-C871A29F6356}"/>
                  </a:ext>
                </a:extLst>
              </p:cNvPr>
              <p:cNvSpPr>
                <a:spLocks/>
              </p:cNvSpPr>
              <p:nvPr/>
            </p:nvSpPr>
            <p:spPr bwMode="auto">
              <a:xfrm>
                <a:off x="3368" y="1705"/>
                <a:ext cx="975" cy="726"/>
              </a:xfrm>
              <a:custGeom>
                <a:avLst/>
                <a:gdLst>
                  <a:gd name="T0" fmla="*/ 17070 w 18797"/>
                  <a:gd name="T1" fmla="*/ 0 h 14010"/>
                  <a:gd name="T2" fmla="*/ 1727 w 18797"/>
                  <a:gd name="T3" fmla="*/ 0 h 14010"/>
                  <a:gd name="T4" fmla="*/ 0 w 18797"/>
                  <a:gd name="T5" fmla="*/ 1727 h 14010"/>
                  <a:gd name="T6" fmla="*/ 0 w 18797"/>
                  <a:gd name="T7" fmla="*/ 12283 h 14010"/>
                  <a:gd name="T8" fmla="*/ 1727 w 18797"/>
                  <a:gd name="T9" fmla="*/ 14010 h 14010"/>
                  <a:gd name="T10" fmla="*/ 17070 w 18797"/>
                  <a:gd name="T11" fmla="*/ 14010 h 14010"/>
                  <a:gd name="T12" fmla="*/ 18797 w 18797"/>
                  <a:gd name="T13" fmla="*/ 12283 h 14010"/>
                  <a:gd name="T14" fmla="*/ 18797 w 18797"/>
                  <a:gd name="T15" fmla="*/ 1727 h 14010"/>
                  <a:gd name="T16" fmla="*/ 17070 w 18797"/>
                  <a:gd name="T17" fmla="*/ 0 h 14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97" h="14010">
                    <a:moveTo>
                      <a:pt x="17070" y="0"/>
                    </a:moveTo>
                    <a:lnTo>
                      <a:pt x="1727" y="0"/>
                    </a:lnTo>
                    <a:cubicBezTo>
                      <a:pt x="777" y="0"/>
                      <a:pt x="0" y="777"/>
                      <a:pt x="0" y="1727"/>
                    </a:cubicBezTo>
                    <a:lnTo>
                      <a:pt x="0" y="12283"/>
                    </a:lnTo>
                    <a:cubicBezTo>
                      <a:pt x="0" y="13233"/>
                      <a:pt x="777" y="14010"/>
                      <a:pt x="1727" y="14010"/>
                    </a:cubicBezTo>
                    <a:lnTo>
                      <a:pt x="17070" y="14010"/>
                    </a:lnTo>
                    <a:cubicBezTo>
                      <a:pt x="18020" y="14010"/>
                      <a:pt x="18797" y="13233"/>
                      <a:pt x="18797" y="12283"/>
                    </a:cubicBezTo>
                    <a:lnTo>
                      <a:pt x="18797" y="1727"/>
                    </a:lnTo>
                    <a:cubicBezTo>
                      <a:pt x="18797" y="777"/>
                      <a:pt x="18020" y="0"/>
                      <a:pt x="170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Freeform 300">
                <a:extLst>
                  <a:ext uri="{FF2B5EF4-FFF2-40B4-BE49-F238E27FC236}">
                    <a16:creationId xmlns:a16="http://schemas.microsoft.com/office/drawing/2014/main" id="{688E0186-08C2-4684-BD43-EECAEA4CBB67}"/>
                  </a:ext>
                </a:extLst>
              </p:cNvPr>
              <p:cNvSpPr>
                <a:spLocks/>
              </p:cNvSpPr>
              <p:nvPr/>
            </p:nvSpPr>
            <p:spPr bwMode="auto">
              <a:xfrm>
                <a:off x="2717" y="2792"/>
                <a:ext cx="425" cy="634"/>
              </a:xfrm>
              <a:custGeom>
                <a:avLst/>
                <a:gdLst>
                  <a:gd name="T0" fmla="*/ 0 w 8199"/>
                  <a:gd name="T1" fmla="*/ 8133 h 12233"/>
                  <a:gd name="T2" fmla="*/ 4044 w 8199"/>
                  <a:gd name="T3" fmla="*/ 222 h 12233"/>
                  <a:gd name="T4" fmla="*/ 4099 w 8199"/>
                  <a:gd name="T5" fmla="*/ 0 h 12233"/>
                  <a:gd name="T6" fmla="*/ 4154 w 8199"/>
                  <a:gd name="T7" fmla="*/ 222 h 12233"/>
                  <a:gd name="T8" fmla="*/ 8199 w 8199"/>
                  <a:gd name="T9" fmla="*/ 8133 h 12233"/>
                  <a:gd name="T10" fmla="*/ 4099 w 8199"/>
                  <a:gd name="T11" fmla="*/ 12233 h 12233"/>
                  <a:gd name="T12" fmla="*/ 0 w 8199"/>
                  <a:gd name="T13" fmla="*/ 8133 h 12233"/>
                </a:gdLst>
                <a:ahLst/>
                <a:cxnLst>
                  <a:cxn ang="0">
                    <a:pos x="T0" y="T1"/>
                  </a:cxn>
                  <a:cxn ang="0">
                    <a:pos x="T2" y="T3"/>
                  </a:cxn>
                  <a:cxn ang="0">
                    <a:pos x="T4" y="T5"/>
                  </a:cxn>
                  <a:cxn ang="0">
                    <a:pos x="T6" y="T7"/>
                  </a:cxn>
                  <a:cxn ang="0">
                    <a:pos x="T8" y="T9"/>
                  </a:cxn>
                  <a:cxn ang="0">
                    <a:pos x="T10" y="T11"/>
                  </a:cxn>
                  <a:cxn ang="0">
                    <a:pos x="T12" y="T13"/>
                  </a:cxn>
                </a:cxnLst>
                <a:rect l="0" t="0" r="r" b="b"/>
                <a:pathLst>
                  <a:path w="8199" h="12233">
                    <a:moveTo>
                      <a:pt x="0" y="8133"/>
                    </a:moveTo>
                    <a:cubicBezTo>
                      <a:pt x="0" y="5161"/>
                      <a:pt x="3122" y="3188"/>
                      <a:pt x="4044" y="222"/>
                    </a:cubicBezTo>
                    <a:cubicBezTo>
                      <a:pt x="4051" y="200"/>
                      <a:pt x="4099" y="0"/>
                      <a:pt x="4099" y="0"/>
                    </a:cubicBezTo>
                    <a:cubicBezTo>
                      <a:pt x="4099" y="0"/>
                      <a:pt x="4147" y="201"/>
                      <a:pt x="4154" y="222"/>
                    </a:cubicBezTo>
                    <a:cubicBezTo>
                      <a:pt x="5130" y="3188"/>
                      <a:pt x="8199" y="5161"/>
                      <a:pt x="8199" y="8133"/>
                    </a:cubicBezTo>
                    <a:cubicBezTo>
                      <a:pt x="8199" y="10398"/>
                      <a:pt x="6364" y="12233"/>
                      <a:pt x="4099" y="12233"/>
                    </a:cubicBezTo>
                    <a:cubicBezTo>
                      <a:pt x="1835" y="12233"/>
                      <a:pt x="0" y="10398"/>
                      <a:pt x="0" y="8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301">
                <a:extLst>
                  <a:ext uri="{FF2B5EF4-FFF2-40B4-BE49-F238E27FC236}">
                    <a16:creationId xmlns:a16="http://schemas.microsoft.com/office/drawing/2014/main" id="{A11ED90A-4F29-4ED2-A832-251524C94C16}"/>
                  </a:ext>
                </a:extLst>
              </p:cNvPr>
              <p:cNvSpPr>
                <a:spLocks/>
              </p:cNvSpPr>
              <p:nvPr/>
            </p:nvSpPr>
            <p:spPr bwMode="auto">
              <a:xfrm>
                <a:off x="2950" y="3077"/>
                <a:ext cx="162" cy="314"/>
              </a:xfrm>
              <a:custGeom>
                <a:avLst/>
                <a:gdLst>
                  <a:gd name="T0" fmla="*/ 3124 w 3124"/>
                  <a:gd name="T1" fmla="*/ 2709 h 6056"/>
                  <a:gd name="T2" fmla="*/ 0 w 3124"/>
                  <a:gd name="T3" fmla="*/ 6056 h 6056"/>
                  <a:gd name="T4" fmla="*/ 2631 w 3124"/>
                  <a:gd name="T5" fmla="*/ 2227 h 6056"/>
                  <a:gd name="T6" fmla="*/ 2063 w 3124"/>
                  <a:gd name="T7" fmla="*/ 0 h 6056"/>
                  <a:gd name="T8" fmla="*/ 3124 w 3124"/>
                  <a:gd name="T9" fmla="*/ 2709 h 6056"/>
                </a:gdLst>
                <a:ahLst/>
                <a:cxnLst>
                  <a:cxn ang="0">
                    <a:pos x="T0" y="T1"/>
                  </a:cxn>
                  <a:cxn ang="0">
                    <a:pos x="T2" y="T3"/>
                  </a:cxn>
                  <a:cxn ang="0">
                    <a:pos x="T4" y="T5"/>
                  </a:cxn>
                  <a:cxn ang="0">
                    <a:pos x="T6" y="T7"/>
                  </a:cxn>
                  <a:cxn ang="0">
                    <a:pos x="T8" y="T9"/>
                  </a:cxn>
                </a:cxnLst>
                <a:rect l="0" t="0" r="r" b="b"/>
                <a:pathLst>
                  <a:path w="3124" h="6056">
                    <a:moveTo>
                      <a:pt x="3124" y="2709"/>
                    </a:moveTo>
                    <a:cubicBezTo>
                      <a:pt x="3124" y="4408"/>
                      <a:pt x="1767" y="5814"/>
                      <a:pt x="0" y="6056"/>
                    </a:cubicBezTo>
                    <a:cubicBezTo>
                      <a:pt x="1539" y="5465"/>
                      <a:pt x="2631" y="3974"/>
                      <a:pt x="2631" y="2227"/>
                    </a:cubicBezTo>
                    <a:cubicBezTo>
                      <a:pt x="2631" y="1425"/>
                      <a:pt x="2408" y="696"/>
                      <a:pt x="2063" y="0"/>
                    </a:cubicBezTo>
                    <a:cubicBezTo>
                      <a:pt x="2665" y="840"/>
                      <a:pt x="3124" y="1705"/>
                      <a:pt x="3124" y="27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7" name="Oval 286">
              <a:extLst>
                <a:ext uri="{FF2B5EF4-FFF2-40B4-BE49-F238E27FC236}">
                  <a16:creationId xmlns:a16="http://schemas.microsoft.com/office/drawing/2014/main" id="{152AE59B-2873-4334-83FE-BCCC753E20E0}"/>
                </a:ext>
              </a:extLst>
            </p:cNvPr>
            <p:cNvSpPr/>
            <p:nvPr/>
          </p:nvSpPr>
          <p:spPr>
            <a:xfrm rot="8190985" flipH="1">
              <a:off x="6488914" y="3804725"/>
              <a:ext cx="1033859" cy="1033859"/>
            </a:xfrm>
            <a:prstGeom prst="ellipse">
              <a:avLst/>
            </a:prstGeom>
            <a:solidFill>
              <a:schemeClr val="bg1">
                <a:alpha val="10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88" name="Oval 287">
              <a:extLst>
                <a:ext uri="{FF2B5EF4-FFF2-40B4-BE49-F238E27FC236}">
                  <a16:creationId xmlns:a16="http://schemas.microsoft.com/office/drawing/2014/main" id="{651D1047-F530-44D7-9C91-91752A2FD03D}"/>
                </a:ext>
              </a:extLst>
            </p:cNvPr>
            <p:cNvSpPr/>
            <p:nvPr/>
          </p:nvSpPr>
          <p:spPr>
            <a:xfrm rot="8190985" flipH="1">
              <a:off x="6559659" y="3876686"/>
              <a:ext cx="887003" cy="887003"/>
            </a:xfrm>
            <a:prstGeom prst="ellipse">
              <a:avLst/>
            </a:prstGeom>
            <a:solidFill>
              <a:srgbClr val="FF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89" name="Freeform 319">
              <a:extLst>
                <a:ext uri="{FF2B5EF4-FFF2-40B4-BE49-F238E27FC236}">
                  <a16:creationId xmlns:a16="http://schemas.microsoft.com/office/drawing/2014/main" id="{4D6BE909-0412-4F45-873D-5387ED2CAADA}"/>
                </a:ext>
              </a:extLst>
            </p:cNvPr>
            <p:cNvSpPr>
              <a:spLocks noEditPoints="1"/>
            </p:cNvSpPr>
            <p:nvPr/>
          </p:nvSpPr>
          <p:spPr bwMode="auto">
            <a:xfrm>
              <a:off x="6787489" y="4036410"/>
              <a:ext cx="431342" cy="567555"/>
            </a:xfrm>
            <a:custGeom>
              <a:avLst/>
              <a:gdLst>
                <a:gd name="T0" fmla="*/ 420 w 1310"/>
                <a:gd name="T1" fmla="*/ 610 h 1725"/>
                <a:gd name="T2" fmla="*/ 649 w 1310"/>
                <a:gd name="T3" fmla="*/ 1040 h 1725"/>
                <a:gd name="T4" fmla="*/ 362 w 1310"/>
                <a:gd name="T5" fmla="*/ 610 h 1725"/>
                <a:gd name="T6" fmla="*/ 135 w 1310"/>
                <a:gd name="T7" fmla="*/ 1024 h 1725"/>
                <a:gd name="T8" fmla="*/ 362 w 1310"/>
                <a:gd name="T9" fmla="*/ 610 h 1725"/>
                <a:gd name="T10" fmla="*/ 720 w 1310"/>
                <a:gd name="T11" fmla="*/ 289 h 1725"/>
                <a:gd name="T12" fmla="*/ 790 w 1310"/>
                <a:gd name="T13" fmla="*/ 696 h 1725"/>
                <a:gd name="T14" fmla="*/ 753 w 1310"/>
                <a:gd name="T15" fmla="*/ 682 h 1725"/>
                <a:gd name="T16" fmla="*/ 519 w 1310"/>
                <a:gd name="T17" fmla="*/ 411 h 1725"/>
                <a:gd name="T18" fmla="*/ 567 w 1310"/>
                <a:gd name="T19" fmla="*/ 528 h 1725"/>
                <a:gd name="T20" fmla="*/ 754 w 1310"/>
                <a:gd name="T21" fmla="*/ 1489 h 1725"/>
                <a:gd name="T22" fmla="*/ 236 w 1310"/>
                <a:gd name="T23" fmla="*/ 1725 h 1725"/>
                <a:gd name="T24" fmla="*/ 227 w 1310"/>
                <a:gd name="T25" fmla="*/ 573 h 1725"/>
                <a:gd name="T26" fmla="*/ 236 w 1310"/>
                <a:gd name="T27" fmla="*/ 450 h 1725"/>
                <a:gd name="T28" fmla="*/ 309 w 1310"/>
                <a:gd name="T29" fmla="*/ 412 h 1725"/>
                <a:gd name="T30" fmla="*/ 309 w 1310"/>
                <a:gd name="T31" fmla="*/ 372 h 1725"/>
                <a:gd name="T32" fmla="*/ 89 w 1310"/>
                <a:gd name="T33" fmla="*/ 277 h 1725"/>
                <a:gd name="T34" fmla="*/ 176 w 1310"/>
                <a:gd name="T35" fmla="*/ 95 h 1725"/>
                <a:gd name="T36" fmla="*/ 853 w 1310"/>
                <a:gd name="T37" fmla="*/ 97 h 1725"/>
                <a:gd name="T38" fmla="*/ 895 w 1310"/>
                <a:gd name="T39" fmla="*/ 133 h 1725"/>
                <a:gd name="T40" fmla="*/ 805 w 1310"/>
                <a:gd name="T41" fmla="*/ 259 h 1725"/>
                <a:gd name="T42" fmla="*/ 722 w 1310"/>
                <a:gd name="T43" fmla="*/ 289 h 1725"/>
                <a:gd name="T44" fmla="*/ 1276 w 1310"/>
                <a:gd name="T45" fmla="*/ 412 h 1725"/>
                <a:gd name="T46" fmla="*/ 1276 w 1310"/>
                <a:gd name="T47" fmla="*/ 344 h 1725"/>
                <a:gd name="T48" fmla="*/ 1242 w 1310"/>
                <a:gd name="T49" fmla="*/ 206 h 1725"/>
                <a:gd name="T50" fmla="*/ 1310 w 1310"/>
                <a:gd name="T51" fmla="*/ 206 h 1725"/>
                <a:gd name="T52" fmla="*/ 1242 w 1310"/>
                <a:gd name="T53" fmla="*/ 206 h 1725"/>
                <a:gd name="T54" fmla="*/ 1276 w 1310"/>
                <a:gd name="T55" fmla="*/ 68 h 1725"/>
                <a:gd name="T56" fmla="*/ 1276 w 1310"/>
                <a:gd name="T57" fmla="*/ 0 h 1725"/>
                <a:gd name="T58" fmla="*/ 1097 w 1310"/>
                <a:gd name="T59" fmla="*/ 292 h 1725"/>
                <a:gd name="T60" fmla="*/ 1165 w 1310"/>
                <a:gd name="T61" fmla="*/ 292 h 1725"/>
                <a:gd name="T62" fmla="*/ 1097 w 1310"/>
                <a:gd name="T63" fmla="*/ 292 h 1725"/>
                <a:gd name="T64" fmla="*/ 1131 w 1310"/>
                <a:gd name="T65" fmla="*/ 154 h 1725"/>
                <a:gd name="T66" fmla="*/ 1131 w 1310"/>
                <a:gd name="T67" fmla="*/ 86 h 1725"/>
                <a:gd name="T68" fmla="*/ 1013 w 1310"/>
                <a:gd name="T69" fmla="*/ 172 h 1725"/>
                <a:gd name="T70" fmla="*/ 1013 w 1310"/>
                <a:gd name="T71" fmla="*/ 240 h 1725"/>
                <a:gd name="T72" fmla="*/ 1013 w 1310"/>
                <a:gd name="T73" fmla="*/ 172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0" h="1725">
                  <a:moveTo>
                    <a:pt x="507" y="610"/>
                  </a:moveTo>
                  <a:lnTo>
                    <a:pt x="420" y="610"/>
                  </a:lnTo>
                  <a:lnTo>
                    <a:pt x="420" y="1049"/>
                  </a:lnTo>
                  <a:cubicBezTo>
                    <a:pt x="548" y="1103"/>
                    <a:pt x="623" y="1060"/>
                    <a:pt x="649" y="1040"/>
                  </a:cubicBezTo>
                  <a:cubicBezTo>
                    <a:pt x="621" y="912"/>
                    <a:pt x="577" y="765"/>
                    <a:pt x="507" y="610"/>
                  </a:cubicBezTo>
                  <a:close/>
                  <a:moveTo>
                    <a:pt x="362" y="610"/>
                  </a:moveTo>
                  <a:lnTo>
                    <a:pt x="274" y="610"/>
                  </a:lnTo>
                  <a:cubicBezTo>
                    <a:pt x="207" y="759"/>
                    <a:pt x="164" y="900"/>
                    <a:pt x="135" y="1024"/>
                  </a:cubicBezTo>
                  <a:cubicBezTo>
                    <a:pt x="168" y="1012"/>
                    <a:pt x="254" y="987"/>
                    <a:pt x="362" y="1025"/>
                  </a:cubicBezTo>
                  <a:lnTo>
                    <a:pt x="362" y="610"/>
                  </a:lnTo>
                  <a:close/>
                  <a:moveTo>
                    <a:pt x="722" y="289"/>
                  </a:moveTo>
                  <a:cubicBezTo>
                    <a:pt x="722" y="289"/>
                    <a:pt x="721" y="289"/>
                    <a:pt x="720" y="289"/>
                  </a:cubicBezTo>
                  <a:cubicBezTo>
                    <a:pt x="722" y="364"/>
                    <a:pt x="734" y="508"/>
                    <a:pt x="803" y="659"/>
                  </a:cubicBezTo>
                  <a:cubicBezTo>
                    <a:pt x="810" y="673"/>
                    <a:pt x="804" y="690"/>
                    <a:pt x="790" y="696"/>
                  </a:cubicBezTo>
                  <a:cubicBezTo>
                    <a:pt x="786" y="698"/>
                    <a:pt x="782" y="699"/>
                    <a:pt x="778" y="699"/>
                  </a:cubicBezTo>
                  <a:cubicBezTo>
                    <a:pt x="767" y="699"/>
                    <a:pt x="759" y="692"/>
                    <a:pt x="753" y="682"/>
                  </a:cubicBezTo>
                  <a:cubicBezTo>
                    <a:pt x="660" y="537"/>
                    <a:pt x="625" y="400"/>
                    <a:pt x="612" y="321"/>
                  </a:cubicBezTo>
                  <a:cubicBezTo>
                    <a:pt x="573" y="344"/>
                    <a:pt x="541" y="376"/>
                    <a:pt x="519" y="411"/>
                  </a:cubicBezTo>
                  <a:cubicBezTo>
                    <a:pt x="532" y="421"/>
                    <a:pt x="542" y="435"/>
                    <a:pt x="546" y="450"/>
                  </a:cubicBezTo>
                  <a:lnTo>
                    <a:pt x="567" y="528"/>
                  </a:lnTo>
                  <a:cubicBezTo>
                    <a:pt x="572" y="547"/>
                    <a:pt x="567" y="563"/>
                    <a:pt x="554" y="573"/>
                  </a:cubicBezTo>
                  <a:cubicBezTo>
                    <a:pt x="782" y="1068"/>
                    <a:pt x="754" y="1489"/>
                    <a:pt x="754" y="1489"/>
                  </a:cubicBezTo>
                  <a:cubicBezTo>
                    <a:pt x="754" y="1489"/>
                    <a:pt x="633" y="1725"/>
                    <a:pt x="545" y="1725"/>
                  </a:cubicBezTo>
                  <a:lnTo>
                    <a:pt x="236" y="1725"/>
                  </a:lnTo>
                  <a:cubicBezTo>
                    <a:pt x="148" y="1725"/>
                    <a:pt x="27" y="1489"/>
                    <a:pt x="27" y="1489"/>
                  </a:cubicBezTo>
                  <a:cubicBezTo>
                    <a:pt x="27" y="1489"/>
                    <a:pt x="0" y="1068"/>
                    <a:pt x="227" y="573"/>
                  </a:cubicBezTo>
                  <a:cubicBezTo>
                    <a:pt x="214" y="563"/>
                    <a:pt x="209" y="547"/>
                    <a:pt x="214" y="528"/>
                  </a:cubicBezTo>
                  <a:lnTo>
                    <a:pt x="236" y="450"/>
                  </a:lnTo>
                  <a:cubicBezTo>
                    <a:pt x="240" y="435"/>
                    <a:pt x="249" y="421"/>
                    <a:pt x="262" y="412"/>
                  </a:cubicBezTo>
                  <a:lnTo>
                    <a:pt x="309" y="412"/>
                  </a:lnTo>
                  <a:cubicBezTo>
                    <a:pt x="320" y="412"/>
                    <a:pt x="329" y="403"/>
                    <a:pt x="329" y="392"/>
                  </a:cubicBezTo>
                  <a:cubicBezTo>
                    <a:pt x="329" y="381"/>
                    <a:pt x="320" y="372"/>
                    <a:pt x="309" y="372"/>
                  </a:cubicBezTo>
                  <a:lnTo>
                    <a:pt x="232" y="372"/>
                  </a:lnTo>
                  <a:cubicBezTo>
                    <a:pt x="186" y="322"/>
                    <a:pt x="132" y="297"/>
                    <a:pt x="89" y="277"/>
                  </a:cubicBezTo>
                  <a:cubicBezTo>
                    <a:pt x="71" y="270"/>
                    <a:pt x="67" y="241"/>
                    <a:pt x="79" y="225"/>
                  </a:cubicBezTo>
                  <a:cubicBezTo>
                    <a:pt x="110" y="184"/>
                    <a:pt x="168" y="106"/>
                    <a:pt x="176" y="95"/>
                  </a:cubicBezTo>
                  <a:cubicBezTo>
                    <a:pt x="196" y="70"/>
                    <a:pt x="223" y="53"/>
                    <a:pt x="261" y="55"/>
                  </a:cubicBezTo>
                  <a:cubicBezTo>
                    <a:pt x="319" y="58"/>
                    <a:pt x="853" y="97"/>
                    <a:pt x="853" y="97"/>
                  </a:cubicBezTo>
                  <a:lnTo>
                    <a:pt x="843" y="130"/>
                  </a:lnTo>
                  <a:lnTo>
                    <a:pt x="895" y="133"/>
                  </a:lnTo>
                  <a:lnTo>
                    <a:pt x="858" y="256"/>
                  </a:lnTo>
                  <a:cubicBezTo>
                    <a:pt x="858" y="256"/>
                    <a:pt x="842" y="258"/>
                    <a:pt x="805" y="259"/>
                  </a:cubicBezTo>
                  <a:lnTo>
                    <a:pt x="797" y="289"/>
                  </a:lnTo>
                  <a:lnTo>
                    <a:pt x="722" y="289"/>
                  </a:lnTo>
                  <a:close/>
                  <a:moveTo>
                    <a:pt x="1242" y="378"/>
                  </a:moveTo>
                  <a:cubicBezTo>
                    <a:pt x="1242" y="397"/>
                    <a:pt x="1257" y="412"/>
                    <a:pt x="1276" y="412"/>
                  </a:cubicBezTo>
                  <a:cubicBezTo>
                    <a:pt x="1294" y="412"/>
                    <a:pt x="1310" y="397"/>
                    <a:pt x="1310" y="378"/>
                  </a:cubicBezTo>
                  <a:cubicBezTo>
                    <a:pt x="1310" y="359"/>
                    <a:pt x="1294" y="344"/>
                    <a:pt x="1276" y="344"/>
                  </a:cubicBezTo>
                  <a:cubicBezTo>
                    <a:pt x="1257" y="344"/>
                    <a:pt x="1242" y="359"/>
                    <a:pt x="1242" y="378"/>
                  </a:cubicBezTo>
                  <a:close/>
                  <a:moveTo>
                    <a:pt x="1242" y="206"/>
                  </a:moveTo>
                  <a:cubicBezTo>
                    <a:pt x="1242" y="224"/>
                    <a:pt x="1257" y="240"/>
                    <a:pt x="1276" y="240"/>
                  </a:cubicBezTo>
                  <a:cubicBezTo>
                    <a:pt x="1294" y="240"/>
                    <a:pt x="1310" y="224"/>
                    <a:pt x="1310" y="206"/>
                  </a:cubicBezTo>
                  <a:cubicBezTo>
                    <a:pt x="1310" y="187"/>
                    <a:pt x="1294" y="172"/>
                    <a:pt x="1276" y="172"/>
                  </a:cubicBezTo>
                  <a:cubicBezTo>
                    <a:pt x="1257" y="172"/>
                    <a:pt x="1242" y="187"/>
                    <a:pt x="1242" y="206"/>
                  </a:cubicBezTo>
                  <a:close/>
                  <a:moveTo>
                    <a:pt x="1242" y="34"/>
                  </a:moveTo>
                  <a:cubicBezTo>
                    <a:pt x="1242" y="52"/>
                    <a:pt x="1257" y="68"/>
                    <a:pt x="1276" y="68"/>
                  </a:cubicBezTo>
                  <a:cubicBezTo>
                    <a:pt x="1294" y="68"/>
                    <a:pt x="1310" y="52"/>
                    <a:pt x="1310" y="34"/>
                  </a:cubicBezTo>
                  <a:cubicBezTo>
                    <a:pt x="1310" y="15"/>
                    <a:pt x="1294" y="0"/>
                    <a:pt x="1276" y="0"/>
                  </a:cubicBezTo>
                  <a:cubicBezTo>
                    <a:pt x="1257" y="0"/>
                    <a:pt x="1242" y="15"/>
                    <a:pt x="1242" y="34"/>
                  </a:cubicBezTo>
                  <a:close/>
                  <a:moveTo>
                    <a:pt x="1097" y="292"/>
                  </a:moveTo>
                  <a:cubicBezTo>
                    <a:pt x="1097" y="311"/>
                    <a:pt x="1112" y="326"/>
                    <a:pt x="1131" y="326"/>
                  </a:cubicBezTo>
                  <a:cubicBezTo>
                    <a:pt x="1150" y="326"/>
                    <a:pt x="1165" y="311"/>
                    <a:pt x="1165" y="292"/>
                  </a:cubicBezTo>
                  <a:cubicBezTo>
                    <a:pt x="1165" y="273"/>
                    <a:pt x="1150" y="258"/>
                    <a:pt x="1131" y="258"/>
                  </a:cubicBezTo>
                  <a:cubicBezTo>
                    <a:pt x="1112" y="258"/>
                    <a:pt x="1097" y="273"/>
                    <a:pt x="1097" y="292"/>
                  </a:cubicBezTo>
                  <a:close/>
                  <a:moveTo>
                    <a:pt x="1097" y="120"/>
                  </a:moveTo>
                  <a:cubicBezTo>
                    <a:pt x="1097" y="138"/>
                    <a:pt x="1112" y="154"/>
                    <a:pt x="1131" y="154"/>
                  </a:cubicBezTo>
                  <a:cubicBezTo>
                    <a:pt x="1150" y="154"/>
                    <a:pt x="1165" y="138"/>
                    <a:pt x="1165" y="120"/>
                  </a:cubicBezTo>
                  <a:cubicBezTo>
                    <a:pt x="1165" y="101"/>
                    <a:pt x="1150" y="86"/>
                    <a:pt x="1131" y="86"/>
                  </a:cubicBezTo>
                  <a:cubicBezTo>
                    <a:pt x="1112" y="86"/>
                    <a:pt x="1097" y="101"/>
                    <a:pt x="1097" y="120"/>
                  </a:cubicBezTo>
                  <a:close/>
                  <a:moveTo>
                    <a:pt x="1013" y="172"/>
                  </a:moveTo>
                  <a:cubicBezTo>
                    <a:pt x="1032" y="172"/>
                    <a:pt x="1047" y="187"/>
                    <a:pt x="1047" y="206"/>
                  </a:cubicBezTo>
                  <a:cubicBezTo>
                    <a:pt x="1047" y="224"/>
                    <a:pt x="1032" y="240"/>
                    <a:pt x="1013" y="240"/>
                  </a:cubicBezTo>
                  <a:cubicBezTo>
                    <a:pt x="994" y="240"/>
                    <a:pt x="979" y="224"/>
                    <a:pt x="979" y="206"/>
                  </a:cubicBezTo>
                  <a:cubicBezTo>
                    <a:pt x="979" y="187"/>
                    <a:pt x="994" y="172"/>
                    <a:pt x="1013" y="172"/>
                  </a:cubicBezTo>
                  <a:close/>
                </a:path>
              </a:pathLst>
            </a:custGeom>
            <a:solidFill>
              <a:srgbClr val="FF00FF"/>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16">
            <a:hlinkClick r:id="" action="ppaction://media"/>
            <a:extLst>
              <a:ext uri="{FF2B5EF4-FFF2-40B4-BE49-F238E27FC236}">
                <a16:creationId xmlns:a16="http://schemas.microsoft.com/office/drawing/2014/main" id="{2694E46E-E05B-BBFD-24E8-FAB5C2CD5BE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0" y="6858000"/>
            <a:ext cx="609600" cy="609600"/>
          </a:xfrm>
          <a:prstGeom prst="rect">
            <a:avLst/>
          </a:prstGeom>
        </p:spPr>
      </p:pic>
    </p:spTree>
    <p:extLst>
      <p:ext uri="{BB962C8B-B14F-4D97-AF65-F5344CB8AC3E}">
        <p14:creationId xmlns:p14="http://schemas.microsoft.com/office/powerpoint/2010/main" val="2636287609"/>
      </p:ext>
    </p:extLst>
  </p:cSld>
  <p:clrMapOvr>
    <a:masterClrMapping/>
  </p:clrMapOvr>
  <mc:AlternateContent xmlns:mc="http://schemas.openxmlformats.org/markup-compatibility/2006">
    <mc:Choice xmlns:p14="http://schemas.microsoft.com/office/powerpoint/2010/main" Requires="p14">
      <p:transition spd="slow" p14:dur="2000" advClick="0" advTm="54550"/>
    </mc:Choice>
    <mc:Fallback>
      <p:transition spd="slow" advClick="0" advTm="54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552" fill="hold"/>
                                        <p:tgtEl>
                                          <p:spTgt spid="9"/>
                                        </p:tgtEl>
                                      </p:cBhvr>
                                    </p:cmd>
                                  </p:childTnLst>
                                </p:cTn>
                              </p:par>
                              <p:par>
                                <p:cTn id="7" presetID="64" presetClass="path" presetSubtype="0" accel="50000" decel="50000" fill="hold" nodeType="withEffect">
                                  <p:stCondLst>
                                    <p:cond delay="750"/>
                                  </p:stCondLst>
                                  <p:childTnLst>
                                    <p:animMotion origin="layout" path="M -2.91667E-6 -7.40741E-7 L -2.91667E-6 -0.10602 " pathEditMode="relative" rAng="0" ptsTypes="AA">
                                      <p:cBhvr>
                                        <p:cTn id="8" dur="750" fill="hold"/>
                                        <p:tgtEl>
                                          <p:spTgt spid="243"/>
                                        </p:tgtEl>
                                        <p:attrNameLst>
                                          <p:attrName>ppt_x</p:attrName>
                                          <p:attrName>ppt_y</p:attrName>
                                        </p:attrNameLst>
                                      </p:cBhvr>
                                      <p:rCtr x="0" y="-5301"/>
                                    </p:animMotion>
                                  </p:childTnLst>
                                </p:cTn>
                              </p:par>
                              <p:par>
                                <p:cTn id="9" presetID="2" presetClass="entr" presetSubtype="4" fill="hold" grpId="0" nodeType="withEffect">
                                  <p:stCondLst>
                                    <p:cond delay="1500"/>
                                  </p:stCondLst>
                                  <p:childTnLst>
                                    <p:set>
                                      <p:cBhvr>
                                        <p:cTn id="10" dur="1" fill="hold">
                                          <p:stCondLst>
                                            <p:cond delay="0"/>
                                          </p:stCondLst>
                                        </p:cTn>
                                        <p:tgtEl>
                                          <p:spTgt spid="626"/>
                                        </p:tgtEl>
                                        <p:attrNameLst>
                                          <p:attrName>style.visibility</p:attrName>
                                        </p:attrNameLst>
                                      </p:cBhvr>
                                      <p:to>
                                        <p:strVal val="visible"/>
                                      </p:to>
                                    </p:set>
                                    <p:anim calcmode="lin" valueType="num">
                                      <p:cBhvr additive="base">
                                        <p:cTn id="11" dur="500" fill="hold"/>
                                        <p:tgtEl>
                                          <p:spTgt spid="626"/>
                                        </p:tgtEl>
                                        <p:attrNameLst>
                                          <p:attrName>ppt_x</p:attrName>
                                        </p:attrNameLst>
                                      </p:cBhvr>
                                      <p:tavLst>
                                        <p:tav tm="0">
                                          <p:val>
                                            <p:strVal val="#ppt_x"/>
                                          </p:val>
                                        </p:tav>
                                        <p:tav tm="100000">
                                          <p:val>
                                            <p:strVal val="#ppt_x"/>
                                          </p:val>
                                        </p:tav>
                                      </p:tavLst>
                                    </p:anim>
                                    <p:anim calcmode="lin" valueType="num">
                                      <p:cBhvr additive="base">
                                        <p:cTn id="12" dur="500" fill="hold"/>
                                        <p:tgtEl>
                                          <p:spTgt spid="626"/>
                                        </p:tgtEl>
                                        <p:attrNameLst>
                                          <p:attrName>ppt_y</p:attrName>
                                        </p:attrNameLst>
                                      </p:cBhvr>
                                      <p:tavLst>
                                        <p:tav tm="0">
                                          <p:val>
                                            <p:strVal val="1+#ppt_h/2"/>
                                          </p:val>
                                        </p:tav>
                                        <p:tav tm="100000">
                                          <p:val>
                                            <p:strVal val="#ppt_y"/>
                                          </p:val>
                                        </p:tav>
                                      </p:tavLst>
                                    </p:anim>
                                  </p:childTnLst>
                                </p:cTn>
                              </p:par>
                              <p:par>
                                <p:cTn id="13" presetID="16" presetClass="entr" presetSubtype="37" fill="hold" nodeType="withEffect">
                                  <p:stCondLst>
                                    <p:cond delay="2000"/>
                                  </p:stCondLst>
                                  <p:childTnLst>
                                    <p:set>
                                      <p:cBhvr>
                                        <p:cTn id="14" dur="1" fill="hold">
                                          <p:stCondLst>
                                            <p:cond delay="0"/>
                                          </p:stCondLst>
                                        </p:cTn>
                                        <p:tgtEl>
                                          <p:spTgt spid="20"/>
                                        </p:tgtEl>
                                        <p:attrNameLst>
                                          <p:attrName>style.visibility</p:attrName>
                                        </p:attrNameLst>
                                      </p:cBhvr>
                                      <p:to>
                                        <p:strVal val="visible"/>
                                      </p:to>
                                    </p:set>
                                    <p:animEffect transition="in" filter="barn(outVertical)">
                                      <p:cBhvr>
                                        <p:cTn id="15" dur="500"/>
                                        <p:tgtEl>
                                          <p:spTgt spid="20"/>
                                        </p:tgtEl>
                                      </p:cBhvr>
                                    </p:animEffect>
                                  </p:childTnLst>
                                </p:cTn>
                              </p:par>
                              <p:par>
                                <p:cTn id="16" presetID="53" presetClass="entr" presetSubtype="16" fill="hold" nodeType="withEffect">
                                  <p:stCondLst>
                                    <p:cond delay="350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22" presetClass="entr" presetSubtype="8" fill="hold" grpId="0" nodeType="withEffect">
                                  <p:stCondLst>
                                    <p:cond delay="4000"/>
                                  </p:stCondLst>
                                  <p:childTnLst>
                                    <p:set>
                                      <p:cBhvr>
                                        <p:cTn id="22" dur="1" fill="hold">
                                          <p:stCondLst>
                                            <p:cond delay="0"/>
                                          </p:stCondLst>
                                        </p:cTn>
                                        <p:tgtEl>
                                          <p:spTgt spid="491"/>
                                        </p:tgtEl>
                                        <p:attrNameLst>
                                          <p:attrName>style.visibility</p:attrName>
                                        </p:attrNameLst>
                                      </p:cBhvr>
                                      <p:to>
                                        <p:strVal val="visible"/>
                                      </p:to>
                                    </p:set>
                                    <p:animEffect transition="in" filter="wipe(left)">
                                      <p:cBhvr>
                                        <p:cTn id="23" dur="500"/>
                                        <p:tgtEl>
                                          <p:spTgt spid="491"/>
                                        </p:tgtEl>
                                      </p:cBhvr>
                                    </p:animEffect>
                                  </p:childTnLst>
                                </p:cTn>
                              </p:par>
                              <p:par>
                                <p:cTn id="24" presetID="53" presetClass="entr" presetSubtype="16" fill="hold" nodeType="withEffect">
                                  <p:stCondLst>
                                    <p:cond delay="450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22" presetClass="entr" presetSubtype="8" fill="hold" grpId="0" nodeType="withEffect">
                                  <p:stCondLst>
                                    <p:cond delay="5000"/>
                                  </p:stCondLst>
                                  <p:childTnLst>
                                    <p:set>
                                      <p:cBhvr>
                                        <p:cTn id="30" dur="1" fill="hold">
                                          <p:stCondLst>
                                            <p:cond delay="0"/>
                                          </p:stCondLst>
                                        </p:cTn>
                                        <p:tgtEl>
                                          <p:spTgt spid="496"/>
                                        </p:tgtEl>
                                        <p:attrNameLst>
                                          <p:attrName>style.visibility</p:attrName>
                                        </p:attrNameLst>
                                      </p:cBhvr>
                                      <p:to>
                                        <p:strVal val="visible"/>
                                      </p:to>
                                    </p:set>
                                    <p:animEffect transition="in" filter="wipe(left)">
                                      <p:cBhvr>
                                        <p:cTn id="31" dur="500"/>
                                        <p:tgtEl>
                                          <p:spTgt spid="496"/>
                                        </p:tgtEl>
                                      </p:cBhvr>
                                    </p:animEffect>
                                  </p:childTnLst>
                                </p:cTn>
                              </p:par>
                              <p:par>
                                <p:cTn id="32" presetID="2" presetClass="exit" presetSubtype="8" fill="hold" grpId="0" nodeType="withEffect">
                                  <p:stCondLst>
                                    <p:cond delay="54550"/>
                                  </p:stCondLst>
                                  <p:childTnLst>
                                    <p:anim calcmode="lin" valueType="num">
                                      <p:cBhvr additive="base">
                                        <p:cTn id="33" dur="500"/>
                                        <p:tgtEl>
                                          <p:spTgt spid="2"/>
                                        </p:tgtEl>
                                        <p:attrNameLst>
                                          <p:attrName>ppt_x</p:attrName>
                                        </p:attrNameLst>
                                      </p:cBhvr>
                                      <p:tavLst>
                                        <p:tav tm="0">
                                          <p:val>
                                            <p:strVal val="ppt_x"/>
                                          </p:val>
                                        </p:tav>
                                        <p:tav tm="100000">
                                          <p:val>
                                            <p:strVal val="0-ppt_w/2"/>
                                          </p:val>
                                        </p:tav>
                                      </p:tavLst>
                                    </p:anim>
                                    <p:anim calcmode="lin" valueType="num">
                                      <p:cBhvr additive="base">
                                        <p:cTn id="34" dur="500"/>
                                        <p:tgtEl>
                                          <p:spTgt spid="2"/>
                                        </p:tgtEl>
                                        <p:attrNameLst>
                                          <p:attrName>ppt_y</p:attrName>
                                        </p:attrNameLst>
                                      </p:cBhvr>
                                      <p:tavLst>
                                        <p:tav tm="0">
                                          <p:val>
                                            <p:strVal val="ppt_y"/>
                                          </p:val>
                                        </p:tav>
                                        <p:tav tm="100000">
                                          <p:val>
                                            <p:strVal val="ppt_y"/>
                                          </p:val>
                                        </p:tav>
                                      </p:tavLst>
                                    </p:anim>
                                    <p:set>
                                      <p:cBhvr>
                                        <p:cTn id="35" dur="1" fill="hold">
                                          <p:stCondLst>
                                            <p:cond delay="499"/>
                                          </p:stCondLst>
                                        </p:cTn>
                                        <p:tgtEl>
                                          <p:spTgt spid="2"/>
                                        </p:tgtEl>
                                        <p:attrNameLst>
                                          <p:attrName>style.visibility</p:attrName>
                                        </p:attrNameLst>
                                      </p:cBhvr>
                                      <p:to>
                                        <p:strVal val="hidden"/>
                                      </p:to>
                                    </p:set>
                                  </p:childTnLst>
                                </p:cTn>
                              </p:par>
                              <p:par>
                                <p:cTn id="36" presetID="2" presetClass="exit" presetSubtype="2" fill="hold" nodeType="withEffect">
                                  <p:stCondLst>
                                    <p:cond delay="54550"/>
                                  </p:stCondLst>
                                  <p:childTnLst>
                                    <p:anim calcmode="lin" valueType="num">
                                      <p:cBhvr additive="base">
                                        <p:cTn id="37" dur="500"/>
                                        <p:tgtEl>
                                          <p:spTgt spid="243"/>
                                        </p:tgtEl>
                                        <p:attrNameLst>
                                          <p:attrName>ppt_x</p:attrName>
                                        </p:attrNameLst>
                                      </p:cBhvr>
                                      <p:tavLst>
                                        <p:tav tm="0">
                                          <p:val>
                                            <p:strVal val="ppt_x"/>
                                          </p:val>
                                        </p:tav>
                                        <p:tav tm="100000">
                                          <p:val>
                                            <p:strVal val="1+ppt_w/2"/>
                                          </p:val>
                                        </p:tav>
                                      </p:tavLst>
                                    </p:anim>
                                    <p:anim calcmode="lin" valueType="num">
                                      <p:cBhvr additive="base">
                                        <p:cTn id="38" dur="500"/>
                                        <p:tgtEl>
                                          <p:spTgt spid="243"/>
                                        </p:tgtEl>
                                        <p:attrNameLst>
                                          <p:attrName>ppt_y</p:attrName>
                                        </p:attrNameLst>
                                      </p:cBhvr>
                                      <p:tavLst>
                                        <p:tav tm="0">
                                          <p:val>
                                            <p:strVal val="ppt_y"/>
                                          </p:val>
                                        </p:tav>
                                        <p:tav tm="100000">
                                          <p:val>
                                            <p:strVal val="ppt_y"/>
                                          </p:val>
                                        </p:tav>
                                      </p:tavLst>
                                    </p:anim>
                                    <p:set>
                                      <p:cBhvr>
                                        <p:cTn id="39" dur="1" fill="hold">
                                          <p:stCondLst>
                                            <p:cond delay="499"/>
                                          </p:stCondLst>
                                        </p:cTn>
                                        <p:tgtEl>
                                          <p:spTgt spid="243"/>
                                        </p:tgtEl>
                                        <p:attrNameLst>
                                          <p:attrName>style.visibility</p:attrName>
                                        </p:attrNameLst>
                                      </p:cBhvr>
                                      <p:to>
                                        <p:strVal val="hidden"/>
                                      </p:to>
                                    </p:set>
                                  </p:childTnLst>
                                </p:cTn>
                              </p:par>
                              <p:par>
                                <p:cTn id="40" presetID="2" presetClass="exit" presetSubtype="8" fill="hold" grpId="1" nodeType="withEffect">
                                  <p:stCondLst>
                                    <p:cond delay="54550"/>
                                  </p:stCondLst>
                                  <p:childTnLst>
                                    <p:anim calcmode="lin" valueType="num">
                                      <p:cBhvr additive="base">
                                        <p:cTn id="41" dur="500"/>
                                        <p:tgtEl>
                                          <p:spTgt spid="626"/>
                                        </p:tgtEl>
                                        <p:attrNameLst>
                                          <p:attrName>ppt_x</p:attrName>
                                        </p:attrNameLst>
                                      </p:cBhvr>
                                      <p:tavLst>
                                        <p:tav tm="0">
                                          <p:val>
                                            <p:strVal val="ppt_x"/>
                                          </p:val>
                                        </p:tav>
                                        <p:tav tm="100000">
                                          <p:val>
                                            <p:strVal val="0-ppt_w/2"/>
                                          </p:val>
                                        </p:tav>
                                      </p:tavLst>
                                    </p:anim>
                                    <p:anim calcmode="lin" valueType="num">
                                      <p:cBhvr additive="base">
                                        <p:cTn id="42" dur="500"/>
                                        <p:tgtEl>
                                          <p:spTgt spid="626"/>
                                        </p:tgtEl>
                                        <p:attrNameLst>
                                          <p:attrName>ppt_y</p:attrName>
                                        </p:attrNameLst>
                                      </p:cBhvr>
                                      <p:tavLst>
                                        <p:tav tm="0">
                                          <p:val>
                                            <p:strVal val="ppt_y"/>
                                          </p:val>
                                        </p:tav>
                                        <p:tav tm="100000">
                                          <p:val>
                                            <p:strVal val="ppt_y"/>
                                          </p:val>
                                        </p:tav>
                                      </p:tavLst>
                                    </p:anim>
                                    <p:set>
                                      <p:cBhvr>
                                        <p:cTn id="43" dur="1" fill="hold">
                                          <p:stCondLst>
                                            <p:cond delay="499"/>
                                          </p:stCondLst>
                                        </p:cTn>
                                        <p:tgtEl>
                                          <p:spTgt spid="626"/>
                                        </p:tgtEl>
                                        <p:attrNameLst>
                                          <p:attrName>style.visibility</p:attrName>
                                        </p:attrNameLst>
                                      </p:cBhvr>
                                      <p:to>
                                        <p:strVal val="hidden"/>
                                      </p:to>
                                    </p:set>
                                  </p:childTnLst>
                                </p:cTn>
                              </p:par>
                              <p:par>
                                <p:cTn id="44" presetID="2" presetClass="exit" presetSubtype="8" fill="hold" nodeType="withEffect">
                                  <p:stCondLst>
                                    <p:cond delay="54550"/>
                                  </p:stCondLst>
                                  <p:childTnLst>
                                    <p:anim calcmode="lin" valueType="num">
                                      <p:cBhvr additive="base">
                                        <p:cTn id="45" dur="500"/>
                                        <p:tgtEl>
                                          <p:spTgt spid="20"/>
                                        </p:tgtEl>
                                        <p:attrNameLst>
                                          <p:attrName>ppt_x</p:attrName>
                                        </p:attrNameLst>
                                      </p:cBhvr>
                                      <p:tavLst>
                                        <p:tav tm="0">
                                          <p:val>
                                            <p:strVal val="ppt_x"/>
                                          </p:val>
                                        </p:tav>
                                        <p:tav tm="100000">
                                          <p:val>
                                            <p:strVal val="0-ppt_w/2"/>
                                          </p:val>
                                        </p:tav>
                                      </p:tavLst>
                                    </p:anim>
                                    <p:anim calcmode="lin" valueType="num">
                                      <p:cBhvr additive="base">
                                        <p:cTn id="46" dur="500"/>
                                        <p:tgtEl>
                                          <p:spTgt spid="20"/>
                                        </p:tgtEl>
                                        <p:attrNameLst>
                                          <p:attrName>ppt_y</p:attrName>
                                        </p:attrNameLst>
                                      </p:cBhvr>
                                      <p:tavLst>
                                        <p:tav tm="0">
                                          <p:val>
                                            <p:strVal val="ppt_y"/>
                                          </p:val>
                                        </p:tav>
                                        <p:tav tm="100000">
                                          <p:val>
                                            <p:strVal val="ppt_y"/>
                                          </p:val>
                                        </p:tav>
                                      </p:tavLst>
                                    </p:anim>
                                    <p:set>
                                      <p:cBhvr>
                                        <p:cTn id="47" dur="1" fill="hold">
                                          <p:stCondLst>
                                            <p:cond delay="499"/>
                                          </p:stCondLst>
                                        </p:cTn>
                                        <p:tgtEl>
                                          <p:spTgt spid="20"/>
                                        </p:tgtEl>
                                        <p:attrNameLst>
                                          <p:attrName>style.visibility</p:attrName>
                                        </p:attrNameLst>
                                      </p:cBhvr>
                                      <p:to>
                                        <p:strVal val="hidden"/>
                                      </p:to>
                                    </p:set>
                                  </p:childTnLst>
                                </p:cTn>
                              </p:par>
                              <p:par>
                                <p:cTn id="48" presetID="2" presetClass="exit" presetSubtype="8" fill="hold" nodeType="withEffect">
                                  <p:stCondLst>
                                    <p:cond delay="54550"/>
                                  </p:stCondLst>
                                  <p:childTnLst>
                                    <p:anim calcmode="lin" valueType="num">
                                      <p:cBhvr additive="base">
                                        <p:cTn id="49" dur="500"/>
                                        <p:tgtEl>
                                          <p:spTgt spid="6"/>
                                        </p:tgtEl>
                                        <p:attrNameLst>
                                          <p:attrName>ppt_x</p:attrName>
                                        </p:attrNameLst>
                                      </p:cBhvr>
                                      <p:tavLst>
                                        <p:tav tm="0">
                                          <p:val>
                                            <p:strVal val="ppt_x"/>
                                          </p:val>
                                        </p:tav>
                                        <p:tav tm="100000">
                                          <p:val>
                                            <p:strVal val="0-ppt_w/2"/>
                                          </p:val>
                                        </p:tav>
                                      </p:tavLst>
                                    </p:anim>
                                    <p:anim calcmode="lin" valueType="num">
                                      <p:cBhvr additive="base">
                                        <p:cTn id="50" dur="500"/>
                                        <p:tgtEl>
                                          <p:spTgt spid="6"/>
                                        </p:tgtEl>
                                        <p:attrNameLst>
                                          <p:attrName>ppt_y</p:attrName>
                                        </p:attrNameLst>
                                      </p:cBhvr>
                                      <p:tavLst>
                                        <p:tav tm="0">
                                          <p:val>
                                            <p:strVal val="ppt_y"/>
                                          </p:val>
                                        </p:tav>
                                        <p:tav tm="100000">
                                          <p:val>
                                            <p:strVal val="ppt_y"/>
                                          </p:val>
                                        </p:tav>
                                      </p:tavLst>
                                    </p:anim>
                                    <p:set>
                                      <p:cBhvr>
                                        <p:cTn id="51" dur="1" fill="hold">
                                          <p:stCondLst>
                                            <p:cond delay="499"/>
                                          </p:stCondLst>
                                        </p:cTn>
                                        <p:tgtEl>
                                          <p:spTgt spid="6"/>
                                        </p:tgtEl>
                                        <p:attrNameLst>
                                          <p:attrName>style.visibility</p:attrName>
                                        </p:attrNameLst>
                                      </p:cBhvr>
                                      <p:to>
                                        <p:strVal val="hidden"/>
                                      </p:to>
                                    </p:set>
                                  </p:childTnLst>
                                </p:cTn>
                              </p:par>
                              <p:par>
                                <p:cTn id="52" presetID="2" presetClass="exit" presetSubtype="8" fill="hold" grpId="1" nodeType="withEffect">
                                  <p:stCondLst>
                                    <p:cond delay="54550"/>
                                  </p:stCondLst>
                                  <p:childTnLst>
                                    <p:anim calcmode="lin" valueType="num">
                                      <p:cBhvr additive="base">
                                        <p:cTn id="53" dur="500"/>
                                        <p:tgtEl>
                                          <p:spTgt spid="491"/>
                                        </p:tgtEl>
                                        <p:attrNameLst>
                                          <p:attrName>ppt_x</p:attrName>
                                        </p:attrNameLst>
                                      </p:cBhvr>
                                      <p:tavLst>
                                        <p:tav tm="0">
                                          <p:val>
                                            <p:strVal val="ppt_x"/>
                                          </p:val>
                                        </p:tav>
                                        <p:tav tm="100000">
                                          <p:val>
                                            <p:strVal val="0-ppt_w/2"/>
                                          </p:val>
                                        </p:tav>
                                      </p:tavLst>
                                    </p:anim>
                                    <p:anim calcmode="lin" valueType="num">
                                      <p:cBhvr additive="base">
                                        <p:cTn id="54" dur="500"/>
                                        <p:tgtEl>
                                          <p:spTgt spid="491"/>
                                        </p:tgtEl>
                                        <p:attrNameLst>
                                          <p:attrName>ppt_y</p:attrName>
                                        </p:attrNameLst>
                                      </p:cBhvr>
                                      <p:tavLst>
                                        <p:tav tm="0">
                                          <p:val>
                                            <p:strVal val="ppt_y"/>
                                          </p:val>
                                        </p:tav>
                                        <p:tav tm="100000">
                                          <p:val>
                                            <p:strVal val="ppt_y"/>
                                          </p:val>
                                        </p:tav>
                                      </p:tavLst>
                                    </p:anim>
                                    <p:set>
                                      <p:cBhvr>
                                        <p:cTn id="55" dur="1" fill="hold">
                                          <p:stCondLst>
                                            <p:cond delay="499"/>
                                          </p:stCondLst>
                                        </p:cTn>
                                        <p:tgtEl>
                                          <p:spTgt spid="491"/>
                                        </p:tgtEl>
                                        <p:attrNameLst>
                                          <p:attrName>style.visibility</p:attrName>
                                        </p:attrNameLst>
                                      </p:cBhvr>
                                      <p:to>
                                        <p:strVal val="hidden"/>
                                      </p:to>
                                    </p:set>
                                  </p:childTnLst>
                                </p:cTn>
                              </p:par>
                              <p:par>
                                <p:cTn id="56" presetID="2" presetClass="exit" presetSubtype="8" fill="hold" nodeType="withEffect">
                                  <p:stCondLst>
                                    <p:cond delay="54550"/>
                                  </p:stCondLst>
                                  <p:childTnLst>
                                    <p:anim calcmode="lin" valueType="num">
                                      <p:cBhvr additive="base">
                                        <p:cTn id="57" dur="500"/>
                                        <p:tgtEl>
                                          <p:spTgt spid="7"/>
                                        </p:tgtEl>
                                        <p:attrNameLst>
                                          <p:attrName>ppt_x</p:attrName>
                                        </p:attrNameLst>
                                      </p:cBhvr>
                                      <p:tavLst>
                                        <p:tav tm="0">
                                          <p:val>
                                            <p:strVal val="ppt_x"/>
                                          </p:val>
                                        </p:tav>
                                        <p:tav tm="100000">
                                          <p:val>
                                            <p:strVal val="0-ppt_w/2"/>
                                          </p:val>
                                        </p:tav>
                                      </p:tavLst>
                                    </p:anim>
                                    <p:anim calcmode="lin" valueType="num">
                                      <p:cBhvr additive="base">
                                        <p:cTn id="58" dur="500"/>
                                        <p:tgtEl>
                                          <p:spTgt spid="7"/>
                                        </p:tgtEl>
                                        <p:attrNameLst>
                                          <p:attrName>ppt_y</p:attrName>
                                        </p:attrNameLst>
                                      </p:cBhvr>
                                      <p:tavLst>
                                        <p:tav tm="0">
                                          <p:val>
                                            <p:strVal val="ppt_y"/>
                                          </p:val>
                                        </p:tav>
                                        <p:tav tm="100000">
                                          <p:val>
                                            <p:strVal val="ppt_y"/>
                                          </p:val>
                                        </p:tav>
                                      </p:tavLst>
                                    </p:anim>
                                    <p:set>
                                      <p:cBhvr>
                                        <p:cTn id="59" dur="1" fill="hold">
                                          <p:stCondLst>
                                            <p:cond delay="499"/>
                                          </p:stCondLst>
                                        </p:cTn>
                                        <p:tgtEl>
                                          <p:spTgt spid="7"/>
                                        </p:tgtEl>
                                        <p:attrNameLst>
                                          <p:attrName>style.visibility</p:attrName>
                                        </p:attrNameLst>
                                      </p:cBhvr>
                                      <p:to>
                                        <p:strVal val="hidden"/>
                                      </p:to>
                                    </p:set>
                                  </p:childTnLst>
                                </p:cTn>
                              </p:par>
                              <p:par>
                                <p:cTn id="60" presetID="2" presetClass="exit" presetSubtype="8" fill="hold" grpId="1" nodeType="withEffect">
                                  <p:stCondLst>
                                    <p:cond delay="54550"/>
                                  </p:stCondLst>
                                  <p:childTnLst>
                                    <p:anim calcmode="lin" valueType="num">
                                      <p:cBhvr additive="base">
                                        <p:cTn id="61" dur="500"/>
                                        <p:tgtEl>
                                          <p:spTgt spid="496"/>
                                        </p:tgtEl>
                                        <p:attrNameLst>
                                          <p:attrName>ppt_x</p:attrName>
                                        </p:attrNameLst>
                                      </p:cBhvr>
                                      <p:tavLst>
                                        <p:tav tm="0">
                                          <p:val>
                                            <p:strVal val="ppt_x"/>
                                          </p:val>
                                        </p:tav>
                                        <p:tav tm="100000">
                                          <p:val>
                                            <p:strVal val="0-ppt_w/2"/>
                                          </p:val>
                                        </p:tav>
                                      </p:tavLst>
                                    </p:anim>
                                    <p:anim calcmode="lin" valueType="num">
                                      <p:cBhvr additive="base">
                                        <p:cTn id="62" dur="500"/>
                                        <p:tgtEl>
                                          <p:spTgt spid="496"/>
                                        </p:tgtEl>
                                        <p:attrNameLst>
                                          <p:attrName>ppt_y</p:attrName>
                                        </p:attrNameLst>
                                      </p:cBhvr>
                                      <p:tavLst>
                                        <p:tav tm="0">
                                          <p:val>
                                            <p:strVal val="ppt_y"/>
                                          </p:val>
                                        </p:tav>
                                        <p:tav tm="100000">
                                          <p:val>
                                            <p:strVal val="ppt_y"/>
                                          </p:val>
                                        </p:tav>
                                      </p:tavLst>
                                    </p:anim>
                                    <p:set>
                                      <p:cBhvr>
                                        <p:cTn id="63" dur="1" fill="hold">
                                          <p:stCondLst>
                                            <p:cond delay="499"/>
                                          </p:stCondLst>
                                        </p:cTn>
                                        <p:tgtEl>
                                          <p:spTgt spid="4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9"/>
                </p:tgtEl>
              </p:cMediaNode>
            </p:audio>
          </p:childTnLst>
        </p:cTn>
      </p:par>
    </p:tnLst>
    <p:bldLst>
      <p:bldP spid="626" grpId="0" animBg="1"/>
      <p:bldP spid="626" grpId="1" animBg="1"/>
      <p:bldP spid="2" grpId="0"/>
      <p:bldP spid="491" grpId="0"/>
      <p:bldP spid="491" grpId="1"/>
      <p:bldP spid="496" grpId="0"/>
      <p:bldP spid="49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FC54726B-5964-435B-810B-D1A3BCF0C421}"/>
              </a:ext>
            </a:extLst>
          </p:cNvPr>
          <p:cNvGrpSpPr/>
          <p:nvPr/>
        </p:nvGrpSpPr>
        <p:grpSpPr>
          <a:xfrm>
            <a:off x="4134371" y="930702"/>
            <a:ext cx="3901198" cy="5387123"/>
            <a:chOff x="4134371" y="930702"/>
            <a:chExt cx="3901198" cy="5387123"/>
          </a:xfrm>
        </p:grpSpPr>
        <p:pic>
          <p:nvPicPr>
            <p:cNvPr id="59" name="Picture 58">
              <a:extLst>
                <a:ext uri="{FF2B5EF4-FFF2-40B4-BE49-F238E27FC236}">
                  <a16:creationId xmlns:a16="http://schemas.microsoft.com/office/drawing/2014/main" id="{6897D7C6-F6AA-4828-B1D7-86A4026A4FE2}"/>
                </a:ext>
              </a:extLst>
            </p:cNvPr>
            <p:cNvPicPr>
              <a:picLocks noChangeAspect="1"/>
            </p:cNvPicPr>
            <p:nvPr/>
          </p:nvPicPr>
          <p:blipFill>
            <a:blip r:embed="rId5"/>
            <a:stretch>
              <a:fillRect/>
            </a:stretch>
          </p:blipFill>
          <p:spPr>
            <a:xfrm>
              <a:off x="4211082" y="967278"/>
              <a:ext cx="3760311" cy="5323115"/>
            </a:xfrm>
            <a:prstGeom prst="rect">
              <a:avLst/>
            </a:prstGeom>
          </p:spPr>
        </p:pic>
        <p:grpSp>
          <p:nvGrpSpPr>
            <p:cNvPr id="60" name="Group 59">
              <a:extLst>
                <a:ext uri="{FF2B5EF4-FFF2-40B4-BE49-F238E27FC236}">
                  <a16:creationId xmlns:a16="http://schemas.microsoft.com/office/drawing/2014/main" id="{6731501D-1550-4C75-A2E4-9D98C51DE151}"/>
                </a:ext>
              </a:extLst>
            </p:cNvPr>
            <p:cNvGrpSpPr/>
            <p:nvPr/>
          </p:nvGrpSpPr>
          <p:grpSpPr>
            <a:xfrm flipH="1" flipV="1">
              <a:off x="7315063" y="5597319"/>
              <a:ext cx="720506" cy="720506"/>
              <a:chOff x="4894139" y="2804160"/>
              <a:chExt cx="844731" cy="844731"/>
            </a:xfrm>
          </p:grpSpPr>
          <p:cxnSp>
            <p:nvCxnSpPr>
              <p:cNvPr id="84" name="Straight Connector 83">
                <a:extLst>
                  <a:ext uri="{FF2B5EF4-FFF2-40B4-BE49-F238E27FC236}">
                    <a16:creationId xmlns:a16="http://schemas.microsoft.com/office/drawing/2014/main" id="{A12D483C-4122-431B-9E06-3EC94C2B0530}"/>
                  </a:ext>
                </a:extLst>
              </p:cNvPr>
              <p:cNvCxnSpPr>
                <a:cxnSpLocks/>
              </p:cNvCxnSpPr>
              <p:nvPr/>
            </p:nvCxnSpPr>
            <p:spPr>
              <a:xfrm>
                <a:off x="4936868" y="2804160"/>
                <a:ext cx="0" cy="844731"/>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EC6CC8D3-385A-4318-8163-29727F679277}"/>
                  </a:ext>
                </a:extLst>
              </p:cNvPr>
              <p:cNvCxnSpPr>
                <a:cxnSpLocks/>
              </p:cNvCxnSpPr>
              <p:nvPr/>
            </p:nvCxnSpPr>
            <p:spPr>
              <a:xfrm rot="5400000">
                <a:off x="5316505" y="2381794"/>
                <a:ext cx="0" cy="844731"/>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nvGrpSpPr>
            <p:cNvPr id="61" name="Group 60">
              <a:extLst>
                <a:ext uri="{FF2B5EF4-FFF2-40B4-BE49-F238E27FC236}">
                  <a16:creationId xmlns:a16="http://schemas.microsoft.com/office/drawing/2014/main" id="{B10BEFF6-6E9D-4D68-BB66-D5DCF1820C3F}"/>
                </a:ext>
              </a:extLst>
            </p:cNvPr>
            <p:cNvGrpSpPr/>
            <p:nvPr/>
          </p:nvGrpSpPr>
          <p:grpSpPr>
            <a:xfrm>
              <a:off x="4134371" y="930702"/>
              <a:ext cx="720506" cy="720506"/>
              <a:chOff x="4891348" y="2804160"/>
              <a:chExt cx="844731" cy="844731"/>
            </a:xfrm>
          </p:grpSpPr>
          <p:cxnSp>
            <p:nvCxnSpPr>
              <p:cNvPr id="62" name="Straight Connector 61">
                <a:extLst>
                  <a:ext uri="{FF2B5EF4-FFF2-40B4-BE49-F238E27FC236}">
                    <a16:creationId xmlns:a16="http://schemas.microsoft.com/office/drawing/2014/main" id="{2FAA40F6-29FD-4A0A-A7FC-EF732078DA1A}"/>
                  </a:ext>
                </a:extLst>
              </p:cNvPr>
              <p:cNvCxnSpPr>
                <a:cxnSpLocks/>
              </p:cNvCxnSpPr>
              <p:nvPr/>
            </p:nvCxnSpPr>
            <p:spPr>
              <a:xfrm>
                <a:off x="4934077" y="2804160"/>
                <a:ext cx="0" cy="844731"/>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21F3F3B0-D9A6-4C9A-858F-AEA6A13C838B}"/>
                  </a:ext>
                </a:extLst>
              </p:cNvPr>
              <p:cNvCxnSpPr>
                <a:cxnSpLocks/>
              </p:cNvCxnSpPr>
              <p:nvPr/>
            </p:nvCxnSpPr>
            <p:spPr>
              <a:xfrm rot="5400000">
                <a:off x="5313714" y="2381794"/>
                <a:ext cx="0" cy="844731"/>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grpSp>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002060"/>
                </a:solidFill>
                <a:latin typeface="Atkinson Hyperlegible" pitchFamily="2" charset="0"/>
              </a:rPr>
              <a:t>National actions are the key to WASH FIT success</a:t>
            </a:r>
          </a:p>
        </p:txBody>
      </p:sp>
      <p:grpSp>
        <p:nvGrpSpPr>
          <p:cNvPr id="6" name="Group 5">
            <a:extLst>
              <a:ext uri="{FF2B5EF4-FFF2-40B4-BE49-F238E27FC236}">
                <a16:creationId xmlns:a16="http://schemas.microsoft.com/office/drawing/2014/main" id="{82008939-2AC7-40ED-B912-688EBD621C34}"/>
              </a:ext>
            </a:extLst>
          </p:cNvPr>
          <p:cNvGrpSpPr/>
          <p:nvPr/>
        </p:nvGrpSpPr>
        <p:grpSpPr>
          <a:xfrm>
            <a:off x="372366" y="906384"/>
            <a:ext cx="2651760" cy="2509075"/>
            <a:chOff x="244398" y="906384"/>
            <a:chExt cx="2651760" cy="2509075"/>
          </a:xfrm>
        </p:grpSpPr>
        <p:sp>
          <p:nvSpPr>
            <p:cNvPr id="26" name="Rectangle: Diagonal Corners Rounded 25">
              <a:extLst>
                <a:ext uri="{FF2B5EF4-FFF2-40B4-BE49-F238E27FC236}">
                  <a16:creationId xmlns:a16="http://schemas.microsoft.com/office/drawing/2014/main" id="{00CED4E0-765C-43AC-AAD7-178377635EC8}"/>
                </a:ext>
              </a:extLst>
            </p:cNvPr>
            <p:cNvSpPr/>
            <p:nvPr/>
          </p:nvSpPr>
          <p:spPr>
            <a:xfrm>
              <a:off x="244398" y="1403779"/>
              <a:ext cx="2651760" cy="2011680"/>
            </a:xfrm>
            <a:prstGeom prst="round2DiagRect">
              <a:avLst>
                <a:gd name="adj1" fmla="val 25093"/>
                <a:gd name="adj2" fmla="val 0"/>
              </a:avLst>
            </a:prstGeom>
            <a:solidFill>
              <a:schemeClr val="bg1"/>
            </a:solidFill>
            <a:ln w="19050">
              <a:solidFill>
                <a:srgbClr val="EE374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EE7FD0DE-0A8C-46C8-8057-7ED274BFF459}"/>
                </a:ext>
              </a:extLst>
            </p:cNvPr>
            <p:cNvSpPr/>
            <p:nvPr/>
          </p:nvSpPr>
          <p:spPr>
            <a:xfrm>
              <a:off x="1081107" y="906384"/>
              <a:ext cx="978343" cy="985420"/>
            </a:xfrm>
            <a:prstGeom prst="ellipse">
              <a:avLst/>
            </a:prstGeom>
            <a:solidFill>
              <a:srgbClr val="EE374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527" name="Google Shape;403;p27">
              <a:extLst>
                <a:ext uri="{FF2B5EF4-FFF2-40B4-BE49-F238E27FC236}">
                  <a16:creationId xmlns:a16="http://schemas.microsoft.com/office/drawing/2014/main" id="{4C993518-44E8-46FB-A214-40D997EB0C14}"/>
                </a:ext>
              </a:extLst>
            </p:cNvPr>
            <p:cNvSpPr txBox="1"/>
            <p:nvPr/>
          </p:nvSpPr>
          <p:spPr>
            <a:xfrm>
              <a:off x="388727" y="2143422"/>
              <a:ext cx="2363102" cy="992549"/>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Conduct situation analysis and assessment</a:t>
              </a:r>
            </a:p>
          </p:txBody>
        </p:sp>
        <p:pic>
          <p:nvPicPr>
            <p:cNvPr id="75" name="Picture 74">
              <a:extLst>
                <a:ext uri="{FF2B5EF4-FFF2-40B4-BE49-F238E27FC236}">
                  <a16:creationId xmlns:a16="http://schemas.microsoft.com/office/drawing/2014/main" id="{CBFDF896-1ECE-4F8D-9BA0-FE6BF3DFC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1658" y="1010474"/>
              <a:ext cx="777240" cy="777240"/>
            </a:xfrm>
            <a:prstGeom prst="rect">
              <a:avLst/>
            </a:prstGeom>
          </p:spPr>
        </p:pic>
      </p:grpSp>
      <p:grpSp>
        <p:nvGrpSpPr>
          <p:cNvPr id="7" name="Group 6">
            <a:extLst>
              <a:ext uri="{FF2B5EF4-FFF2-40B4-BE49-F238E27FC236}">
                <a16:creationId xmlns:a16="http://schemas.microsoft.com/office/drawing/2014/main" id="{4CD4E724-7CEF-46BE-9DBB-ED9DCA8F5A00}"/>
              </a:ext>
            </a:extLst>
          </p:cNvPr>
          <p:cNvGrpSpPr/>
          <p:nvPr/>
        </p:nvGrpSpPr>
        <p:grpSpPr>
          <a:xfrm>
            <a:off x="3301027" y="906384"/>
            <a:ext cx="2651760" cy="2509075"/>
            <a:chOff x="3268309" y="906384"/>
            <a:chExt cx="2651760" cy="2509075"/>
          </a:xfrm>
        </p:grpSpPr>
        <p:sp>
          <p:nvSpPr>
            <p:cNvPr id="46" name="Rectangle: Diagonal Corners Rounded 45">
              <a:extLst>
                <a:ext uri="{FF2B5EF4-FFF2-40B4-BE49-F238E27FC236}">
                  <a16:creationId xmlns:a16="http://schemas.microsoft.com/office/drawing/2014/main" id="{5FAB3DF0-CDA1-4C5B-AA8B-F08BFF871480}"/>
                </a:ext>
              </a:extLst>
            </p:cNvPr>
            <p:cNvSpPr/>
            <p:nvPr/>
          </p:nvSpPr>
          <p:spPr>
            <a:xfrm>
              <a:off x="3268309" y="1403779"/>
              <a:ext cx="2651760" cy="2011680"/>
            </a:xfrm>
            <a:prstGeom prst="round2DiagRect">
              <a:avLst>
                <a:gd name="adj1" fmla="val 25093"/>
                <a:gd name="adj2" fmla="val 0"/>
              </a:avLst>
            </a:prstGeom>
            <a:solidFill>
              <a:schemeClr val="bg1"/>
            </a:solidFill>
            <a:ln w="19050">
              <a:solidFill>
                <a:srgbClr val="262F6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47" name="Oval 46">
              <a:extLst>
                <a:ext uri="{FF2B5EF4-FFF2-40B4-BE49-F238E27FC236}">
                  <a16:creationId xmlns:a16="http://schemas.microsoft.com/office/drawing/2014/main" id="{48C5A6CA-9859-4F93-938E-ECC8E15C895C}"/>
                </a:ext>
              </a:extLst>
            </p:cNvPr>
            <p:cNvSpPr/>
            <p:nvPr/>
          </p:nvSpPr>
          <p:spPr>
            <a:xfrm>
              <a:off x="4105018" y="906384"/>
              <a:ext cx="978343" cy="985420"/>
            </a:xfrm>
            <a:prstGeom prst="ellipse">
              <a:avLst/>
            </a:prstGeom>
            <a:solidFill>
              <a:srgbClr val="262F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48" name="Google Shape;403;p27">
              <a:extLst>
                <a:ext uri="{FF2B5EF4-FFF2-40B4-BE49-F238E27FC236}">
                  <a16:creationId xmlns:a16="http://schemas.microsoft.com/office/drawing/2014/main" id="{71116F56-17E8-4DEF-945F-6DAB8C790D36}"/>
                </a:ext>
              </a:extLst>
            </p:cNvPr>
            <p:cNvSpPr txBox="1"/>
            <p:nvPr/>
          </p:nvSpPr>
          <p:spPr>
            <a:xfrm>
              <a:off x="3412638" y="2297310"/>
              <a:ext cx="2363102" cy="684773"/>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Set targets and define roadmap</a:t>
              </a:r>
            </a:p>
          </p:txBody>
        </p:sp>
        <p:pic>
          <p:nvPicPr>
            <p:cNvPr id="76" name="Picture 75">
              <a:extLst>
                <a:ext uri="{FF2B5EF4-FFF2-40B4-BE49-F238E27FC236}">
                  <a16:creationId xmlns:a16="http://schemas.microsoft.com/office/drawing/2014/main" id="{F11AE79A-88BA-40E4-96B1-5BD91250E6A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205569" y="1010474"/>
              <a:ext cx="777240" cy="777240"/>
            </a:xfrm>
            <a:prstGeom prst="rect">
              <a:avLst/>
            </a:prstGeom>
          </p:spPr>
        </p:pic>
      </p:grpSp>
      <p:grpSp>
        <p:nvGrpSpPr>
          <p:cNvPr id="8" name="Group 7">
            <a:extLst>
              <a:ext uri="{FF2B5EF4-FFF2-40B4-BE49-F238E27FC236}">
                <a16:creationId xmlns:a16="http://schemas.microsoft.com/office/drawing/2014/main" id="{DBA610FE-0809-4DC3-9D67-7C1B442880AA}"/>
              </a:ext>
            </a:extLst>
          </p:cNvPr>
          <p:cNvGrpSpPr/>
          <p:nvPr/>
        </p:nvGrpSpPr>
        <p:grpSpPr>
          <a:xfrm>
            <a:off x="6239213" y="906384"/>
            <a:ext cx="2651760" cy="2509075"/>
            <a:chOff x="6292220" y="906384"/>
            <a:chExt cx="2651760" cy="2509075"/>
          </a:xfrm>
        </p:grpSpPr>
        <p:sp>
          <p:nvSpPr>
            <p:cNvPr id="50" name="Rectangle: Diagonal Corners Rounded 49">
              <a:extLst>
                <a:ext uri="{FF2B5EF4-FFF2-40B4-BE49-F238E27FC236}">
                  <a16:creationId xmlns:a16="http://schemas.microsoft.com/office/drawing/2014/main" id="{42BA8423-8D3B-4EBA-A585-6781D2055B74}"/>
                </a:ext>
              </a:extLst>
            </p:cNvPr>
            <p:cNvSpPr/>
            <p:nvPr/>
          </p:nvSpPr>
          <p:spPr>
            <a:xfrm>
              <a:off x="6292220" y="1403779"/>
              <a:ext cx="2651760" cy="2011680"/>
            </a:xfrm>
            <a:prstGeom prst="round2DiagRect">
              <a:avLst>
                <a:gd name="adj1" fmla="val 25093"/>
                <a:gd name="adj2" fmla="val 0"/>
              </a:avLst>
            </a:prstGeom>
            <a:solidFill>
              <a:schemeClr val="bg1"/>
            </a:solidFill>
            <a:ln w="19050">
              <a:solidFill>
                <a:srgbClr val="33BDB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51" name="Oval 50">
              <a:extLst>
                <a:ext uri="{FF2B5EF4-FFF2-40B4-BE49-F238E27FC236}">
                  <a16:creationId xmlns:a16="http://schemas.microsoft.com/office/drawing/2014/main" id="{297260DE-C830-4318-9254-2AFA8C67C733}"/>
                </a:ext>
              </a:extLst>
            </p:cNvPr>
            <p:cNvSpPr/>
            <p:nvPr/>
          </p:nvSpPr>
          <p:spPr>
            <a:xfrm>
              <a:off x="7128929" y="906384"/>
              <a:ext cx="978343" cy="985420"/>
            </a:xfrm>
            <a:prstGeom prst="ellipse">
              <a:avLst/>
            </a:prstGeom>
            <a:solidFill>
              <a:srgbClr val="33BDB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52" name="Google Shape;403;p27">
              <a:extLst>
                <a:ext uri="{FF2B5EF4-FFF2-40B4-BE49-F238E27FC236}">
                  <a16:creationId xmlns:a16="http://schemas.microsoft.com/office/drawing/2014/main" id="{54610ECA-A8AD-49C8-9969-7CDE87DB568F}"/>
                </a:ext>
              </a:extLst>
            </p:cNvPr>
            <p:cNvSpPr txBox="1"/>
            <p:nvPr/>
          </p:nvSpPr>
          <p:spPr>
            <a:xfrm>
              <a:off x="6436549" y="1989533"/>
              <a:ext cx="2363102" cy="1300326"/>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Establish national standards and accountability mechanisms</a:t>
              </a:r>
            </a:p>
          </p:txBody>
        </p:sp>
        <p:pic>
          <p:nvPicPr>
            <p:cNvPr id="77" name="Picture 76">
              <a:extLst>
                <a:ext uri="{FF2B5EF4-FFF2-40B4-BE49-F238E27FC236}">
                  <a16:creationId xmlns:a16="http://schemas.microsoft.com/office/drawing/2014/main" id="{22D71C19-8CB4-469E-B741-BE93F86C383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229480" y="1010474"/>
              <a:ext cx="777240" cy="777240"/>
            </a:xfrm>
            <a:prstGeom prst="rect">
              <a:avLst/>
            </a:prstGeom>
          </p:spPr>
        </p:pic>
      </p:grpSp>
      <p:grpSp>
        <p:nvGrpSpPr>
          <p:cNvPr id="9" name="Group 8">
            <a:extLst>
              <a:ext uri="{FF2B5EF4-FFF2-40B4-BE49-F238E27FC236}">
                <a16:creationId xmlns:a16="http://schemas.microsoft.com/office/drawing/2014/main" id="{AFAC4538-BC7F-49BD-98EE-D3546625313C}"/>
              </a:ext>
            </a:extLst>
          </p:cNvPr>
          <p:cNvGrpSpPr/>
          <p:nvPr/>
        </p:nvGrpSpPr>
        <p:grpSpPr>
          <a:xfrm>
            <a:off x="9167874" y="906384"/>
            <a:ext cx="2651760" cy="2509075"/>
            <a:chOff x="9316131" y="906384"/>
            <a:chExt cx="2651760" cy="2509075"/>
          </a:xfrm>
        </p:grpSpPr>
        <p:sp>
          <p:nvSpPr>
            <p:cNvPr id="54" name="Rectangle: Diagonal Corners Rounded 53">
              <a:extLst>
                <a:ext uri="{FF2B5EF4-FFF2-40B4-BE49-F238E27FC236}">
                  <a16:creationId xmlns:a16="http://schemas.microsoft.com/office/drawing/2014/main" id="{C90865B9-3636-49C4-919B-24F934267247}"/>
                </a:ext>
              </a:extLst>
            </p:cNvPr>
            <p:cNvSpPr/>
            <p:nvPr/>
          </p:nvSpPr>
          <p:spPr>
            <a:xfrm>
              <a:off x="9316131" y="1403779"/>
              <a:ext cx="2651760" cy="2011680"/>
            </a:xfrm>
            <a:prstGeom prst="round2DiagRect">
              <a:avLst>
                <a:gd name="adj1" fmla="val 25093"/>
                <a:gd name="adj2" fmla="val 0"/>
              </a:avLst>
            </a:prstGeom>
            <a:noFill/>
            <a:ln w="19050">
              <a:solidFill>
                <a:srgbClr val="EE374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55" name="Oval 54">
              <a:extLst>
                <a:ext uri="{FF2B5EF4-FFF2-40B4-BE49-F238E27FC236}">
                  <a16:creationId xmlns:a16="http://schemas.microsoft.com/office/drawing/2014/main" id="{4A26DCEB-92CA-4A47-A9D3-6923533920E6}"/>
                </a:ext>
              </a:extLst>
            </p:cNvPr>
            <p:cNvSpPr/>
            <p:nvPr/>
          </p:nvSpPr>
          <p:spPr>
            <a:xfrm>
              <a:off x="10152840" y="906384"/>
              <a:ext cx="978343" cy="985420"/>
            </a:xfrm>
            <a:prstGeom prst="ellipse">
              <a:avLst/>
            </a:prstGeom>
            <a:solidFill>
              <a:srgbClr val="EE374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56" name="Google Shape;403;p27">
              <a:extLst>
                <a:ext uri="{FF2B5EF4-FFF2-40B4-BE49-F238E27FC236}">
                  <a16:creationId xmlns:a16="http://schemas.microsoft.com/office/drawing/2014/main" id="{D7CC9A0A-8969-47AC-991A-E3357913E913}"/>
                </a:ext>
              </a:extLst>
            </p:cNvPr>
            <p:cNvSpPr txBox="1"/>
            <p:nvPr/>
          </p:nvSpPr>
          <p:spPr>
            <a:xfrm>
              <a:off x="9460460" y="2143422"/>
              <a:ext cx="2363102" cy="992549"/>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Improve and maintain infrastructure</a:t>
              </a:r>
            </a:p>
          </p:txBody>
        </p:sp>
        <p:pic>
          <p:nvPicPr>
            <p:cNvPr id="78" name="Picture 77">
              <a:extLst>
                <a:ext uri="{FF2B5EF4-FFF2-40B4-BE49-F238E27FC236}">
                  <a16:creationId xmlns:a16="http://schemas.microsoft.com/office/drawing/2014/main" id="{EB792521-9682-4E5E-B19D-3D157E0159F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253391" y="1010474"/>
              <a:ext cx="777240" cy="777240"/>
            </a:xfrm>
            <a:prstGeom prst="rect">
              <a:avLst/>
            </a:prstGeom>
          </p:spPr>
        </p:pic>
      </p:grpSp>
      <p:grpSp>
        <p:nvGrpSpPr>
          <p:cNvPr id="10" name="Group 9">
            <a:extLst>
              <a:ext uri="{FF2B5EF4-FFF2-40B4-BE49-F238E27FC236}">
                <a16:creationId xmlns:a16="http://schemas.microsoft.com/office/drawing/2014/main" id="{86C9780C-39DF-464B-8F7A-2C24485DDCA7}"/>
              </a:ext>
            </a:extLst>
          </p:cNvPr>
          <p:cNvGrpSpPr/>
          <p:nvPr/>
        </p:nvGrpSpPr>
        <p:grpSpPr>
          <a:xfrm>
            <a:off x="372366" y="3630486"/>
            <a:ext cx="2651760" cy="2509075"/>
            <a:chOff x="244398" y="3630486"/>
            <a:chExt cx="2651760" cy="2509075"/>
          </a:xfrm>
        </p:grpSpPr>
        <p:sp>
          <p:nvSpPr>
            <p:cNvPr id="72" name="Rectangle: Diagonal Corners Rounded 71">
              <a:extLst>
                <a:ext uri="{FF2B5EF4-FFF2-40B4-BE49-F238E27FC236}">
                  <a16:creationId xmlns:a16="http://schemas.microsoft.com/office/drawing/2014/main" id="{7CD96C7E-D713-429C-BD5E-2607F8693C64}"/>
                </a:ext>
              </a:extLst>
            </p:cNvPr>
            <p:cNvSpPr/>
            <p:nvPr/>
          </p:nvSpPr>
          <p:spPr>
            <a:xfrm>
              <a:off x="244398" y="4127881"/>
              <a:ext cx="2651760" cy="2011680"/>
            </a:xfrm>
            <a:prstGeom prst="round2DiagRect">
              <a:avLst>
                <a:gd name="adj1" fmla="val 25093"/>
                <a:gd name="adj2" fmla="val 0"/>
              </a:avLst>
            </a:prstGeom>
            <a:solidFill>
              <a:schemeClr val="bg1"/>
            </a:solidFill>
            <a:ln w="19050">
              <a:solidFill>
                <a:srgbClr val="262F6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73" name="Oval 72">
              <a:extLst>
                <a:ext uri="{FF2B5EF4-FFF2-40B4-BE49-F238E27FC236}">
                  <a16:creationId xmlns:a16="http://schemas.microsoft.com/office/drawing/2014/main" id="{D1B54F24-3991-4125-AE55-005D857818D3}"/>
                </a:ext>
              </a:extLst>
            </p:cNvPr>
            <p:cNvSpPr/>
            <p:nvPr/>
          </p:nvSpPr>
          <p:spPr>
            <a:xfrm>
              <a:off x="1081107" y="3630486"/>
              <a:ext cx="978343" cy="985420"/>
            </a:xfrm>
            <a:prstGeom prst="ellipse">
              <a:avLst/>
            </a:prstGeom>
            <a:solidFill>
              <a:srgbClr val="262F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74" name="Google Shape;403;p27">
              <a:extLst>
                <a:ext uri="{FF2B5EF4-FFF2-40B4-BE49-F238E27FC236}">
                  <a16:creationId xmlns:a16="http://schemas.microsoft.com/office/drawing/2014/main" id="{7EC73F76-CF0D-4FB4-8F5D-3C16ACA585FC}"/>
                </a:ext>
              </a:extLst>
            </p:cNvPr>
            <p:cNvSpPr txBox="1"/>
            <p:nvPr/>
          </p:nvSpPr>
          <p:spPr>
            <a:xfrm>
              <a:off x="388727" y="5019924"/>
              <a:ext cx="2363102" cy="684773"/>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Monitor and review data</a:t>
              </a:r>
            </a:p>
          </p:txBody>
        </p:sp>
        <p:pic>
          <p:nvPicPr>
            <p:cNvPr id="79" name="Picture 78">
              <a:extLst>
                <a:ext uri="{FF2B5EF4-FFF2-40B4-BE49-F238E27FC236}">
                  <a16:creationId xmlns:a16="http://schemas.microsoft.com/office/drawing/2014/main" id="{7D36A5E4-E6C8-46FF-BF9E-AC32E4BF699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81658" y="3734576"/>
              <a:ext cx="777240" cy="777240"/>
            </a:xfrm>
            <a:prstGeom prst="rect">
              <a:avLst/>
            </a:prstGeom>
          </p:spPr>
        </p:pic>
      </p:grpSp>
      <p:grpSp>
        <p:nvGrpSpPr>
          <p:cNvPr id="11" name="Group 10">
            <a:extLst>
              <a:ext uri="{FF2B5EF4-FFF2-40B4-BE49-F238E27FC236}">
                <a16:creationId xmlns:a16="http://schemas.microsoft.com/office/drawing/2014/main" id="{D16C3342-6A07-40BB-9C3A-95CC04B9B4D0}"/>
              </a:ext>
            </a:extLst>
          </p:cNvPr>
          <p:cNvGrpSpPr/>
          <p:nvPr/>
        </p:nvGrpSpPr>
        <p:grpSpPr>
          <a:xfrm>
            <a:off x="3301027" y="3630486"/>
            <a:ext cx="2651760" cy="2509075"/>
            <a:chOff x="3268309" y="3630486"/>
            <a:chExt cx="2651760" cy="2509075"/>
          </a:xfrm>
        </p:grpSpPr>
        <p:sp>
          <p:nvSpPr>
            <p:cNvPr id="69" name="Rectangle: Diagonal Corners Rounded 68">
              <a:extLst>
                <a:ext uri="{FF2B5EF4-FFF2-40B4-BE49-F238E27FC236}">
                  <a16:creationId xmlns:a16="http://schemas.microsoft.com/office/drawing/2014/main" id="{BAD2FDF2-2BA0-49F7-83A8-C45B8950CD10}"/>
                </a:ext>
              </a:extLst>
            </p:cNvPr>
            <p:cNvSpPr/>
            <p:nvPr/>
          </p:nvSpPr>
          <p:spPr>
            <a:xfrm>
              <a:off x="3268309" y="4127881"/>
              <a:ext cx="2651760" cy="2011680"/>
            </a:xfrm>
            <a:prstGeom prst="round2DiagRect">
              <a:avLst>
                <a:gd name="adj1" fmla="val 25093"/>
                <a:gd name="adj2" fmla="val 0"/>
              </a:avLst>
            </a:prstGeom>
            <a:solidFill>
              <a:schemeClr val="bg1"/>
            </a:solidFill>
            <a:ln w="19050">
              <a:solidFill>
                <a:srgbClr val="33BDB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70" name="Oval 69">
              <a:extLst>
                <a:ext uri="{FF2B5EF4-FFF2-40B4-BE49-F238E27FC236}">
                  <a16:creationId xmlns:a16="http://schemas.microsoft.com/office/drawing/2014/main" id="{FE45FEF7-D718-41B5-9AB4-067DC38F37E6}"/>
                </a:ext>
              </a:extLst>
            </p:cNvPr>
            <p:cNvSpPr/>
            <p:nvPr/>
          </p:nvSpPr>
          <p:spPr>
            <a:xfrm>
              <a:off x="4105018" y="3630486"/>
              <a:ext cx="978343" cy="985420"/>
            </a:xfrm>
            <a:prstGeom prst="ellipse">
              <a:avLst/>
            </a:prstGeom>
            <a:solidFill>
              <a:srgbClr val="33BDB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71" name="Google Shape;403;p27">
              <a:extLst>
                <a:ext uri="{FF2B5EF4-FFF2-40B4-BE49-F238E27FC236}">
                  <a16:creationId xmlns:a16="http://schemas.microsoft.com/office/drawing/2014/main" id="{206BE9DB-72BC-47CC-9550-C0537343811A}"/>
                </a:ext>
              </a:extLst>
            </p:cNvPr>
            <p:cNvSpPr txBox="1"/>
            <p:nvPr/>
          </p:nvSpPr>
          <p:spPr>
            <a:xfrm>
              <a:off x="3412638" y="5019924"/>
              <a:ext cx="2363102" cy="684773"/>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Develop health workforce</a:t>
              </a:r>
            </a:p>
          </p:txBody>
        </p:sp>
        <p:pic>
          <p:nvPicPr>
            <p:cNvPr id="80" name="Picture 79">
              <a:extLst>
                <a:ext uri="{FF2B5EF4-FFF2-40B4-BE49-F238E27FC236}">
                  <a16:creationId xmlns:a16="http://schemas.microsoft.com/office/drawing/2014/main" id="{6366B306-1A23-4D42-B1F8-B8A9B21D7E1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205569" y="3734576"/>
              <a:ext cx="777240" cy="777240"/>
            </a:xfrm>
            <a:prstGeom prst="rect">
              <a:avLst/>
            </a:prstGeom>
          </p:spPr>
        </p:pic>
      </p:grpSp>
      <p:grpSp>
        <p:nvGrpSpPr>
          <p:cNvPr id="12" name="Group 11">
            <a:extLst>
              <a:ext uri="{FF2B5EF4-FFF2-40B4-BE49-F238E27FC236}">
                <a16:creationId xmlns:a16="http://schemas.microsoft.com/office/drawing/2014/main" id="{FB39D2FE-A249-4CCF-A58D-872DCD814A96}"/>
              </a:ext>
            </a:extLst>
          </p:cNvPr>
          <p:cNvGrpSpPr/>
          <p:nvPr/>
        </p:nvGrpSpPr>
        <p:grpSpPr>
          <a:xfrm>
            <a:off x="6239213" y="3630486"/>
            <a:ext cx="2651760" cy="2509075"/>
            <a:chOff x="6292220" y="3630486"/>
            <a:chExt cx="2651760" cy="2509075"/>
          </a:xfrm>
        </p:grpSpPr>
        <p:sp>
          <p:nvSpPr>
            <p:cNvPr id="66" name="Rectangle: Diagonal Corners Rounded 65">
              <a:extLst>
                <a:ext uri="{FF2B5EF4-FFF2-40B4-BE49-F238E27FC236}">
                  <a16:creationId xmlns:a16="http://schemas.microsoft.com/office/drawing/2014/main" id="{7B05AB18-0D71-49E4-901D-CAD1A37558EF}"/>
                </a:ext>
              </a:extLst>
            </p:cNvPr>
            <p:cNvSpPr/>
            <p:nvPr/>
          </p:nvSpPr>
          <p:spPr>
            <a:xfrm>
              <a:off x="6292220" y="4127881"/>
              <a:ext cx="2651760" cy="2011680"/>
            </a:xfrm>
            <a:prstGeom prst="round2DiagRect">
              <a:avLst>
                <a:gd name="adj1" fmla="val 25093"/>
                <a:gd name="adj2" fmla="val 0"/>
              </a:avLst>
            </a:prstGeom>
            <a:solidFill>
              <a:schemeClr val="bg1"/>
            </a:solidFill>
            <a:ln w="19050">
              <a:solidFill>
                <a:srgbClr val="EE374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67" name="Oval 66">
              <a:extLst>
                <a:ext uri="{FF2B5EF4-FFF2-40B4-BE49-F238E27FC236}">
                  <a16:creationId xmlns:a16="http://schemas.microsoft.com/office/drawing/2014/main" id="{FBDBB328-C4D2-495D-A76A-EA4931F8923D}"/>
                </a:ext>
              </a:extLst>
            </p:cNvPr>
            <p:cNvSpPr/>
            <p:nvPr/>
          </p:nvSpPr>
          <p:spPr>
            <a:xfrm>
              <a:off x="7128929" y="3630486"/>
              <a:ext cx="978343" cy="985420"/>
            </a:xfrm>
            <a:prstGeom prst="ellipse">
              <a:avLst/>
            </a:prstGeom>
            <a:solidFill>
              <a:srgbClr val="EE374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68" name="Google Shape;403;p27">
              <a:extLst>
                <a:ext uri="{FF2B5EF4-FFF2-40B4-BE49-F238E27FC236}">
                  <a16:creationId xmlns:a16="http://schemas.microsoft.com/office/drawing/2014/main" id="{0CA3DCB0-8294-408E-B6ED-E11154D82FDE}"/>
                </a:ext>
              </a:extLst>
            </p:cNvPr>
            <p:cNvSpPr txBox="1"/>
            <p:nvPr/>
          </p:nvSpPr>
          <p:spPr>
            <a:xfrm>
              <a:off x="6436549" y="5019924"/>
              <a:ext cx="2363102" cy="684773"/>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Engage communities</a:t>
              </a:r>
            </a:p>
          </p:txBody>
        </p:sp>
        <p:pic>
          <p:nvPicPr>
            <p:cNvPr id="81" name="Picture 80">
              <a:extLst>
                <a:ext uri="{FF2B5EF4-FFF2-40B4-BE49-F238E27FC236}">
                  <a16:creationId xmlns:a16="http://schemas.microsoft.com/office/drawing/2014/main" id="{5B4F292A-997C-40B0-A975-A0240681CB8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229480" y="3734576"/>
              <a:ext cx="777240" cy="777240"/>
            </a:xfrm>
            <a:prstGeom prst="rect">
              <a:avLst/>
            </a:prstGeom>
          </p:spPr>
        </p:pic>
      </p:grpSp>
      <p:grpSp>
        <p:nvGrpSpPr>
          <p:cNvPr id="13" name="Group 12">
            <a:extLst>
              <a:ext uri="{FF2B5EF4-FFF2-40B4-BE49-F238E27FC236}">
                <a16:creationId xmlns:a16="http://schemas.microsoft.com/office/drawing/2014/main" id="{E819D7F4-6252-4C04-85DE-2E398994D3E8}"/>
              </a:ext>
            </a:extLst>
          </p:cNvPr>
          <p:cNvGrpSpPr/>
          <p:nvPr/>
        </p:nvGrpSpPr>
        <p:grpSpPr>
          <a:xfrm>
            <a:off x="9167874" y="3630486"/>
            <a:ext cx="2651760" cy="2509075"/>
            <a:chOff x="9316131" y="3630486"/>
            <a:chExt cx="2651760" cy="2509075"/>
          </a:xfrm>
        </p:grpSpPr>
        <p:sp>
          <p:nvSpPr>
            <p:cNvPr id="63" name="Rectangle: Diagonal Corners Rounded 62">
              <a:extLst>
                <a:ext uri="{FF2B5EF4-FFF2-40B4-BE49-F238E27FC236}">
                  <a16:creationId xmlns:a16="http://schemas.microsoft.com/office/drawing/2014/main" id="{3BEAF211-1032-4769-A574-B9B1E7584074}"/>
                </a:ext>
              </a:extLst>
            </p:cNvPr>
            <p:cNvSpPr/>
            <p:nvPr/>
          </p:nvSpPr>
          <p:spPr>
            <a:xfrm>
              <a:off x="9316131" y="4127881"/>
              <a:ext cx="2651760" cy="2011680"/>
            </a:xfrm>
            <a:prstGeom prst="round2DiagRect">
              <a:avLst>
                <a:gd name="adj1" fmla="val 25093"/>
                <a:gd name="adj2" fmla="val 0"/>
              </a:avLst>
            </a:prstGeom>
            <a:solidFill>
              <a:schemeClr val="bg1"/>
            </a:solidFill>
            <a:ln w="19050">
              <a:solidFill>
                <a:srgbClr val="262F6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64" name="Oval 63">
              <a:extLst>
                <a:ext uri="{FF2B5EF4-FFF2-40B4-BE49-F238E27FC236}">
                  <a16:creationId xmlns:a16="http://schemas.microsoft.com/office/drawing/2014/main" id="{4FD0E959-2E03-46B7-A7FD-D788380BEBBA}"/>
                </a:ext>
              </a:extLst>
            </p:cNvPr>
            <p:cNvSpPr/>
            <p:nvPr/>
          </p:nvSpPr>
          <p:spPr>
            <a:xfrm>
              <a:off x="10152840" y="3630486"/>
              <a:ext cx="978343" cy="985420"/>
            </a:xfrm>
            <a:prstGeom prst="ellipse">
              <a:avLst/>
            </a:prstGeom>
            <a:solidFill>
              <a:srgbClr val="262F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65" name="Google Shape;403;p27">
              <a:extLst>
                <a:ext uri="{FF2B5EF4-FFF2-40B4-BE49-F238E27FC236}">
                  <a16:creationId xmlns:a16="http://schemas.microsoft.com/office/drawing/2014/main" id="{790DEAC2-5118-43B7-BC56-3A0F688E2BF5}"/>
                </a:ext>
              </a:extLst>
            </p:cNvPr>
            <p:cNvSpPr txBox="1"/>
            <p:nvPr/>
          </p:nvSpPr>
          <p:spPr>
            <a:xfrm>
              <a:off x="9388296" y="4866036"/>
              <a:ext cx="2507431" cy="992549"/>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Conduct operational research and share learning</a:t>
              </a:r>
            </a:p>
          </p:txBody>
        </p:sp>
        <p:pic>
          <p:nvPicPr>
            <p:cNvPr id="82" name="Picture 81">
              <a:extLst>
                <a:ext uri="{FF2B5EF4-FFF2-40B4-BE49-F238E27FC236}">
                  <a16:creationId xmlns:a16="http://schemas.microsoft.com/office/drawing/2014/main" id="{74561D67-9B3F-4460-A539-A8E91926BD8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253391" y="3734576"/>
              <a:ext cx="777240" cy="777240"/>
            </a:xfrm>
            <a:prstGeom prst="rect">
              <a:avLst/>
            </a:prstGeom>
          </p:spPr>
        </p:pic>
      </p:grpSp>
      <p:pic>
        <p:nvPicPr>
          <p:cNvPr id="3" name="17">
            <a:hlinkClick r:id="" action="ppaction://media"/>
            <a:extLst>
              <a:ext uri="{FF2B5EF4-FFF2-40B4-BE49-F238E27FC236}">
                <a16:creationId xmlns:a16="http://schemas.microsoft.com/office/drawing/2014/main" id="{FA0BF251-F6FF-7C1B-867C-9EED60C5543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8100" y="6858000"/>
            <a:ext cx="609600" cy="609600"/>
          </a:xfrm>
          <a:prstGeom prst="rect">
            <a:avLst/>
          </a:prstGeom>
        </p:spPr>
      </p:pic>
    </p:spTree>
    <p:extLst>
      <p:ext uri="{BB962C8B-B14F-4D97-AF65-F5344CB8AC3E}">
        <p14:creationId xmlns:p14="http://schemas.microsoft.com/office/powerpoint/2010/main" val="567060004"/>
      </p:ext>
    </p:extLst>
  </p:cSld>
  <p:clrMapOvr>
    <a:masterClrMapping/>
  </p:clrMapOvr>
  <mc:AlternateContent xmlns:mc="http://schemas.openxmlformats.org/markup-compatibility/2006">
    <mc:Choice xmlns:p14="http://schemas.microsoft.com/office/powerpoint/2010/main" Requires="p14">
      <p:transition spd="slow" p14:dur="2000" advClick="0" advTm="52100"/>
    </mc:Choice>
    <mc:Fallback>
      <p:transition spd="slow" advClick="0" advTm="5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104"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58"/>
                                        </p:tgtEl>
                                        <p:attrNameLst>
                                          <p:attrName>style.visibility</p:attrName>
                                        </p:attrNameLst>
                                      </p:cBhvr>
                                      <p:to>
                                        <p:strVal val="visible"/>
                                      </p:to>
                                    </p:set>
                                    <p:anim calcmode="lin" valueType="num">
                                      <p:cBhvr>
                                        <p:cTn id="9" dur="500" fill="hold"/>
                                        <p:tgtEl>
                                          <p:spTgt spid="58"/>
                                        </p:tgtEl>
                                        <p:attrNameLst>
                                          <p:attrName>ppt_w</p:attrName>
                                        </p:attrNameLst>
                                      </p:cBhvr>
                                      <p:tavLst>
                                        <p:tav tm="0">
                                          <p:val>
                                            <p:fltVal val="0"/>
                                          </p:val>
                                        </p:tav>
                                        <p:tav tm="100000">
                                          <p:val>
                                            <p:strVal val="#ppt_w"/>
                                          </p:val>
                                        </p:tav>
                                      </p:tavLst>
                                    </p:anim>
                                    <p:anim calcmode="lin" valueType="num">
                                      <p:cBhvr>
                                        <p:cTn id="10" dur="500" fill="hold"/>
                                        <p:tgtEl>
                                          <p:spTgt spid="58"/>
                                        </p:tgtEl>
                                        <p:attrNameLst>
                                          <p:attrName>ppt_h</p:attrName>
                                        </p:attrNameLst>
                                      </p:cBhvr>
                                      <p:tavLst>
                                        <p:tav tm="0">
                                          <p:val>
                                            <p:fltVal val="0"/>
                                          </p:val>
                                        </p:tav>
                                        <p:tav tm="100000">
                                          <p:val>
                                            <p:strVal val="#ppt_h"/>
                                          </p:val>
                                        </p:tav>
                                      </p:tavLst>
                                    </p:anim>
                                    <p:animEffect transition="in" filter="fade">
                                      <p:cBhvr>
                                        <p:cTn id="11" dur="500"/>
                                        <p:tgtEl>
                                          <p:spTgt spid="58"/>
                                        </p:tgtEl>
                                      </p:cBhvr>
                                    </p:animEffect>
                                  </p:childTnLst>
                                </p:cTn>
                              </p:par>
                              <p:par>
                                <p:cTn id="12" presetID="2" presetClass="exit" presetSubtype="2" fill="hold" nodeType="withEffect">
                                  <p:stCondLst>
                                    <p:cond delay="19000"/>
                                  </p:stCondLst>
                                  <p:childTnLst>
                                    <p:anim calcmode="lin" valueType="num">
                                      <p:cBhvr additive="base">
                                        <p:cTn id="13" dur="500"/>
                                        <p:tgtEl>
                                          <p:spTgt spid="58"/>
                                        </p:tgtEl>
                                        <p:attrNameLst>
                                          <p:attrName>ppt_x</p:attrName>
                                        </p:attrNameLst>
                                      </p:cBhvr>
                                      <p:tavLst>
                                        <p:tav tm="0">
                                          <p:val>
                                            <p:strVal val="ppt_x"/>
                                          </p:val>
                                        </p:tav>
                                        <p:tav tm="100000">
                                          <p:val>
                                            <p:strVal val="1+ppt_w/2"/>
                                          </p:val>
                                        </p:tav>
                                      </p:tavLst>
                                    </p:anim>
                                    <p:anim calcmode="lin" valueType="num">
                                      <p:cBhvr additive="base">
                                        <p:cTn id="14" dur="500"/>
                                        <p:tgtEl>
                                          <p:spTgt spid="58"/>
                                        </p:tgtEl>
                                        <p:attrNameLst>
                                          <p:attrName>ppt_y</p:attrName>
                                        </p:attrNameLst>
                                      </p:cBhvr>
                                      <p:tavLst>
                                        <p:tav tm="0">
                                          <p:val>
                                            <p:strVal val="ppt_y"/>
                                          </p:val>
                                        </p:tav>
                                        <p:tav tm="100000">
                                          <p:val>
                                            <p:strVal val="ppt_y"/>
                                          </p:val>
                                        </p:tav>
                                      </p:tavLst>
                                    </p:anim>
                                    <p:set>
                                      <p:cBhvr>
                                        <p:cTn id="15" dur="1" fill="hold">
                                          <p:stCondLst>
                                            <p:cond delay="499"/>
                                          </p:stCondLst>
                                        </p:cTn>
                                        <p:tgtEl>
                                          <p:spTgt spid="58"/>
                                        </p:tgtEl>
                                        <p:attrNameLst>
                                          <p:attrName>style.visibility</p:attrName>
                                        </p:attrNameLst>
                                      </p:cBhvr>
                                      <p:to>
                                        <p:strVal val="hidden"/>
                                      </p:to>
                                    </p:set>
                                  </p:childTnLst>
                                </p:cTn>
                              </p:par>
                              <p:par>
                                <p:cTn id="16" presetID="53" presetClass="entr" presetSubtype="16" fill="hold" nodeType="withEffect">
                                  <p:stCondLst>
                                    <p:cond delay="1950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2000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nodeType="withEffect">
                                  <p:stCondLst>
                                    <p:cond delay="2050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nodeType="withEffect">
                                  <p:stCondLst>
                                    <p:cond delay="2100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nodeType="withEffect">
                                  <p:stCondLst>
                                    <p:cond delay="215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par>
                                <p:cTn id="41" presetID="53" presetClass="entr" presetSubtype="16" fill="hold" nodeType="withEffect">
                                  <p:stCondLst>
                                    <p:cond delay="2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par>
                                <p:cTn id="46" presetID="53" presetClass="entr" presetSubtype="16" fill="hold" nodeType="withEffect">
                                  <p:stCondLst>
                                    <p:cond delay="2250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par>
                                <p:cTn id="51" presetID="53" presetClass="entr" presetSubtype="16" fill="hold" nodeType="withEffect">
                                  <p:stCondLst>
                                    <p:cond delay="23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002060"/>
                </a:solidFill>
                <a:latin typeface="Atkinson Hyperlegible" pitchFamily="2" charset="0"/>
              </a:rPr>
              <a:t>National actions are the key to WASH FIT success</a:t>
            </a:r>
          </a:p>
        </p:txBody>
      </p:sp>
      <p:grpSp>
        <p:nvGrpSpPr>
          <p:cNvPr id="6" name="Group 5">
            <a:extLst>
              <a:ext uri="{FF2B5EF4-FFF2-40B4-BE49-F238E27FC236}">
                <a16:creationId xmlns:a16="http://schemas.microsoft.com/office/drawing/2014/main" id="{82008939-2AC7-40ED-B912-688EBD621C34}"/>
              </a:ext>
            </a:extLst>
          </p:cNvPr>
          <p:cNvGrpSpPr/>
          <p:nvPr/>
        </p:nvGrpSpPr>
        <p:grpSpPr>
          <a:xfrm>
            <a:off x="372366" y="906384"/>
            <a:ext cx="2651760" cy="2509075"/>
            <a:chOff x="244398" y="906384"/>
            <a:chExt cx="2651760" cy="2509075"/>
          </a:xfrm>
        </p:grpSpPr>
        <p:sp>
          <p:nvSpPr>
            <p:cNvPr id="26" name="Rectangle: Diagonal Corners Rounded 25">
              <a:extLst>
                <a:ext uri="{FF2B5EF4-FFF2-40B4-BE49-F238E27FC236}">
                  <a16:creationId xmlns:a16="http://schemas.microsoft.com/office/drawing/2014/main" id="{00CED4E0-765C-43AC-AAD7-178377635EC8}"/>
                </a:ext>
              </a:extLst>
            </p:cNvPr>
            <p:cNvSpPr/>
            <p:nvPr/>
          </p:nvSpPr>
          <p:spPr>
            <a:xfrm>
              <a:off x="244398" y="1403779"/>
              <a:ext cx="2651760" cy="2011680"/>
            </a:xfrm>
            <a:prstGeom prst="round2DiagRect">
              <a:avLst>
                <a:gd name="adj1" fmla="val 25093"/>
                <a:gd name="adj2" fmla="val 0"/>
              </a:avLst>
            </a:prstGeom>
            <a:solidFill>
              <a:schemeClr val="bg1"/>
            </a:solidFill>
            <a:ln w="19050">
              <a:solidFill>
                <a:srgbClr val="EE374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EE7FD0DE-0A8C-46C8-8057-7ED274BFF459}"/>
                </a:ext>
              </a:extLst>
            </p:cNvPr>
            <p:cNvSpPr/>
            <p:nvPr/>
          </p:nvSpPr>
          <p:spPr>
            <a:xfrm>
              <a:off x="1081107" y="906384"/>
              <a:ext cx="978343" cy="985420"/>
            </a:xfrm>
            <a:prstGeom prst="ellipse">
              <a:avLst/>
            </a:prstGeom>
            <a:solidFill>
              <a:srgbClr val="EE374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527" name="Google Shape;403;p27">
              <a:extLst>
                <a:ext uri="{FF2B5EF4-FFF2-40B4-BE49-F238E27FC236}">
                  <a16:creationId xmlns:a16="http://schemas.microsoft.com/office/drawing/2014/main" id="{4C993518-44E8-46FB-A214-40D997EB0C14}"/>
                </a:ext>
              </a:extLst>
            </p:cNvPr>
            <p:cNvSpPr txBox="1"/>
            <p:nvPr/>
          </p:nvSpPr>
          <p:spPr>
            <a:xfrm>
              <a:off x="388727" y="2143422"/>
              <a:ext cx="2363102" cy="992549"/>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Conduct situation analysis and assessment</a:t>
              </a:r>
            </a:p>
          </p:txBody>
        </p:sp>
        <p:pic>
          <p:nvPicPr>
            <p:cNvPr id="75" name="Picture 74">
              <a:extLst>
                <a:ext uri="{FF2B5EF4-FFF2-40B4-BE49-F238E27FC236}">
                  <a16:creationId xmlns:a16="http://schemas.microsoft.com/office/drawing/2014/main" id="{CBFDF896-1ECE-4F8D-9BA0-FE6BF3DFC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658" y="1010474"/>
              <a:ext cx="777240" cy="777240"/>
            </a:xfrm>
            <a:prstGeom prst="rect">
              <a:avLst/>
            </a:prstGeom>
          </p:spPr>
        </p:pic>
      </p:grpSp>
      <p:grpSp>
        <p:nvGrpSpPr>
          <p:cNvPr id="7" name="Group 6">
            <a:extLst>
              <a:ext uri="{FF2B5EF4-FFF2-40B4-BE49-F238E27FC236}">
                <a16:creationId xmlns:a16="http://schemas.microsoft.com/office/drawing/2014/main" id="{4CD4E724-7CEF-46BE-9DBB-ED9DCA8F5A00}"/>
              </a:ext>
            </a:extLst>
          </p:cNvPr>
          <p:cNvGrpSpPr/>
          <p:nvPr/>
        </p:nvGrpSpPr>
        <p:grpSpPr>
          <a:xfrm>
            <a:off x="3301027" y="906384"/>
            <a:ext cx="2651760" cy="2509075"/>
            <a:chOff x="3268309" y="906384"/>
            <a:chExt cx="2651760" cy="2509075"/>
          </a:xfrm>
        </p:grpSpPr>
        <p:sp>
          <p:nvSpPr>
            <p:cNvPr id="46" name="Rectangle: Diagonal Corners Rounded 45">
              <a:extLst>
                <a:ext uri="{FF2B5EF4-FFF2-40B4-BE49-F238E27FC236}">
                  <a16:creationId xmlns:a16="http://schemas.microsoft.com/office/drawing/2014/main" id="{5FAB3DF0-CDA1-4C5B-AA8B-F08BFF871480}"/>
                </a:ext>
              </a:extLst>
            </p:cNvPr>
            <p:cNvSpPr/>
            <p:nvPr/>
          </p:nvSpPr>
          <p:spPr>
            <a:xfrm>
              <a:off x="3268309" y="1403779"/>
              <a:ext cx="2651760" cy="2011680"/>
            </a:xfrm>
            <a:prstGeom prst="round2DiagRect">
              <a:avLst>
                <a:gd name="adj1" fmla="val 25093"/>
                <a:gd name="adj2" fmla="val 0"/>
              </a:avLst>
            </a:prstGeom>
            <a:solidFill>
              <a:schemeClr val="bg1"/>
            </a:solidFill>
            <a:ln w="19050">
              <a:solidFill>
                <a:srgbClr val="262F6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47" name="Oval 46">
              <a:extLst>
                <a:ext uri="{FF2B5EF4-FFF2-40B4-BE49-F238E27FC236}">
                  <a16:creationId xmlns:a16="http://schemas.microsoft.com/office/drawing/2014/main" id="{48C5A6CA-9859-4F93-938E-ECC8E15C895C}"/>
                </a:ext>
              </a:extLst>
            </p:cNvPr>
            <p:cNvSpPr/>
            <p:nvPr/>
          </p:nvSpPr>
          <p:spPr>
            <a:xfrm>
              <a:off x="4105018" y="906384"/>
              <a:ext cx="978343" cy="985420"/>
            </a:xfrm>
            <a:prstGeom prst="ellipse">
              <a:avLst/>
            </a:prstGeom>
            <a:solidFill>
              <a:srgbClr val="262F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48" name="Google Shape;403;p27">
              <a:extLst>
                <a:ext uri="{FF2B5EF4-FFF2-40B4-BE49-F238E27FC236}">
                  <a16:creationId xmlns:a16="http://schemas.microsoft.com/office/drawing/2014/main" id="{71116F56-17E8-4DEF-945F-6DAB8C790D36}"/>
                </a:ext>
              </a:extLst>
            </p:cNvPr>
            <p:cNvSpPr txBox="1"/>
            <p:nvPr/>
          </p:nvSpPr>
          <p:spPr>
            <a:xfrm>
              <a:off x="3412638" y="2297310"/>
              <a:ext cx="2363102" cy="684773"/>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Set targets and define roadmap</a:t>
              </a:r>
            </a:p>
          </p:txBody>
        </p:sp>
        <p:pic>
          <p:nvPicPr>
            <p:cNvPr id="76" name="Picture 75">
              <a:extLst>
                <a:ext uri="{FF2B5EF4-FFF2-40B4-BE49-F238E27FC236}">
                  <a16:creationId xmlns:a16="http://schemas.microsoft.com/office/drawing/2014/main" id="{F11AE79A-88BA-40E4-96B1-5BD91250E6A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205569" y="1010474"/>
              <a:ext cx="777240" cy="777240"/>
            </a:xfrm>
            <a:prstGeom prst="rect">
              <a:avLst/>
            </a:prstGeom>
          </p:spPr>
        </p:pic>
      </p:grpSp>
      <p:grpSp>
        <p:nvGrpSpPr>
          <p:cNvPr id="8" name="Group 7">
            <a:extLst>
              <a:ext uri="{FF2B5EF4-FFF2-40B4-BE49-F238E27FC236}">
                <a16:creationId xmlns:a16="http://schemas.microsoft.com/office/drawing/2014/main" id="{DBA610FE-0809-4DC3-9D67-7C1B442880AA}"/>
              </a:ext>
            </a:extLst>
          </p:cNvPr>
          <p:cNvGrpSpPr/>
          <p:nvPr/>
        </p:nvGrpSpPr>
        <p:grpSpPr>
          <a:xfrm>
            <a:off x="6239213" y="906384"/>
            <a:ext cx="2651760" cy="2509075"/>
            <a:chOff x="6292220" y="906384"/>
            <a:chExt cx="2651760" cy="2509075"/>
          </a:xfrm>
        </p:grpSpPr>
        <p:sp>
          <p:nvSpPr>
            <p:cNvPr id="50" name="Rectangle: Diagonal Corners Rounded 49">
              <a:extLst>
                <a:ext uri="{FF2B5EF4-FFF2-40B4-BE49-F238E27FC236}">
                  <a16:creationId xmlns:a16="http://schemas.microsoft.com/office/drawing/2014/main" id="{42BA8423-8D3B-4EBA-A585-6781D2055B74}"/>
                </a:ext>
              </a:extLst>
            </p:cNvPr>
            <p:cNvSpPr/>
            <p:nvPr/>
          </p:nvSpPr>
          <p:spPr>
            <a:xfrm>
              <a:off x="6292220" y="1403779"/>
              <a:ext cx="2651760" cy="2011680"/>
            </a:xfrm>
            <a:prstGeom prst="round2DiagRect">
              <a:avLst>
                <a:gd name="adj1" fmla="val 25093"/>
                <a:gd name="adj2" fmla="val 0"/>
              </a:avLst>
            </a:prstGeom>
            <a:solidFill>
              <a:schemeClr val="bg1"/>
            </a:solidFill>
            <a:ln w="19050">
              <a:solidFill>
                <a:srgbClr val="33BDB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51" name="Oval 50">
              <a:extLst>
                <a:ext uri="{FF2B5EF4-FFF2-40B4-BE49-F238E27FC236}">
                  <a16:creationId xmlns:a16="http://schemas.microsoft.com/office/drawing/2014/main" id="{297260DE-C830-4318-9254-2AFA8C67C733}"/>
                </a:ext>
              </a:extLst>
            </p:cNvPr>
            <p:cNvSpPr/>
            <p:nvPr/>
          </p:nvSpPr>
          <p:spPr>
            <a:xfrm>
              <a:off x="7128929" y="906384"/>
              <a:ext cx="978343" cy="985420"/>
            </a:xfrm>
            <a:prstGeom prst="ellipse">
              <a:avLst/>
            </a:prstGeom>
            <a:solidFill>
              <a:srgbClr val="33BDB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52" name="Google Shape;403;p27">
              <a:extLst>
                <a:ext uri="{FF2B5EF4-FFF2-40B4-BE49-F238E27FC236}">
                  <a16:creationId xmlns:a16="http://schemas.microsoft.com/office/drawing/2014/main" id="{54610ECA-A8AD-49C8-9969-7CDE87DB568F}"/>
                </a:ext>
              </a:extLst>
            </p:cNvPr>
            <p:cNvSpPr txBox="1"/>
            <p:nvPr/>
          </p:nvSpPr>
          <p:spPr>
            <a:xfrm>
              <a:off x="6436549" y="1989533"/>
              <a:ext cx="2363102" cy="1300326"/>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Establish national standards and accountability mechanisms</a:t>
              </a:r>
            </a:p>
          </p:txBody>
        </p:sp>
        <p:pic>
          <p:nvPicPr>
            <p:cNvPr id="77" name="Picture 76">
              <a:extLst>
                <a:ext uri="{FF2B5EF4-FFF2-40B4-BE49-F238E27FC236}">
                  <a16:creationId xmlns:a16="http://schemas.microsoft.com/office/drawing/2014/main" id="{22D71C19-8CB4-469E-B741-BE93F86C383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229480" y="1010474"/>
              <a:ext cx="777240" cy="777240"/>
            </a:xfrm>
            <a:prstGeom prst="rect">
              <a:avLst/>
            </a:prstGeom>
          </p:spPr>
        </p:pic>
      </p:grpSp>
      <p:grpSp>
        <p:nvGrpSpPr>
          <p:cNvPr id="9" name="Group 8">
            <a:extLst>
              <a:ext uri="{FF2B5EF4-FFF2-40B4-BE49-F238E27FC236}">
                <a16:creationId xmlns:a16="http://schemas.microsoft.com/office/drawing/2014/main" id="{AFAC4538-BC7F-49BD-98EE-D3546625313C}"/>
              </a:ext>
            </a:extLst>
          </p:cNvPr>
          <p:cNvGrpSpPr/>
          <p:nvPr/>
        </p:nvGrpSpPr>
        <p:grpSpPr>
          <a:xfrm>
            <a:off x="9167874" y="906384"/>
            <a:ext cx="2651760" cy="2509075"/>
            <a:chOff x="9316131" y="906384"/>
            <a:chExt cx="2651760" cy="2509075"/>
          </a:xfrm>
        </p:grpSpPr>
        <p:sp>
          <p:nvSpPr>
            <p:cNvPr id="54" name="Rectangle: Diagonal Corners Rounded 53">
              <a:extLst>
                <a:ext uri="{FF2B5EF4-FFF2-40B4-BE49-F238E27FC236}">
                  <a16:creationId xmlns:a16="http://schemas.microsoft.com/office/drawing/2014/main" id="{C90865B9-3636-49C4-919B-24F934267247}"/>
                </a:ext>
              </a:extLst>
            </p:cNvPr>
            <p:cNvSpPr/>
            <p:nvPr/>
          </p:nvSpPr>
          <p:spPr>
            <a:xfrm>
              <a:off x="9316131" y="1403779"/>
              <a:ext cx="2651760" cy="2011680"/>
            </a:xfrm>
            <a:prstGeom prst="round2DiagRect">
              <a:avLst>
                <a:gd name="adj1" fmla="val 25093"/>
                <a:gd name="adj2" fmla="val 0"/>
              </a:avLst>
            </a:prstGeom>
            <a:noFill/>
            <a:ln w="19050">
              <a:solidFill>
                <a:srgbClr val="EE374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55" name="Oval 54">
              <a:extLst>
                <a:ext uri="{FF2B5EF4-FFF2-40B4-BE49-F238E27FC236}">
                  <a16:creationId xmlns:a16="http://schemas.microsoft.com/office/drawing/2014/main" id="{4A26DCEB-92CA-4A47-A9D3-6923533920E6}"/>
                </a:ext>
              </a:extLst>
            </p:cNvPr>
            <p:cNvSpPr/>
            <p:nvPr/>
          </p:nvSpPr>
          <p:spPr>
            <a:xfrm>
              <a:off x="10152840" y="906384"/>
              <a:ext cx="978343" cy="985420"/>
            </a:xfrm>
            <a:prstGeom prst="ellipse">
              <a:avLst/>
            </a:prstGeom>
            <a:solidFill>
              <a:srgbClr val="EE374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56" name="Google Shape;403;p27">
              <a:extLst>
                <a:ext uri="{FF2B5EF4-FFF2-40B4-BE49-F238E27FC236}">
                  <a16:creationId xmlns:a16="http://schemas.microsoft.com/office/drawing/2014/main" id="{D7CC9A0A-8969-47AC-991A-E3357913E913}"/>
                </a:ext>
              </a:extLst>
            </p:cNvPr>
            <p:cNvSpPr txBox="1"/>
            <p:nvPr/>
          </p:nvSpPr>
          <p:spPr>
            <a:xfrm>
              <a:off x="9460460" y="2143422"/>
              <a:ext cx="2363102" cy="992549"/>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Improve and maintain infrastructure</a:t>
              </a:r>
            </a:p>
          </p:txBody>
        </p:sp>
        <p:pic>
          <p:nvPicPr>
            <p:cNvPr id="78" name="Picture 77">
              <a:extLst>
                <a:ext uri="{FF2B5EF4-FFF2-40B4-BE49-F238E27FC236}">
                  <a16:creationId xmlns:a16="http://schemas.microsoft.com/office/drawing/2014/main" id="{EB792521-9682-4E5E-B19D-3D157E0159F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253391" y="1010474"/>
              <a:ext cx="777240" cy="777240"/>
            </a:xfrm>
            <a:prstGeom prst="rect">
              <a:avLst/>
            </a:prstGeom>
          </p:spPr>
        </p:pic>
      </p:grpSp>
      <p:grpSp>
        <p:nvGrpSpPr>
          <p:cNvPr id="10" name="Group 9">
            <a:extLst>
              <a:ext uri="{FF2B5EF4-FFF2-40B4-BE49-F238E27FC236}">
                <a16:creationId xmlns:a16="http://schemas.microsoft.com/office/drawing/2014/main" id="{86C9780C-39DF-464B-8F7A-2C24485DDCA7}"/>
              </a:ext>
            </a:extLst>
          </p:cNvPr>
          <p:cNvGrpSpPr/>
          <p:nvPr/>
        </p:nvGrpSpPr>
        <p:grpSpPr>
          <a:xfrm>
            <a:off x="372366" y="3630486"/>
            <a:ext cx="2651760" cy="2509075"/>
            <a:chOff x="244398" y="3630486"/>
            <a:chExt cx="2651760" cy="2509075"/>
          </a:xfrm>
        </p:grpSpPr>
        <p:sp>
          <p:nvSpPr>
            <p:cNvPr id="72" name="Rectangle: Diagonal Corners Rounded 71">
              <a:extLst>
                <a:ext uri="{FF2B5EF4-FFF2-40B4-BE49-F238E27FC236}">
                  <a16:creationId xmlns:a16="http://schemas.microsoft.com/office/drawing/2014/main" id="{7CD96C7E-D713-429C-BD5E-2607F8693C64}"/>
                </a:ext>
              </a:extLst>
            </p:cNvPr>
            <p:cNvSpPr/>
            <p:nvPr/>
          </p:nvSpPr>
          <p:spPr>
            <a:xfrm>
              <a:off x="244398" y="4127881"/>
              <a:ext cx="2651760" cy="2011680"/>
            </a:xfrm>
            <a:prstGeom prst="round2DiagRect">
              <a:avLst>
                <a:gd name="adj1" fmla="val 25093"/>
                <a:gd name="adj2" fmla="val 0"/>
              </a:avLst>
            </a:prstGeom>
            <a:solidFill>
              <a:schemeClr val="bg1"/>
            </a:solidFill>
            <a:ln w="19050">
              <a:solidFill>
                <a:srgbClr val="262F6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73" name="Oval 72">
              <a:extLst>
                <a:ext uri="{FF2B5EF4-FFF2-40B4-BE49-F238E27FC236}">
                  <a16:creationId xmlns:a16="http://schemas.microsoft.com/office/drawing/2014/main" id="{D1B54F24-3991-4125-AE55-005D857818D3}"/>
                </a:ext>
              </a:extLst>
            </p:cNvPr>
            <p:cNvSpPr/>
            <p:nvPr/>
          </p:nvSpPr>
          <p:spPr>
            <a:xfrm>
              <a:off x="1081107" y="3630486"/>
              <a:ext cx="978343" cy="985420"/>
            </a:xfrm>
            <a:prstGeom prst="ellipse">
              <a:avLst/>
            </a:prstGeom>
            <a:solidFill>
              <a:srgbClr val="262F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74" name="Google Shape;403;p27">
              <a:extLst>
                <a:ext uri="{FF2B5EF4-FFF2-40B4-BE49-F238E27FC236}">
                  <a16:creationId xmlns:a16="http://schemas.microsoft.com/office/drawing/2014/main" id="{7EC73F76-CF0D-4FB4-8F5D-3C16ACA585FC}"/>
                </a:ext>
              </a:extLst>
            </p:cNvPr>
            <p:cNvSpPr txBox="1"/>
            <p:nvPr/>
          </p:nvSpPr>
          <p:spPr>
            <a:xfrm>
              <a:off x="388727" y="5019924"/>
              <a:ext cx="2363102" cy="684773"/>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Monitor and review data</a:t>
              </a:r>
            </a:p>
          </p:txBody>
        </p:sp>
        <p:pic>
          <p:nvPicPr>
            <p:cNvPr id="79" name="Picture 78">
              <a:extLst>
                <a:ext uri="{FF2B5EF4-FFF2-40B4-BE49-F238E27FC236}">
                  <a16:creationId xmlns:a16="http://schemas.microsoft.com/office/drawing/2014/main" id="{7D36A5E4-E6C8-46FF-BF9E-AC32E4BF699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81658" y="3734576"/>
              <a:ext cx="777240" cy="777240"/>
            </a:xfrm>
            <a:prstGeom prst="rect">
              <a:avLst/>
            </a:prstGeom>
          </p:spPr>
        </p:pic>
      </p:grpSp>
      <p:grpSp>
        <p:nvGrpSpPr>
          <p:cNvPr id="11" name="Group 10">
            <a:extLst>
              <a:ext uri="{FF2B5EF4-FFF2-40B4-BE49-F238E27FC236}">
                <a16:creationId xmlns:a16="http://schemas.microsoft.com/office/drawing/2014/main" id="{D16C3342-6A07-40BB-9C3A-95CC04B9B4D0}"/>
              </a:ext>
            </a:extLst>
          </p:cNvPr>
          <p:cNvGrpSpPr/>
          <p:nvPr/>
        </p:nvGrpSpPr>
        <p:grpSpPr>
          <a:xfrm>
            <a:off x="3301027" y="3630486"/>
            <a:ext cx="2651760" cy="2509075"/>
            <a:chOff x="3268309" y="3630486"/>
            <a:chExt cx="2651760" cy="2509075"/>
          </a:xfrm>
        </p:grpSpPr>
        <p:sp>
          <p:nvSpPr>
            <p:cNvPr id="69" name="Rectangle: Diagonal Corners Rounded 68">
              <a:extLst>
                <a:ext uri="{FF2B5EF4-FFF2-40B4-BE49-F238E27FC236}">
                  <a16:creationId xmlns:a16="http://schemas.microsoft.com/office/drawing/2014/main" id="{BAD2FDF2-2BA0-49F7-83A8-C45B8950CD10}"/>
                </a:ext>
              </a:extLst>
            </p:cNvPr>
            <p:cNvSpPr/>
            <p:nvPr/>
          </p:nvSpPr>
          <p:spPr>
            <a:xfrm>
              <a:off x="3268309" y="4127881"/>
              <a:ext cx="2651760" cy="2011680"/>
            </a:xfrm>
            <a:prstGeom prst="round2DiagRect">
              <a:avLst>
                <a:gd name="adj1" fmla="val 25093"/>
                <a:gd name="adj2" fmla="val 0"/>
              </a:avLst>
            </a:prstGeom>
            <a:solidFill>
              <a:schemeClr val="bg1"/>
            </a:solidFill>
            <a:ln w="19050">
              <a:solidFill>
                <a:srgbClr val="33BDB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70" name="Oval 69">
              <a:extLst>
                <a:ext uri="{FF2B5EF4-FFF2-40B4-BE49-F238E27FC236}">
                  <a16:creationId xmlns:a16="http://schemas.microsoft.com/office/drawing/2014/main" id="{FE45FEF7-D718-41B5-9AB4-067DC38F37E6}"/>
                </a:ext>
              </a:extLst>
            </p:cNvPr>
            <p:cNvSpPr/>
            <p:nvPr/>
          </p:nvSpPr>
          <p:spPr>
            <a:xfrm>
              <a:off x="4105018" y="3630486"/>
              <a:ext cx="978343" cy="985420"/>
            </a:xfrm>
            <a:prstGeom prst="ellipse">
              <a:avLst/>
            </a:prstGeom>
            <a:solidFill>
              <a:srgbClr val="33BDB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71" name="Google Shape;403;p27">
              <a:extLst>
                <a:ext uri="{FF2B5EF4-FFF2-40B4-BE49-F238E27FC236}">
                  <a16:creationId xmlns:a16="http://schemas.microsoft.com/office/drawing/2014/main" id="{206BE9DB-72BC-47CC-9550-C0537343811A}"/>
                </a:ext>
              </a:extLst>
            </p:cNvPr>
            <p:cNvSpPr txBox="1"/>
            <p:nvPr/>
          </p:nvSpPr>
          <p:spPr>
            <a:xfrm>
              <a:off x="3412638" y="5019924"/>
              <a:ext cx="2363102" cy="684773"/>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Develop health workforce</a:t>
              </a:r>
            </a:p>
          </p:txBody>
        </p:sp>
        <p:pic>
          <p:nvPicPr>
            <p:cNvPr id="80" name="Picture 79">
              <a:extLst>
                <a:ext uri="{FF2B5EF4-FFF2-40B4-BE49-F238E27FC236}">
                  <a16:creationId xmlns:a16="http://schemas.microsoft.com/office/drawing/2014/main" id="{6366B306-1A23-4D42-B1F8-B8A9B21D7E1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205569" y="3734576"/>
              <a:ext cx="777240" cy="777240"/>
            </a:xfrm>
            <a:prstGeom prst="rect">
              <a:avLst/>
            </a:prstGeom>
          </p:spPr>
        </p:pic>
      </p:grpSp>
      <p:grpSp>
        <p:nvGrpSpPr>
          <p:cNvPr id="12" name="Group 11">
            <a:extLst>
              <a:ext uri="{FF2B5EF4-FFF2-40B4-BE49-F238E27FC236}">
                <a16:creationId xmlns:a16="http://schemas.microsoft.com/office/drawing/2014/main" id="{FB39D2FE-A249-4CCF-A58D-872DCD814A96}"/>
              </a:ext>
            </a:extLst>
          </p:cNvPr>
          <p:cNvGrpSpPr/>
          <p:nvPr/>
        </p:nvGrpSpPr>
        <p:grpSpPr>
          <a:xfrm>
            <a:off x="6239213" y="3630486"/>
            <a:ext cx="2651760" cy="2509075"/>
            <a:chOff x="6292220" y="3630486"/>
            <a:chExt cx="2651760" cy="2509075"/>
          </a:xfrm>
        </p:grpSpPr>
        <p:sp>
          <p:nvSpPr>
            <p:cNvPr id="66" name="Rectangle: Diagonal Corners Rounded 65">
              <a:extLst>
                <a:ext uri="{FF2B5EF4-FFF2-40B4-BE49-F238E27FC236}">
                  <a16:creationId xmlns:a16="http://schemas.microsoft.com/office/drawing/2014/main" id="{7B05AB18-0D71-49E4-901D-CAD1A37558EF}"/>
                </a:ext>
              </a:extLst>
            </p:cNvPr>
            <p:cNvSpPr/>
            <p:nvPr/>
          </p:nvSpPr>
          <p:spPr>
            <a:xfrm>
              <a:off x="6292220" y="4127881"/>
              <a:ext cx="2651760" cy="2011680"/>
            </a:xfrm>
            <a:prstGeom prst="round2DiagRect">
              <a:avLst>
                <a:gd name="adj1" fmla="val 25093"/>
                <a:gd name="adj2" fmla="val 0"/>
              </a:avLst>
            </a:prstGeom>
            <a:solidFill>
              <a:schemeClr val="bg1"/>
            </a:solidFill>
            <a:ln w="19050">
              <a:solidFill>
                <a:srgbClr val="EE374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67" name="Oval 66">
              <a:extLst>
                <a:ext uri="{FF2B5EF4-FFF2-40B4-BE49-F238E27FC236}">
                  <a16:creationId xmlns:a16="http://schemas.microsoft.com/office/drawing/2014/main" id="{FBDBB328-C4D2-495D-A76A-EA4931F8923D}"/>
                </a:ext>
              </a:extLst>
            </p:cNvPr>
            <p:cNvSpPr/>
            <p:nvPr/>
          </p:nvSpPr>
          <p:spPr>
            <a:xfrm>
              <a:off x="7128929" y="3630486"/>
              <a:ext cx="978343" cy="985420"/>
            </a:xfrm>
            <a:prstGeom prst="ellipse">
              <a:avLst/>
            </a:prstGeom>
            <a:solidFill>
              <a:srgbClr val="EE374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68" name="Google Shape;403;p27">
              <a:extLst>
                <a:ext uri="{FF2B5EF4-FFF2-40B4-BE49-F238E27FC236}">
                  <a16:creationId xmlns:a16="http://schemas.microsoft.com/office/drawing/2014/main" id="{0CA3DCB0-8294-408E-B6ED-E11154D82FDE}"/>
                </a:ext>
              </a:extLst>
            </p:cNvPr>
            <p:cNvSpPr txBox="1"/>
            <p:nvPr/>
          </p:nvSpPr>
          <p:spPr>
            <a:xfrm>
              <a:off x="6436549" y="5019924"/>
              <a:ext cx="2363102" cy="684773"/>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Engage communities</a:t>
              </a:r>
            </a:p>
          </p:txBody>
        </p:sp>
        <p:pic>
          <p:nvPicPr>
            <p:cNvPr id="81" name="Picture 80">
              <a:extLst>
                <a:ext uri="{FF2B5EF4-FFF2-40B4-BE49-F238E27FC236}">
                  <a16:creationId xmlns:a16="http://schemas.microsoft.com/office/drawing/2014/main" id="{5B4F292A-997C-40B0-A975-A0240681CB8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229480" y="3734576"/>
              <a:ext cx="777240" cy="777240"/>
            </a:xfrm>
            <a:prstGeom prst="rect">
              <a:avLst/>
            </a:prstGeom>
          </p:spPr>
        </p:pic>
      </p:grpSp>
      <p:grpSp>
        <p:nvGrpSpPr>
          <p:cNvPr id="13" name="Group 12">
            <a:extLst>
              <a:ext uri="{FF2B5EF4-FFF2-40B4-BE49-F238E27FC236}">
                <a16:creationId xmlns:a16="http://schemas.microsoft.com/office/drawing/2014/main" id="{E819D7F4-6252-4C04-85DE-2E398994D3E8}"/>
              </a:ext>
            </a:extLst>
          </p:cNvPr>
          <p:cNvGrpSpPr/>
          <p:nvPr/>
        </p:nvGrpSpPr>
        <p:grpSpPr>
          <a:xfrm>
            <a:off x="9167874" y="3630486"/>
            <a:ext cx="2651760" cy="2509075"/>
            <a:chOff x="9316131" y="3630486"/>
            <a:chExt cx="2651760" cy="2509075"/>
          </a:xfrm>
        </p:grpSpPr>
        <p:sp>
          <p:nvSpPr>
            <p:cNvPr id="63" name="Rectangle: Diagonal Corners Rounded 62">
              <a:extLst>
                <a:ext uri="{FF2B5EF4-FFF2-40B4-BE49-F238E27FC236}">
                  <a16:creationId xmlns:a16="http://schemas.microsoft.com/office/drawing/2014/main" id="{3BEAF211-1032-4769-A574-B9B1E7584074}"/>
                </a:ext>
              </a:extLst>
            </p:cNvPr>
            <p:cNvSpPr/>
            <p:nvPr/>
          </p:nvSpPr>
          <p:spPr>
            <a:xfrm>
              <a:off x="9316131" y="4127881"/>
              <a:ext cx="2651760" cy="2011680"/>
            </a:xfrm>
            <a:prstGeom prst="round2DiagRect">
              <a:avLst>
                <a:gd name="adj1" fmla="val 25093"/>
                <a:gd name="adj2" fmla="val 0"/>
              </a:avLst>
            </a:prstGeom>
            <a:solidFill>
              <a:schemeClr val="bg1"/>
            </a:solidFill>
            <a:ln w="19050">
              <a:solidFill>
                <a:srgbClr val="262F6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64" name="Oval 63">
              <a:extLst>
                <a:ext uri="{FF2B5EF4-FFF2-40B4-BE49-F238E27FC236}">
                  <a16:creationId xmlns:a16="http://schemas.microsoft.com/office/drawing/2014/main" id="{4FD0E959-2E03-46B7-A7FD-D788380BEBBA}"/>
                </a:ext>
              </a:extLst>
            </p:cNvPr>
            <p:cNvSpPr/>
            <p:nvPr/>
          </p:nvSpPr>
          <p:spPr>
            <a:xfrm>
              <a:off x="10152840" y="3630486"/>
              <a:ext cx="978343" cy="985420"/>
            </a:xfrm>
            <a:prstGeom prst="ellipse">
              <a:avLst/>
            </a:prstGeom>
            <a:solidFill>
              <a:srgbClr val="262F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65" name="Google Shape;403;p27">
              <a:extLst>
                <a:ext uri="{FF2B5EF4-FFF2-40B4-BE49-F238E27FC236}">
                  <a16:creationId xmlns:a16="http://schemas.microsoft.com/office/drawing/2014/main" id="{790DEAC2-5118-43B7-BC56-3A0F688E2BF5}"/>
                </a:ext>
              </a:extLst>
            </p:cNvPr>
            <p:cNvSpPr txBox="1"/>
            <p:nvPr/>
          </p:nvSpPr>
          <p:spPr>
            <a:xfrm>
              <a:off x="9388296" y="4866036"/>
              <a:ext cx="2507431" cy="992549"/>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Conduct operational research and share learning</a:t>
              </a:r>
            </a:p>
          </p:txBody>
        </p:sp>
        <p:pic>
          <p:nvPicPr>
            <p:cNvPr id="82" name="Picture 81">
              <a:extLst>
                <a:ext uri="{FF2B5EF4-FFF2-40B4-BE49-F238E27FC236}">
                  <a16:creationId xmlns:a16="http://schemas.microsoft.com/office/drawing/2014/main" id="{74561D67-9B3F-4460-A539-A8E91926BD8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253391" y="3734576"/>
              <a:ext cx="777240" cy="777240"/>
            </a:xfrm>
            <a:prstGeom prst="rect">
              <a:avLst/>
            </a:prstGeom>
          </p:spPr>
        </p:pic>
      </p:grpSp>
      <p:grpSp>
        <p:nvGrpSpPr>
          <p:cNvPr id="44" name="Group 43">
            <a:extLst>
              <a:ext uri="{FF2B5EF4-FFF2-40B4-BE49-F238E27FC236}">
                <a16:creationId xmlns:a16="http://schemas.microsoft.com/office/drawing/2014/main" id="{F45F6262-D873-4AD3-8F6A-13E9E51268BA}"/>
              </a:ext>
            </a:extLst>
          </p:cNvPr>
          <p:cNvGrpSpPr/>
          <p:nvPr/>
        </p:nvGrpSpPr>
        <p:grpSpPr>
          <a:xfrm>
            <a:off x="9167874" y="906384"/>
            <a:ext cx="2651760" cy="2509075"/>
            <a:chOff x="9316131" y="906384"/>
            <a:chExt cx="2651760" cy="2509075"/>
          </a:xfrm>
        </p:grpSpPr>
        <p:sp>
          <p:nvSpPr>
            <p:cNvPr id="45" name="Rectangle: Diagonal Corners Rounded 44">
              <a:extLst>
                <a:ext uri="{FF2B5EF4-FFF2-40B4-BE49-F238E27FC236}">
                  <a16:creationId xmlns:a16="http://schemas.microsoft.com/office/drawing/2014/main" id="{B90EEE7A-DF77-4BCA-BE44-30B10B141386}"/>
                </a:ext>
              </a:extLst>
            </p:cNvPr>
            <p:cNvSpPr/>
            <p:nvPr/>
          </p:nvSpPr>
          <p:spPr>
            <a:xfrm>
              <a:off x="9316131" y="1403779"/>
              <a:ext cx="2651760" cy="2011680"/>
            </a:xfrm>
            <a:prstGeom prst="round2DiagRect">
              <a:avLst>
                <a:gd name="adj1" fmla="val 25093"/>
                <a:gd name="adj2" fmla="val 0"/>
              </a:avLst>
            </a:prstGeom>
            <a:solidFill>
              <a:srgbClr val="FAC3C8"/>
            </a:solidFill>
            <a:ln w="19050">
              <a:solidFill>
                <a:srgbClr val="EE374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49" name="Oval 48">
              <a:extLst>
                <a:ext uri="{FF2B5EF4-FFF2-40B4-BE49-F238E27FC236}">
                  <a16:creationId xmlns:a16="http://schemas.microsoft.com/office/drawing/2014/main" id="{E529515C-51AD-4657-A396-C7C36D2D8855}"/>
                </a:ext>
              </a:extLst>
            </p:cNvPr>
            <p:cNvSpPr/>
            <p:nvPr/>
          </p:nvSpPr>
          <p:spPr>
            <a:xfrm>
              <a:off x="10152840" y="906384"/>
              <a:ext cx="978343" cy="985420"/>
            </a:xfrm>
            <a:prstGeom prst="ellipse">
              <a:avLst/>
            </a:prstGeom>
            <a:solidFill>
              <a:srgbClr val="EE374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53" name="Google Shape;403;p27">
              <a:extLst>
                <a:ext uri="{FF2B5EF4-FFF2-40B4-BE49-F238E27FC236}">
                  <a16:creationId xmlns:a16="http://schemas.microsoft.com/office/drawing/2014/main" id="{2326E5DD-A5E1-4486-A7AB-9F267899171D}"/>
                </a:ext>
              </a:extLst>
            </p:cNvPr>
            <p:cNvSpPr txBox="1"/>
            <p:nvPr/>
          </p:nvSpPr>
          <p:spPr>
            <a:xfrm>
              <a:off x="9460460" y="2143422"/>
              <a:ext cx="2363102" cy="992549"/>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Improve and maintain infrastructure</a:t>
              </a:r>
            </a:p>
          </p:txBody>
        </p:sp>
        <p:pic>
          <p:nvPicPr>
            <p:cNvPr id="57" name="Picture 56">
              <a:extLst>
                <a:ext uri="{FF2B5EF4-FFF2-40B4-BE49-F238E27FC236}">
                  <a16:creationId xmlns:a16="http://schemas.microsoft.com/office/drawing/2014/main" id="{41A7651D-1E07-4B91-8C57-72934F87BC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253391" y="1010474"/>
              <a:ext cx="777240" cy="777240"/>
            </a:xfrm>
            <a:prstGeom prst="rect">
              <a:avLst/>
            </a:prstGeom>
          </p:spPr>
        </p:pic>
      </p:grpSp>
      <p:grpSp>
        <p:nvGrpSpPr>
          <p:cNvPr id="86" name="Group 85">
            <a:extLst>
              <a:ext uri="{FF2B5EF4-FFF2-40B4-BE49-F238E27FC236}">
                <a16:creationId xmlns:a16="http://schemas.microsoft.com/office/drawing/2014/main" id="{521DCC97-9DE5-4F01-8DFC-CCBD345FB7FD}"/>
              </a:ext>
            </a:extLst>
          </p:cNvPr>
          <p:cNvGrpSpPr/>
          <p:nvPr/>
        </p:nvGrpSpPr>
        <p:grpSpPr>
          <a:xfrm>
            <a:off x="6239213" y="906384"/>
            <a:ext cx="2651760" cy="2509075"/>
            <a:chOff x="6292220" y="906384"/>
            <a:chExt cx="2651760" cy="2509075"/>
          </a:xfrm>
        </p:grpSpPr>
        <p:sp>
          <p:nvSpPr>
            <p:cNvPr id="87" name="Rectangle: Diagonal Corners Rounded 86">
              <a:extLst>
                <a:ext uri="{FF2B5EF4-FFF2-40B4-BE49-F238E27FC236}">
                  <a16:creationId xmlns:a16="http://schemas.microsoft.com/office/drawing/2014/main" id="{93EC02A4-DABB-4552-B4E9-06C9C2BAE491}"/>
                </a:ext>
              </a:extLst>
            </p:cNvPr>
            <p:cNvSpPr/>
            <p:nvPr/>
          </p:nvSpPr>
          <p:spPr>
            <a:xfrm>
              <a:off x="6292220" y="1403779"/>
              <a:ext cx="2651760" cy="2011680"/>
            </a:xfrm>
            <a:prstGeom prst="round2DiagRect">
              <a:avLst>
                <a:gd name="adj1" fmla="val 25093"/>
                <a:gd name="adj2" fmla="val 0"/>
              </a:avLst>
            </a:prstGeom>
            <a:solidFill>
              <a:srgbClr val="A4E6E0"/>
            </a:solidFill>
            <a:ln w="19050">
              <a:solidFill>
                <a:srgbClr val="33BDB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88" name="Oval 87">
              <a:extLst>
                <a:ext uri="{FF2B5EF4-FFF2-40B4-BE49-F238E27FC236}">
                  <a16:creationId xmlns:a16="http://schemas.microsoft.com/office/drawing/2014/main" id="{90555AD3-D204-4EF3-9F57-B707F7049900}"/>
                </a:ext>
              </a:extLst>
            </p:cNvPr>
            <p:cNvSpPr/>
            <p:nvPr/>
          </p:nvSpPr>
          <p:spPr>
            <a:xfrm>
              <a:off x="7128929" y="906384"/>
              <a:ext cx="978343" cy="985420"/>
            </a:xfrm>
            <a:prstGeom prst="ellipse">
              <a:avLst/>
            </a:prstGeom>
            <a:solidFill>
              <a:srgbClr val="33BDB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89" name="Google Shape;403;p27">
              <a:extLst>
                <a:ext uri="{FF2B5EF4-FFF2-40B4-BE49-F238E27FC236}">
                  <a16:creationId xmlns:a16="http://schemas.microsoft.com/office/drawing/2014/main" id="{7A147DC8-402C-4347-836C-F74FE32CAAC3}"/>
                </a:ext>
              </a:extLst>
            </p:cNvPr>
            <p:cNvSpPr txBox="1"/>
            <p:nvPr/>
          </p:nvSpPr>
          <p:spPr>
            <a:xfrm>
              <a:off x="6436549" y="1989533"/>
              <a:ext cx="2363102" cy="1300326"/>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Establish national standards and accountability mechanisms</a:t>
              </a:r>
            </a:p>
          </p:txBody>
        </p:sp>
        <p:pic>
          <p:nvPicPr>
            <p:cNvPr id="90" name="Picture 89">
              <a:extLst>
                <a:ext uri="{FF2B5EF4-FFF2-40B4-BE49-F238E27FC236}">
                  <a16:creationId xmlns:a16="http://schemas.microsoft.com/office/drawing/2014/main" id="{15E4A76D-7336-4C3D-BD98-20AA509D350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229480" y="1010474"/>
              <a:ext cx="777240" cy="777240"/>
            </a:xfrm>
            <a:prstGeom prst="rect">
              <a:avLst/>
            </a:prstGeom>
          </p:spPr>
        </p:pic>
      </p:grpSp>
      <p:grpSp>
        <p:nvGrpSpPr>
          <p:cNvPr id="91" name="Group 90">
            <a:extLst>
              <a:ext uri="{FF2B5EF4-FFF2-40B4-BE49-F238E27FC236}">
                <a16:creationId xmlns:a16="http://schemas.microsoft.com/office/drawing/2014/main" id="{D9CF023A-7A59-48F1-BB11-045410B2083E}"/>
              </a:ext>
            </a:extLst>
          </p:cNvPr>
          <p:cNvGrpSpPr/>
          <p:nvPr/>
        </p:nvGrpSpPr>
        <p:grpSpPr>
          <a:xfrm>
            <a:off x="372366" y="3630486"/>
            <a:ext cx="2651760" cy="2509075"/>
            <a:chOff x="244398" y="3630486"/>
            <a:chExt cx="2651760" cy="2509075"/>
          </a:xfrm>
        </p:grpSpPr>
        <p:sp>
          <p:nvSpPr>
            <p:cNvPr id="92" name="Rectangle: Diagonal Corners Rounded 91">
              <a:extLst>
                <a:ext uri="{FF2B5EF4-FFF2-40B4-BE49-F238E27FC236}">
                  <a16:creationId xmlns:a16="http://schemas.microsoft.com/office/drawing/2014/main" id="{BB2FFAD5-B3E4-410B-9B81-DF6F530A3F9B}"/>
                </a:ext>
              </a:extLst>
            </p:cNvPr>
            <p:cNvSpPr/>
            <p:nvPr/>
          </p:nvSpPr>
          <p:spPr>
            <a:xfrm>
              <a:off x="244398" y="4127881"/>
              <a:ext cx="2651760" cy="2011680"/>
            </a:xfrm>
            <a:prstGeom prst="round2DiagRect">
              <a:avLst>
                <a:gd name="adj1" fmla="val 25093"/>
                <a:gd name="adj2" fmla="val 0"/>
              </a:avLst>
            </a:prstGeom>
            <a:solidFill>
              <a:srgbClr val="C4C9EA"/>
            </a:solidFill>
            <a:ln w="19050">
              <a:solidFill>
                <a:srgbClr val="262F6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93" name="Oval 92">
              <a:extLst>
                <a:ext uri="{FF2B5EF4-FFF2-40B4-BE49-F238E27FC236}">
                  <a16:creationId xmlns:a16="http://schemas.microsoft.com/office/drawing/2014/main" id="{DB96EA20-9FAA-4F59-B3BB-01773D04952D}"/>
                </a:ext>
              </a:extLst>
            </p:cNvPr>
            <p:cNvSpPr/>
            <p:nvPr/>
          </p:nvSpPr>
          <p:spPr>
            <a:xfrm>
              <a:off x="1081107" y="3630486"/>
              <a:ext cx="978343" cy="985420"/>
            </a:xfrm>
            <a:prstGeom prst="ellipse">
              <a:avLst/>
            </a:prstGeom>
            <a:solidFill>
              <a:srgbClr val="262F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94" name="Google Shape;403;p27">
              <a:extLst>
                <a:ext uri="{FF2B5EF4-FFF2-40B4-BE49-F238E27FC236}">
                  <a16:creationId xmlns:a16="http://schemas.microsoft.com/office/drawing/2014/main" id="{9B32D361-6F1B-4B95-A5A7-8AF22B0903FE}"/>
                </a:ext>
              </a:extLst>
            </p:cNvPr>
            <p:cNvSpPr txBox="1"/>
            <p:nvPr/>
          </p:nvSpPr>
          <p:spPr>
            <a:xfrm>
              <a:off x="388727" y="5019924"/>
              <a:ext cx="2363102" cy="684773"/>
            </a:xfrm>
            <a:prstGeom prst="rect">
              <a:avLst/>
            </a:prstGeom>
            <a:noFill/>
            <a:ln>
              <a:noFill/>
            </a:ln>
          </p:spPr>
          <p:txBody>
            <a:bodyPr spcFirstLastPara="1" wrap="square" lIns="68575" tIns="34275" rIns="68575" bIns="34275" anchor="t" anchorCtr="0">
              <a:spAutoFit/>
            </a:bodyPr>
            <a:lstStyle/>
            <a:p>
              <a:pPr lvl="0" algn="ctr"/>
              <a:r>
                <a:rPr lang="en-US" sz="2000" dirty="0">
                  <a:latin typeface="Atkinson Hyperlegible" pitchFamily="2" charset="0"/>
                  <a:ea typeface="Montserrat Light"/>
                  <a:cs typeface="Montserrat Light"/>
                  <a:sym typeface="Montserrat Light"/>
                </a:rPr>
                <a:t>Monitor and review data</a:t>
              </a:r>
            </a:p>
          </p:txBody>
        </p:sp>
        <p:pic>
          <p:nvPicPr>
            <p:cNvPr id="95" name="Picture 94">
              <a:extLst>
                <a:ext uri="{FF2B5EF4-FFF2-40B4-BE49-F238E27FC236}">
                  <a16:creationId xmlns:a16="http://schemas.microsoft.com/office/drawing/2014/main" id="{521A8BB7-5F10-4AC5-99E2-43FEC243408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81658" y="3734576"/>
              <a:ext cx="777240" cy="777240"/>
            </a:xfrm>
            <a:prstGeom prst="rect">
              <a:avLst/>
            </a:prstGeom>
          </p:spPr>
        </p:pic>
      </p:grpSp>
      <p:pic>
        <p:nvPicPr>
          <p:cNvPr id="3" name="18">
            <a:hlinkClick r:id="" action="ppaction://media"/>
            <a:extLst>
              <a:ext uri="{FF2B5EF4-FFF2-40B4-BE49-F238E27FC236}">
                <a16:creationId xmlns:a16="http://schemas.microsoft.com/office/drawing/2014/main" id="{FB5073A8-0582-5CA5-2EBB-8CA8336124D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0" y="6858000"/>
            <a:ext cx="609600" cy="609600"/>
          </a:xfrm>
          <a:prstGeom prst="rect">
            <a:avLst/>
          </a:prstGeom>
        </p:spPr>
      </p:pic>
    </p:spTree>
    <p:extLst>
      <p:ext uri="{BB962C8B-B14F-4D97-AF65-F5344CB8AC3E}">
        <p14:creationId xmlns:p14="http://schemas.microsoft.com/office/powerpoint/2010/main" val="4185127295"/>
      </p:ext>
    </p:extLst>
  </p:cSld>
  <p:clrMapOvr>
    <a:masterClrMapping/>
  </p:clrMapOvr>
  <mc:AlternateContent xmlns:mc="http://schemas.openxmlformats.org/markup-compatibility/2006">
    <mc:Choice xmlns:p14="http://schemas.microsoft.com/office/powerpoint/2010/main" Requires="p14">
      <p:transition spd="slow" p14:dur="2000" advClick="0" advTm="36460"/>
    </mc:Choice>
    <mc:Fallback>
      <p:transition spd="slow" advClick="0" advTm="36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456" fill="hold"/>
                                        <p:tgtEl>
                                          <p:spTgt spid="3"/>
                                        </p:tgtEl>
                                      </p:cBhvr>
                                    </p:cmd>
                                  </p:childTnLst>
                                </p:cTn>
                              </p:par>
                              <p:par>
                                <p:cTn id="7" presetID="10" presetClass="entr" presetSubtype="0" fill="hold" nodeType="withEffect">
                                  <p:stCondLst>
                                    <p:cond delay="17250"/>
                                  </p:stCondLst>
                                  <p:childTnLst>
                                    <p:set>
                                      <p:cBhvr>
                                        <p:cTn id="8" dur="1" fill="hold">
                                          <p:stCondLst>
                                            <p:cond delay="0"/>
                                          </p:stCondLst>
                                        </p:cTn>
                                        <p:tgtEl>
                                          <p:spTgt spid="44"/>
                                        </p:tgtEl>
                                        <p:attrNameLst>
                                          <p:attrName>style.visibility</p:attrName>
                                        </p:attrNameLst>
                                      </p:cBhvr>
                                      <p:to>
                                        <p:strVal val="visible"/>
                                      </p:to>
                                    </p:set>
                                    <p:animEffect transition="in" filter="fade">
                                      <p:cBhvr>
                                        <p:cTn id="9" dur="500"/>
                                        <p:tgtEl>
                                          <p:spTgt spid="44"/>
                                        </p:tgtEl>
                                      </p:cBhvr>
                                    </p:animEffect>
                                  </p:childTnLst>
                                </p:cTn>
                              </p:par>
                              <p:par>
                                <p:cTn id="10" presetID="10" presetClass="entr" presetSubtype="0" fill="hold" nodeType="withEffect">
                                  <p:stCondLst>
                                    <p:cond delay="2800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par>
                                <p:cTn id="13" presetID="10" presetClass="entr" presetSubtype="0" fill="hold" nodeType="withEffect">
                                  <p:stCondLst>
                                    <p:cond delay="3225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500"/>
                                        <p:tgtEl>
                                          <p:spTgt spid="91"/>
                                        </p:tgtEl>
                                      </p:cBhvr>
                                    </p:animEffect>
                                  </p:childTnLst>
                                </p:cTn>
                              </p:par>
                              <p:par>
                                <p:cTn id="16" presetID="2" presetClass="exit" presetSubtype="8" fill="hold" nodeType="withEffect">
                                  <p:stCondLst>
                                    <p:cond delay="36460"/>
                                  </p:stCondLst>
                                  <p:childTnLst>
                                    <p:anim calcmode="lin" valueType="num">
                                      <p:cBhvr additive="base">
                                        <p:cTn id="17" dur="500"/>
                                        <p:tgtEl>
                                          <p:spTgt spid="10"/>
                                        </p:tgtEl>
                                        <p:attrNameLst>
                                          <p:attrName>ppt_x</p:attrName>
                                        </p:attrNameLst>
                                      </p:cBhvr>
                                      <p:tavLst>
                                        <p:tav tm="0">
                                          <p:val>
                                            <p:strVal val="ppt_x"/>
                                          </p:val>
                                        </p:tav>
                                        <p:tav tm="100000">
                                          <p:val>
                                            <p:strVal val="0-ppt_w/2"/>
                                          </p:val>
                                        </p:tav>
                                      </p:tavLst>
                                    </p:anim>
                                    <p:anim calcmode="lin" valueType="num">
                                      <p:cBhvr additive="base">
                                        <p:cTn id="18" dur="500"/>
                                        <p:tgtEl>
                                          <p:spTgt spid="10"/>
                                        </p:tgtEl>
                                        <p:attrNameLst>
                                          <p:attrName>ppt_y</p:attrName>
                                        </p:attrNameLst>
                                      </p:cBhvr>
                                      <p:tavLst>
                                        <p:tav tm="0">
                                          <p:val>
                                            <p:strVal val="ppt_y"/>
                                          </p:val>
                                        </p:tav>
                                        <p:tav tm="100000">
                                          <p:val>
                                            <p:strVal val="ppt_y"/>
                                          </p:val>
                                        </p:tav>
                                      </p:tavLst>
                                    </p:anim>
                                    <p:set>
                                      <p:cBhvr>
                                        <p:cTn id="19" dur="1" fill="hold">
                                          <p:stCondLst>
                                            <p:cond delay="499"/>
                                          </p:stCondLst>
                                        </p:cTn>
                                        <p:tgtEl>
                                          <p:spTgt spid="10"/>
                                        </p:tgtEl>
                                        <p:attrNameLst>
                                          <p:attrName>style.visibility</p:attrName>
                                        </p:attrNameLst>
                                      </p:cBhvr>
                                      <p:to>
                                        <p:strVal val="hidden"/>
                                      </p:to>
                                    </p:set>
                                  </p:childTnLst>
                                </p:cTn>
                              </p:par>
                              <p:par>
                                <p:cTn id="20" presetID="2" presetClass="exit" presetSubtype="8" fill="hold" nodeType="withEffect">
                                  <p:stCondLst>
                                    <p:cond delay="36460"/>
                                  </p:stCondLst>
                                  <p:childTnLst>
                                    <p:anim calcmode="lin" valueType="num">
                                      <p:cBhvr additive="base">
                                        <p:cTn id="21" dur="500"/>
                                        <p:tgtEl>
                                          <p:spTgt spid="11"/>
                                        </p:tgtEl>
                                        <p:attrNameLst>
                                          <p:attrName>ppt_x</p:attrName>
                                        </p:attrNameLst>
                                      </p:cBhvr>
                                      <p:tavLst>
                                        <p:tav tm="0">
                                          <p:val>
                                            <p:strVal val="ppt_x"/>
                                          </p:val>
                                        </p:tav>
                                        <p:tav tm="100000">
                                          <p:val>
                                            <p:strVal val="0-ppt_w/2"/>
                                          </p:val>
                                        </p:tav>
                                      </p:tavLst>
                                    </p:anim>
                                    <p:anim calcmode="lin" valueType="num">
                                      <p:cBhvr additive="base">
                                        <p:cTn id="22" dur="500"/>
                                        <p:tgtEl>
                                          <p:spTgt spid="11"/>
                                        </p:tgtEl>
                                        <p:attrNameLst>
                                          <p:attrName>ppt_y</p:attrName>
                                        </p:attrNameLst>
                                      </p:cBhvr>
                                      <p:tavLst>
                                        <p:tav tm="0">
                                          <p:val>
                                            <p:strVal val="ppt_y"/>
                                          </p:val>
                                        </p:tav>
                                        <p:tav tm="100000">
                                          <p:val>
                                            <p:strVal val="ppt_y"/>
                                          </p:val>
                                        </p:tav>
                                      </p:tavLst>
                                    </p:anim>
                                    <p:set>
                                      <p:cBhvr>
                                        <p:cTn id="23" dur="1" fill="hold">
                                          <p:stCondLst>
                                            <p:cond delay="499"/>
                                          </p:stCondLst>
                                        </p:cTn>
                                        <p:tgtEl>
                                          <p:spTgt spid="11"/>
                                        </p:tgtEl>
                                        <p:attrNameLst>
                                          <p:attrName>style.visibility</p:attrName>
                                        </p:attrNameLst>
                                      </p:cBhvr>
                                      <p:to>
                                        <p:strVal val="hidden"/>
                                      </p:to>
                                    </p:set>
                                  </p:childTnLst>
                                </p:cTn>
                              </p:par>
                              <p:par>
                                <p:cTn id="24" presetID="2" presetClass="exit" presetSubtype="8" fill="hold" nodeType="withEffect">
                                  <p:stCondLst>
                                    <p:cond delay="36460"/>
                                  </p:stCondLst>
                                  <p:childTnLst>
                                    <p:anim calcmode="lin" valueType="num">
                                      <p:cBhvr additive="base">
                                        <p:cTn id="25" dur="500"/>
                                        <p:tgtEl>
                                          <p:spTgt spid="12"/>
                                        </p:tgtEl>
                                        <p:attrNameLst>
                                          <p:attrName>ppt_x</p:attrName>
                                        </p:attrNameLst>
                                      </p:cBhvr>
                                      <p:tavLst>
                                        <p:tav tm="0">
                                          <p:val>
                                            <p:strVal val="ppt_x"/>
                                          </p:val>
                                        </p:tav>
                                        <p:tav tm="100000">
                                          <p:val>
                                            <p:strVal val="0-ppt_w/2"/>
                                          </p:val>
                                        </p:tav>
                                      </p:tavLst>
                                    </p:anim>
                                    <p:anim calcmode="lin" valueType="num">
                                      <p:cBhvr additive="base">
                                        <p:cTn id="26" dur="500"/>
                                        <p:tgtEl>
                                          <p:spTgt spid="12"/>
                                        </p:tgtEl>
                                        <p:attrNameLst>
                                          <p:attrName>ppt_y</p:attrName>
                                        </p:attrNameLst>
                                      </p:cBhvr>
                                      <p:tavLst>
                                        <p:tav tm="0">
                                          <p:val>
                                            <p:strVal val="ppt_y"/>
                                          </p:val>
                                        </p:tav>
                                        <p:tav tm="100000">
                                          <p:val>
                                            <p:strVal val="ppt_y"/>
                                          </p:val>
                                        </p:tav>
                                      </p:tavLst>
                                    </p:anim>
                                    <p:set>
                                      <p:cBhvr>
                                        <p:cTn id="27" dur="1" fill="hold">
                                          <p:stCondLst>
                                            <p:cond delay="499"/>
                                          </p:stCondLst>
                                        </p:cTn>
                                        <p:tgtEl>
                                          <p:spTgt spid="12"/>
                                        </p:tgtEl>
                                        <p:attrNameLst>
                                          <p:attrName>style.visibility</p:attrName>
                                        </p:attrNameLst>
                                      </p:cBhvr>
                                      <p:to>
                                        <p:strVal val="hidden"/>
                                      </p:to>
                                    </p:set>
                                  </p:childTnLst>
                                </p:cTn>
                              </p:par>
                              <p:par>
                                <p:cTn id="28" presetID="2" presetClass="exit" presetSubtype="8" fill="hold" nodeType="withEffect">
                                  <p:stCondLst>
                                    <p:cond delay="36460"/>
                                  </p:stCondLst>
                                  <p:childTnLst>
                                    <p:anim calcmode="lin" valueType="num">
                                      <p:cBhvr additive="base">
                                        <p:cTn id="29" dur="500"/>
                                        <p:tgtEl>
                                          <p:spTgt spid="13"/>
                                        </p:tgtEl>
                                        <p:attrNameLst>
                                          <p:attrName>ppt_x</p:attrName>
                                        </p:attrNameLst>
                                      </p:cBhvr>
                                      <p:tavLst>
                                        <p:tav tm="0">
                                          <p:val>
                                            <p:strVal val="ppt_x"/>
                                          </p:val>
                                        </p:tav>
                                        <p:tav tm="100000">
                                          <p:val>
                                            <p:strVal val="0-ppt_w/2"/>
                                          </p:val>
                                        </p:tav>
                                      </p:tavLst>
                                    </p:anim>
                                    <p:anim calcmode="lin" valueType="num">
                                      <p:cBhvr additive="base">
                                        <p:cTn id="30" dur="500"/>
                                        <p:tgtEl>
                                          <p:spTgt spid="13"/>
                                        </p:tgtEl>
                                        <p:attrNameLst>
                                          <p:attrName>ppt_y</p:attrName>
                                        </p:attrNameLst>
                                      </p:cBhvr>
                                      <p:tavLst>
                                        <p:tav tm="0">
                                          <p:val>
                                            <p:strVal val="ppt_y"/>
                                          </p:val>
                                        </p:tav>
                                        <p:tav tm="100000">
                                          <p:val>
                                            <p:strVal val="ppt_y"/>
                                          </p:val>
                                        </p:tav>
                                      </p:tavLst>
                                    </p:anim>
                                    <p:set>
                                      <p:cBhvr>
                                        <p:cTn id="31" dur="1" fill="hold">
                                          <p:stCondLst>
                                            <p:cond delay="499"/>
                                          </p:stCondLst>
                                        </p:cTn>
                                        <p:tgtEl>
                                          <p:spTgt spid="13"/>
                                        </p:tgtEl>
                                        <p:attrNameLst>
                                          <p:attrName>style.visibility</p:attrName>
                                        </p:attrNameLst>
                                      </p:cBhvr>
                                      <p:to>
                                        <p:strVal val="hidden"/>
                                      </p:to>
                                    </p:set>
                                  </p:childTnLst>
                                </p:cTn>
                              </p:par>
                              <p:par>
                                <p:cTn id="32" presetID="2" presetClass="exit" presetSubtype="8" fill="hold" grpId="0" nodeType="withEffect">
                                  <p:stCondLst>
                                    <p:cond delay="36460"/>
                                  </p:stCondLst>
                                  <p:childTnLst>
                                    <p:anim calcmode="lin" valueType="num">
                                      <p:cBhvr additive="base">
                                        <p:cTn id="33" dur="500"/>
                                        <p:tgtEl>
                                          <p:spTgt spid="2"/>
                                        </p:tgtEl>
                                        <p:attrNameLst>
                                          <p:attrName>ppt_x</p:attrName>
                                        </p:attrNameLst>
                                      </p:cBhvr>
                                      <p:tavLst>
                                        <p:tav tm="0">
                                          <p:val>
                                            <p:strVal val="ppt_x"/>
                                          </p:val>
                                        </p:tav>
                                        <p:tav tm="100000">
                                          <p:val>
                                            <p:strVal val="0-ppt_w/2"/>
                                          </p:val>
                                        </p:tav>
                                      </p:tavLst>
                                    </p:anim>
                                    <p:anim calcmode="lin" valueType="num">
                                      <p:cBhvr additive="base">
                                        <p:cTn id="34" dur="500"/>
                                        <p:tgtEl>
                                          <p:spTgt spid="2"/>
                                        </p:tgtEl>
                                        <p:attrNameLst>
                                          <p:attrName>ppt_y</p:attrName>
                                        </p:attrNameLst>
                                      </p:cBhvr>
                                      <p:tavLst>
                                        <p:tav tm="0">
                                          <p:val>
                                            <p:strVal val="ppt_y"/>
                                          </p:val>
                                        </p:tav>
                                        <p:tav tm="100000">
                                          <p:val>
                                            <p:strVal val="ppt_y"/>
                                          </p:val>
                                        </p:tav>
                                      </p:tavLst>
                                    </p:anim>
                                    <p:set>
                                      <p:cBhvr>
                                        <p:cTn id="35" dur="1" fill="hold">
                                          <p:stCondLst>
                                            <p:cond delay="499"/>
                                          </p:stCondLst>
                                        </p:cTn>
                                        <p:tgtEl>
                                          <p:spTgt spid="2"/>
                                        </p:tgtEl>
                                        <p:attrNameLst>
                                          <p:attrName>style.visibility</p:attrName>
                                        </p:attrNameLst>
                                      </p:cBhvr>
                                      <p:to>
                                        <p:strVal val="hidden"/>
                                      </p:to>
                                    </p:set>
                                  </p:childTnLst>
                                </p:cTn>
                              </p:par>
                              <p:par>
                                <p:cTn id="36" presetID="2" presetClass="exit" presetSubtype="2" fill="hold" nodeType="withEffect">
                                  <p:stCondLst>
                                    <p:cond delay="36460"/>
                                  </p:stCondLst>
                                  <p:childTnLst>
                                    <p:anim calcmode="lin" valueType="num">
                                      <p:cBhvr additive="base">
                                        <p:cTn id="37" dur="500"/>
                                        <p:tgtEl>
                                          <p:spTgt spid="6"/>
                                        </p:tgtEl>
                                        <p:attrNameLst>
                                          <p:attrName>ppt_x</p:attrName>
                                        </p:attrNameLst>
                                      </p:cBhvr>
                                      <p:tavLst>
                                        <p:tav tm="0">
                                          <p:val>
                                            <p:strVal val="ppt_x"/>
                                          </p:val>
                                        </p:tav>
                                        <p:tav tm="100000">
                                          <p:val>
                                            <p:strVal val="1+ppt_w/2"/>
                                          </p:val>
                                        </p:tav>
                                      </p:tavLst>
                                    </p:anim>
                                    <p:anim calcmode="lin" valueType="num">
                                      <p:cBhvr additive="base">
                                        <p:cTn id="38" dur="500"/>
                                        <p:tgtEl>
                                          <p:spTgt spid="6"/>
                                        </p:tgtEl>
                                        <p:attrNameLst>
                                          <p:attrName>ppt_y</p:attrName>
                                        </p:attrNameLst>
                                      </p:cBhvr>
                                      <p:tavLst>
                                        <p:tav tm="0">
                                          <p:val>
                                            <p:strVal val="ppt_y"/>
                                          </p:val>
                                        </p:tav>
                                        <p:tav tm="100000">
                                          <p:val>
                                            <p:strVal val="ppt_y"/>
                                          </p:val>
                                        </p:tav>
                                      </p:tavLst>
                                    </p:anim>
                                    <p:set>
                                      <p:cBhvr>
                                        <p:cTn id="39" dur="1" fill="hold">
                                          <p:stCondLst>
                                            <p:cond delay="499"/>
                                          </p:stCondLst>
                                        </p:cTn>
                                        <p:tgtEl>
                                          <p:spTgt spid="6"/>
                                        </p:tgtEl>
                                        <p:attrNameLst>
                                          <p:attrName>style.visibility</p:attrName>
                                        </p:attrNameLst>
                                      </p:cBhvr>
                                      <p:to>
                                        <p:strVal val="hidden"/>
                                      </p:to>
                                    </p:set>
                                  </p:childTnLst>
                                </p:cTn>
                              </p:par>
                              <p:par>
                                <p:cTn id="40" presetID="2" presetClass="exit" presetSubtype="2" fill="hold" nodeType="withEffect">
                                  <p:stCondLst>
                                    <p:cond delay="36460"/>
                                  </p:stCondLst>
                                  <p:childTnLst>
                                    <p:anim calcmode="lin" valueType="num">
                                      <p:cBhvr additive="base">
                                        <p:cTn id="41" dur="500"/>
                                        <p:tgtEl>
                                          <p:spTgt spid="7"/>
                                        </p:tgtEl>
                                        <p:attrNameLst>
                                          <p:attrName>ppt_x</p:attrName>
                                        </p:attrNameLst>
                                      </p:cBhvr>
                                      <p:tavLst>
                                        <p:tav tm="0">
                                          <p:val>
                                            <p:strVal val="ppt_x"/>
                                          </p:val>
                                        </p:tav>
                                        <p:tav tm="100000">
                                          <p:val>
                                            <p:strVal val="1+ppt_w/2"/>
                                          </p:val>
                                        </p:tav>
                                      </p:tavLst>
                                    </p:anim>
                                    <p:anim calcmode="lin" valueType="num">
                                      <p:cBhvr additive="base">
                                        <p:cTn id="42" dur="500"/>
                                        <p:tgtEl>
                                          <p:spTgt spid="7"/>
                                        </p:tgtEl>
                                        <p:attrNameLst>
                                          <p:attrName>ppt_y</p:attrName>
                                        </p:attrNameLst>
                                      </p:cBhvr>
                                      <p:tavLst>
                                        <p:tav tm="0">
                                          <p:val>
                                            <p:strVal val="ppt_y"/>
                                          </p:val>
                                        </p:tav>
                                        <p:tav tm="100000">
                                          <p:val>
                                            <p:strVal val="ppt_y"/>
                                          </p:val>
                                        </p:tav>
                                      </p:tavLst>
                                    </p:anim>
                                    <p:set>
                                      <p:cBhvr>
                                        <p:cTn id="43" dur="1" fill="hold">
                                          <p:stCondLst>
                                            <p:cond delay="499"/>
                                          </p:stCondLst>
                                        </p:cTn>
                                        <p:tgtEl>
                                          <p:spTgt spid="7"/>
                                        </p:tgtEl>
                                        <p:attrNameLst>
                                          <p:attrName>style.visibility</p:attrName>
                                        </p:attrNameLst>
                                      </p:cBhvr>
                                      <p:to>
                                        <p:strVal val="hidden"/>
                                      </p:to>
                                    </p:set>
                                  </p:childTnLst>
                                </p:cTn>
                              </p:par>
                              <p:par>
                                <p:cTn id="44" presetID="2" presetClass="exit" presetSubtype="2" fill="hold" nodeType="withEffect">
                                  <p:stCondLst>
                                    <p:cond delay="36460"/>
                                  </p:stCondLst>
                                  <p:childTnLst>
                                    <p:anim calcmode="lin" valueType="num">
                                      <p:cBhvr additive="base">
                                        <p:cTn id="45" dur="500"/>
                                        <p:tgtEl>
                                          <p:spTgt spid="8"/>
                                        </p:tgtEl>
                                        <p:attrNameLst>
                                          <p:attrName>ppt_x</p:attrName>
                                        </p:attrNameLst>
                                      </p:cBhvr>
                                      <p:tavLst>
                                        <p:tav tm="0">
                                          <p:val>
                                            <p:strVal val="ppt_x"/>
                                          </p:val>
                                        </p:tav>
                                        <p:tav tm="100000">
                                          <p:val>
                                            <p:strVal val="1+ppt_w/2"/>
                                          </p:val>
                                        </p:tav>
                                      </p:tavLst>
                                    </p:anim>
                                    <p:anim calcmode="lin" valueType="num">
                                      <p:cBhvr additive="base">
                                        <p:cTn id="46" dur="500"/>
                                        <p:tgtEl>
                                          <p:spTgt spid="8"/>
                                        </p:tgtEl>
                                        <p:attrNameLst>
                                          <p:attrName>ppt_y</p:attrName>
                                        </p:attrNameLst>
                                      </p:cBhvr>
                                      <p:tavLst>
                                        <p:tav tm="0">
                                          <p:val>
                                            <p:strVal val="ppt_y"/>
                                          </p:val>
                                        </p:tav>
                                        <p:tav tm="100000">
                                          <p:val>
                                            <p:strVal val="ppt_y"/>
                                          </p:val>
                                        </p:tav>
                                      </p:tavLst>
                                    </p:anim>
                                    <p:set>
                                      <p:cBhvr>
                                        <p:cTn id="47" dur="1" fill="hold">
                                          <p:stCondLst>
                                            <p:cond delay="499"/>
                                          </p:stCondLst>
                                        </p:cTn>
                                        <p:tgtEl>
                                          <p:spTgt spid="8"/>
                                        </p:tgtEl>
                                        <p:attrNameLst>
                                          <p:attrName>style.visibility</p:attrName>
                                        </p:attrNameLst>
                                      </p:cBhvr>
                                      <p:to>
                                        <p:strVal val="hidden"/>
                                      </p:to>
                                    </p:set>
                                  </p:childTnLst>
                                </p:cTn>
                              </p:par>
                              <p:par>
                                <p:cTn id="48" presetID="2" presetClass="exit" presetSubtype="2" fill="hold" nodeType="withEffect">
                                  <p:stCondLst>
                                    <p:cond delay="36460"/>
                                  </p:stCondLst>
                                  <p:childTnLst>
                                    <p:anim calcmode="lin" valueType="num">
                                      <p:cBhvr additive="base">
                                        <p:cTn id="49" dur="500"/>
                                        <p:tgtEl>
                                          <p:spTgt spid="9"/>
                                        </p:tgtEl>
                                        <p:attrNameLst>
                                          <p:attrName>ppt_x</p:attrName>
                                        </p:attrNameLst>
                                      </p:cBhvr>
                                      <p:tavLst>
                                        <p:tav tm="0">
                                          <p:val>
                                            <p:strVal val="ppt_x"/>
                                          </p:val>
                                        </p:tav>
                                        <p:tav tm="100000">
                                          <p:val>
                                            <p:strVal val="1+ppt_w/2"/>
                                          </p:val>
                                        </p:tav>
                                      </p:tavLst>
                                    </p:anim>
                                    <p:anim calcmode="lin" valueType="num">
                                      <p:cBhvr additive="base">
                                        <p:cTn id="50" dur="500"/>
                                        <p:tgtEl>
                                          <p:spTgt spid="9"/>
                                        </p:tgtEl>
                                        <p:attrNameLst>
                                          <p:attrName>ppt_y</p:attrName>
                                        </p:attrNameLst>
                                      </p:cBhvr>
                                      <p:tavLst>
                                        <p:tav tm="0">
                                          <p:val>
                                            <p:strVal val="ppt_y"/>
                                          </p:val>
                                        </p:tav>
                                        <p:tav tm="100000">
                                          <p:val>
                                            <p:strVal val="ppt_y"/>
                                          </p:val>
                                        </p:tav>
                                      </p:tavLst>
                                    </p:anim>
                                    <p:set>
                                      <p:cBhvr>
                                        <p:cTn id="51" dur="1" fill="hold">
                                          <p:stCondLst>
                                            <p:cond delay="499"/>
                                          </p:stCondLst>
                                        </p:cTn>
                                        <p:tgtEl>
                                          <p:spTgt spid="9"/>
                                        </p:tgtEl>
                                        <p:attrNameLst>
                                          <p:attrName>style.visibility</p:attrName>
                                        </p:attrNameLst>
                                      </p:cBhvr>
                                      <p:to>
                                        <p:strVal val="hidden"/>
                                      </p:to>
                                    </p:set>
                                  </p:childTnLst>
                                </p:cTn>
                              </p:par>
                              <p:par>
                                <p:cTn id="52" presetID="2" presetClass="exit" presetSubtype="2" fill="hold" nodeType="withEffect">
                                  <p:stCondLst>
                                    <p:cond delay="36460"/>
                                  </p:stCondLst>
                                  <p:childTnLst>
                                    <p:anim calcmode="lin" valueType="num">
                                      <p:cBhvr additive="base">
                                        <p:cTn id="53" dur="500"/>
                                        <p:tgtEl>
                                          <p:spTgt spid="44"/>
                                        </p:tgtEl>
                                        <p:attrNameLst>
                                          <p:attrName>ppt_x</p:attrName>
                                        </p:attrNameLst>
                                      </p:cBhvr>
                                      <p:tavLst>
                                        <p:tav tm="0">
                                          <p:val>
                                            <p:strVal val="ppt_x"/>
                                          </p:val>
                                        </p:tav>
                                        <p:tav tm="100000">
                                          <p:val>
                                            <p:strVal val="1+ppt_w/2"/>
                                          </p:val>
                                        </p:tav>
                                      </p:tavLst>
                                    </p:anim>
                                    <p:anim calcmode="lin" valueType="num">
                                      <p:cBhvr additive="base">
                                        <p:cTn id="54" dur="500"/>
                                        <p:tgtEl>
                                          <p:spTgt spid="44"/>
                                        </p:tgtEl>
                                        <p:attrNameLst>
                                          <p:attrName>ppt_y</p:attrName>
                                        </p:attrNameLst>
                                      </p:cBhvr>
                                      <p:tavLst>
                                        <p:tav tm="0">
                                          <p:val>
                                            <p:strVal val="ppt_y"/>
                                          </p:val>
                                        </p:tav>
                                        <p:tav tm="100000">
                                          <p:val>
                                            <p:strVal val="ppt_y"/>
                                          </p:val>
                                        </p:tav>
                                      </p:tavLst>
                                    </p:anim>
                                    <p:set>
                                      <p:cBhvr>
                                        <p:cTn id="55" dur="1" fill="hold">
                                          <p:stCondLst>
                                            <p:cond delay="499"/>
                                          </p:stCondLst>
                                        </p:cTn>
                                        <p:tgtEl>
                                          <p:spTgt spid="44"/>
                                        </p:tgtEl>
                                        <p:attrNameLst>
                                          <p:attrName>style.visibility</p:attrName>
                                        </p:attrNameLst>
                                      </p:cBhvr>
                                      <p:to>
                                        <p:strVal val="hidden"/>
                                      </p:to>
                                    </p:set>
                                  </p:childTnLst>
                                </p:cTn>
                              </p:par>
                              <p:par>
                                <p:cTn id="56" presetID="2" presetClass="exit" presetSubtype="2" fill="hold" nodeType="withEffect">
                                  <p:stCondLst>
                                    <p:cond delay="36460"/>
                                  </p:stCondLst>
                                  <p:childTnLst>
                                    <p:anim calcmode="lin" valueType="num">
                                      <p:cBhvr additive="base">
                                        <p:cTn id="57" dur="500"/>
                                        <p:tgtEl>
                                          <p:spTgt spid="86"/>
                                        </p:tgtEl>
                                        <p:attrNameLst>
                                          <p:attrName>ppt_x</p:attrName>
                                        </p:attrNameLst>
                                      </p:cBhvr>
                                      <p:tavLst>
                                        <p:tav tm="0">
                                          <p:val>
                                            <p:strVal val="ppt_x"/>
                                          </p:val>
                                        </p:tav>
                                        <p:tav tm="100000">
                                          <p:val>
                                            <p:strVal val="1+ppt_w/2"/>
                                          </p:val>
                                        </p:tav>
                                      </p:tavLst>
                                    </p:anim>
                                    <p:anim calcmode="lin" valueType="num">
                                      <p:cBhvr additive="base">
                                        <p:cTn id="58" dur="500"/>
                                        <p:tgtEl>
                                          <p:spTgt spid="86"/>
                                        </p:tgtEl>
                                        <p:attrNameLst>
                                          <p:attrName>ppt_y</p:attrName>
                                        </p:attrNameLst>
                                      </p:cBhvr>
                                      <p:tavLst>
                                        <p:tav tm="0">
                                          <p:val>
                                            <p:strVal val="ppt_y"/>
                                          </p:val>
                                        </p:tav>
                                        <p:tav tm="100000">
                                          <p:val>
                                            <p:strVal val="ppt_y"/>
                                          </p:val>
                                        </p:tav>
                                      </p:tavLst>
                                    </p:anim>
                                    <p:set>
                                      <p:cBhvr>
                                        <p:cTn id="59" dur="1" fill="hold">
                                          <p:stCondLst>
                                            <p:cond delay="499"/>
                                          </p:stCondLst>
                                        </p:cTn>
                                        <p:tgtEl>
                                          <p:spTgt spid="86"/>
                                        </p:tgtEl>
                                        <p:attrNameLst>
                                          <p:attrName>style.visibility</p:attrName>
                                        </p:attrNameLst>
                                      </p:cBhvr>
                                      <p:to>
                                        <p:strVal val="hidden"/>
                                      </p:to>
                                    </p:set>
                                  </p:childTnLst>
                                </p:cTn>
                              </p:par>
                              <p:par>
                                <p:cTn id="60" presetID="2" presetClass="exit" presetSubtype="8" fill="hold" nodeType="withEffect">
                                  <p:stCondLst>
                                    <p:cond delay="36460"/>
                                  </p:stCondLst>
                                  <p:childTnLst>
                                    <p:anim calcmode="lin" valueType="num">
                                      <p:cBhvr additive="base">
                                        <p:cTn id="61" dur="500"/>
                                        <p:tgtEl>
                                          <p:spTgt spid="91"/>
                                        </p:tgtEl>
                                        <p:attrNameLst>
                                          <p:attrName>ppt_x</p:attrName>
                                        </p:attrNameLst>
                                      </p:cBhvr>
                                      <p:tavLst>
                                        <p:tav tm="0">
                                          <p:val>
                                            <p:strVal val="ppt_x"/>
                                          </p:val>
                                        </p:tav>
                                        <p:tav tm="100000">
                                          <p:val>
                                            <p:strVal val="0-ppt_w/2"/>
                                          </p:val>
                                        </p:tav>
                                      </p:tavLst>
                                    </p:anim>
                                    <p:anim calcmode="lin" valueType="num">
                                      <p:cBhvr additive="base">
                                        <p:cTn id="62" dur="500"/>
                                        <p:tgtEl>
                                          <p:spTgt spid="91"/>
                                        </p:tgtEl>
                                        <p:attrNameLst>
                                          <p:attrName>ppt_y</p:attrName>
                                        </p:attrNameLst>
                                      </p:cBhvr>
                                      <p:tavLst>
                                        <p:tav tm="0">
                                          <p:val>
                                            <p:strVal val="ppt_y"/>
                                          </p:val>
                                        </p:tav>
                                        <p:tav tm="100000">
                                          <p:val>
                                            <p:strVal val="ppt_y"/>
                                          </p:val>
                                        </p:tav>
                                      </p:tavLst>
                                    </p:anim>
                                    <p:set>
                                      <p:cBhvr>
                                        <p:cTn id="63" dur="1" fill="hold">
                                          <p:stCondLst>
                                            <p:cond delay="499"/>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1200329"/>
          </a:xfrm>
          <a:prstGeom prst="rect">
            <a:avLst/>
          </a:prstGeom>
          <a:noFill/>
        </p:spPr>
        <p:txBody>
          <a:bodyPr wrap="square" rtlCol="0">
            <a:spAutoFit/>
          </a:bodyPr>
          <a:lstStyle/>
          <a:p>
            <a:r>
              <a:rPr lang="en-US" sz="3600" b="1" dirty="0">
                <a:solidFill>
                  <a:srgbClr val="002060"/>
                </a:solidFill>
                <a:latin typeface="Atkinson Hyperlegible" pitchFamily="2" charset="0"/>
              </a:rPr>
              <a:t>Country tracker supports effective efforts and accountability</a:t>
            </a:r>
          </a:p>
        </p:txBody>
      </p:sp>
      <p:sp>
        <p:nvSpPr>
          <p:cNvPr id="86" name="Rectangle 85">
            <a:extLst>
              <a:ext uri="{FF2B5EF4-FFF2-40B4-BE49-F238E27FC236}">
                <a16:creationId xmlns:a16="http://schemas.microsoft.com/office/drawing/2014/main" id="{6A2FC1A8-9A0B-4639-B6DE-C3E7383C0D5B}"/>
              </a:ext>
            </a:extLst>
          </p:cNvPr>
          <p:cNvSpPr/>
          <p:nvPr/>
        </p:nvSpPr>
        <p:spPr>
          <a:xfrm>
            <a:off x="4072074" y="1350080"/>
            <a:ext cx="7662725" cy="2034040"/>
          </a:xfrm>
          <a:prstGeom prst="rect">
            <a:avLst/>
          </a:prstGeom>
          <a:solidFill>
            <a:srgbClr val="009A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8788C2F-A5A0-46B9-9306-6A6B4C96B95C}"/>
              </a:ext>
            </a:extLst>
          </p:cNvPr>
          <p:cNvSpPr/>
          <p:nvPr/>
        </p:nvSpPr>
        <p:spPr>
          <a:xfrm>
            <a:off x="4174793" y="1412993"/>
            <a:ext cx="7344107" cy="1579920"/>
          </a:xfrm>
          <a:prstGeom prst="rect">
            <a:avLst/>
          </a:prstGeom>
        </p:spPr>
        <p:txBody>
          <a:bodyPr wrap="square" lIns="91440" tIns="45720" rIns="91440" bIns="45720" anchor="t">
            <a:spAutoFit/>
          </a:bodyPr>
          <a:lstStyle/>
          <a:p>
            <a:pPr marL="274320" indent="-285750" defTabSz="945447">
              <a:spcBef>
                <a:spcPts val="400"/>
              </a:spcBef>
              <a:buClr>
                <a:schemeClr val="tx1"/>
              </a:buClr>
              <a:buSzPct val="110000"/>
              <a:buFont typeface="Arial" panose="020B0604020202020204" pitchFamily="34" charset="0"/>
              <a:buChar char="•"/>
            </a:pPr>
            <a:r>
              <a:rPr lang="en-US" dirty="0">
                <a:latin typeface="Atkinson Hyperlegible" pitchFamily="2" charset="0"/>
                <a:cs typeface="Arial"/>
              </a:rPr>
              <a:t>Data collected through WHO/UNICEF regional/country offices and MoH focal points.</a:t>
            </a:r>
          </a:p>
          <a:p>
            <a:pPr marL="274320" indent="-285750" defTabSz="945447">
              <a:spcBef>
                <a:spcPts val="400"/>
              </a:spcBef>
              <a:buClr>
                <a:schemeClr val="tx1"/>
              </a:buClr>
              <a:buSzPct val="110000"/>
              <a:buFont typeface="Arial" panose="020B0604020202020204" pitchFamily="34" charset="0"/>
              <a:buChar char="•"/>
            </a:pPr>
            <a:r>
              <a:rPr lang="en-US" dirty="0">
                <a:latin typeface="Atkinson Hyperlegible" pitchFamily="2" charset="0"/>
                <a:cs typeface="Arial"/>
              </a:rPr>
              <a:t>Scoring checked against published documents (e.g., standards, roadmaps).</a:t>
            </a:r>
          </a:p>
          <a:p>
            <a:pPr marL="274320" indent="-285750" defTabSz="945447">
              <a:spcBef>
                <a:spcPts val="400"/>
              </a:spcBef>
              <a:buClr>
                <a:schemeClr val="tx1"/>
              </a:buClr>
              <a:buSzPct val="110000"/>
              <a:buFont typeface="Arial" panose="020B0604020202020204" pitchFamily="34" charset="0"/>
              <a:buChar char="•"/>
            </a:pPr>
            <a:r>
              <a:rPr lang="en-US" dirty="0">
                <a:latin typeface="Atkinson Hyperlegible" pitchFamily="2" charset="0"/>
                <a:cs typeface="Arial"/>
              </a:rPr>
              <a:t>Validated by Government before publication.</a:t>
            </a:r>
          </a:p>
        </p:txBody>
      </p:sp>
      <p:grpSp>
        <p:nvGrpSpPr>
          <p:cNvPr id="3" name="Group 2">
            <a:extLst>
              <a:ext uri="{FF2B5EF4-FFF2-40B4-BE49-F238E27FC236}">
                <a16:creationId xmlns:a16="http://schemas.microsoft.com/office/drawing/2014/main" id="{B09FEE6A-81DC-4D92-B339-05EFD664A6E2}"/>
              </a:ext>
            </a:extLst>
          </p:cNvPr>
          <p:cNvGrpSpPr/>
          <p:nvPr/>
        </p:nvGrpSpPr>
        <p:grpSpPr>
          <a:xfrm>
            <a:off x="4072075" y="3540012"/>
            <a:ext cx="7180774" cy="590345"/>
            <a:chOff x="3516302" y="3531623"/>
            <a:chExt cx="7180774" cy="590345"/>
          </a:xfrm>
        </p:grpSpPr>
        <p:sp>
          <p:nvSpPr>
            <p:cNvPr id="90" name="Rectangle 89">
              <a:extLst>
                <a:ext uri="{FF2B5EF4-FFF2-40B4-BE49-F238E27FC236}">
                  <a16:creationId xmlns:a16="http://schemas.microsoft.com/office/drawing/2014/main" id="{6EFE780F-1D17-47C5-9AAF-53C1D910C4AE}"/>
                </a:ext>
              </a:extLst>
            </p:cNvPr>
            <p:cNvSpPr/>
            <p:nvPr/>
          </p:nvSpPr>
          <p:spPr>
            <a:xfrm>
              <a:off x="4209247" y="3621277"/>
              <a:ext cx="6000156" cy="369332"/>
            </a:xfrm>
            <a:prstGeom prst="rect">
              <a:avLst/>
            </a:prstGeom>
          </p:spPr>
          <p:txBody>
            <a:bodyPr wrap="square" lIns="91440" tIns="45720" rIns="91440" bIns="45720" anchor="t">
              <a:spAutoFit/>
            </a:bodyPr>
            <a:lstStyle/>
            <a:p>
              <a:pPr defTabSz="945447">
                <a:spcBef>
                  <a:spcPts val="600"/>
                </a:spcBef>
                <a:buClr>
                  <a:schemeClr val="tx1"/>
                </a:buClr>
                <a:buSzPct val="110000"/>
              </a:pPr>
              <a:r>
                <a:rPr lang="en-US" dirty="0">
                  <a:latin typeface="Atkinson Hyperlegible" pitchFamily="2" charset="0"/>
                  <a:cs typeface="Arial"/>
                </a:rPr>
                <a:t>No progress made and/or no plans in place to start</a:t>
              </a:r>
              <a:endParaRPr lang="en-US" dirty="0">
                <a:latin typeface="Atkinson Hyperlegible" pitchFamily="2" charset="0"/>
                <a:cs typeface="Arial" panose="020B0604020202020204" pitchFamily="34" charset="0"/>
              </a:endParaRPr>
            </a:p>
          </p:txBody>
        </p:sp>
        <p:sp>
          <p:nvSpPr>
            <p:cNvPr id="96" name="Rectangle 95">
              <a:extLst>
                <a:ext uri="{FF2B5EF4-FFF2-40B4-BE49-F238E27FC236}">
                  <a16:creationId xmlns:a16="http://schemas.microsoft.com/office/drawing/2014/main" id="{CCC662B6-F230-4B0B-A34F-0FD6E9D9612A}"/>
                </a:ext>
              </a:extLst>
            </p:cNvPr>
            <p:cNvSpPr/>
            <p:nvPr/>
          </p:nvSpPr>
          <p:spPr>
            <a:xfrm>
              <a:off x="3516302" y="3531623"/>
              <a:ext cx="548640" cy="548640"/>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solidFill>
                    <a:schemeClr val="tx1"/>
                  </a:solidFill>
                  <a:latin typeface="Atkinson Hyperlegible" pitchFamily="2" charset="0"/>
                </a:rPr>
                <a:t>1</a:t>
              </a:r>
            </a:p>
          </p:txBody>
        </p:sp>
        <p:cxnSp>
          <p:nvCxnSpPr>
            <p:cNvPr id="97" name="Straight Arrow Connector 96">
              <a:extLst>
                <a:ext uri="{FF2B5EF4-FFF2-40B4-BE49-F238E27FC236}">
                  <a16:creationId xmlns:a16="http://schemas.microsoft.com/office/drawing/2014/main" id="{864C3602-79E4-465B-99F4-C537AA45D948}"/>
                </a:ext>
              </a:extLst>
            </p:cNvPr>
            <p:cNvCxnSpPr>
              <a:cxnSpLocks/>
            </p:cNvCxnSpPr>
            <p:nvPr/>
          </p:nvCxnSpPr>
          <p:spPr>
            <a:xfrm>
              <a:off x="4209246" y="4075434"/>
              <a:ext cx="6400800" cy="0"/>
            </a:xfrm>
            <a:prstGeom prst="straightConnector1">
              <a:avLst/>
            </a:prstGeom>
            <a:ln>
              <a:solidFill>
                <a:srgbClr val="FE0000"/>
              </a:solidFill>
            </a:ln>
          </p:spPr>
          <p:style>
            <a:lnRef idx="1">
              <a:schemeClr val="accent3"/>
            </a:lnRef>
            <a:fillRef idx="0">
              <a:schemeClr val="accent3"/>
            </a:fillRef>
            <a:effectRef idx="0">
              <a:schemeClr val="accent3"/>
            </a:effectRef>
            <a:fontRef idx="minor">
              <a:schemeClr val="tx1"/>
            </a:fontRef>
          </p:style>
        </p:cxnSp>
        <p:sp>
          <p:nvSpPr>
            <p:cNvPr id="98" name="Oval 97">
              <a:extLst>
                <a:ext uri="{FF2B5EF4-FFF2-40B4-BE49-F238E27FC236}">
                  <a16:creationId xmlns:a16="http://schemas.microsoft.com/office/drawing/2014/main" id="{0153896A-99B9-438B-8747-E7E88A877770}"/>
                </a:ext>
              </a:extLst>
            </p:cNvPr>
            <p:cNvSpPr/>
            <p:nvPr/>
          </p:nvSpPr>
          <p:spPr>
            <a:xfrm>
              <a:off x="10606353" y="4031931"/>
              <a:ext cx="90723" cy="90037"/>
            </a:xfrm>
            <a:prstGeom prst="ellipse">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799"/>
            </a:p>
          </p:txBody>
        </p:sp>
      </p:grpSp>
      <p:grpSp>
        <p:nvGrpSpPr>
          <p:cNvPr id="6" name="Group 5">
            <a:extLst>
              <a:ext uri="{FF2B5EF4-FFF2-40B4-BE49-F238E27FC236}">
                <a16:creationId xmlns:a16="http://schemas.microsoft.com/office/drawing/2014/main" id="{C6423310-41C6-4AD8-9C6D-565F27C4D6CC}"/>
              </a:ext>
            </a:extLst>
          </p:cNvPr>
          <p:cNvGrpSpPr/>
          <p:nvPr/>
        </p:nvGrpSpPr>
        <p:grpSpPr>
          <a:xfrm>
            <a:off x="4072075" y="4126581"/>
            <a:ext cx="7180774" cy="590345"/>
            <a:chOff x="3516302" y="4118192"/>
            <a:chExt cx="7180774" cy="590345"/>
          </a:xfrm>
        </p:grpSpPr>
        <p:sp>
          <p:nvSpPr>
            <p:cNvPr id="143" name="Rectangle 142">
              <a:extLst>
                <a:ext uri="{FF2B5EF4-FFF2-40B4-BE49-F238E27FC236}">
                  <a16:creationId xmlns:a16="http://schemas.microsoft.com/office/drawing/2014/main" id="{BD8A0A6E-CD9E-405B-9D93-997799BEA31C}"/>
                </a:ext>
              </a:extLst>
            </p:cNvPr>
            <p:cNvSpPr/>
            <p:nvPr/>
          </p:nvSpPr>
          <p:spPr>
            <a:xfrm>
              <a:off x="4209246" y="4207846"/>
              <a:ext cx="6397107" cy="369332"/>
            </a:xfrm>
            <a:prstGeom prst="rect">
              <a:avLst/>
            </a:prstGeom>
          </p:spPr>
          <p:txBody>
            <a:bodyPr wrap="square" lIns="91440" tIns="45720" rIns="91440" bIns="45720" anchor="t">
              <a:spAutoFit/>
            </a:bodyPr>
            <a:lstStyle/>
            <a:p>
              <a:pPr defTabSz="945447">
                <a:spcBef>
                  <a:spcPts val="600"/>
                </a:spcBef>
                <a:buClr>
                  <a:schemeClr val="tx1"/>
                </a:buClr>
                <a:buSzPct val="110000"/>
              </a:pPr>
              <a:r>
                <a:rPr lang="en-US" dirty="0">
                  <a:latin typeface="Atkinson Hyperlegible" pitchFamily="2" charset="0"/>
                  <a:cs typeface="Arial"/>
                </a:rPr>
                <a:t>A need has been identified and/or plans are in place to start</a:t>
              </a:r>
              <a:endParaRPr lang="en-US" dirty="0">
                <a:latin typeface="Atkinson Hyperlegible" pitchFamily="2" charset="0"/>
                <a:cs typeface="Arial" panose="020B0604020202020204" pitchFamily="34" charset="0"/>
              </a:endParaRPr>
            </a:p>
          </p:txBody>
        </p:sp>
        <p:sp>
          <p:nvSpPr>
            <p:cNvPr id="144" name="Rectangle 143">
              <a:extLst>
                <a:ext uri="{FF2B5EF4-FFF2-40B4-BE49-F238E27FC236}">
                  <a16:creationId xmlns:a16="http://schemas.microsoft.com/office/drawing/2014/main" id="{9F67159C-0B6D-484D-AF90-1CE951E4C753}"/>
                </a:ext>
              </a:extLst>
            </p:cNvPr>
            <p:cNvSpPr/>
            <p:nvPr/>
          </p:nvSpPr>
          <p:spPr>
            <a:xfrm>
              <a:off x="3516302" y="4118192"/>
              <a:ext cx="548640" cy="54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solidFill>
                    <a:schemeClr val="tx1"/>
                  </a:solidFill>
                  <a:latin typeface="Atkinson Hyperlegible" pitchFamily="2" charset="0"/>
                </a:rPr>
                <a:t>2</a:t>
              </a:r>
            </a:p>
          </p:txBody>
        </p:sp>
        <p:cxnSp>
          <p:nvCxnSpPr>
            <p:cNvPr id="145" name="Straight Arrow Connector 144">
              <a:extLst>
                <a:ext uri="{FF2B5EF4-FFF2-40B4-BE49-F238E27FC236}">
                  <a16:creationId xmlns:a16="http://schemas.microsoft.com/office/drawing/2014/main" id="{017923C1-B583-4BA3-866C-B1685DDBADAD}"/>
                </a:ext>
              </a:extLst>
            </p:cNvPr>
            <p:cNvCxnSpPr>
              <a:cxnSpLocks/>
            </p:cNvCxnSpPr>
            <p:nvPr/>
          </p:nvCxnSpPr>
          <p:spPr>
            <a:xfrm>
              <a:off x="4209246" y="4662003"/>
              <a:ext cx="6400800" cy="0"/>
            </a:xfrm>
            <a:prstGeom prst="straightConnector1">
              <a:avLst/>
            </a:prstGeom>
            <a:ln>
              <a:solidFill>
                <a:srgbClr val="FFC000"/>
              </a:solidFill>
            </a:ln>
          </p:spPr>
          <p:style>
            <a:lnRef idx="1">
              <a:schemeClr val="accent3"/>
            </a:lnRef>
            <a:fillRef idx="0">
              <a:schemeClr val="accent3"/>
            </a:fillRef>
            <a:effectRef idx="0">
              <a:schemeClr val="accent3"/>
            </a:effectRef>
            <a:fontRef idx="minor">
              <a:schemeClr val="tx1"/>
            </a:fontRef>
          </p:style>
        </p:cxnSp>
        <p:sp>
          <p:nvSpPr>
            <p:cNvPr id="146" name="Oval 145">
              <a:extLst>
                <a:ext uri="{FF2B5EF4-FFF2-40B4-BE49-F238E27FC236}">
                  <a16:creationId xmlns:a16="http://schemas.microsoft.com/office/drawing/2014/main" id="{D4CB1331-9993-4251-90F9-1DA178A08646}"/>
                </a:ext>
              </a:extLst>
            </p:cNvPr>
            <p:cNvSpPr/>
            <p:nvPr/>
          </p:nvSpPr>
          <p:spPr>
            <a:xfrm>
              <a:off x="10606353" y="4618500"/>
              <a:ext cx="90723" cy="900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799"/>
            </a:p>
          </p:txBody>
        </p:sp>
      </p:grpSp>
      <p:grpSp>
        <p:nvGrpSpPr>
          <p:cNvPr id="7" name="Group 6">
            <a:extLst>
              <a:ext uri="{FF2B5EF4-FFF2-40B4-BE49-F238E27FC236}">
                <a16:creationId xmlns:a16="http://schemas.microsoft.com/office/drawing/2014/main" id="{833296CA-049F-426E-8E88-8A824C8AAE85}"/>
              </a:ext>
            </a:extLst>
          </p:cNvPr>
          <p:cNvGrpSpPr/>
          <p:nvPr/>
        </p:nvGrpSpPr>
        <p:grpSpPr>
          <a:xfrm>
            <a:off x="4072075" y="4713150"/>
            <a:ext cx="7180774" cy="590345"/>
            <a:chOff x="3516302" y="4704761"/>
            <a:chExt cx="7180774" cy="590345"/>
          </a:xfrm>
        </p:grpSpPr>
        <p:sp>
          <p:nvSpPr>
            <p:cNvPr id="148" name="Rectangle 147">
              <a:extLst>
                <a:ext uri="{FF2B5EF4-FFF2-40B4-BE49-F238E27FC236}">
                  <a16:creationId xmlns:a16="http://schemas.microsoft.com/office/drawing/2014/main" id="{ED412752-08BF-403E-80B9-CAF13F0A7033}"/>
                </a:ext>
              </a:extLst>
            </p:cNvPr>
            <p:cNvSpPr/>
            <p:nvPr/>
          </p:nvSpPr>
          <p:spPr>
            <a:xfrm>
              <a:off x="4209246" y="4794415"/>
              <a:ext cx="5773653" cy="369332"/>
            </a:xfrm>
            <a:prstGeom prst="rect">
              <a:avLst/>
            </a:prstGeom>
          </p:spPr>
          <p:txBody>
            <a:bodyPr wrap="square" lIns="91440" tIns="45720" rIns="91440" bIns="45720" anchor="t">
              <a:spAutoFit/>
            </a:bodyPr>
            <a:lstStyle/>
            <a:p>
              <a:pPr defTabSz="945447">
                <a:spcBef>
                  <a:spcPts val="600"/>
                </a:spcBef>
                <a:buClr>
                  <a:schemeClr val="tx1"/>
                </a:buClr>
                <a:buSzPct val="110000"/>
              </a:pPr>
              <a:r>
                <a:rPr lang="en-US" dirty="0">
                  <a:latin typeface="Atkinson Hyperlegible" pitchFamily="2" charset="0"/>
                  <a:cs typeface="Arial"/>
                </a:rPr>
                <a:t>Practical step is under way or partially completed</a:t>
              </a:r>
              <a:endParaRPr lang="en-US" dirty="0">
                <a:latin typeface="Atkinson Hyperlegible" pitchFamily="2" charset="0"/>
                <a:cs typeface="Arial" panose="020B0604020202020204" pitchFamily="34" charset="0"/>
              </a:endParaRPr>
            </a:p>
          </p:txBody>
        </p:sp>
        <p:sp>
          <p:nvSpPr>
            <p:cNvPr id="149" name="Rectangle 148">
              <a:extLst>
                <a:ext uri="{FF2B5EF4-FFF2-40B4-BE49-F238E27FC236}">
                  <a16:creationId xmlns:a16="http://schemas.microsoft.com/office/drawing/2014/main" id="{2FBA7062-8E57-4847-90A7-5F468B095239}"/>
                </a:ext>
              </a:extLst>
            </p:cNvPr>
            <p:cNvSpPr/>
            <p:nvPr/>
          </p:nvSpPr>
          <p:spPr>
            <a:xfrm>
              <a:off x="3516302" y="4704761"/>
              <a:ext cx="548640" cy="54864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solidFill>
                    <a:schemeClr val="tx1"/>
                  </a:solidFill>
                  <a:latin typeface="Atkinson Hyperlegible" pitchFamily="2" charset="0"/>
                </a:rPr>
                <a:t>3</a:t>
              </a:r>
            </a:p>
          </p:txBody>
        </p:sp>
        <p:cxnSp>
          <p:nvCxnSpPr>
            <p:cNvPr id="150" name="Straight Arrow Connector 149">
              <a:extLst>
                <a:ext uri="{FF2B5EF4-FFF2-40B4-BE49-F238E27FC236}">
                  <a16:creationId xmlns:a16="http://schemas.microsoft.com/office/drawing/2014/main" id="{63D7F24E-EFE3-4527-A101-9EF3F75ED2E7}"/>
                </a:ext>
              </a:extLst>
            </p:cNvPr>
            <p:cNvCxnSpPr>
              <a:cxnSpLocks/>
            </p:cNvCxnSpPr>
            <p:nvPr/>
          </p:nvCxnSpPr>
          <p:spPr>
            <a:xfrm>
              <a:off x="4209246" y="5253401"/>
              <a:ext cx="6400800" cy="0"/>
            </a:xfrm>
            <a:prstGeom prst="straightConnector1">
              <a:avLst/>
            </a:prstGeom>
            <a:ln>
              <a:solidFill>
                <a:srgbClr val="FFEB00"/>
              </a:solidFill>
            </a:ln>
          </p:spPr>
          <p:style>
            <a:lnRef idx="1">
              <a:schemeClr val="accent3"/>
            </a:lnRef>
            <a:fillRef idx="0">
              <a:schemeClr val="accent3"/>
            </a:fillRef>
            <a:effectRef idx="0">
              <a:schemeClr val="accent3"/>
            </a:effectRef>
            <a:fontRef idx="minor">
              <a:schemeClr val="tx1"/>
            </a:fontRef>
          </p:style>
        </p:cxnSp>
        <p:sp>
          <p:nvSpPr>
            <p:cNvPr id="151" name="Oval 150">
              <a:extLst>
                <a:ext uri="{FF2B5EF4-FFF2-40B4-BE49-F238E27FC236}">
                  <a16:creationId xmlns:a16="http://schemas.microsoft.com/office/drawing/2014/main" id="{13E37B6E-D1D8-4E8D-A891-3640AC1FB87B}"/>
                </a:ext>
              </a:extLst>
            </p:cNvPr>
            <p:cNvSpPr/>
            <p:nvPr/>
          </p:nvSpPr>
          <p:spPr>
            <a:xfrm>
              <a:off x="10606353" y="5205069"/>
              <a:ext cx="90723" cy="90037"/>
            </a:xfrm>
            <a:prstGeom prst="ellipse">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799"/>
            </a:p>
          </p:txBody>
        </p:sp>
      </p:grpSp>
      <p:grpSp>
        <p:nvGrpSpPr>
          <p:cNvPr id="8" name="Group 7">
            <a:extLst>
              <a:ext uri="{FF2B5EF4-FFF2-40B4-BE49-F238E27FC236}">
                <a16:creationId xmlns:a16="http://schemas.microsoft.com/office/drawing/2014/main" id="{188CCA4A-4E58-4859-808B-31698E983DE2}"/>
              </a:ext>
            </a:extLst>
          </p:cNvPr>
          <p:cNvGrpSpPr/>
          <p:nvPr/>
        </p:nvGrpSpPr>
        <p:grpSpPr>
          <a:xfrm>
            <a:off x="4072075" y="5299719"/>
            <a:ext cx="7180774" cy="676070"/>
            <a:chOff x="3516302" y="5291330"/>
            <a:chExt cx="7180774" cy="676070"/>
          </a:xfrm>
        </p:grpSpPr>
        <p:sp>
          <p:nvSpPr>
            <p:cNvPr id="153" name="Rectangle 152">
              <a:extLst>
                <a:ext uri="{FF2B5EF4-FFF2-40B4-BE49-F238E27FC236}">
                  <a16:creationId xmlns:a16="http://schemas.microsoft.com/office/drawing/2014/main" id="{CDD2BC17-A6A6-4569-AB93-D0198F85F740}"/>
                </a:ext>
              </a:extLst>
            </p:cNvPr>
            <p:cNvSpPr/>
            <p:nvPr/>
          </p:nvSpPr>
          <p:spPr>
            <a:xfrm>
              <a:off x="4209246" y="5291330"/>
              <a:ext cx="6325403" cy="646331"/>
            </a:xfrm>
            <a:prstGeom prst="rect">
              <a:avLst/>
            </a:prstGeom>
          </p:spPr>
          <p:txBody>
            <a:bodyPr wrap="square" lIns="91440" tIns="45720" rIns="91440" bIns="45720" anchor="t">
              <a:spAutoFit/>
            </a:bodyPr>
            <a:lstStyle/>
            <a:p>
              <a:pPr defTabSz="945447">
                <a:spcBef>
                  <a:spcPts val="600"/>
                </a:spcBef>
                <a:buClr>
                  <a:schemeClr val="tx1"/>
                </a:buClr>
                <a:buSzPct val="110000"/>
              </a:pPr>
              <a:r>
                <a:rPr lang="en-US" dirty="0">
                  <a:latin typeface="Atkinson Hyperlegible" pitchFamily="2" charset="0"/>
                  <a:cs typeface="Arial"/>
                </a:rPr>
                <a:t>Practical step is completed or achieved on a national level, and/or large-scale implementation is ongoing</a:t>
              </a:r>
              <a:endParaRPr lang="en-US" dirty="0">
                <a:latin typeface="Atkinson Hyperlegible" pitchFamily="2" charset="0"/>
                <a:cs typeface="Arial" panose="020B0604020202020204" pitchFamily="34" charset="0"/>
              </a:endParaRPr>
            </a:p>
          </p:txBody>
        </p:sp>
        <p:sp>
          <p:nvSpPr>
            <p:cNvPr id="154" name="Rectangle 153">
              <a:extLst>
                <a:ext uri="{FF2B5EF4-FFF2-40B4-BE49-F238E27FC236}">
                  <a16:creationId xmlns:a16="http://schemas.microsoft.com/office/drawing/2014/main" id="{5E0DD5CE-D96E-429D-A5F6-B8B46CACAF2B}"/>
                </a:ext>
              </a:extLst>
            </p:cNvPr>
            <p:cNvSpPr/>
            <p:nvPr/>
          </p:nvSpPr>
          <p:spPr>
            <a:xfrm>
              <a:off x="3516302" y="5291330"/>
              <a:ext cx="548640" cy="640080"/>
            </a:xfrm>
            <a:prstGeom prst="rect">
              <a:avLst/>
            </a:prstGeom>
            <a:solidFill>
              <a:srgbClr val="00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solidFill>
                    <a:schemeClr val="tx1"/>
                  </a:solidFill>
                  <a:latin typeface="Atkinson Hyperlegible" pitchFamily="2" charset="0"/>
                </a:rPr>
                <a:t>4</a:t>
              </a:r>
            </a:p>
          </p:txBody>
        </p:sp>
        <p:cxnSp>
          <p:nvCxnSpPr>
            <p:cNvPr id="155" name="Straight Arrow Connector 154">
              <a:extLst>
                <a:ext uri="{FF2B5EF4-FFF2-40B4-BE49-F238E27FC236}">
                  <a16:creationId xmlns:a16="http://schemas.microsoft.com/office/drawing/2014/main" id="{DF31FE32-EAE8-4334-B3E9-AE9A90C61228}"/>
                </a:ext>
              </a:extLst>
            </p:cNvPr>
            <p:cNvCxnSpPr>
              <a:cxnSpLocks/>
            </p:cNvCxnSpPr>
            <p:nvPr/>
          </p:nvCxnSpPr>
          <p:spPr>
            <a:xfrm>
              <a:off x="4209246" y="5931410"/>
              <a:ext cx="6400800" cy="0"/>
            </a:xfrm>
            <a:prstGeom prst="straightConnector1">
              <a:avLst/>
            </a:prstGeom>
            <a:ln>
              <a:solidFill>
                <a:srgbClr val="00AF50"/>
              </a:solidFill>
            </a:ln>
          </p:spPr>
          <p:style>
            <a:lnRef idx="1">
              <a:schemeClr val="accent3"/>
            </a:lnRef>
            <a:fillRef idx="0">
              <a:schemeClr val="accent3"/>
            </a:fillRef>
            <a:effectRef idx="0">
              <a:schemeClr val="accent3"/>
            </a:effectRef>
            <a:fontRef idx="minor">
              <a:schemeClr val="tx1"/>
            </a:fontRef>
          </p:style>
        </p:cxnSp>
        <p:sp>
          <p:nvSpPr>
            <p:cNvPr id="156" name="Oval 155">
              <a:extLst>
                <a:ext uri="{FF2B5EF4-FFF2-40B4-BE49-F238E27FC236}">
                  <a16:creationId xmlns:a16="http://schemas.microsoft.com/office/drawing/2014/main" id="{DDA65FB6-773C-41A4-B2DE-50B517799655}"/>
                </a:ext>
              </a:extLst>
            </p:cNvPr>
            <p:cNvSpPr/>
            <p:nvPr/>
          </p:nvSpPr>
          <p:spPr>
            <a:xfrm>
              <a:off x="10606353" y="5877363"/>
              <a:ext cx="90723" cy="90037"/>
            </a:xfrm>
            <a:prstGeom prst="ellipse">
              <a:avLst/>
            </a:prstGeom>
            <a:solidFill>
              <a:srgbClr val="00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799"/>
            </a:p>
          </p:txBody>
        </p:sp>
      </p:grpSp>
      <p:grpSp>
        <p:nvGrpSpPr>
          <p:cNvPr id="9" name="Group 8">
            <a:extLst>
              <a:ext uri="{FF2B5EF4-FFF2-40B4-BE49-F238E27FC236}">
                <a16:creationId xmlns:a16="http://schemas.microsoft.com/office/drawing/2014/main" id="{8D40F9F6-1795-4D77-B12A-196BFDE99457}"/>
              </a:ext>
            </a:extLst>
          </p:cNvPr>
          <p:cNvGrpSpPr/>
          <p:nvPr/>
        </p:nvGrpSpPr>
        <p:grpSpPr>
          <a:xfrm>
            <a:off x="4072075" y="5972015"/>
            <a:ext cx="7180774" cy="590345"/>
            <a:chOff x="3516302" y="5963626"/>
            <a:chExt cx="7180774" cy="590345"/>
          </a:xfrm>
        </p:grpSpPr>
        <p:sp>
          <p:nvSpPr>
            <p:cNvPr id="158" name="Rectangle 157">
              <a:extLst>
                <a:ext uri="{FF2B5EF4-FFF2-40B4-BE49-F238E27FC236}">
                  <a16:creationId xmlns:a16="http://schemas.microsoft.com/office/drawing/2014/main" id="{EEDE2023-1FB2-46BA-859E-80802BBA59B6}"/>
                </a:ext>
              </a:extLst>
            </p:cNvPr>
            <p:cNvSpPr/>
            <p:nvPr/>
          </p:nvSpPr>
          <p:spPr>
            <a:xfrm>
              <a:off x="4209246" y="6053280"/>
              <a:ext cx="3134529" cy="369332"/>
            </a:xfrm>
            <a:prstGeom prst="rect">
              <a:avLst/>
            </a:prstGeom>
          </p:spPr>
          <p:txBody>
            <a:bodyPr wrap="square" lIns="91440" tIns="45720" rIns="91440" bIns="45720" anchor="t">
              <a:spAutoFit/>
            </a:bodyPr>
            <a:lstStyle/>
            <a:p>
              <a:pPr defTabSz="945447">
                <a:spcBef>
                  <a:spcPts val="600"/>
                </a:spcBef>
                <a:buClr>
                  <a:schemeClr val="tx1"/>
                </a:buClr>
                <a:buSzPct val="110000"/>
              </a:pPr>
              <a:r>
                <a:rPr lang="en-US" dirty="0">
                  <a:latin typeface="Atkinson Hyperlegible" pitchFamily="2" charset="0"/>
                  <a:cs typeface="Arial"/>
                </a:rPr>
                <a:t>No data</a:t>
              </a:r>
              <a:endParaRPr lang="en-US" dirty="0">
                <a:latin typeface="Atkinson Hyperlegible" pitchFamily="2" charset="0"/>
                <a:cs typeface="Arial" panose="020B0604020202020204" pitchFamily="34" charset="0"/>
              </a:endParaRPr>
            </a:p>
          </p:txBody>
        </p:sp>
        <p:sp>
          <p:nvSpPr>
            <p:cNvPr id="159" name="Rectangle 158">
              <a:extLst>
                <a:ext uri="{FF2B5EF4-FFF2-40B4-BE49-F238E27FC236}">
                  <a16:creationId xmlns:a16="http://schemas.microsoft.com/office/drawing/2014/main" id="{0562E862-0A58-4967-9ED1-F994C009EF1A}"/>
                </a:ext>
              </a:extLst>
            </p:cNvPr>
            <p:cNvSpPr/>
            <p:nvPr/>
          </p:nvSpPr>
          <p:spPr>
            <a:xfrm>
              <a:off x="3516302" y="5963626"/>
              <a:ext cx="548640" cy="548640"/>
            </a:xfrm>
            <a:prstGeom prst="rect">
              <a:avLst/>
            </a:prstGeom>
            <a:solidFill>
              <a:srgbClr val="D1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solidFill>
                    <a:schemeClr val="tx1"/>
                  </a:solidFill>
                  <a:latin typeface="Atkinson Hyperlegible" pitchFamily="2" charset="0"/>
                </a:rPr>
                <a:t>ND</a:t>
              </a:r>
            </a:p>
          </p:txBody>
        </p:sp>
        <p:cxnSp>
          <p:nvCxnSpPr>
            <p:cNvPr id="160" name="Straight Arrow Connector 159">
              <a:extLst>
                <a:ext uri="{FF2B5EF4-FFF2-40B4-BE49-F238E27FC236}">
                  <a16:creationId xmlns:a16="http://schemas.microsoft.com/office/drawing/2014/main" id="{3153D276-2A1A-49E3-B691-A02982ACE632}"/>
                </a:ext>
              </a:extLst>
            </p:cNvPr>
            <p:cNvCxnSpPr>
              <a:cxnSpLocks/>
            </p:cNvCxnSpPr>
            <p:nvPr/>
          </p:nvCxnSpPr>
          <p:spPr>
            <a:xfrm>
              <a:off x="4209246" y="6507437"/>
              <a:ext cx="6400800" cy="0"/>
            </a:xfrm>
            <a:prstGeom prst="straightConnector1">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61" name="Oval 160">
              <a:extLst>
                <a:ext uri="{FF2B5EF4-FFF2-40B4-BE49-F238E27FC236}">
                  <a16:creationId xmlns:a16="http://schemas.microsoft.com/office/drawing/2014/main" id="{975D6D83-5A7E-4CC6-9E71-AAB18728FF05}"/>
                </a:ext>
              </a:extLst>
            </p:cNvPr>
            <p:cNvSpPr/>
            <p:nvPr/>
          </p:nvSpPr>
          <p:spPr>
            <a:xfrm>
              <a:off x="10606353" y="6463934"/>
              <a:ext cx="90723" cy="90037"/>
            </a:xfrm>
            <a:prstGeom prst="ellipse">
              <a:avLst/>
            </a:prstGeom>
            <a:solidFill>
              <a:srgbClr val="D1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799"/>
            </a:p>
          </p:txBody>
        </p:sp>
      </p:grpSp>
      <p:pic>
        <p:nvPicPr>
          <p:cNvPr id="4" name="19">
            <a:hlinkClick r:id="" action="ppaction://media"/>
            <a:extLst>
              <a:ext uri="{FF2B5EF4-FFF2-40B4-BE49-F238E27FC236}">
                <a16:creationId xmlns:a16="http://schemas.microsoft.com/office/drawing/2014/main" id="{63A1F874-6A76-C478-D0C9-F80AF64168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908486"/>
            <a:ext cx="609600" cy="609600"/>
          </a:xfrm>
          <a:prstGeom prst="rect">
            <a:avLst/>
          </a:prstGeom>
        </p:spPr>
      </p:pic>
      <p:grpSp>
        <p:nvGrpSpPr>
          <p:cNvPr id="13" name="Group 12">
            <a:extLst>
              <a:ext uri="{FF2B5EF4-FFF2-40B4-BE49-F238E27FC236}">
                <a16:creationId xmlns:a16="http://schemas.microsoft.com/office/drawing/2014/main" id="{823A2166-E82C-4063-911F-E17E58A476DF}"/>
              </a:ext>
            </a:extLst>
          </p:cNvPr>
          <p:cNvGrpSpPr/>
          <p:nvPr/>
        </p:nvGrpSpPr>
        <p:grpSpPr>
          <a:xfrm>
            <a:off x="339873" y="1159222"/>
            <a:ext cx="3516302" cy="5356604"/>
            <a:chOff x="0" y="1350080"/>
            <a:chExt cx="3516302" cy="5356604"/>
          </a:xfrm>
        </p:grpSpPr>
        <p:sp>
          <p:nvSpPr>
            <p:cNvPr id="85" name="Rectangle 84">
              <a:extLst>
                <a:ext uri="{FF2B5EF4-FFF2-40B4-BE49-F238E27FC236}">
                  <a16:creationId xmlns:a16="http://schemas.microsoft.com/office/drawing/2014/main" id="{DF55A01C-EA56-4E59-9441-84A278A8C8D6}"/>
                </a:ext>
              </a:extLst>
            </p:cNvPr>
            <p:cNvSpPr/>
            <p:nvPr/>
          </p:nvSpPr>
          <p:spPr>
            <a:xfrm>
              <a:off x="0" y="1350080"/>
              <a:ext cx="3516302" cy="5356604"/>
            </a:xfrm>
            <a:prstGeom prst="rect">
              <a:avLst/>
            </a:prstGeom>
            <a:solidFill>
              <a:srgbClr val="009ADE">
                <a:alpha val="1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latin typeface="Atkinson Hyperlegible" pitchFamily="2" charset="0"/>
              </a:endParaRPr>
            </a:p>
          </p:txBody>
        </p:sp>
        <p:pic>
          <p:nvPicPr>
            <p:cNvPr id="84" name="Picture 83">
              <a:extLst>
                <a:ext uri="{FF2B5EF4-FFF2-40B4-BE49-F238E27FC236}">
                  <a16:creationId xmlns:a16="http://schemas.microsoft.com/office/drawing/2014/main" id="{AD852773-D0C2-42ED-AF9D-B52078758F09}"/>
                </a:ext>
              </a:extLst>
            </p:cNvPr>
            <p:cNvPicPr>
              <a:picLocks noChangeAspect="1"/>
            </p:cNvPicPr>
            <p:nvPr/>
          </p:nvPicPr>
          <p:blipFill>
            <a:blip r:embed="rId6"/>
            <a:stretch>
              <a:fillRect/>
            </a:stretch>
          </p:blipFill>
          <p:spPr>
            <a:xfrm>
              <a:off x="197813" y="1551882"/>
              <a:ext cx="3120677" cy="4953000"/>
            </a:xfrm>
            <a:prstGeom prst="rect">
              <a:avLst/>
            </a:prstGeom>
          </p:spPr>
        </p:pic>
      </p:grpSp>
    </p:spTree>
    <p:extLst>
      <p:ext uri="{BB962C8B-B14F-4D97-AF65-F5344CB8AC3E}">
        <p14:creationId xmlns:p14="http://schemas.microsoft.com/office/powerpoint/2010/main" val="1502543988"/>
      </p:ext>
    </p:extLst>
  </p:cSld>
  <p:clrMapOvr>
    <a:masterClrMapping/>
  </p:clrMapOvr>
  <mc:AlternateContent xmlns:mc="http://schemas.openxmlformats.org/markup-compatibility/2006">
    <mc:Choice xmlns:p14="http://schemas.microsoft.com/office/powerpoint/2010/main" Requires="p14">
      <p:transition spd="slow" p14:dur="2000" advClick="0" advTm="42380"/>
    </mc:Choice>
    <mc:Fallback>
      <p:transition spd="slow" advClick="0" advTm="42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384" fill="hold"/>
                                        <p:tgtEl>
                                          <p:spTgt spid="4"/>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par>
                                <p:cTn id="15" presetID="35" presetClass="path" presetSubtype="0" accel="50000" decel="50000" fill="hold" nodeType="withEffect">
                                  <p:stCondLst>
                                    <p:cond delay="13000"/>
                                  </p:stCondLst>
                                  <p:childTnLst>
                                    <p:animMotion origin="layout" path="M 0 1.48148E-6 L -0.35599 1.48148E-6 " pathEditMode="relative" rAng="0" ptsTypes="AA">
                                      <p:cBhvr>
                                        <p:cTn id="16" dur="750" fill="hold"/>
                                        <p:tgtEl>
                                          <p:spTgt spid="13"/>
                                        </p:tgtEl>
                                        <p:attrNameLst>
                                          <p:attrName>ppt_x</p:attrName>
                                          <p:attrName>ppt_y</p:attrName>
                                        </p:attrNameLst>
                                      </p:cBhvr>
                                      <p:rCtr x="-17799" y="0"/>
                                    </p:animMotion>
                                  </p:childTnLst>
                                </p:cTn>
                              </p:par>
                              <p:par>
                                <p:cTn id="17" presetID="22" presetClass="entr" presetSubtype="2" fill="hold" grpId="0" nodeType="withEffect">
                                  <p:stCondLst>
                                    <p:cond delay="13500"/>
                                  </p:stCondLst>
                                  <p:childTnLst>
                                    <p:set>
                                      <p:cBhvr>
                                        <p:cTn id="18" dur="1" fill="hold">
                                          <p:stCondLst>
                                            <p:cond delay="0"/>
                                          </p:stCondLst>
                                        </p:cTn>
                                        <p:tgtEl>
                                          <p:spTgt spid="86"/>
                                        </p:tgtEl>
                                        <p:attrNameLst>
                                          <p:attrName>style.visibility</p:attrName>
                                        </p:attrNameLst>
                                      </p:cBhvr>
                                      <p:to>
                                        <p:strVal val="visible"/>
                                      </p:to>
                                    </p:set>
                                    <p:animEffect transition="in" filter="wipe(right)">
                                      <p:cBhvr>
                                        <p:cTn id="19" dur="500"/>
                                        <p:tgtEl>
                                          <p:spTgt spid="86"/>
                                        </p:tgtEl>
                                      </p:cBhvr>
                                    </p:animEffect>
                                  </p:childTnLst>
                                </p:cTn>
                              </p:par>
                              <p:par>
                                <p:cTn id="20" presetID="22" presetClass="entr" presetSubtype="8" fill="hold" grpId="0" nodeType="withEffect">
                                  <p:stCondLst>
                                    <p:cond delay="13750"/>
                                  </p:stCondLst>
                                  <p:childTnLst>
                                    <p:set>
                                      <p:cBhvr>
                                        <p:cTn id="21" dur="1" fill="hold">
                                          <p:stCondLst>
                                            <p:cond delay="0"/>
                                          </p:stCondLst>
                                        </p:cTn>
                                        <p:tgtEl>
                                          <p:spTgt spid="87">
                                            <p:txEl>
                                              <p:pRg st="0" end="0"/>
                                            </p:txEl>
                                          </p:spTgt>
                                        </p:tgtEl>
                                        <p:attrNameLst>
                                          <p:attrName>style.visibility</p:attrName>
                                        </p:attrNameLst>
                                      </p:cBhvr>
                                      <p:to>
                                        <p:strVal val="visible"/>
                                      </p:to>
                                    </p:set>
                                    <p:animEffect transition="in" filter="wipe(left)">
                                      <p:cBhvr>
                                        <p:cTn id="22" dur="500"/>
                                        <p:tgtEl>
                                          <p:spTgt spid="87">
                                            <p:txEl>
                                              <p:pRg st="0" end="0"/>
                                            </p:txEl>
                                          </p:spTgt>
                                        </p:tgtEl>
                                      </p:cBhvr>
                                    </p:animEffect>
                                  </p:childTnLst>
                                </p:cTn>
                              </p:par>
                              <p:par>
                                <p:cTn id="23" presetID="22" presetClass="entr" presetSubtype="8" fill="hold" grpId="0" nodeType="withEffect">
                                  <p:stCondLst>
                                    <p:cond delay="14000"/>
                                  </p:stCondLst>
                                  <p:childTnLst>
                                    <p:set>
                                      <p:cBhvr>
                                        <p:cTn id="24" dur="1" fill="hold">
                                          <p:stCondLst>
                                            <p:cond delay="0"/>
                                          </p:stCondLst>
                                        </p:cTn>
                                        <p:tgtEl>
                                          <p:spTgt spid="87">
                                            <p:txEl>
                                              <p:pRg st="1" end="1"/>
                                            </p:txEl>
                                          </p:spTgt>
                                        </p:tgtEl>
                                        <p:attrNameLst>
                                          <p:attrName>style.visibility</p:attrName>
                                        </p:attrNameLst>
                                      </p:cBhvr>
                                      <p:to>
                                        <p:strVal val="visible"/>
                                      </p:to>
                                    </p:set>
                                    <p:animEffect transition="in" filter="wipe(left)">
                                      <p:cBhvr>
                                        <p:cTn id="25" dur="500"/>
                                        <p:tgtEl>
                                          <p:spTgt spid="87">
                                            <p:txEl>
                                              <p:pRg st="1" end="1"/>
                                            </p:txEl>
                                          </p:spTgt>
                                        </p:tgtEl>
                                      </p:cBhvr>
                                    </p:animEffect>
                                  </p:childTnLst>
                                </p:cTn>
                              </p:par>
                              <p:par>
                                <p:cTn id="26" presetID="22" presetClass="entr" presetSubtype="8" fill="hold" grpId="0" nodeType="withEffect">
                                  <p:stCondLst>
                                    <p:cond delay="14250"/>
                                  </p:stCondLst>
                                  <p:childTnLst>
                                    <p:set>
                                      <p:cBhvr>
                                        <p:cTn id="27" dur="1" fill="hold">
                                          <p:stCondLst>
                                            <p:cond delay="0"/>
                                          </p:stCondLst>
                                        </p:cTn>
                                        <p:tgtEl>
                                          <p:spTgt spid="87">
                                            <p:txEl>
                                              <p:pRg st="2" end="2"/>
                                            </p:txEl>
                                          </p:spTgt>
                                        </p:tgtEl>
                                        <p:attrNameLst>
                                          <p:attrName>style.visibility</p:attrName>
                                        </p:attrNameLst>
                                      </p:cBhvr>
                                      <p:to>
                                        <p:strVal val="visible"/>
                                      </p:to>
                                    </p:set>
                                    <p:animEffect transition="in" filter="wipe(left)">
                                      <p:cBhvr>
                                        <p:cTn id="28" dur="500"/>
                                        <p:tgtEl>
                                          <p:spTgt spid="87">
                                            <p:txEl>
                                              <p:pRg st="2" end="2"/>
                                            </p:txEl>
                                          </p:spTgt>
                                        </p:tgtEl>
                                      </p:cBhvr>
                                    </p:animEffect>
                                  </p:childTnLst>
                                </p:cTn>
                              </p:par>
                              <p:par>
                                <p:cTn id="29" presetID="22" presetClass="entr" presetSubtype="8" fill="hold" nodeType="withEffect">
                                  <p:stCondLst>
                                    <p:cond delay="3075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par>
                                <p:cTn id="32" presetID="22" presetClass="entr" presetSubtype="8" fill="hold" nodeType="withEffect">
                                  <p:stCondLst>
                                    <p:cond delay="3100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22" presetClass="entr" presetSubtype="8" fill="hold" nodeType="withEffect">
                                  <p:stCondLst>
                                    <p:cond delay="3125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22" presetClass="entr" presetSubtype="8" fill="hold" nodeType="withEffect">
                                  <p:stCondLst>
                                    <p:cond delay="3150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2" presetClass="entr" presetSubtype="8" fill="hold" nodeType="withEffect">
                                  <p:stCondLst>
                                    <p:cond delay="3175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4"/>
                </p:tgtEl>
              </p:cMediaNode>
            </p:audio>
          </p:childTnLst>
        </p:cTn>
      </p:par>
    </p:tnLst>
    <p:bldLst>
      <p:bldP spid="2" grpId="0"/>
      <p:bldP spid="86" grpId="0" animBg="1"/>
      <p:bldP spid="8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1200329"/>
          </a:xfrm>
          <a:prstGeom prst="rect">
            <a:avLst/>
          </a:prstGeom>
          <a:noFill/>
        </p:spPr>
        <p:txBody>
          <a:bodyPr wrap="square" rtlCol="0">
            <a:spAutoFit/>
          </a:bodyPr>
          <a:lstStyle/>
          <a:p>
            <a:r>
              <a:rPr lang="en-US" sz="3600" b="1" dirty="0">
                <a:solidFill>
                  <a:srgbClr val="002060"/>
                </a:solidFill>
                <a:latin typeface="Atkinson Hyperlegible" pitchFamily="2" charset="0"/>
              </a:rPr>
              <a:t>Country tracker supports effective efforts and accountability</a:t>
            </a:r>
          </a:p>
        </p:txBody>
      </p:sp>
      <p:grpSp>
        <p:nvGrpSpPr>
          <p:cNvPr id="13" name="Group 12">
            <a:extLst>
              <a:ext uri="{FF2B5EF4-FFF2-40B4-BE49-F238E27FC236}">
                <a16:creationId xmlns:a16="http://schemas.microsoft.com/office/drawing/2014/main" id="{823A2166-E82C-4063-911F-E17E58A476DF}"/>
              </a:ext>
            </a:extLst>
          </p:cNvPr>
          <p:cNvGrpSpPr/>
          <p:nvPr/>
        </p:nvGrpSpPr>
        <p:grpSpPr>
          <a:xfrm>
            <a:off x="0" y="1350080"/>
            <a:ext cx="3516302" cy="5356604"/>
            <a:chOff x="0" y="1350080"/>
            <a:chExt cx="3516302" cy="5356604"/>
          </a:xfrm>
        </p:grpSpPr>
        <p:sp>
          <p:nvSpPr>
            <p:cNvPr id="85" name="Rectangle 84">
              <a:extLst>
                <a:ext uri="{FF2B5EF4-FFF2-40B4-BE49-F238E27FC236}">
                  <a16:creationId xmlns:a16="http://schemas.microsoft.com/office/drawing/2014/main" id="{DF55A01C-EA56-4E59-9441-84A278A8C8D6}"/>
                </a:ext>
              </a:extLst>
            </p:cNvPr>
            <p:cNvSpPr/>
            <p:nvPr/>
          </p:nvSpPr>
          <p:spPr>
            <a:xfrm>
              <a:off x="0" y="1350080"/>
              <a:ext cx="3516302" cy="5356604"/>
            </a:xfrm>
            <a:prstGeom prst="rect">
              <a:avLst/>
            </a:prstGeom>
            <a:solidFill>
              <a:srgbClr val="009ADE">
                <a:alpha val="1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latin typeface="Atkinson Hyperlegible" pitchFamily="2" charset="0"/>
              </a:endParaRPr>
            </a:p>
          </p:txBody>
        </p:sp>
        <p:pic>
          <p:nvPicPr>
            <p:cNvPr id="84" name="Picture 83">
              <a:extLst>
                <a:ext uri="{FF2B5EF4-FFF2-40B4-BE49-F238E27FC236}">
                  <a16:creationId xmlns:a16="http://schemas.microsoft.com/office/drawing/2014/main" id="{AD852773-D0C2-42ED-AF9D-B52078758F09}"/>
                </a:ext>
              </a:extLst>
            </p:cNvPr>
            <p:cNvPicPr>
              <a:picLocks noChangeAspect="1"/>
            </p:cNvPicPr>
            <p:nvPr/>
          </p:nvPicPr>
          <p:blipFill>
            <a:blip r:embed="rId5"/>
            <a:stretch>
              <a:fillRect/>
            </a:stretch>
          </p:blipFill>
          <p:spPr>
            <a:xfrm>
              <a:off x="197813" y="1551882"/>
              <a:ext cx="3120677" cy="4953000"/>
            </a:xfrm>
            <a:prstGeom prst="rect">
              <a:avLst/>
            </a:prstGeom>
          </p:spPr>
        </p:pic>
      </p:grpSp>
      <p:sp>
        <p:nvSpPr>
          <p:cNvPr id="86" name="Rectangle 85">
            <a:extLst>
              <a:ext uri="{FF2B5EF4-FFF2-40B4-BE49-F238E27FC236}">
                <a16:creationId xmlns:a16="http://schemas.microsoft.com/office/drawing/2014/main" id="{6A2FC1A8-9A0B-4639-B6DE-C3E7383C0D5B}"/>
              </a:ext>
            </a:extLst>
          </p:cNvPr>
          <p:cNvSpPr/>
          <p:nvPr/>
        </p:nvSpPr>
        <p:spPr>
          <a:xfrm>
            <a:off x="4072075" y="1350080"/>
            <a:ext cx="7662672" cy="2034040"/>
          </a:xfrm>
          <a:prstGeom prst="rect">
            <a:avLst/>
          </a:prstGeom>
          <a:solidFill>
            <a:srgbClr val="009A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8788C2F-A5A0-46B9-9306-6A6B4C96B95C}"/>
              </a:ext>
            </a:extLst>
          </p:cNvPr>
          <p:cNvSpPr/>
          <p:nvPr/>
        </p:nvSpPr>
        <p:spPr>
          <a:xfrm>
            <a:off x="4174793" y="1412993"/>
            <a:ext cx="7559954" cy="1908215"/>
          </a:xfrm>
          <a:prstGeom prst="rect">
            <a:avLst/>
          </a:prstGeom>
        </p:spPr>
        <p:txBody>
          <a:bodyPr wrap="square" lIns="91440" tIns="45720" rIns="91440" bIns="45720" anchor="t">
            <a:spAutoFit/>
          </a:bodyPr>
          <a:lstStyle/>
          <a:p>
            <a:pPr marL="274320" indent="-285750" defTabSz="945447">
              <a:spcBef>
                <a:spcPts val="400"/>
              </a:spcBef>
              <a:buClr>
                <a:schemeClr val="tx1"/>
              </a:buClr>
              <a:buSzPct val="110000"/>
              <a:buFont typeface="Arial" panose="020B0604020202020204" pitchFamily="34" charset="0"/>
              <a:buChar char="•"/>
            </a:pPr>
            <a:r>
              <a:rPr lang="en-US" dirty="0">
                <a:latin typeface="Atkinson Hyperlegible" pitchFamily="2" charset="0"/>
                <a:cs typeface="Arial"/>
              </a:rPr>
              <a:t>Data collected through WHO/UNICEF regional/country offices and MoH focal points.</a:t>
            </a:r>
          </a:p>
          <a:p>
            <a:pPr marL="274320" indent="-285750" defTabSz="945447">
              <a:spcBef>
                <a:spcPts val="400"/>
              </a:spcBef>
              <a:buClr>
                <a:schemeClr val="tx1"/>
              </a:buClr>
              <a:buSzPct val="110000"/>
              <a:buFont typeface="Arial" panose="020B0604020202020204" pitchFamily="34" charset="0"/>
              <a:buChar char="•"/>
            </a:pPr>
            <a:r>
              <a:rPr lang="en-US" dirty="0">
                <a:latin typeface="Atkinson Hyperlegible" pitchFamily="2" charset="0"/>
                <a:cs typeface="Arial"/>
              </a:rPr>
              <a:t>Scoring checked against published documents (e.g., standards, roadmaps).</a:t>
            </a:r>
          </a:p>
          <a:p>
            <a:pPr marL="274320" indent="-285750" defTabSz="945447">
              <a:spcBef>
                <a:spcPts val="400"/>
              </a:spcBef>
              <a:buClr>
                <a:schemeClr val="tx1"/>
              </a:buClr>
              <a:buSzPct val="110000"/>
              <a:buFont typeface="Arial" panose="020B0604020202020204" pitchFamily="34" charset="0"/>
              <a:buChar char="•"/>
            </a:pPr>
            <a:r>
              <a:rPr lang="en-US" dirty="0">
                <a:latin typeface="Atkinson Hyperlegible" pitchFamily="2" charset="0"/>
                <a:cs typeface="Arial"/>
              </a:rPr>
              <a:t>Validated by Government before publication.</a:t>
            </a:r>
          </a:p>
          <a:p>
            <a:pPr marL="274320" indent="-285750" defTabSz="945447">
              <a:spcBef>
                <a:spcPts val="400"/>
              </a:spcBef>
              <a:buClr>
                <a:schemeClr val="tx1"/>
              </a:buClr>
              <a:buSzPct val="110000"/>
              <a:buFont typeface="Arial" panose="020B0604020202020204" pitchFamily="34" charset="0"/>
              <a:buChar char="•"/>
            </a:pPr>
            <a:r>
              <a:rPr lang="en-US" dirty="0">
                <a:latin typeface="Atkinson Hyperlegible" pitchFamily="2" charset="0"/>
                <a:cs typeface="Arial"/>
              </a:rPr>
              <a:t>Visit real-time tracker: </a:t>
            </a:r>
            <a:r>
              <a:rPr lang="en-US" u="sng" dirty="0">
                <a:latin typeface="Atkinson Hyperlegible" pitchFamily="2" charset="0"/>
                <a:cs typeface="Arial"/>
                <a:hlinkClick r:id="rId6">
                  <a:extLst>
                    <a:ext uri="{A12FA001-AC4F-418D-AE19-62706E023703}">
                      <ahyp:hlinkClr xmlns:ahyp="http://schemas.microsoft.com/office/drawing/2018/hyperlinkcolor" val="tx"/>
                    </a:ext>
                  </a:extLst>
                </a:hlinkClick>
              </a:rPr>
              <a:t>www.washinhcf.org/country-progress-tracker</a:t>
            </a:r>
            <a:endParaRPr lang="en-US" u="sng" dirty="0">
              <a:latin typeface="Atkinson Hyperlegible" pitchFamily="2" charset="0"/>
              <a:cs typeface="Arial" panose="020B0604020202020204" pitchFamily="34" charset="0"/>
            </a:endParaRPr>
          </a:p>
        </p:txBody>
      </p:sp>
      <p:grpSp>
        <p:nvGrpSpPr>
          <p:cNvPr id="10" name="Group 9">
            <a:extLst>
              <a:ext uri="{FF2B5EF4-FFF2-40B4-BE49-F238E27FC236}">
                <a16:creationId xmlns:a16="http://schemas.microsoft.com/office/drawing/2014/main" id="{60D0DD67-0BEB-4F2F-8DC1-16466921050E}"/>
              </a:ext>
            </a:extLst>
          </p:cNvPr>
          <p:cNvGrpSpPr/>
          <p:nvPr/>
        </p:nvGrpSpPr>
        <p:grpSpPr>
          <a:xfrm>
            <a:off x="4072075" y="3540012"/>
            <a:ext cx="7180774" cy="3022348"/>
            <a:chOff x="3516302" y="3531623"/>
            <a:chExt cx="7180774" cy="3022348"/>
          </a:xfrm>
        </p:grpSpPr>
        <p:grpSp>
          <p:nvGrpSpPr>
            <p:cNvPr id="3" name="Group 2">
              <a:extLst>
                <a:ext uri="{FF2B5EF4-FFF2-40B4-BE49-F238E27FC236}">
                  <a16:creationId xmlns:a16="http://schemas.microsoft.com/office/drawing/2014/main" id="{B09FEE6A-81DC-4D92-B339-05EFD664A6E2}"/>
                </a:ext>
              </a:extLst>
            </p:cNvPr>
            <p:cNvGrpSpPr/>
            <p:nvPr/>
          </p:nvGrpSpPr>
          <p:grpSpPr>
            <a:xfrm>
              <a:off x="3516302" y="3531623"/>
              <a:ext cx="7180774" cy="590345"/>
              <a:chOff x="3516302" y="3531623"/>
              <a:chExt cx="7180774" cy="590345"/>
            </a:xfrm>
          </p:grpSpPr>
          <p:sp>
            <p:nvSpPr>
              <p:cNvPr id="90" name="Rectangle 89">
                <a:extLst>
                  <a:ext uri="{FF2B5EF4-FFF2-40B4-BE49-F238E27FC236}">
                    <a16:creationId xmlns:a16="http://schemas.microsoft.com/office/drawing/2014/main" id="{6EFE780F-1D17-47C5-9AAF-53C1D910C4AE}"/>
                  </a:ext>
                </a:extLst>
              </p:cNvPr>
              <p:cNvSpPr/>
              <p:nvPr/>
            </p:nvSpPr>
            <p:spPr>
              <a:xfrm>
                <a:off x="4209247" y="3621277"/>
                <a:ext cx="6000156" cy="369332"/>
              </a:xfrm>
              <a:prstGeom prst="rect">
                <a:avLst/>
              </a:prstGeom>
            </p:spPr>
            <p:txBody>
              <a:bodyPr wrap="square" lIns="91440" tIns="45720" rIns="91440" bIns="45720" anchor="t">
                <a:spAutoFit/>
              </a:bodyPr>
              <a:lstStyle/>
              <a:p>
                <a:pPr defTabSz="945447">
                  <a:spcBef>
                    <a:spcPts val="600"/>
                  </a:spcBef>
                  <a:buClr>
                    <a:schemeClr val="tx1"/>
                  </a:buClr>
                  <a:buSzPct val="110000"/>
                </a:pPr>
                <a:r>
                  <a:rPr lang="en-US" dirty="0">
                    <a:latin typeface="Atkinson Hyperlegible" pitchFamily="2" charset="0"/>
                    <a:cs typeface="Arial"/>
                  </a:rPr>
                  <a:t>No progress made and/or no plans in place to start</a:t>
                </a:r>
                <a:endParaRPr lang="en-US" dirty="0">
                  <a:latin typeface="Atkinson Hyperlegible" pitchFamily="2" charset="0"/>
                  <a:cs typeface="Arial" panose="020B0604020202020204" pitchFamily="34" charset="0"/>
                </a:endParaRPr>
              </a:p>
            </p:txBody>
          </p:sp>
          <p:sp>
            <p:nvSpPr>
              <p:cNvPr id="96" name="Rectangle 95">
                <a:extLst>
                  <a:ext uri="{FF2B5EF4-FFF2-40B4-BE49-F238E27FC236}">
                    <a16:creationId xmlns:a16="http://schemas.microsoft.com/office/drawing/2014/main" id="{CCC662B6-F230-4B0B-A34F-0FD6E9D9612A}"/>
                  </a:ext>
                </a:extLst>
              </p:cNvPr>
              <p:cNvSpPr/>
              <p:nvPr/>
            </p:nvSpPr>
            <p:spPr>
              <a:xfrm>
                <a:off x="3516302" y="3531623"/>
                <a:ext cx="548640" cy="548640"/>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solidFill>
                      <a:schemeClr val="tx1"/>
                    </a:solidFill>
                    <a:latin typeface="Atkinson Hyperlegible" pitchFamily="2" charset="0"/>
                  </a:rPr>
                  <a:t>1</a:t>
                </a:r>
              </a:p>
            </p:txBody>
          </p:sp>
          <p:cxnSp>
            <p:nvCxnSpPr>
              <p:cNvPr id="97" name="Straight Arrow Connector 96">
                <a:extLst>
                  <a:ext uri="{FF2B5EF4-FFF2-40B4-BE49-F238E27FC236}">
                    <a16:creationId xmlns:a16="http://schemas.microsoft.com/office/drawing/2014/main" id="{864C3602-79E4-465B-99F4-C537AA45D948}"/>
                  </a:ext>
                </a:extLst>
              </p:cNvPr>
              <p:cNvCxnSpPr>
                <a:cxnSpLocks/>
              </p:cNvCxnSpPr>
              <p:nvPr/>
            </p:nvCxnSpPr>
            <p:spPr>
              <a:xfrm>
                <a:off x="4209246" y="4075434"/>
                <a:ext cx="6400800" cy="0"/>
              </a:xfrm>
              <a:prstGeom prst="straightConnector1">
                <a:avLst/>
              </a:prstGeom>
              <a:ln>
                <a:solidFill>
                  <a:srgbClr val="FE0000"/>
                </a:solidFill>
              </a:ln>
            </p:spPr>
            <p:style>
              <a:lnRef idx="1">
                <a:schemeClr val="accent3"/>
              </a:lnRef>
              <a:fillRef idx="0">
                <a:schemeClr val="accent3"/>
              </a:fillRef>
              <a:effectRef idx="0">
                <a:schemeClr val="accent3"/>
              </a:effectRef>
              <a:fontRef idx="minor">
                <a:schemeClr val="tx1"/>
              </a:fontRef>
            </p:style>
          </p:cxnSp>
          <p:sp>
            <p:nvSpPr>
              <p:cNvPr id="98" name="Oval 97">
                <a:extLst>
                  <a:ext uri="{FF2B5EF4-FFF2-40B4-BE49-F238E27FC236}">
                    <a16:creationId xmlns:a16="http://schemas.microsoft.com/office/drawing/2014/main" id="{0153896A-99B9-438B-8747-E7E88A877770}"/>
                  </a:ext>
                </a:extLst>
              </p:cNvPr>
              <p:cNvSpPr/>
              <p:nvPr/>
            </p:nvSpPr>
            <p:spPr>
              <a:xfrm>
                <a:off x="10606353" y="4031931"/>
                <a:ext cx="90723" cy="90037"/>
              </a:xfrm>
              <a:prstGeom prst="ellipse">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799"/>
              </a:p>
            </p:txBody>
          </p:sp>
        </p:grpSp>
        <p:grpSp>
          <p:nvGrpSpPr>
            <p:cNvPr id="6" name="Group 5">
              <a:extLst>
                <a:ext uri="{FF2B5EF4-FFF2-40B4-BE49-F238E27FC236}">
                  <a16:creationId xmlns:a16="http://schemas.microsoft.com/office/drawing/2014/main" id="{C6423310-41C6-4AD8-9C6D-565F27C4D6CC}"/>
                </a:ext>
              </a:extLst>
            </p:cNvPr>
            <p:cNvGrpSpPr/>
            <p:nvPr/>
          </p:nvGrpSpPr>
          <p:grpSpPr>
            <a:xfrm>
              <a:off x="3516302" y="4118192"/>
              <a:ext cx="7180774" cy="590345"/>
              <a:chOff x="3516302" y="4118192"/>
              <a:chExt cx="7180774" cy="590345"/>
            </a:xfrm>
          </p:grpSpPr>
          <p:sp>
            <p:nvSpPr>
              <p:cNvPr id="143" name="Rectangle 142">
                <a:extLst>
                  <a:ext uri="{FF2B5EF4-FFF2-40B4-BE49-F238E27FC236}">
                    <a16:creationId xmlns:a16="http://schemas.microsoft.com/office/drawing/2014/main" id="{BD8A0A6E-CD9E-405B-9D93-997799BEA31C}"/>
                  </a:ext>
                </a:extLst>
              </p:cNvPr>
              <p:cNvSpPr/>
              <p:nvPr/>
            </p:nvSpPr>
            <p:spPr>
              <a:xfrm>
                <a:off x="4209246" y="4207846"/>
                <a:ext cx="6397107" cy="369332"/>
              </a:xfrm>
              <a:prstGeom prst="rect">
                <a:avLst/>
              </a:prstGeom>
            </p:spPr>
            <p:txBody>
              <a:bodyPr wrap="square" lIns="91440" tIns="45720" rIns="91440" bIns="45720" anchor="t">
                <a:spAutoFit/>
              </a:bodyPr>
              <a:lstStyle/>
              <a:p>
                <a:pPr defTabSz="945447">
                  <a:spcBef>
                    <a:spcPts val="600"/>
                  </a:spcBef>
                  <a:buClr>
                    <a:schemeClr val="tx1"/>
                  </a:buClr>
                  <a:buSzPct val="110000"/>
                </a:pPr>
                <a:r>
                  <a:rPr lang="en-US" dirty="0">
                    <a:latin typeface="Atkinson Hyperlegible" pitchFamily="2" charset="0"/>
                    <a:cs typeface="Arial"/>
                  </a:rPr>
                  <a:t>A need has been identified and/or plans are in place to start</a:t>
                </a:r>
                <a:endParaRPr lang="en-US" dirty="0">
                  <a:latin typeface="Atkinson Hyperlegible" pitchFamily="2" charset="0"/>
                  <a:cs typeface="Arial" panose="020B0604020202020204" pitchFamily="34" charset="0"/>
                </a:endParaRPr>
              </a:p>
            </p:txBody>
          </p:sp>
          <p:sp>
            <p:nvSpPr>
              <p:cNvPr id="144" name="Rectangle 143">
                <a:extLst>
                  <a:ext uri="{FF2B5EF4-FFF2-40B4-BE49-F238E27FC236}">
                    <a16:creationId xmlns:a16="http://schemas.microsoft.com/office/drawing/2014/main" id="{9F67159C-0B6D-484D-AF90-1CE951E4C753}"/>
                  </a:ext>
                </a:extLst>
              </p:cNvPr>
              <p:cNvSpPr/>
              <p:nvPr/>
            </p:nvSpPr>
            <p:spPr>
              <a:xfrm>
                <a:off x="3516302" y="4118192"/>
                <a:ext cx="548640" cy="54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solidFill>
                      <a:schemeClr val="tx1"/>
                    </a:solidFill>
                    <a:latin typeface="Atkinson Hyperlegible" pitchFamily="2" charset="0"/>
                  </a:rPr>
                  <a:t>2</a:t>
                </a:r>
              </a:p>
            </p:txBody>
          </p:sp>
          <p:cxnSp>
            <p:nvCxnSpPr>
              <p:cNvPr id="145" name="Straight Arrow Connector 144">
                <a:extLst>
                  <a:ext uri="{FF2B5EF4-FFF2-40B4-BE49-F238E27FC236}">
                    <a16:creationId xmlns:a16="http://schemas.microsoft.com/office/drawing/2014/main" id="{017923C1-B583-4BA3-866C-B1685DDBADAD}"/>
                  </a:ext>
                </a:extLst>
              </p:cNvPr>
              <p:cNvCxnSpPr>
                <a:cxnSpLocks/>
              </p:cNvCxnSpPr>
              <p:nvPr/>
            </p:nvCxnSpPr>
            <p:spPr>
              <a:xfrm>
                <a:off x="4209246" y="4662003"/>
                <a:ext cx="6400800" cy="0"/>
              </a:xfrm>
              <a:prstGeom prst="straightConnector1">
                <a:avLst/>
              </a:prstGeom>
              <a:ln>
                <a:solidFill>
                  <a:srgbClr val="FFC000"/>
                </a:solidFill>
              </a:ln>
            </p:spPr>
            <p:style>
              <a:lnRef idx="1">
                <a:schemeClr val="accent3"/>
              </a:lnRef>
              <a:fillRef idx="0">
                <a:schemeClr val="accent3"/>
              </a:fillRef>
              <a:effectRef idx="0">
                <a:schemeClr val="accent3"/>
              </a:effectRef>
              <a:fontRef idx="minor">
                <a:schemeClr val="tx1"/>
              </a:fontRef>
            </p:style>
          </p:cxnSp>
          <p:sp>
            <p:nvSpPr>
              <p:cNvPr id="146" name="Oval 145">
                <a:extLst>
                  <a:ext uri="{FF2B5EF4-FFF2-40B4-BE49-F238E27FC236}">
                    <a16:creationId xmlns:a16="http://schemas.microsoft.com/office/drawing/2014/main" id="{D4CB1331-9993-4251-90F9-1DA178A08646}"/>
                  </a:ext>
                </a:extLst>
              </p:cNvPr>
              <p:cNvSpPr/>
              <p:nvPr/>
            </p:nvSpPr>
            <p:spPr>
              <a:xfrm>
                <a:off x="10606353" y="4618500"/>
                <a:ext cx="90723" cy="900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799"/>
              </a:p>
            </p:txBody>
          </p:sp>
        </p:grpSp>
        <p:grpSp>
          <p:nvGrpSpPr>
            <p:cNvPr id="7" name="Group 6">
              <a:extLst>
                <a:ext uri="{FF2B5EF4-FFF2-40B4-BE49-F238E27FC236}">
                  <a16:creationId xmlns:a16="http://schemas.microsoft.com/office/drawing/2014/main" id="{833296CA-049F-426E-8E88-8A824C8AAE85}"/>
                </a:ext>
              </a:extLst>
            </p:cNvPr>
            <p:cNvGrpSpPr/>
            <p:nvPr/>
          </p:nvGrpSpPr>
          <p:grpSpPr>
            <a:xfrm>
              <a:off x="3516302" y="4704761"/>
              <a:ext cx="7180774" cy="590345"/>
              <a:chOff x="3516302" y="4704761"/>
              <a:chExt cx="7180774" cy="590345"/>
            </a:xfrm>
          </p:grpSpPr>
          <p:sp>
            <p:nvSpPr>
              <p:cNvPr id="148" name="Rectangle 147">
                <a:extLst>
                  <a:ext uri="{FF2B5EF4-FFF2-40B4-BE49-F238E27FC236}">
                    <a16:creationId xmlns:a16="http://schemas.microsoft.com/office/drawing/2014/main" id="{ED412752-08BF-403E-80B9-CAF13F0A7033}"/>
                  </a:ext>
                </a:extLst>
              </p:cNvPr>
              <p:cNvSpPr/>
              <p:nvPr/>
            </p:nvSpPr>
            <p:spPr>
              <a:xfrm>
                <a:off x="4209246" y="4794415"/>
                <a:ext cx="5773653" cy="369332"/>
              </a:xfrm>
              <a:prstGeom prst="rect">
                <a:avLst/>
              </a:prstGeom>
            </p:spPr>
            <p:txBody>
              <a:bodyPr wrap="square" lIns="91440" tIns="45720" rIns="91440" bIns="45720" anchor="t">
                <a:spAutoFit/>
              </a:bodyPr>
              <a:lstStyle/>
              <a:p>
                <a:pPr defTabSz="945447">
                  <a:spcBef>
                    <a:spcPts val="600"/>
                  </a:spcBef>
                  <a:buClr>
                    <a:schemeClr val="tx1"/>
                  </a:buClr>
                  <a:buSzPct val="110000"/>
                </a:pPr>
                <a:r>
                  <a:rPr lang="en-US" dirty="0">
                    <a:latin typeface="Atkinson Hyperlegible" pitchFamily="2" charset="0"/>
                    <a:cs typeface="Arial"/>
                  </a:rPr>
                  <a:t>Practical step is under way or partially completed</a:t>
                </a:r>
                <a:endParaRPr lang="en-US" dirty="0">
                  <a:latin typeface="Atkinson Hyperlegible" pitchFamily="2" charset="0"/>
                  <a:cs typeface="Arial" panose="020B0604020202020204" pitchFamily="34" charset="0"/>
                </a:endParaRPr>
              </a:p>
            </p:txBody>
          </p:sp>
          <p:sp>
            <p:nvSpPr>
              <p:cNvPr id="149" name="Rectangle 148">
                <a:extLst>
                  <a:ext uri="{FF2B5EF4-FFF2-40B4-BE49-F238E27FC236}">
                    <a16:creationId xmlns:a16="http://schemas.microsoft.com/office/drawing/2014/main" id="{2FBA7062-8E57-4847-90A7-5F468B095239}"/>
                  </a:ext>
                </a:extLst>
              </p:cNvPr>
              <p:cNvSpPr/>
              <p:nvPr/>
            </p:nvSpPr>
            <p:spPr>
              <a:xfrm>
                <a:off x="3516302" y="4704761"/>
                <a:ext cx="548640" cy="54864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solidFill>
                      <a:schemeClr val="tx1"/>
                    </a:solidFill>
                    <a:latin typeface="Atkinson Hyperlegible" pitchFamily="2" charset="0"/>
                  </a:rPr>
                  <a:t>3</a:t>
                </a:r>
              </a:p>
            </p:txBody>
          </p:sp>
          <p:cxnSp>
            <p:nvCxnSpPr>
              <p:cNvPr id="150" name="Straight Arrow Connector 149">
                <a:extLst>
                  <a:ext uri="{FF2B5EF4-FFF2-40B4-BE49-F238E27FC236}">
                    <a16:creationId xmlns:a16="http://schemas.microsoft.com/office/drawing/2014/main" id="{63D7F24E-EFE3-4527-A101-9EF3F75ED2E7}"/>
                  </a:ext>
                </a:extLst>
              </p:cNvPr>
              <p:cNvCxnSpPr>
                <a:cxnSpLocks/>
              </p:cNvCxnSpPr>
              <p:nvPr/>
            </p:nvCxnSpPr>
            <p:spPr>
              <a:xfrm>
                <a:off x="4209246" y="5253401"/>
                <a:ext cx="6400800" cy="0"/>
              </a:xfrm>
              <a:prstGeom prst="straightConnector1">
                <a:avLst/>
              </a:prstGeom>
              <a:ln>
                <a:solidFill>
                  <a:srgbClr val="FFEB00"/>
                </a:solidFill>
              </a:ln>
            </p:spPr>
            <p:style>
              <a:lnRef idx="1">
                <a:schemeClr val="accent3"/>
              </a:lnRef>
              <a:fillRef idx="0">
                <a:schemeClr val="accent3"/>
              </a:fillRef>
              <a:effectRef idx="0">
                <a:schemeClr val="accent3"/>
              </a:effectRef>
              <a:fontRef idx="minor">
                <a:schemeClr val="tx1"/>
              </a:fontRef>
            </p:style>
          </p:cxnSp>
          <p:sp>
            <p:nvSpPr>
              <p:cNvPr id="151" name="Oval 150">
                <a:extLst>
                  <a:ext uri="{FF2B5EF4-FFF2-40B4-BE49-F238E27FC236}">
                    <a16:creationId xmlns:a16="http://schemas.microsoft.com/office/drawing/2014/main" id="{13E37B6E-D1D8-4E8D-A891-3640AC1FB87B}"/>
                  </a:ext>
                </a:extLst>
              </p:cNvPr>
              <p:cNvSpPr/>
              <p:nvPr/>
            </p:nvSpPr>
            <p:spPr>
              <a:xfrm>
                <a:off x="10606353" y="5205069"/>
                <a:ext cx="90723" cy="90037"/>
              </a:xfrm>
              <a:prstGeom prst="ellipse">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799"/>
              </a:p>
            </p:txBody>
          </p:sp>
        </p:grpSp>
        <p:grpSp>
          <p:nvGrpSpPr>
            <p:cNvPr id="8" name="Group 7">
              <a:extLst>
                <a:ext uri="{FF2B5EF4-FFF2-40B4-BE49-F238E27FC236}">
                  <a16:creationId xmlns:a16="http://schemas.microsoft.com/office/drawing/2014/main" id="{188CCA4A-4E58-4859-808B-31698E983DE2}"/>
                </a:ext>
              </a:extLst>
            </p:cNvPr>
            <p:cNvGrpSpPr/>
            <p:nvPr/>
          </p:nvGrpSpPr>
          <p:grpSpPr>
            <a:xfrm>
              <a:off x="3516302" y="5291330"/>
              <a:ext cx="7180774" cy="676070"/>
              <a:chOff x="3516302" y="5291330"/>
              <a:chExt cx="7180774" cy="676070"/>
            </a:xfrm>
          </p:grpSpPr>
          <p:sp>
            <p:nvSpPr>
              <p:cNvPr id="153" name="Rectangle 152">
                <a:extLst>
                  <a:ext uri="{FF2B5EF4-FFF2-40B4-BE49-F238E27FC236}">
                    <a16:creationId xmlns:a16="http://schemas.microsoft.com/office/drawing/2014/main" id="{CDD2BC17-A6A6-4569-AB93-D0198F85F740}"/>
                  </a:ext>
                </a:extLst>
              </p:cNvPr>
              <p:cNvSpPr/>
              <p:nvPr/>
            </p:nvSpPr>
            <p:spPr>
              <a:xfrm>
                <a:off x="4209246" y="5291330"/>
                <a:ext cx="6325403" cy="646331"/>
              </a:xfrm>
              <a:prstGeom prst="rect">
                <a:avLst/>
              </a:prstGeom>
            </p:spPr>
            <p:txBody>
              <a:bodyPr wrap="square" lIns="91440" tIns="45720" rIns="91440" bIns="45720" anchor="t">
                <a:spAutoFit/>
              </a:bodyPr>
              <a:lstStyle/>
              <a:p>
                <a:pPr defTabSz="945447">
                  <a:spcBef>
                    <a:spcPts val="600"/>
                  </a:spcBef>
                  <a:buClr>
                    <a:schemeClr val="tx1"/>
                  </a:buClr>
                  <a:buSzPct val="110000"/>
                </a:pPr>
                <a:r>
                  <a:rPr lang="en-US" dirty="0">
                    <a:latin typeface="Atkinson Hyperlegible" pitchFamily="2" charset="0"/>
                    <a:cs typeface="Arial"/>
                  </a:rPr>
                  <a:t>Practical step is completed or achieved on a national level, and/or large-scale implementation is ongoing</a:t>
                </a:r>
                <a:endParaRPr lang="en-US" dirty="0">
                  <a:latin typeface="Atkinson Hyperlegible" pitchFamily="2" charset="0"/>
                  <a:cs typeface="Arial" panose="020B0604020202020204" pitchFamily="34" charset="0"/>
                </a:endParaRPr>
              </a:p>
            </p:txBody>
          </p:sp>
          <p:sp>
            <p:nvSpPr>
              <p:cNvPr id="154" name="Rectangle 153">
                <a:extLst>
                  <a:ext uri="{FF2B5EF4-FFF2-40B4-BE49-F238E27FC236}">
                    <a16:creationId xmlns:a16="http://schemas.microsoft.com/office/drawing/2014/main" id="{5E0DD5CE-D96E-429D-A5F6-B8B46CACAF2B}"/>
                  </a:ext>
                </a:extLst>
              </p:cNvPr>
              <p:cNvSpPr/>
              <p:nvPr/>
            </p:nvSpPr>
            <p:spPr>
              <a:xfrm>
                <a:off x="3516302" y="5291330"/>
                <a:ext cx="548640" cy="640080"/>
              </a:xfrm>
              <a:prstGeom prst="rect">
                <a:avLst/>
              </a:prstGeom>
              <a:solidFill>
                <a:srgbClr val="00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solidFill>
                      <a:schemeClr val="tx1"/>
                    </a:solidFill>
                    <a:latin typeface="Atkinson Hyperlegible" pitchFamily="2" charset="0"/>
                  </a:rPr>
                  <a:t>4</a:t>
                </a:r>
              </a:p>
            </p:txBody>
          </p:sp>
          <p:cxnSp>
            <p:nvCxnSpPr>
              <p:cNvPr id="155" name="Straight Arrow Connector 154">
                <a:extLst>
                  <a:ext uri="{FF2B5EF4-FFF2-40B4-BE49-F238E27FC236}">
                    <a16:creationId xmlns:a16="http://schemas.microsoft.com/office/drawing/2014/main" id="{DF31FE32-EAE8-4334-B3E9-AE9A90C61228}"/>
                  </a:ext>
                </a:extLst>
              </p:cNvPr>
              <p:cNvCxnSpPr>
                <a:cxnSpLocks/>
              </p:cNvCxnSpPr>
              <p:nvPr/>
            </p:nvCxnSpPr>
            <p:spPr>
              <a:xfrm>
                <a:off x="4209246" y="5931410"/>
                <a:ext cx="6400800" cy="0"/>
              </a:xfrm>
              <a:prstGeom prst="straightConnector1">
                <a:avLst/>
              </a:prstGeom>
              <a:ln>
                <a:solidFill>
                  <a:srgbClr val="00AF50"/>
                </a:solidFill>
              </a:ln>
            </p:spPr>
            <p:style>
              <a:lnRef idx="1">
                <a:schemeClr val="accent3"/>
              </a:lnRef>
              <a:fillRef idx="0">
                <a:schemeClr val="accent3"/>
              </a:fillRef>
              <a:effectRef idx="0">
                <a:schemeClr val="accent3"/>
              </a:effectRef>
              <a:fontRef idx="minor">
                <a:schemeClr val="tx1"/>
              </a:fontRef>
            </p:style>
          </p:cxnSp>
          <p:sp>
            <p:nvSpPr>
              <p:cNvPr id="156" name="Oval 155">
                <a:extLst>
                  <a:ext uri="{FF2B5EF4-FFF2-40B4-BE49-F238E27FC236}">
                    <a16:creationId xmlns:a16="http://schemas.microsoft.com/office/drawing/2014/main" id="{DDA65FB6-773C-41A4-B2DE-50B517799655}"/>
                  </a:ext>
                </a:extLst>
              </p:cNvPr>
              <p:cNvSpPr/>
              <p:nvPr/>
            </p:nvSpPr>
            <p:spPr>
              <a:xfrm>
                <a:off x="10606353" y="5877363"/>
                <a:ext cx="90723" cy="90037"/>
              </a:xfrm>
              <a:prstGeom prst="ellipse">
                <a:avLst/>
              </a:prstGeom>
              <a:solidFill>
                <a:srgbClr val="00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799"/>
              </a:p>
            </p:txBody>
          </p:sp>
        </p:grpSp>
        <p:grpSp>
          <p:nvGrpSpPr>
            <p:cNvPr id="9" name="Group 8">
              <a:extLst>
                <a:ext uri="{FF2B5EF4-FFF2-40B4-BE49-F238E27FC236}">
                  <a16:creationId xmlns:a16="http://schemas.microsoft.com/office/drawing/2014/main" id="{8D40F9F6-1795-4D77-B12A-196BFDE99457}"/>
                </a:ext>
              </a:extLst>
            </p:cNvPr>
            <p:cNvGrpSpPr/>
            <p:nvPr/>
          </p:nvGrpSpPr>
          <p:grpSpPr>
            <a:xfrm>
              <a:off x="3516302" y="5963626"/>
              <a:ext cx="7180774" cy="590345"/>
              <a:chOff x="3516302" y="5963626"/>
              <a:chExt cx="7180774" cy="590345"/>
            </a:xfrm>
          </p:grpSpPr>
          <p:sp>
            <p:nvSpPr>
              <p:cNvPr id="158" name="Rectangle 157">
                <a:extLst>
                  <a:ext uri="{FF2B5EF4-FFF2-40B4-BE49-F238E27FC236}">
                    <a16:creationId xmlns:a16="http://schemas.microsoft.com/office/drawing/2014/main" id="{EEDE2023-1FB2-46BA-859E-80802BBA59B6}"/>
                  </a:ext>
                </a:extLst>
              </p:cNvPr>
              <p:cNvSpPr/>
              <p:nvPr/>
            </p:nvSpPr>
            <p:spPr>
              <a:xfrm>
                <a:off x="4209246" y="6053280"/>
                <a:ext cx="3134529" cy="369332"/>
              </a:xfrm>
              <a:prstGeom prst="rect">
                <a:avLst/>
              </a:prstGeom>
            </p:spPr>
            <p:txBody>
              <a:bodyPr wrap="square" lIns="91440" tIns="45720" rIns="91440" bIns="45720" anchor="t">
                <a:spAutoFit/>
              </a:bodyPr>
              <a:lstStyle/>
              <a:p>
                <a:pPr defTabSz="945447">
                  <a:spcBef>
                    <a:spcPts val="600"/>
                  </a:spcBef>
                  <a:buClr>
                    <a:schemeClr val="tx1"/>
                  </a:buClr>
                  <a:buSzPct val="110000"/>
                </a:pPr>
                <a:r>
                  <a:rPr lang="en-US" dirty="0">
                    <a:latin typeface="Atkinson Hyperlegible" pitchFamily="2" charset="0"/>
                    <a:cs typeface="Arial"/>
                  </a:rPr>
                  <a:t>No data</a:t>
                </a:r>
                <a:endParaRPr lang="en-US" dirty="0">
                  <a:latin typeface="Atkinson Hyperlegible" pitchFamily="2" charset="0"/>
                  <a:cs typeface="Arial" panose="020B0604020202020204" pitchFamily="34" charset="0"/>
                </a:endParaRPr>
              </a:p>
            </p:txBody>
          </p:sp>
          <p:sp>
            <p:nvSpPr>
              <p:cNvPr id="159" name="Rectangle 158">
                <a:extLst>
                  <a:ext uri="{FF2B5EF4-FFF2-40B4-BE49-F238E27FC236}">
                    <a16:creationId xmlns:a16="http://schemas.microsoft.com/office/drawing/2014/main" id="{0562E862-0A58-4967-9ED1-F994C009EF1A}"/>
                  </a:ext>
                </a:extLst>
              </p:cNvPr>
              <p:cNvSpPr/>
              <p:nvPr/>
            </p:nvSpPr>
            <p:spPr>
              <a:xfrm>
                <a:off x="3516302" y="5963626"/>
                <a:ext cx="548640" cy="548640"/>
              </a:xfrm>
              <a:prstGeom prst="rect">
                <a:avLst/>
              </a:prstGeom>
              <a:solidFill>
                <a:srgbClr val="D1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solidFill>
                      <a:schemeClr val="tx1"/>
                    </a:solidFill>
                    <a:latin typeface="Atkinson Hyperlegible" pitchFamily="2" charset="0"/>
                  </a:rPr>
                  <a:t>ND</a:t>
                </a:r>
              </a:p>
            </p:txBody>
          </p:sp>
          <p:cxnSp>
            <p:nvCxnSpPr>
              <p:cNvPr id="160" name="Straight Arrow Connector 159">
                <a:extLst>
                  <a:ext uri="{FF2B5EF4-FFF2-40B4-BE49-F238E27FC236}">
                    <a16:creationId xmlns:a16="http://schemas.microsoft.com/office/drawing/2014/main" id="{3153D276-2A1A-49E3-B691-A02982ACE632}"/>
                  </a:ext>
                </a:extLst>
              </p:cNvPr>
              <p:cNvCxnSpPr>
                <a:cxnSpLocks/>
              </p:cNvCxnSpPr>
              <p:nvPr/>
            </p:nvCxnSpPr>
            <p:spPr>
              <a:xfrm>
                <a:off x="4209246" y="6507437"/>
                <a:ext cx="6400800" cy="0"/>
              </a:xfrm>
              <a:prstGeom prst="straightConnector1">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61" name="Oval 160">
                <a:extLst>
                  <a:ext uri="{FF2B5EF4-FFF2-40B4-BE49-F238E27FC236}">
                    <a16:creationId xmlns:a16="http://schemas.microsoft.com/office/drawing/2014/main" id="{975D6D83-5A7E-4CC6-9E71-AAB18728FF05}"/>
                  </a:ext>
                </a:extLst>
              </p:cNvPr>
              <p:cNvSpPr/>
              <p:nvPr/>
            </p:nvSpPr>
            <p:spPr>
              <a:xfrm>
                <a:off x="10606353" y="6463934"/>
                <a:ext cx="90723" cy="90037"/>
              </a:xfrm>
              <a:prstGeom prst="ellipse">
                <a:avLst/>
              </a:prstGeom>
              <a:solidFill>
                <a:srgbClr val="D1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799"/>
              </a:p>
            </p:txBody>
          </p:sp>
        </p:grpSp>
      </p:grpSp>
      <p:pic>
        <p:nvPicPr>
          <p:cNvPr id="4" name="20">
            <a:hlinkClick r:id="" action="ppaction://media"/>
            <a:extLst>
              <a:ext uri="{FF2B5EF4-FFF2-40B4-BE49-F238E27FC236}">
                <a16:creationId xmlns:a16="http://schemas.microsoft.com/office/drawing/2014/main" id="{2645E0EF-227B-DEC8-E3C7-0FBED229A7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908486"/>
            <a:ext cx="609600" cy="609600"/>
          </a:xfrm>
          <a:prstGeom prst="rect">
            <a:avLst/>
          </a:prstGeom>
        </p:spPr>
      </p:pic>
    </p:spTree>
    <p:extLst>
      <p:ext uri="{BB962C8B-B14F-4D97-AF65-F5344CB8AC3E}">
        <p14:creationId xmlns:p14="http://schemas.microsoft.com/office/powerpoint/2010/main" val="2590909413"/>
      </p:ext>
    </p:extLst>
  </p:cSld>
  <p:clrMapOvr>
    <a:masterClrMapping/>
  </p:clrMapOvr>
  <mc:AlternateContent xmlns:mc="http://schemas.openxmlformats.org/markup-compatibility/2006">
    <mc:Choice xmlns:p14="http://schemas.microsoft.com/office/powerpoint/2010/main" Requires="p14">
      <p:transition spd="slow" p14:dur="2000" advClick="0" advTm="17330"/>
    </mc:Choice>
    <mc:Fallback>
      <p:transition spd="slow" advClick="0" advTm="17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328" fill="hold"/>
                                        <p:tgtEl>
                                          <p:spTgt spid="4"/>
                                        </p:tgtEl>
                                      </p:cBhvr>
                                    </p:cmd>
                                  </p:childTnLst>
                                </p:cTn>
                              </p:par>
                              <p:par>
                                <p:cTn id="7" presetID="22" presetClass="entr" presetSubtype="8" fill="hold" grpId="0" nodeType="withEffect">
                                  <p:stCondLst>
                                    <p:cond delay="2000"/>
                                  </p:stCondLst>
                                  <p:childTnLst>
                                    <p:set>
                                      <p:cBhvr>
                                        <p:cTn id="8" dur="1" fill="hold">
                                          <p:stCondLst>
                                            <p:cond delay="0"/>
                                          </p:stCondLst>
                                        </p:cTn>
                                        <p:tgtEl>
                                          <p:spTgt spid="87">
                                            <p:txEl>
                                              <p:pRg st="3" end="3"/>
                                            </p:txEl>
                                          </p:spTgt>
                                        </p:tgtEl>
                                        <p:attrNameLst>
                                          <p:attrName>style.visibility</p:attrName>
                                        </p:attrNameLst>
                                      </p:cBhvr>
                                      <p:to>
                                        <p:strVal val="visible"/>
                                      </p:to>
                                    </p:set>
                                    <p:animEffect transition="in" filter="wipe(left)">
                                      <p:cBhvr>
                                        <p:cTn id="9" dur="500"/>
                                        <p:tgtEl>
                                          <p:spTgt spid="87">
                                            <p:txEl>
                                              <p:pRg st="3" end="3"/>
                                            </p:txEl>
                                          </p:spTgt>
                                        </p:tgtEl>
                                      </p:cBhvr>
                                    </p:animEffect>
                                  </p:childTnLst>
                                </p:cTn>
                              </p:par>
                              <p:par>
                                <p:cTn id="10" presetID="2" presetClass="exit" presetSubtype="8" fill="hold" grpId="0" nodeType="withEffect">
                                  <p:stCondLst>
                                    <p:cond delay="17330"/>
                                  </p:stCondLst>
                                  <p:childTnLst>
                                    <p:anim calcmode="lin" valueType="num">
                                      <p:cBhvr additive="base">
                                        <p:cTn id="11" dur="500"/>
                                        <p:tgtEl>
                                          <p:spTgt spid="2"/>
                                        </p:tgtEl>
                                        <p:attrNameLst>
                                          <p:attrName>ppt_x</p:attrName>
                                        </p:attrNameLst>
                                      </p:cBhvr>
                                      <p:tavLst>
                                        <p:tav tm="0">
                                          <p:val>
                                            <p:strVal val="ppt_x"/>
                                          </p:val>
                                        </p:tav>
                                        <p:tav tm="100000">
                                          <p:val>
                                            <p:strVal val="0-ppt_w/2"/>
                                          </p:val>
                                        </p:tav>
                                      </p:tavLst>
                                    </p:anim>
                                    <p:anim calcmode="lin" valueType="num">
                                      <p:cBhvr additive="base">
                                        <p:cTn id="12" dur="500"/>
                                        <p:tgtEl>
                                          <p:spTgt spid="2"/>
                                        </p:tgtEl>
                                        <p:attrNameLst>
                                          <p:attrName>ppt_y</p:attrName>
                                        </p:attrNameLst>
                                      </p:cBhvr>
                                      <p:tavLst>
                                        <p:tav tm="0">
                                          <p:val>
                                            <p:strVal val="ppt_y"/>
                                          </p:val>
                                        </p:tav>
                                        <p:tav tm="100000">
                                          <p:val>
                                            <p:strVal val="ppt_y"/>
                                          </p:val>
                                        </p:tav>
                                      </p:tavLst>
                                    </p:anim>
                                    <p:set>
                                      <p:cBhvr>
                                        <p:cTn id="13" dur="1" fill="hold">
                                          <p:stCondLst>
                                            <p:cond delay="499"/>
                                          </p:stCondLst>
                                        </p:cTn>
                                        <p:tgtEl>
                                          <p:spTgt spid="2"/>
                                        </p:tgtEl>
                                        <p:attrNameLst>
                                          <p:attrName>style.visibility</p:attrName>
                                        </p:attrNameLst>
                                      </p:cBhvr>
                                      <p:to>
                                        <p:strVal val="hidden"/>
                                      </p:to>
                                    </p:set>
                                  </p:childTnLst>
                                </p:cTn>
                              </p:par>
                              <p:par>
                                <p:cTn id="14" presetID="2" presetClass="exit" presetSubtype="8" fill="hold" nodeType="withEffect">
                                  <p:stCondLst>
                                    <p:cond delay="17330"/>
                                  </p:stCondLst>
                                  <p:childTnLst>
                                    <p:anim calcmode="lin" valueType="num">
                                      <p:cBhvr additive="base">
                                        <p:cTn id="15" dur="500"/>
                                        <p:tgtEl>
                                          <p:spTgt spid="13"/>
                                        </p:tgtEl>
                                        <p:attrNameLst>
                                          <p:attrName>ppt_x</p:attrName>
                                        </p:attrNameLst>
                                      </p:cBhvr>
                                      <p:tavLst>
                                        <p:tav tm="0">
                                          <p:val>
                                            <p:strVal val="ppt_x"/>
                                          </p:val>
                                        </p:tav>
                                        <p:tav tm="100000">
                                          <p:val>
                                            <p:strVal val="0-ppt_w/2"/>
                                          </p:val>
                                        </p:tav>
                                      </p:tavLst>
                                    </p:anim>
                                    <p:anim calcmode="lin" valueType="num">
                                      <p:cBhvr additive="base">
                                        <p:cTn id="16" dur="500"/>
                                        <p:tgtEl>
                                          <p:spTgt spid="13"/>
                                        </p:tgtEl>
                                        <p:attrNameLst>
                                          <p:attrName>ppt_y</p:attrName>
                                        </p:attrNameLst>
                                      </p:cBhvr>
                                      <p:tavLst>
                                        <p:tav tm="0">
                                          <p:val>
                                            <p:strVal val="ppt_y"/>
                                          </p:val>
                                        </p:tav>
                                        <p:tav tm="100000">
                                          <p:val>
                                            <p:strVal val="ppt_y"/>
                                          </p:val>
                                        </p:tav>
                                      </p:tavLst>
                                    </p:anim>
                                    <p:set>
                                      <p:cBhvr>
                                        <p:cTn id="17" dur="1" fill="hold">
                                          <p:stCondLst>
                                            <p:cond delay="499"/>
                                          </p:stCondLst>
                                        </p:cTn>
                                        <p:tgtEl>
                                          <p:spTgt spid="13"/>
                                        </p:tgtEl>
                                        <p:attrNameLst>
                                          <p:attrName>style.visibility</p:attrName>
                                        </p:attrNameLst>
                                      </p:cBhvr>
                                      <p:to>
                                        <p:strVal val="hidden"/>
                                      </p:to>
                                    </p:set>
                                  </p:childTnLst>
                                </p:cTn>
                              </p:par>
                              <p:par>
                                <p:cTn id="18" presetID="2" presetClass="exit" presetSubtype="2" fill="hold" nodeType="withEffect">
                                  <p:stCondLst>
                                    <p:cond delay="17330"/>
                                  </p:stCondLst>
                                  <p:childTnLst>
                                    <p:anim calcmode="lin" valueType="num">
                                      <p:cBhvr additive="base">
                                        <p:cTn id="19" dur="500"/>
                                        <p:tgtEl>
                                          <p:spTgt spid="10"/>
                                        </p:tgtEl>
                                        <p:attrNameLst>
                                          <p:attrName>ppt_x</p:attrName>
                                        </p:attrNameLst>
                                      </p:cBhvr>
                                      <p:tavLst>
                                        <p:tav tm="0">
                                          <p:val>
                                            <p:strVal val="ppt_x"/>
                                          </p:val>
                                        </p:tav>
                                        <p:tav tm="100000">
                                          <p:val>
                                            <p:strVal val="1+ppt_w/2"/>
                                          </p:val>
                                        </p:tav>
                                      </p:tavLst>
                                    </p:anim>
                                    <p:anim calcmode="lin" valueType="num">
                                      <p:cBhvr additive="base">
                                        <p:cTn id="20" dur="500"/>
                                        <p:tgtEl>
                                          <p:spTgt spid="10"/>
                                        </p:tgtEl>
                                        <p:attrNameLst>
                                          <p:attrName>ppt_y</p:attrName>
                                        </p:attrNameLst>
                                      </p:cBhvr>
                                      <p:tavLst>
                                        <p:tav tm="0">
                                          <p:val>
                                            <p:strVal val="ppt_y"/>
                                          </p:val>
                                        </p:tav>
                                        <p:tav tm="100000">
                                          <p:val>
                                            <p:strVal val="ppt_y"/>
                                          </p:val>
                                        </p:tav>
                                      </p:tavLst>
                                    </p:anim>
                                    <p:set>
                                      <p:cBhvr>
                                        <p:cTn id="21" dur="1" fill="hold">
                                          <p:stCondLst>
                                            <p:cond delay="499"/>
                                          </p:stCondLst>
                                        </p:cTn>
                                        <p:tgtEl>
                                          <p:spTgt spid="10"/>
                                        </p:tgtEl>
                                        <p:attrNameLst>
                                          <p:attrName>style.visibility</p:attrName>
                                        </p:attrNameLst>
                                      </p:cBhvr>
                                      <p:to>
                                        <p:strVal val="hidden"/>
                                      </p:to>
                                    </p:set>
                                  </p:childTnLst>
                                </p:cTn>
                              </p:par>
                              <p:par>
                                <p:cTn id="22" presetID="2" presetClass="exit" presetSubtype="2" fill="hold" grpId="1" nodeType="withEffect">
                                  <p:stCondLst>
                                    <p:cond delay="17330"/>
                                  </p:stCondLst>
                                  <p:childTnLst>
                                    <p:anim calcmode="lin" valueType="num">
                                      <p:cBhvr additive="base">
                                        <p:cTn id="23" dur="500"/>
                                        <p:tgtEl>
                                          <p:spTgt spid="87">
                                            <p:txEl>
                                              <p:pRg st="0" end="0"/>
                                            </p:txEl>
                                          </p:spTgt>
                                        </p:tgtEl>
                                        <p:attrNameLst>
                                          <p:attrName>ppt_x</p:attrName>
                                        </p:attrNameLst>
                                      </p:cBhvr>
                                      <p:tavLst>
                                        <p:tav tm="0">
                                          <p:val>
                                            <p:strVal val="ppt_x"/>
                                          </p:val>
                                        </p:tav>
                                        <p:tav tm="100000">
                                          <p:val>
                                            <p:strVal val="1+ppt_w/2"/>
                                          </p:val>
                                        </p:tav>
                                      </p:tavLst>
                                    </p:anim>
                                    <p:anim calcmode="lin" valueType="num">
                                      <p:cBhvr additive="base">
                                        <p:cTn id="24" dur="500"/>
                                        <p:tgtEl>
                                          <p:spTgt spid="87">
                                            <p:txEl>
                                              <p:pRg st="0" end="0"/>
                                            </p:txEl>
                                          </p:spTgt>
                                        </p:tgtEl>
                                        <p:attrNameLst>
                                          <p:attrName>ppt_y</p:attrName>
                                        </p:attrNameLst>
                                      </p:cBhvr>
                                      <p:tavLst>
                                        <p:tav tm="0">
                                          <p:val>
                                            <p:strVal val="ppt_y"/>
                                          </p:val>
                                        </p:tav>
                                        <p:tav tm="100000">
                                          <p:val>
                                            <p:strVal val="ppt_y"/>
                                          </p:val>
                                        </p:tav>
                                      </p:tavLst>
                                    </p:anim>
                                    <p:set>
                                      <p:cBhvr>
                                        <p:cTn id="25" dur="1" fill="hold">
                                          <p:stCondLst>
                                            <p:cond delay="499"/>
                                          </p:stCondLst>
                                        </p:cTn>
                                        <p:tgtEl>
                                          <p:spTgt spid="87">
                                            <p:txEl>
                                              <p:pRg st="0" end="0"/>
                                            </p:txEl>
                                          </p:spTgt>
                                        </p:tgtEl>
                                        <p:attrNameLst>
                                          <p:attrName>style.visibility</p:attrName>
                                        </p:attrNameLst>
                                      </p:cBhvr>
                                      <p:to>
                                        <p:strVal val="hidden"/>
                                      </p:to>
                                    </p:set>
                                  </p:childTnLst>
                                </p:cTn>
                              </p:par>
                              <p:par>
                                <p:cTn id="26" presetID="2" presetClass="exit" presetSubtype="2" fill="hold" grpId="1" nodeType="withEffect">
                                  <p:stCondLst>
                                    <p:cond delay="17330"/>
                                  </p:stCondLst>
                                  <p:childTnLst>
                                    <p:anim calcmode="lin" valueType="num">
                                      <p:cBhvr additive="base">
                                        <p:cTn id="27" dur="500"/>
                                        <p:tgtEl>
                                          <p:spTgt spid="87">
                                            <p:txEl>
                                              <p:pRg st="1" end="1"/>
                                            </p:txEl>
                                          </p:spTgt>
                                        </p:tgtEl>
                                        <p:attrNameLst>
                                          <p:attrName>ppt_x</p:attrName>
                                        </p:attrNameLst>
                                      </p:cBhvr>
                                      <p:tavLst>
                                        <p:tav tm="0">
                                          <p:val>
                                            <p:strVal val="ppt_x"/>
                                          </p:val>
                                        </p:tav>
                                        <p:tav tm="100000">
                                          <p:val>
                                            <p:strVal val="1+ppt_w/2"/>
                                          </p:val>
                                        </p:tav>
                                      </p:tavLst>
                                    </p:anim>
                                    <p:anim calcmode="lin" valueType="num">
                                      <p:cBhvr additive="base">
                                        <p:cTn id="28" dur="500"/>
                                        <p:tgtEl>
                                          <p:spTgt spid="87">
                                            <p:txEl>
                                              <p:pRg st="1" end="1"/>
                                            </p:txEl>
                                          </p:spTgt>
                                        </p:tgtEl>
                                        <p:attrNameLst>
                                          <p:attrName>ppt_y</p:attrName>
                                        </p:attrNameLst>
                                      </p:cBhvr>
                                      <p:tavLst>
                                        <p:tav tm="0">
                                          <p:val>
                                            <p:strVal val="ppt_y"/>
                                          </p:val>
                                        </p:tav>
                                        <p:tav tm="100000">
                                          <p:val>
                                            <p:strVal val="ppt_y"/>
                                          </p:val>
                                        </p:tav>
                                      </p:tavLst>
                                    </p:anim>
                                    <p:set>
                                      <p:cBhvr>
                                        <p:cTn id="29" dur="1" fill="hold">
                                          <p:stCondLst>
                                            <p:cond delay="499"/>
                                          </p:stCondLst>
                                        </p:cTn>
                                        <p:tgtEl>
                                          <p:spTgt spid="87">
                                            <p:txEl>
                                              <p:pRg st="1" end="1"/>
                                            </p:txEl>
                                          </p:spTgt>
                                        </p:tgtEl>
                                        <p:attrNameLst>
                                          <p:attrName>style.visibility</p:attrName>
                                        </p:attrNameLst>
                                      </p:cBhvr>
                                      <p:to>
                                        <p:strVal val="hidden"/>
                                      </p:to>
                                    </p:set>
                                  </p:childTnLst>
                                </p:cTn>
                              </p:par>
                              <p:par>
                                <p:cTn id="30" presetID="2" presetClass="exit" presetSubtype="2" fill="hold" grpId="1" nodeType="withEffect">
                                  <p:stCondLst>
                                    <p:cond delay="17330"/>
                                  </p:stCondLst>
                                  <p:childTnLst>
                                    <p:anim calcmode="lin" valueType="num">
                                      <p:cBhvr additive="base">
                                        <p:cTn id="31" dur="500"/>
                                        <p:tgtEl>
                                          <p:spTgt spid="87">
                                            <p:txEl>
                                              <p:pRg st="2" end="2"/>
                                            </p:txEl>
                                          </p:spTgt>
                                        </p:tgtEl>
                                        <p:attrNameLst>
                                          <p:attrName>ppt_x</p:attrName>
                                        </p:attrNameLst>
                                      </p:cBhvr>
                                      <p:tavLst>
                                        <p:tav tm="0">
                                          <p:val>
                                            <p:strVal val="ppt_x"/>
                                          </p:val>
                                        </p:tav>
                                        <p:tav tm="100000">
                                          <p:val>
                                            <p:strVal val="1+ppt_w/2"/>
                                          </p:val>
                                        </p:tav>
                                      </p:tavLst>
                                    </p:anim>
                                    <p:anim calcmode="lin" valueType="num">
                                      <p:cBhvr additive="base">
                                        <p:cTn id="32" dur="500"/>
                                        <p:tgtEl>
                                          <p:spTgt spid="87">
                                            <p:txEl>
                                              <p:pRg st="2" end="2"/>
                                            </p:txEl>
                                          </p:spTgt>
                                        </p:tgtEl>
                                        <p:attrNameLst>
                                          <p:attrName>ppt_y</p:attrName>
                                        </p:attrNameLst>
                                      </p:cBhvr>
                                      <p:tavLst>
                                        <p:tav tm="0">
                                          <p:val>
                                            <p:strVal val="ppt_y"/>
                                          </p:val>
                                        </p:tav>
                                        <p:tav tm="100000">
                                          <p:val>
                                            <p:strVal val="ppt_y"/>
                                          </p:val>
                                        </p:tav>
                                      </p:tavLst>
                                    </p:anim>
                                    <p:set>
                                      <p:cBhvr>
                                        <p:cTn id="33" dur="1" fill="hold">
                                          <p:stCondLst>
                                            <p:cond delay="499"/>
                                          </p:stCondLst>
                                        </p:cTn>
                                        <p:tgtEl>
                                          <p:spTgt spid="87">
                                            <p:txEl>
                                              <p:pRg st="2" end="2"/>
                                            </p:txEl>
                                          </p:spTgt>
                                        </p:tgtEl>
                                        <p:attrNameLst>
                                          <p:attrName>style.visibility</p:attrName>
                                        </p:attrNameLst>
                                      </p:cBhvr>
                                      <p:to>
                                        <p:strVal val="hidden"/>
                                      </p:to>
                                    </p:set>
                                  </p:childTnLst>
                                </p:cTn>
                              </p:par>
                              <p:par>
                                <p:cTn id="34" presetID="2" presetClass="exit" presetSubtype="2" fill="hold" grpId="1" nodeType="withEffect">
                                  <p:stCondLst>
                                    <p:cond delay="17330"/>
                                  </p:stCondLst>
                                  <p:childTnLst>
                                    <p:anim calcmode="lin" valueType="num">
                                      <p:cBhvr additive="base">
                                        <p:cTn id="35" dur="500"/>
                                        <p:tgtEl>
                                          <p:spTgt spid="87">
                                            <p:txEl>
                                              <p:pRg st="3" end="3"/>
                                            </p:txEl>
                                          </p:spTgt>
                                        </p:tgtEl>
                                        <p:attrNameLst>
                                          <p:attrName>ppt_x</p:attrName>
                                        </p:attrNameLst>
                                      </p:cBhvr>
                                      <p:tavLst>
                                        <p:tav tm="0">
                                          <p:val>
                                            <p:strVal val="ppt_x"/>
                                          </p:val>
                                        </p:tav>
                                        <p:tav tm="100000">
                                          <p:val>
                                            <p:strVal val="1+ppt_w/2"/>
                                          </p:val>
                                        </p:tav>
                                      </p:tavLst>
                                    </p:anim>
                                    <p:anim calcmode="lin" valueType="num">
                                      <p:cBhvr additive="base">
                                        <p:cTn id="36" dur="500"/>
                                        <p:tgtEl>
                                          <p:spTgt spid="87">
                                            <p:txEl>
                                              <p:pRg st="3" end="3"/>
                                            </p:txEl>
                                          </p:spTgt>
                                        </p:tgtEl>
                                        <p:attrNameLst>
                                          <p:attrName>ppt_y</p:attrName>
                                        </p:attrNameLst>
                                      </p:cBhvr>
                                      <p:tavLst>
                                        <p:tav tm="0">
                                          <p:val>
                                            <p:strVal val="ppt_y"/>
                                          </p:val>
                                        </p:tav>
                                        <p:tav tm="100000">
                                          <p:val>
                                            <p:strVal val="ppt_y"/>
                                          </p:val>
                                        </p:tav>
                                      </p:tavLst>
                                    </p:anim>
                                    <p:set>
                                      <p:cBhvr>
                                        <p:cTn id="37" dur="1" fill="hold">
                                          <p:stCondLst>
                                            <p:cond delay="499"/>
                                          </p:stCondLst>
                                        </p:cTn>
                                        <p:tgtEl>
                                          <p:spTgt spid="87">
                                            <p:txEl>
                                              <p:pRg st="3" end="3"/>
                                            </p:txEl>
                                          </p:spTgt>
                                        </p:tgtEl>
                                        <p:attrNameLst>
                                          <p:attrName>style.visibility</p:attrName>
                                        </p:attrNameLst>
                                      </p:cBhvr>
                                      <p:to>
                                        <p:strVal val="hidden"/>
                                      </p:to>
                                    </p:set>
                                  </p:childTnLst>
                                </p:cTn>
                              </p:par>
                              <p:par>
                                <p:cTn id="38" presetID="2" presetClass="exit" presetSubtype="2" fill="hold" grpId="0" nodeType="withEffect">
                                  <p:stCondLst>
                                    <p:cond delay="17330"/>
                                  </p:stCondLst>
                                  <p:childTnLst>
                                    <p:anim calcmode="lin" valueType="num">
                                      <p:cBhvr additive="base">
                                        <p:cTn id="39" dur="500"/>
                                        <p:tgtEl>
                                          <p:spTgt spid="86"/>
                                        </p:tgtEl>
                                        <p:attrNameLst>
                                          <p:attrName>ppt_x</p:attrName>
                                        </p:attrNameLst>
                                      </p:cBhvr>
                                      <p:tavLst>
                                        <p:tav tm="0">
                                          <p:val>
                                            <p:strVal val="ppt_x"/>
                                          </p:val>
                                        </p:tav>
                                        <p:tav tm="100000">
                                          <p:val>
                                            <p:strVal val="1+ppt_w/2"/>
                                          </p:val>
                                        </p:tav>
                                      </p:tavLst>
                                    </p:anim>
                                    <p:anim calcmode="lin" valueType="num">
                                      <p:cBhvr additive="base">
                                        <p:cTn id="40" dur="500"/>
                                        <p:tgtEl>
                                          <p:spTgt spid="86"/>
                                        </p:tgtEl>
                                        <p:attrNameLst>
                                          <p:attrName>ppt_y</p:attrName>
                                        </p:attrNameLst>
                                      </p:cBhvr>
                                      <p:tavLst>
                                        <p:tav tm="0">
                                          <p:val>
                                            <p:strVal val="ppt_y"/>
                                          </p:val>
                                        </p:tav>
                                        <p:tav tm="100000">
                                          <p:val>
                                            <p:strVal val="ppt_y"/>
                                          </p:val>
                                        </p:tav>
                                      </p:tavLst>
                                    </p:anim>
                                    <p:set>
                                      <p:cBhvr>
                                        <p:cTn id="41" dur="1" fill="hold">
                                          <p:stCondLst>
                                            <p:cond delay="499"/>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bldLst>
      <p:bldP spid="2" grpId="0"/>
      <p:bldP spid="86" grpId="0" animBg="1"/>
      <p:bldP spid="87" grpId="0" uiExpand="1" build="p"/>
      <p:bldP spid="87" grpI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D8372C90-E883-F616-BFF7-9A0CA32246B3}"/>
              </a:ext>
            </a:extLst>
          </p:cNvPr>
          <p:cNvCxnSpPr>
            <a:cxnSpLocks/>
          </p:cNvCxnSpPr>
          <p:nvPr/>
        </p:nvCxnSpPr>
        <p:spPr>
          <a:xfrm>
            <a:off x="1095033" y="2434478"/>
            <a:ext cx="0" cy="45720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70ED5C9-71C9-470F-BAB1-3FB458683075}"/>
              </a:ext>
            </a:extLst>
          </p:cNvPr>
          <p:cNvCxnSpPr>
            <a:cxnSpLocks/>
          </p:cNvCxnSpPr>
          <p:nvPr/>
        </p:nvCxnSpPr>
        <p:spPr>
          <a:xfrm>
            <a:off x="1095033" y="3164765"/>
            <a:ext cx="0" cy="109728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1550AFA-BA9D-4C4D-B18F-52759D8EBDF3}"/>
              </a:ext>
            </a:extLst>
          </p:cNvPr>
          <p:cNvCxnSpPr>
            <a:cxnSpLocks/>
          </p:cNvCxnSpPr>
          <p:nvPr/>
        </p:nvCxnSpPr>
        <p:spPr>
          <a:xfrm>
            <a:off x="1095033" y="4515213"/>
            <a:ext cx="0" cy="100584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EBE9BFEA-4682-7652-51CD-866824E2F125}"/>
              </a:ext>
            </a:extLst>
          </p:cNvPr>
          <p:cNvSpPr txBox="1"/>
          <p:nvPr/>
        </p:nvSpPr>
        <p:spPr>
          <a:xfrm>
            <a:off x="1608297" y="1632768"/>
            <a:ext cx="8200996" cy="523220"/>
          </a:xfrm>
          <a:prstGeom prst="rect">
            <a:avLst/>
          </a:prstGeom>
          <a:noFill/>
        </p:spPr>
        <p:txBody>
          <a:bodyPr wrap="square" rtlCol="0">
            <a:spAutoFit/>
          </a:bodyPr>
          <a:lstStyle/>
          <a:p>
            <a:r>
              <a:rPr lang="en-US" sz="2800" b="1" dirty="0">
                <a:latin typeface="Atkinson Hyperlegible" pitchFamily="2" charset="0"/>
              </a:rPr>
              <a:t>By the end of this module, you will: </a:t>
            </a:r>
          </a:p>
        </p:txBody>
      </p:sp>
      <p:sp>
        <p:nvSpPr>
          <p:cNvPr id="7" name="Rectangle 3">
            <a:extLst>
              <a:ext uri="{FF2B5EF4-FFF2-40B4-BE49-F238E27FC236}">
                <a16:creationId xmlns:a16="http://schemas.microsoft.com/office/drawing/2014/main" id="{1B2E2B94-9627-8425-652B-4BCF9AA1B3AC}"/>
              </a:ext>
            </a:extLst>
          </p:cNvPr>
          <p:cNvSpPr>
            <a:spLocks noChangeArrowheads="1"/>
          </p:cNvSpPr>
          <p:nvPr/>
        </p:nvSpPr>
        <p:spPr bwMode="auto">
          <a:xfrm>
            <a:off x="1608297" y="2660559"/>
            <a:ext cx="987622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dirty="0">
                <a:latin typeface="Atkinson Hyperlegible" pitchFamily="2" charset="0"/>
              </a:rPr>
              <a:t>Describe how WASH FIT can support systems strengthening and be integrated into key health </a:t>
            </a:r>
            <a:r>
              <a:rPr lang="en-US" altLang="en-US" sz="2400" dirty="0" err="1">
                <a:latin typeface="Atkinson Hyperlegible" pitchFamily="2" charset="0"/>
              </a:rPr>
              <a:t>programmes</a:t>
            </a:r>
            <a:r>
              <a:rPr lang="en-US" altLang="en-US" sz="2400" dirty="0">
                <a:latin typeface="Atkinson Hyperlegible" pitchFamily="2" charset="0"/>
              </a:rPr>
              <a:t>.</a:t>
            </a:r>
            <a:endParaRPr kumimoji="0" lang="en-US" altLang="en-US" sz="2400" i="0" u="none" strike="noStrike" cap="none" normalizeH="0" baseline="0" dirty="0">
              <a:ln>
                <a:noFill/>
              </a:ln>
              <a:effectLst/>
              <a:latin typeface="Atkinson Hyperlegible" pitchFamily="2" charset="0"/>
            </a:endParaRPr>
          </a:p>
        </p:txBody>
      </p:sp>
      <p:grpSp>
        <p:nvGrpSpPr>
          <p:cNvPr id="8" name="Group 7">
            <a:extLst>
              <a:ext uri="{FF2B5EF4-FFF2-40B4-BE49-F238E27FC236}">
                <a16:creationId xmlns:a16="http://schemas.microsoft.com/office/drawing/2014/main" id="{CCDD736C-6AAF-B54B-6BAD-8B54A5F56CB3}"/>
              </a:ext>
            </a:extLst>
          </p:cNvPr>
          <p:cNvGrpSpPr/>
          <p:nvPr/>
        </p:nvGrpSpPr>
        <p:grpSpPr>
          <a:xfrm>
            <a:off x="1" y="1278977"/>
            <a:ext cx="1302963" cy="1173493"/>
            <a:chOff x="11010804" y="-5800920"/>
            <a:chExt cx="878498" cy="791205"/>
          </a:xfrm>
          <a:solidFill>
            <a:srgbClr val="FED02F"/>
          </a:solidFill>
        </p:grpSpPr>
        <p:sp>
          <p:nvSpPr>
            <p:cNvPr id="9" name="Freeform 45">
              <a:extLst>
                <a:ext uri="{FF2B5EF4-FFF2-40B4-BE49-F238E27FC236}">
                  <a16:creationId xmlns:a16="http://schemas.microsoft.com/office/drawing/2014/main" id="{A003D4B2-0116-1BF9-DA29-98091D52BD23}"/>
                </a:ext>
              </a:extLst>
            </p:cNvPr>
            <p:cNvSpPr>
              <a:spLocks/>
            </p:cNvSpPr>
            <p:nvPr/>
          </p:nvSpPr>
          <p:spPr bwMode="auto">
            <a:xfrm>
              <a:off x="11010804" y="-5604346"/>
              <a:ext cx="834635" cy="493250"/>
            </a:xfrm>
            <a:custGeom>
              <a:avLst/>
              <a:gdLst>
                <a:gd name="T0" fmla="*/ 5976 w 6309"/>
                <a:gd name="T1" fmla="*/ 974 h 3728"/>
                <a:gd name="T2" fmla="*/ 5287 w 6309"/>
                <a:gd name="T3" fmla="*/ 668 h 3728"/>
                <a:gd name="T4" fmla="*/ 4246 w 6309"/>
                <a:gd name="T5" fmla="*/ 668 h 3728"/>
                <a:gd name="T6" fmla="*/ 4002 w 6309"/>
                <a:gd name="T7" fmla="*/ 637 h 3728"/>
                <a:gd name="T8" fmla="*/ 3808 w 6309"/>
                <a:gd name="T9" fmla="*/ 515 h 3728"/>
                <a:gd name="T10" fmla="*/ 3690 w 6309"/>
                <a:gd name="T11" fmla="*/ 407 h 3728"/>
                <a:gd name="T12" fmla="*/ 3494 w 6309"/>
                <a:gd name="T13" fmla="*/ 245 h 3728"/>
                <a:gd name="T14" fmla="*/ 3486 w 6309"/>
                <a:gd name="T15" fmla="*/ 239 h 3728"/>
                <a:gd name="T16" fmla="*/ 3049 w 6309"/>
                <a:gd name="T17" fmla="*/ 26 h 3728"/>
                <a:gd name="T18" fmla="*/ 2792 w 6309"/>
                <a:gd name="T19" fmla="*/ 0 h 3728"/>
                <a:gd name="T20" fmla="*/ 2341 w 6309"/>
                <a:gd name="T21" fmla="*/ 91 h 3728"/>
                <a:gd name="T22" fmla="*/ 2259 w 6309"/>
                <a:gd name="T23" fmla="*/ 131 h 3728"/>
                <a:gd name="T24" fmla="*/ 2255 w 6309"/>
                <a:gd name="T25" fmla="*/ 133 h 3728"/>
                <a:gd name="T26" fmla="*/ 2074 w 6309"/>
                <a:gd name="T27" fmla="*/ 243 h 3728"/>
                <a:gd name="T28" fmla="*/ 1878 w 6309"/>
                <a:gd name="T29" fmla="*/ 405 h 3728"/>
                <a:gd name="T30" fmla="*/ 1760 w 6309"/>
                <a:gd name="T31" fmla="*/ 513 h 3728"/>
                <a:gd name="T32" fmla="*/ 1564 w 6309"/>
                <a:gd name="T33" fmla="*/ 637 h 3728"/>
                <a:gd name="T34" fmla="*/ 1359 w 6309"/>
                <a:gd name="T35" fmla="*/ 668 h 3728"/>
                <a:gd name="T36" fmla="*/ 1323 w 6309"/>
                <a:gd name="T37" fmla="*/ 668 h 3728"/>
                <a:gd name="T38" fmla="*/ 883 w 6309"/>
                <a:gd name="T39" fmla="*/ 668 h 3728"/>
                <a:gd name="T40" fmla="*/ 560 w 6309"/>
                <a:gd name="T41" fmla="*/ 668 h 3728"/>
                <a:gd name="T42" fmla="*/ 0 w 6309"/>
                <a:gd name="T43" fmla="*/ 668 h 3728"/>
                <a:gd name="T44" fmla="*/ 0 w 6309"/>
                <a:gd name="T45" fmla="*/ 2055 h 3728"/>
                <a:gd name="T46" fmla="*/ 919 w 6309"/>
                <a:gd name="T47" fmla="*/ 2057 h 3728"/>
                <a:gd name="T48" fmla="*/ 1249 w 6309"/>
                <a:gd name="T49" fmla="*/ 2059 h 3728"/>
                <a:gd name="T50" fmla="*/ 1346 w 6309"/>
                <a:gd name="T51" fmla="*/ 2059 h 3728"/>
                <a:gd name="T52" fmla="*/ 1363 w 6309"/>
                <a:gd name="T53" fmla="*/ 2059 h 3728"/>
                <a:gd name="T54" fmla="*/ 1604 w 6309"/>
                <a:gd name="T55" fmla="*/ 2087 h 3728"/>
                <a:gd name="T56" fmla="*/ 1800 w 6309"/>
                <a:gd name="T57" fmla="*/ 2211 h 3728"/>
                <a:gd name="T58" fmla="*/ 1918 w 6309"/>
                <a:gd name="T59" fmla="*/ 2319 h 3728"/>
                <a:gd name="T60" fmla="*/ 2114 w 6309"/>
                <a:gd name="T61" fmla="*/ 2481 h 3728"/>
                <a:gd name="T62" fmla="*/ 2122 w 6309"/>
                <a:gd name="T63" fmla="*/ 2487 h 3728"/>
                <a:gd name="T64" fmla="*/ 2817 w 6309"/>
                <a:gd name="T65" fmla="*/ 2727 h 3728"/>
                <a:gd name="T66" fmla="*/ 3349 w 6309"/>
                <a:gd name="T67" fmla="*/ 2595 h 3728"/>
                <a:gd name="T68" fmla="*/ 3353 w 6309"/>
                <a:gd name="T69" fmla="*/ 2593 h 3728"/>
                <a:gd name="T70" fmla="*/ 3534 w 6309"/>
                <a:gd name="T71" fmla="*/ 2483 h 3728"/>
                <a:gd name="T72" fmla="*/ 3730 w 6309"/>
                <a:gd name="T73" fmla="*/ 2321 h 3728"/>
                <a:gd name="T74" fmla="*/ 3848 w 6309"/>
                <a:gd name="T75" fmla="*/ 2213 h 3728"/>
                <a:gd name="T76" fmla="*/ 4044 w 6309"/>
                <a:gd name="T77" fmla="*/ 2089 h 3728"/>
                <a:gd name="T78" fmla="*/ 4250 w 6309"/>
                <a:gd name="T79" fmla="*/ 2059 h 3728"/>
                <a:gd name="T80" fmla="*/ 4286 w 6309"/>
                <a:gd name="T81" fmla="*/ 2059 h 3728"/>
                <a:gd name="T82" fmla="*/ 4834 w 6309"/>
                <a:gd name="T83" fmla="*/ 2365 h 3728"/>
                <a:gd name="T84" fmla="*/ 4834 w 6309"/>
                <a:gd name="T85" fmla="*/ 3728 h 3728"/>
                <a:gd name="T86" fmla="*/ 6309 w 6309"/>
                <a:gd name="T87" fmla="*/ 3728 h 3728"/>
                <a:gd name="T88" fmla="*/ 6309 w 6309"/>
                <a:gd name="T89" fmla="*/ 1649 h 3728"/>
                <a:gd name="T90" fmla="*/ 6210 w 6309"/>
                <a:gd name="T91" fmla="*/ 1273 h 3728"/>
                <a:gd name="T92" fmla="*/ 5976 w 6309"/>
                <a:gd name="T93" fmla="*/ 974 h 3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09" h="3728">
                  <a:moveTo>
                    <a:pt x="5976" y="974"/>
                  </a:moveTo>
                  <a:cubicBezTo>
                    <a:pt x="5795" y="778"/>
                    <a:pt x="5565" y="676"/>
                    <a:pt x="5287" y="668"/>
                  </a:cubicBezTo>
                  <a:lnTo>
                    <a:pt x="4246" y="668"/>
                  </a:lnTo>
                  <a:cubicBezTo>
                    <a:pt x="4148" y="672"/>
                    <a:pt x="4067" y="662"/>
                    <a:pt x="4002" y="637"/>
                  </a:cubicBezTo>
                  <a:cubicBezTo>
                    <a:pt x="3931" y="610"/>
                    <a:pt x="3866" y="570"/>
                    <a:pt x="3808" y="515"/>
                  </a:cubicBezTo>
                  <a:cubicBezTo>
                    <a:pt x="3762" y="472"/>
                    <a:pt x="3723" y="436"/>
                    <a:pt x="3690" y="407"/>
                  </a:cubicBezTo>
                  <a:cubicBezTo>
                    <a:pt x="3630" y="352"/>
                    <a:pt x="3565" y="298"/>
                    <a:pt x="3494" y="245"/>
                  </a:cubicBezTo>
                  <a:cubicBezTo>
                    <a:pt x="3492" y="243"/>
                    <a:pt x="3489" y="241"/>
                    <a:pt x="3486" y="239"/>
                  </a:cubicBezTo>
                  <a:cubicBezTo>
                    <a:pt x="3355" y="133"/>
                    <a:pt x="3209" y="62"/>
                    <a:pt x="3049" y="26"/>
                  </a:cubicBezTo>
                  <a:cubicBezTo>
                    <a:pt x="2967" y="8"/>
                    <a:pt x="2881" y="0"/>
                    <a:pt x="2792" y="0"/>
                  </a:cubicBezTo>
                  <a:cubicBezTo>
                    <a:pt x="2629" y="0"/>
                    <a:pt x="2479" y="30"/>
                    <a:pt x="2341" y="91"/>
                  </a:cubicBezTo>
                  <a:cubicBezTo>
                    <a:pt x="2313" y="103"/>
                    <a:pt x="2286" y="116"/>
                    <a:pt x="2259" y="131"/>
                  </a:cubicBezTo>
                  <a:cubicBezTo>
                    <a:pt x="2258" y="131"/>
                    <a:pt x="2256" y="132"/>
                    <a:pt x="2255" y="133"/>
                  </a:cubicBezTo>
                  <a:cubicBezTo>
                    <a:pt x="2192" y="163"/>
                    <a:pt x="2132" y="200"/>
                    <a:pt x="2074" y="243"/>
                  </a:cubicBezTo>
                  <a:cubicBezTo>
                    <a:pt x="2003" y="296"/>
                    <a:pt x="1938" y="350"/>
                    <a:pt x="1878" y="405"/>
                  </a:cubicBezTo>
                  <a:cubicBezTo>
                    <a:pt x="1845" y="434"/>
                    <a:pt x="1806" y="470"/>
                    <a:pt x="1760" y="513"/>
                  </a:cubicBezTo>
                  <a:cubicBezTo>
                    <a:pt x="1702" y="568"/>
                    <a:pt x="1637" y="609"/>
                    <a:pt x="1564" y="637"/>
                  </a:cubicBezTo>
                  <a:cubicBezTo>
                    <a:pt x="1509" y="657"/>
                    <a:pt x="1441" y="667"/>
                    <a:pt x="1359" y="668"/>
                  </a:cubicBezTo>
                  <a:cubicBezTo>
                    <a:pt x="1347" y="668"/>
                    <a:pt x="1335" y="668"/>
                    <a:pt x="1323" y="668"/>
                  </a:cubicBezTo>
                  <a:lnTo>
                    <a:pt x="883" y="668"/>
                  </a:lnTo>
                  <a:lnTo>
                    <a:pt x="560" y="668"/>
                  </a:lnTo>
                  <a:lnTo>
                    <a:pt x="0" y="668"/>
                  </a:lnTo>
                  <a:lnTo>
                    <a:pt x="0" y="2055"/>
                  </a:lnTo>
                  <a:lnTo>
                    <a:pt x="919" y="2057"/>
                  </a:lnTo>
                  <a:lnTo>
                    <a:pt x="1249" y="2059"/>
                  </a:lnTo>
                  <a:lnTo>
                    <a:pt x="1346" y="2059"/>
                  </a:lnTo>
                  <a:lnTo>
                    <a:pt x="1363" y="2059"/>
                  </a:lnTo>
                  <a:cubicBezTo>
                    <a:pt x="1460" y="2055"/>
                    <a:pt x="1541" y="2064"/>
                    <a:pt x="1604" y="2087"/>
                  </a:cubicBezTo>
                  <a:cubicBezTo>
                    <a:pt x="1677" y="2115"/>
                    <a:pt x="1742" y="2156"/>
                    <a:pt x="1800" y="2211"/>
                  </a:cubicBezTo>
                  <a:cubicBezTo>
                    <a:pt x="1846" y="2254"/>
                    <a:pt x="1885" y="2290"/>
                    <a:pt x="1918" y="2319"/>
                  </a:cubicBezTo>
                  <a:cubicBezTo>
                    <a:pt x="1978" y="2374"/>
                    <a:pt x="2043" y="2428"/>
                    <a:pt x="2114" y="2481"/>
                  </a:cubicBezTo>
                  <a:cubicBezTo>
                    <a:pt x="2117" y="2484"/>
                    <a:pt x="2119" y="2486"/>
                    <a:pt x="2122" y="2487"/>
                  </a:cubicBezTo>
                  <a:cubicBezTo>
                    <a:pt x="2320" y="2647"/>
                    <a:pt x="2551" y="2727"/>
                    <a:pt x="2817" y="2727"/>
                  </a:cubicBezTo>
                  <a:cubicBezTo>
                    <a:pt x="3012" y="2727"/>
                    <a:pt x="3190" y="2683"/>
                    <a:pt x="3349" y="2595"/>
                  </a:cubicBezTo>
                  <a:cubicBezTo>
                    <a:pt x="3351" y="2595"/>
                    <a:pt x="3352" y="2595"/>
                    <a:pt x="3353" y="2593"/>
                  </a:cubicBezTo>
                  <a:cubicBezTo>
                    <a:pt x="3417" y="2563"/>
                    <a:pt x="3477" y="2526"/>
                    <a:pt x="3534" y="2483"/>
                  </a:cubicBezTo>
                  <a:cubicBezTo>
                    <a:pt x="3605" y="2430"/>
                    <a:pt x="3670" y="2376"/>
                    <a:pt x="3730" y="2321"/>
                  </a:cubicBezTo>
                  <a:cubicBezTo>
                    <a:pt x="3763" y="2292"/>
                    <a:pt x="3802" y="2256"/>
                    <a:pt x="3848" y="2213"/>
                  </a:cubicBezTo>
                  <a:cubicBezTo>
                    <a:pt x="3906" y="2158"/>
                    <a:pt x="3972" y="2117"/>
                    <a:pt x="4044" y="2089"/>
                  </a:cubicBezTo>
                  <a:cubicBezTo>
                    <a:pt x="4100" y="2069"/>
                    <a:pt x="4168" y="2059"/>
                    <a:pt x="4250" y="2059"/>
                  </a:cubicBezTo>
                  <a:lnTo>
                    <a:pt x="4286" y="2059"/>
                  </a:lnTo>
                  <a:cubicBezTo>
                    <a:pt x="4583" y="2047"/>
                    <a:pt x="4765" y="2149"/>
                    <a:pt x="4834" y="2365"/>
                  </a:cubicBezTo>
                  <a:lnTo>
                    <a:pt x="4834" y="3728"/>
                  </a:lnTo>
                  <a:lnTo>
                    <a:pt x="6309" y="3728"/>
                  </a:lnTo>
                  <a:lnTo>
                    <a:pt x="6309" y="1649"/>
                  </a:lnTo>
                  <a:cubicBezTo>
                    <a:pt x="6304" y="1509"/>
                    <a:pt x="6271" y="1384"/>
                    <a:pt x="6210" y="1273"/>
                  </a:cubicBezTo>
                  <a:cubicBezTo>
                    <a:pt x="6170" y="1200"/>
                    <a:pt x="6092" y="1101"/>
                    <a:pt x="5976" y="974"/>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10" name="Freeform 47">
              <a:extLst>
                <a:ext uri="{FF2B5EF4-FFF2-40B4-BE49-F238E27FC236}">
                  <a16:creationId xmlns:a16="http://schemas.microsoft.com/office/drawing/2014/main" id="{16F4E5E9-1DE0-A248-2C98-7E03DDFEEC60}"/>
                </a:ext>
              </a:extLst>
            </p:cNvPr>
            <p:cNvSpPr>
              <a:spLocks/>
            </p:cNvSpPr>
            <p:nvPr/>
          </p:nvSpPr>
          <p:spPr bwMode="auto">
            <a:xfrm>
              <a:off x="11600883" y="-5111096"/>
              <a:ext cx="288419" cy="101381"/>
            </a:xfrm>
            <a:custGeom>
              <a:avLst/>
              <a:gdLst>
                <a:gd name="T0" fmla="*/ 2181 w 2181"/>
                <a:gd name="T1" fmla="*/ 538 h 766"/>
                <a:gd name="T2" fmla="*/ 2181 w 2181"/>
                <a:gd name="T3" fmla="*/ 228 h 766"/>
                <a:gd name="T4" fmla="*/ 1952 w 2181"/>
                <a:gd name="T5" fmla="*/ 0 h 766"/>
                <a:gd name="T6" fmla="*/ 228 w 2181"/>
                <a:gd name="T7" fmla="*/ 0 h 766"/>
                <a:gd name="T8" fmla="*/ 0 w 2181"/>
                <a:gd name="T9" fmla="*/ 228 h 766"/>
                <a:gd name="T10" fmla="*/ 0 w 2181"/>
                <a:gd name="T11" fmla="*/ 538 h 766"/>
                <a:gd name="T12" fmla="*/ 228 w 2181"/>
                <a:gd name="T13" fmla="*/ 766 h 766"/>
                <a:gd name="T14" fmla="*/ 1952 w 2181"/>
                <a:gd name="T15" fmla="*/ 766 h 766"/>
                <a:gd name="T16" fmla="*/ 2181 w 2181"/>
                <a:gd name="T17" fmla="*/ 538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1" h="766">
                  <a:moveTo>
                    <a:pt x="2181" y="538"/>
                  </a:moveTo>
                  <a:lnTo>
                    <a:pt x="2181" y="228"/>
                  </a:lnTo>
                  <a:cubicBezTo>
                    <a:pt x="2181" y="76"/>
                    <a:pt x="2104" y="0"/>
                    <a:pt x="1952" y="0"/>
                  </a:cubicBezTo>
                  <a:lnTo>
                    <a:pt x="228" y="0"/>
                  </a:lnTo>
                  <a:cubicBezTo>
                    <a:pt x="76" y="0"/>
                    <a:pt x="0" y="76"/>
                    <a:pt x="0" y="228"/>
                  </a:cubicBezTo>
                  <a:lnTo>
                    <a:pt x="0" y="538"/>
                  </a:lnTo>
                  <a:cubicBezTo>
                    <a:pt x="0" y="690"/>
                    <a:pt x="76" y="766"/>
                    <a:pt x="228" y="766"/>
                  </a:cubicBezTo>
                  <a:lnTo>
                    <a:pt x="1952" y="766"/>
                  </a:lnTo>
                  <a:cubicBezTo>
                    <a:pt x="2104" y="766"/>
                    <a:pt x="2181" y="690"/>
                    <a:pt x="2181" y="538"/>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11" name="Freeform 50">
              <a:extLst>
                <a:ext uri="{FF2B5EF4-FFF2-40B4-BE49-F238E27FC236}">
                  <a16:creationId xmlns:a16="http://schemas.microsoft.com/office/drawing/2014/main" id="{1F87062A-A90A-F486-BD33-EF3D22898398}"/>
                </a:ext>
              </a:extLst>
            </p:cNvPr>
            <p:cNvSpPr>
              <a:spLocks/>
            </p:cNvSpPr>
            <p:nvPr/>
          </p:nvSpPr>
          <p:spPr bwMode="auto">
            <a:xfrm>
              <a:off x="11320327" y="-5696228"/>
              <a:ext cx="93519" cy="109243"/>
            </a:xfrm>
            <a:custGeom>
              <a:avLst/>
              <a:gdLst>
                <a:gd name="T0" fmla="*/ 0 w 708"/>
                <a:gd name="T1" fmla="*/ 0 h 824"/>
                <a:gd name="T2" fmla="*/ 0 w 708"/>
                <a:gd name="T3" fmla="*/ 824 h 824"/>
                <a:gd name="T4" fmla="*/ 451 w 708"/>
                <a:gd name="T5" fmla="*/ 733 h 824"/>
                <a:gd name="T6" fmla="*/ 708 w 708"/>
                <a:gd name="T7" fmla="*/ 761 h 824"/>
                <a:gd name="T8" fmla="*/ 708 w 708"/>
                <a:gd name="T9" fmla="*/ 0 h 824"/>
              </a:gdLst>
              <a:ahLst/>
              <a:cxnLst>
                <a:cxn ang="0">
                  <a:pos x="T0" y="T1"/>
                </a:cxn>
                <a:cxn ang="0">
                  <a:pos x="T2" y="T3"/>
                </a:cxn>
                <a:cxn ang="0">
                  <a:pos x="T4" y="T5"/>
                </a:cxn>
                <a:cxn ang="0">
                  <a:pos x="T6" y="T7"/>
                </a:cxn>
                <a:cxn ang="0">
                  <a:pos x="T8" y="T9"/>
                </a:cxn>
              </a:cxnLst>
              <a:rect l="0" t="0" r="r" b="b"/>
              <a:pathLst>
                <a:path w="708" h="824">
                  <a:moveTo>
                    <a:pt x="0" y="0"/>
                  </a:moveTo>
                  <a:lnTo>
                    <a:pt x="0" y="824"/>
                  </a:lnTo>
                  <a:cubicBezTo>
                    <a:pt x="138" y="763"/>
                    <a:pt x="289" y="733"/>
                    <a:pt x="451" y="733"/>
                  </a:cubicBezTo>
                  <a:cubicBezTo>
                    <a:pt x="541" y="733"/>
                    <a:pt x="627" y="742"/>
                    <a:pt x="708" y="761"/>
                  </a:cubicBezTo>
                  <a:lnTo>
                    <a:pt x="708" y="0"/>
                  </a:lnTo>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11">
              <a:extLst>
                <a:ext uri="{FF2B5EF4-FFF2-40B4-BE49-F238E27FC236}">
                  <a16:creationId xmlns:a16="http://schemas.microsoft.com/office/drawing/2014/main" id="{77902B25-DA5C-F931-896F-A7A5C246ECCA}"/>
                </a:ext>
              </a:extLst>
            </p:cNvPr>
            <p:cNvSpPr/>
            <p:nvPr/>
          </p:nvSpPr>
          <p:spPr>
            <a:xfrm>
              <a:off x="11168462" y="-5800920"/>
              <a:ext cx="402627" cy="104691"/>
            </a:xfrm>
            <a:prstGeom prst="roundRect">
              <a:avLst>
                <a:gd name="adj" fmla="val 50000"/>
              </a:avLst>
            </a:prstGeom>
            <a:grp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3">
            <a:extLst>
              <a:ext uri="{FF2B5EF4-FFF2-40B4-BE49-F238E27FC236}">
                <a16:creationId xmlns:a16="http://schemas.microsoft.com/office/drawing/2014/main" id="{02473613-F03F-2E69-D36B-69455256E6C9}"/>
              </a:ext>
            </a:extLst>
          </p:cNvPr>
          <p:cNvSpPr>
            <a:spLocks noChangeArrowheads="1"/>
          </p:cNvSpPr>
          <p:nvPr/>
        </p:nvSpPr>
        <p:spPr bwMode="auto">
          <a:xfrm>
            <a:off x="1608297" y="3974484"/>
            <a:ext cx="10058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dirty="0">
                <a:latin typeface="Atkinson Hyperlegible" pitchFamily="2" charset="0"/>
              </a:rPr>
              <a:t>Understand WASH FIT’s purpose and scope, including its focus on incremental improvements and the five step cycle.</a:t>
            </a:r>
            <a:endParaRPr kumimoji="0" lang="en-US" altLang="en-US" sz="2400" i="0" u="none" strike="noStrike" cap="none" normalizeH="0" baseline="0" dirty="0">
              <a:ln>
                <a:noFill/>
              </a:ln>
              <a:effectLst/>
              <a:latin typeface="Atkinson Hyperlegible" pitchFamily="2" charset="0"/>
            </a:endParaRPr>
          </a:p>
        </p:txBody>
      </p:sp>
      <p:sp>
        <p:nvSpPr>
          <p:cNvPr id="18" name="Rectangle 3">
            <a:extLst>
              <a:ext uri="{FF2B5EF4-FFF2-40B4-BE49-F238E27FC236}">
                <a16:creationId xmlns:a16="http://schemas.microsoft.com/office/drawing/2014/main" id="{441D803B-D609-8909-0ECE-66EB05A2F3B4}"/>
              </a:ext>
            </a:extLst>
          </p:cNvPr>
          <p:cNvSpPr>
            <a:spLocks noChangeArrowheads="1"/>
          </p:cNvSpPr>
          <p:nvPr/>
        </p:nvSpPr>
        <p:spPr bwMode="auto">
          <a:xfrm>
            <a:off x="1608297" y="5288411"/>
            <a:ext cx="93899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dirty="0">
                <a:latin typeface="Atkinson Hyperlegible" pitchFamily="2" charset="0"/>
              </a:rPr>
              <a:t>Discuss which national actions are key to WASH FIT’s success and how they are tracked by WHO and UNICEF.</a:t>
            </a:r>
            <a:endParaRPr kumimoji="0" lang="en-US" altLang="en-US" sz="2400" i="0" u="none" strike="noStrike" cap="none" normalizeH="0" baseline="0" dirty="0">
              <a:ln>
                <a:noFill/>
              </a:ln>
              <a:effectLst/>
              <a:latin typeface="Atkinson Hyperlegible" pitchFamily="2" charset="0"/>
            </a:endParaRPr>
          </a:p>
        </p:txBody>
      </p:sp>
      <p:sp>
        <p:nvSpPr>
          <p:cNvPr id="3" name="TextBox 2">
            <a:extLst>
              <a:ext uri="{FF2B5EF4-FFF2-40B4-BE49-F238E27FC236}">
                <a16:creationId xmlns:a16="http://schemas.microsoft.com/office/drawing/2014/main" id="{A64D54A0-E78C-4AD6-E355-5E492360BF85}"/>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00205C"/>
                </a:solidFill>
                <a:latin typeface="Atkinson Hyperlegible" pitchFamily="2" charset="0"/>
              </a:rPr>
              <a:t>Learning objectives </a:t>
            </a:r>
          </a:p>
        </p:txBody>
      </p:sp>
      <p:sp>
        <p:nvSpPr>
          <p:cNvPr id="14" name="Teardrop 13">
            <a:extLst>
              <a:ext uri="{FF2B5EF4-FFF2-40B4-BE49-F238E27FC236}">
                <a16:creationId xmlns:a16="http://schemas.microsoft.com/office/drawing/2014/main" id="{45ED81A4-2CD2-934A-2A7B-11C185769193}"/>
              </a:ext>
            </a:extLst>
          </p:cNvPr>
          <p:cNvSpPr/>
          <p:nvPr/>
        </p:nvSpPr>
        <p:spPr>
          <a:xfrm rot="18839242">
            <a:off x="912478" y="2893177"/>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ardrop 16">
            <a:extLst>
              <a:ext uri="{FF2B5EF4-FFF2-40B4-BE49-F238E27FC236}">
                <a16:creationId xmlns:a16="http://schemas.microsoft.com/office/drawing/2014/main" id="{2DE63223-5B4A-A786-BD77-5F4F4B0D00CB}"/>
              </a:ext>
            </a:extLst>
          </p:cNvPr>
          <p:cNvSpPr/>
          <p:nvPr/>
        </p:nvSpPr>
        <p:spPr>
          <a:xfrm rot="18839242">
            <a:off x="912478" y="5521029"/>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ardrop 18">
            <a:extLst>
              <a:ext uri="{FF2B5EF4-FFF2-40B4-BE49-F238E27FC236}">
                <a16:creationId xmlns:a16="http://schemas.microsoft.com/office/drawing/2014/main" id="{22068F66-5431-F4B6-A14F-D5B32ECDDB6D}"/>
              </a:ext>
            </a:extLst>
          </p:cNvPr>
          <p:cNvSpPr/>
          <p:nvPr/>
        </p:nvSpPr>
        <p:spPr>
          <a:xfrm rot="18839242">
            <a:off x="912478" y="4207102"/>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ttangolo 7">
            <a:extLst>
              <a:ext uri="{FF2B5EF4-FFF2-40B4-BE49-F238E27FC236}">
                <a16:creationId xmlns:a16="http://schemas.microsoft.com/office/drawing/2014/main" id="{40763CF1-FD42-4DF0-EF26-041AB56CA342}"/>
              </a:ext>
            </a:extLst>
          </p:cNvPr>
          <p:cNvSpPr/>
          <p:nvPr/>
        </p:nvSpPr>
        <p:spPr>
          <a:xfrm rot="16200000" flipH="1">
            <a:off x="6385612" y="-2255166"/>
            <a:ext cx="21642" cy="9326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 name="Straight Connector 1">
            <a:extLst>
              <a:ext uri="{FF2B5EF4-FFF2-40B4-BE49-F238E27FC236}">
                <a16:creationId xmlns:a16="http://schemas.microsoft.com/office/drawing/2014/main" id="{1874BCFA-FD6C-2DD3-6DB9-787D304FD186}"/>
              </a:ext>
            </a:extLst>
          </p:cNvPr>
          <p:cNvCxnSpPr>
            <a:cxnSpLocks/>
          </p:cNvCxnSpPr>
          <p:nvPr/>
        </p:nvCxnSpPr>
        <p:spPr>
          <a:xfrm>
            <a:off x="1732993" y="3733020"/>
            <a:ext cx="932688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115021C-3593-C701-3E27-17C905B55552}"/>
              </a:ext>
            </a:extLst>
          </p:cNvPr>
          <p:cNvCxnSpPr>
            <a:cxnSpLocks/>
          </p:cNvCxnSpPr>
          <p:nvPr/>
        </p:nvCxnSpPr>
        <p:spPr>
          <a:xfrm>
            <a:off x="1732993" y="5046945"/>
            <a:ext cx="932688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24" name="03">
            <a:hlinkClick r:id="" action="ppaction://media"/>
            <a:extLst>
              <a:ext uri="{FF2B5EF4-FFF2-40B4-BE49-F238E27FC236}">
                <a16:creationId xmlns:a16="http://schemas.microsoft.com/office/drawing/2014/main" id="{4DC79F1F-B911-EAE9-A048-D96D740821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18" y="6858000"/>
            <a:ext cx="609600" cy="609600"/>
          </a:xfrm>
          <a:prstGeom prst="rect">
            <a:avLst/>
          </a:prstGeom>
        </p:spPr>
      </p:pic>
    </p:spTree>
    <p:extLst>
      <p:ext uri="{BB962C8B-B14F-4D97-AF65-F5344CB8AC3E}">
        <p14:creationId xmlns:p14="http://schemas.microsoft.com/office/powerpoint/2010/main" val="2993722280"/>
      </p:ext>
    </p:extLst>
  </p:cSld>
  <p:clrMapOvr>
    <a:masterClrMapping/>
  </p:clrMapOvr>
  <mc:AlternateContent xmlns:mc="http://schemas.openxmlformats.org/markup-compatibility/2006">
    <mc:Choice xmlns:p14="http://schemas.microsoft.com/office/powerpoint/2010/main" Requires="p14">
      <p:transition spd="slow" p14:dur="2000" advClick="0" advTm="34940"/>
    </mc:Choice>
    <mc:Fallback>
      <p:transition spd="slow" advClick="0" advTm="3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944" fill="hold"/>
                                        <p:tgtEl>
                                          <p:spTgt spid="24"/>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1" fill="hold" nodeType="withEffect">
                                  <p:stCondLst>
                                    <p:cond delay="200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53" presetClass="entr" presetSubtype="16" fill="hold" grpId="0" nodeType="withEffect">
                                  <p:stCondLst>
                                    <p:cond delay="25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22" presetClass="entr" presetSubtype="8" fill="hold" grpId="0" nodeType="with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nodeType="withEffect">
                                  <p:stCondLst>
                                    <p:cond delay="975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par>
                                <p:cTn id="35" presetID="22" presetClass="entr" presetSubtype="1" fill="hold" nodeType="withEffect">
                                  <p:stCondLst>
                                    <p:cond delay="10000"/>
                                  </p:stCondLst>
                                  <p:childTnLst>
                                    <p:set>
                                      <p:cBhvr>
                                        <p:cTn id="36" dur="1" fill="hold">
                                          <p:stCondLst>
                                            <p:cond delay="0"/>
                                          </p:stCondLst>
                                        </p:cTn>
                                        <p:tgtEl>
                                          <p:spTgt spid="22"/>
                                        </p:tgtEl>
                                        <p:attrNameLst>
                                          <p:attrName>style.visibility</p:attrName>
                                        </p:attrNameLst>
                                      </p:cBhvr>
                                      <p:to>
                                        <p:strVal val="visible"/>
                                      </p:to>
                                    </p:set>
                                    <p:animEffect transition="in" filter="wipe(up)">
                                      <p:cBhvr>
                                        <p:cTn id="37" dur="500"/>
                                        <p:tgtEl>
                                          <p:spTgt spid="22"/>
                                        </p:tgtEl>
                                      </p:cBhvr>
                                    </p:animEffect>
                                  </p:childTnLst>
                                </p:cTn>
                              </p:par>
                              <p:par>
                                <p:cTn id="38" presetID="53" presetClass="entr" presetSubtype="16" fill="hold" grpId="0" nodeType="withEffect">
                                  <p:stCondLst>
                                    <p:cond delay="1025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par>
                                <p:cTn id="43" presetID="22" presetClass="entr" presetSubtype="8" fill="hold" grpId="0" nodeType="withEffect">
                                  <p:stCondLst>
                                    <p:cond delay="1050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nodeType="withEffect">
                                  <p:stCondLst>
                                    <p:cond delay="2075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par>
                                <p:cTn id="49" presetID="22" presetClass="entr" presetSubtype="1" fill="hold" nodeType="withEffect">
                                  <p:stCondLst>
                                    <p:cond delay="21000"/>
                                  </p:stCondLst>
                                  <p:childTnLst>
                                    <p:set>
                                      <p:cBhvr>
                                        <p:cTn id="50" dur="1" fill="hold">
                                          <p:stCondLst>
                                            <p:cond delay="0"/>
                                          </p:stCondLst>
                                        </p:cTn>
                                        <p:tgtEl>
                                          <p:spTgt spid="23"/>
                                        </p:tgtEl>
                                        <p:attrNameLst>
                                          <p:attrName>style.visibility</p:attrName>
                                        </p:attrNameLst>
                                      </p:cBhvr>
                                      <p:to>
                                        <p:strVal val="visible"/>
                                      </p:to>
                                    </p:set>
                                    <p:animEffect transition="in" filter="wipe(up)">
                                      <p:cBhvr>
                                        <p:cTn id="51" dur="500"/>
                                        <p:tgtEl>
                                          <p:spTgt spid="23"/>
                                        </p:tgtEl>
                                      </p:cBhvr>
                                    </p:animEffect>
                                  </p:childTnLst>
                                </p:cTn>
                              </p:par>
                              <p:par>
                                <p:cTn id="52" presetID="53" presetClass="entr" presetSubtype="16" fill="hold" grpId="0" nodeType="withEffect">
                                  <p:stCondLst>
                                    <p:cond delay="2125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par>
                                <p:cTn id="57" presetID="22" presetClass="entr" presetSubtype="8" fill="hold" grpId="0" nodeType="withEffect">
                                  <p:stCondLst>
                                    <p:cond delay="2150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par>
                                <p:cTn id="60" presetID="2" presetClass="exit" presetSubtype="8" fill="hold" nodeType="withEffect">
                                  <p:stCondLst>
                                    <p:cond delay="34940"/>
                                  </p:stCondLst>
                                  <p:childTnLst>
                                    <p:anim calcmode="lin" valueType="num">
                                      <p:cBhvr additive="base">
                                        <p:cTn id="61" dur="500"/>
                                        <p:tgtEl>
                                          <p:spTgt spid="8"/>
                                        </p:tgtEl>
                                        <p:attrNameLst>
                                          <p:attrName>ppt_x</p:attrName>
                                        </p:attrNameLst>
                                      </p:cBhvr>
                                      <p:tavLst>
                                        <p:tav tm="0">
                                          <p:val>
                                            <p:strVal val="ppt_x"/>
                                          </p:val>
                                        </p:tav>
                                        <p:tav tm="100000">
                                          <p:val>
                                            <p:strVal val="0-ppt_w/2"/>
                                          </p:val>
                                        </p:tav>
                                      </p:tavLst>
                                    </p:anim>
                                    <p:anim calcmode="lin" valueType="num">
                                      <p:cBhvr additive="base">
                                        <p:cTn id="62" dur="500"/>
                                        <p:tgtEl>
                                          <p:spTgt spid="8"/>
                                        </p:tgtEl>
                                        <p:attrNameLst>
                                          <p:attrName>ppt_y</p:attrName>
                                        </p:attrNameLst>
                                      </p:cBhvr>
                                      <p:tavLst>
                                        <p:tav tm="0">
                                          <p:val>
                                            <p:strVal val="ppt_y"/>
                                          </p:val>
                                        </p:tav>
                                        <p:tav tm="100000">
                                          <p:val>
                                            <p:strVal val="ppt_y"/>
                                          </p:val>
                                        </p:tav>
                                      </p:tavLst>
                                    </p:anim>
                                    <p:set>
                                      <p:cBhvr>
                                        <p:cTn id="63" dur="1" fill="hold">
                                          <p:stCondLst>
                                            <p:cond delay="499"/>
                                          </p:stCondLst>
                                        </p:cTn>
                                        <p:tgtEl>
                                          <p:spTgt spid="8"/>
                                        </p:tgtEl>
                                        <p:attrNameLst>
                                          <p:attrName>style.visibility</p:attrName>
                                        </p:attrNameLst>
                                      </p:cBhvr>
                                      <p:to>
                                        <p:strVal val="hidden"/>
                                      </p:to>
                                    </p:set>
                                  </p:childTnLst>
                                </p:cTn>
                              </p:par>
                              <p:par>
                                <p:cTn id="64" presetID="2" presetClass="exit" presetSubtype="8" fill="hold" nodeType="withEffect">
                                  <p:stCondLst>
                                    <p:cond delay="34940"/>
                                  </p:stCondLst>
                                  <p:childTnLst>
                                    <p:anim calcmode="lin" valueType="num">
                                      <p:cBhvr additive="base">
                                        <p:cTn id="65" dur="500"/>
                                        <p:tgtEl>
                                          <p:spTgt spid="20"/>
                                        </p:tgtEl>
                                        <p:attrNameLst>
                                          <p:attrName>ppt_x</p:attrName>
                                        </p:attrNameLst>
                                      </p:cBhvr>
                                      <p:tavLst>
                                        <p:tav tm="0">
                                          <p:val>
                                            <p:strVal val="ppt_x"/>
                                          </p:val>
                                        </p:tav>
                                        <p:tav tm="100000">
                                          <p:val>
                                            <p:strVal val="0-ppt_w/2"/>
                                          </p:val>
                                        </p:tav>
                                      </p:tavLst>
                                    </p:anim>
                                    <p:anim calcmode="lin" valueType="num">
                                      <p:cBhvr additive="base">
                                        <p:cTn id="66" dur="500"/>
                                        <p:tgtEl>
                                          <p:spTgt spid="20"/>
                                        </p:tgtEl>
                                        <p:attrNameLst>
                                          <p:attrName>ppt_y</p:attrName>
                                        </p:attrNameLst>
                                      </p:cBhvr>
                                      <p:tavLst>
                                        <p:tav tm="0">
                                          <p:val>
                                            <p:strVal val="ppt_y"/>
                                          </p:val>
                                        </p:tav>
                                        <p:tav tm="100000">
                                          <p:val>
                                            <p:strVal val="ppt_y"/>
                                          </p:val>
                                        </p:tav>
                                      </p:tavLst>
                                    </p:anim>
                                    <p:set>
                                      <p:cBhvr>
                                        <p:cTn id="67" dur="1" fill="hold">
                                          <p:stCondLst>
                                            <p:cond delay="499"/>
                                          </p:stCondLst>
                                        </p:cTn>
                                        <p:tgtEl>
                                          <p:spTgt spid="20"/>
                                        </p:tgtEl>
                                        <p:attrNameLst>
                                          <p:attrName>style.visibility</p:attrName>
                                        </p:attrNameLst>
                                      </p:cBhvr>
                                      <p:to>
                                        <p:strVal val="hidden"/>
                                      </p:to>
                                    </p:set>
                                  </p:childTnLst>
                                </p:cTn>
                              </p:par>
                              <p:par>
                                <p:cTn id="68" presetID="2" presetClass="exit" presetSubtype="8" fill="hold" grpId="1" nodeType="withEffect">
                                  <p:stCondLst>
                                    <p:cond delay="34940"/>
                                  </p:stCondLst>
                                  <p:childTnLst>
                                    <p:anim calcmode="lin" valueType="num">
                                      <p:cBhvr additive="base">
                                        <p:cTn id="69" dur="500"/>
                                        <p:tgtEl>
                                          <p:spTgt spid="14"/>
                                        </p:tgtEl>
                                        <p:attrNameLst>
                                          <p:attrName>ppt_x</p:attrName>
                                        </p:attrNameLst>
                                      </p:cBhvr>
                                      <p:tavLst>
                                        <p:tav tm="0">
                                          <p:val>
                                            <p:strVal val="ppt_x"/>
                                          </p:val>
                                        </p:tav>
                                        <p:tav tm="100000">
                                          <p:val>
                                            <p:strVal val="0-ppt_w/2"/>
                                          </p:val>
                                        </p:tav>
                                      </p:tavLst>
                                    </p:anim>
                                    <p:anim calcmode="lin" valueType="num">
                                      <p:cBhvr additive="base">
                                        <p:cTn id="70" dur="500"/>
                                        <p:tgtEl>
                                          <p:spTgt spid="14"/>
                                        </p:tgtEl>
                                        <p:attrNameLst>
                                          <p:attrName>ppt_y</p:attrName>
                                        </p:attrNameLst>
                                      </p:cBhvr>
                                      <p:tavLst>
                                        <p:tav tm="0">
                                          <p:val>
                                            <p:strVal val="ppt_y"/>
                                          </p:val>
                                        </p:tav>
                                        <p:tav tm="100000">
                                          <p:val>
                                            <p:strVal val="ppt_y"/>
                                          </p:val>
                                        </p:tav>
                                      </p:tavLst>
                                    </p:anim>
                                    <p:set>
                                      <p:cBhvr>
                                        <p:cTn id="71" dur="1" fill="hold">
                                          <p:stCondLst>
                                            <p:cond delay="499"/>
                                          </p:stCondLst>
                                        </p:cTn>
                                        <p:tgtEl>
                                          <p:spTgt spid="14"/>
                                        </p:tgtEl>
                                        <p:attrNameLst>
                                          <p:attrName>style.visibility</p:attrName>
                                        </p:attrNameLst>
                                      </p:cBhvr>
                                      <p:to>
                                        <p:strVal val="hidden"/>
                                      </p:to>
                                    </p:set>
                                  </p:childTnLst>
                                </p:cTn>
                              </p:par>
                              <p:par>
                                <p:cTn id="72" presetID="2" presetClass="exit" presetSubtype="8" fill="hold" nodeType="withEffect">
                                  <p:stCondLst>
                                    <p:cond delay="34940"/>
                                  </p:stCondLst>
                                  <p:childTnLst>
                                    <p:anim calcmode="lin" valueType="num">
                                      <p:cBhvr additive="base">
                                        <p:cTn id="73" dur="500"/>
                                        <p:tgtEl>
                                          <p:spTgt spid="22"/>
                                        </p:tgtEl>
                                        <p:attrNameLst>
                                          <p:attrName>ppt_x</p:attrName>
                                        </p:attrNameLst>
                                      </p:cBhvr>
                                      <p:tavLst>
                                        <p:tav tm="0">
                                          <p:val>
                                            <p:strVal val="ppt_x"/>
                                          </p:val>
                                        </p:tav>
                                        <p:tav tm="100000">
                                          <p:val>
                                            <p:strVal val="0-ppt_w/2"/>
                                          </p:val>
                                        </p:tav>
                                      </p:tavLst>
                                    </p:anim>
                                    <p:anim calcmode="lin" valueType="num">
                                      <p:cBhvr additive="base">
                                        <p:cTn id="74" dur="500"/>
                                        <p:tgtEl>
                                          <p:spTgt spid="22"/>
                                        </p:tgtEl>
                                        <p:attrNameLst>
                                          <p:attrName>ppt_y</p:attrName>
                                        </p:attrNameLst>
                                      </p:cBhvr>
                                      <p:tavLst>
                                        <p:tav tm="0">
                                          <p:val>
                                            <p:strVal val="ppt_y"/>
                                          </p:val>
                                        </p:tav>
                                        <p:tav tm="100000">
                                          <p:val>
                                            <p:strVal val="ppt_y"/>
                                          </p:val>
                                        </p:tav>
                                      </p:tavLst>
                                    </p:anim>
                                    <p:set>
                                      <p:cBhvr>
                                        <p:cTn id="75" dur="1" fill="hold">
                                          <p:stCondLst>
                                            <p:cond delay="499"/>
                                          </p:stCondLst>
                                        </p:cTn>
                                        <p:tgtEl>
                                          <p:spTgt spid="22"/>
                                        </p:tgtEl>
                                        <p:attrNameLst>
                                          <p:attrName>style.visibility</p:attrName>
                                        </p:attrNameLst>
                                      </p:cBhvr>
                                      <p:to>
                                        <p:strVal val="hidden"/>
                                      </p:to>
                                    </p:set>
                                  </p:childTnLst>
                                </p:cTn>
                              </p:par>
                              <p:par>
                                <p:cTn id="76" presetID="2" presetClass="exit" presetSubtype="8" fill="hold" grpId="1" nodeType="withEffect">
                                  <p:stCondLst>
                                    <p:cond delay="34940"/>
                                  </p:stCondLst>
                                  <p:childTnLst>
                                    <p:anim calcmode="lin" valueType="num">
                                      <p:cBhvr additive="base">
                                        <p:cTn id="77" dur="500"/>
                                        <p:tgtEl>
                                          <p:spTgt spid="19"/>
                                        </p:tgtEl>
                                        <p:attrNameLst>
                                          <p:attrName>ppt_x</p:attrName>
                                        </p:attrNameLst>
                                      </p:cBhvr>
                                      <p:tavLst>
                                        <p:tav tm="0">
                                          <p:val>
                                            <p:strVal val="ppt_x"/>
                                          </p:val>
                                        </p:tav>
                                        <p:tav tm="100000">
                                          <p:val>
                                            <p:strVal val="0-ppt_w/2"/>
                                          </p:val>
                                        </p:tav>
                                      </p:tavLst>
                                    </p:anim>
                                    <p:anim calcmode="lin" valueType="num">
                                      <p:cBhvr additive="base">
                                        <p:cTn id="78" dur="500"/>
                                        <p:tgtEl>
                                          <p:spTgt spid="19"/>
                                        </p:tgtEl>
                                        <p:attrNameLst>
                                          <p:attrName>ppt_y</p:attrName>
                                        </p:attrNameLst>
                                      </p:cBhvr>
                                      <p:tavLst>
                                        <p:tav tm="0">
                                          <p:val>
                                            <p:strVal val="ppt_y"/>
                                          </p:val>
                                        </p:tav>
                                        <p:tav tm="100000">
                                          <p:val>
                                            <p:strVal val="ppt_y"/>
                                          </p:val>
                                        </p:tav>
                                      </p:tavLst>
                                    </p:anim>
                                    <p:set>
                                      <p:cBhvr>
                                        <p:cTn id="79" dur="1" fill="hold">
                                          <p:stCondLst>
                                            <p:cond delay="499"/>
                                          </p:stCondLst>
                                        </p:cTn>
                                        <p:tgtEl>
                                          <p:spTgt spid="19"/>
                                        </p:tgtEl>
                                        <p:attrNameLst>
                                          <p:attrName>style.visibility</p:attrName>
                                        </p:attrNameLst>
                                      </p:cBhvr>
                                      <p:to>
                                        <p:strVal val="hidden"/>
                                      </p:to>
                                    </p:set>
                                  </p:childTnLst>
                                </p:cTn>
                              </p:par>
                              <p:par>
                                <p:cTn id="80" presetID="2" presetClass="exit" presetSubtype="8" fill="hold" nodeType="withEffect">
                                  <p:stCondLst>
                                    <p:cond delay="34940"/>
                                  </p:stCondLst>
                                  <p:childTnLst>
                                    <p:anim calcmode="lin" valueType="num">
                                      <p:cBhvr additive="base">
                                        <p:cTn id="81" dur="500"/>
                                        <p:tgtEl>
                                          <p:spTgt spid="23"/>
                                        </p:tgtEl>
                                        <p:attrNameLst>
                                          <p:attrName>ppt_x</p:attrName>
                                        </p:attrNameLst>
                                      </p:cBhvr>
                                      <p:tavLst>
                                        <p:tav tm="0">
                                          <p:val>
                                            <p:strVal val="ppt_x"/>
                                          </p:val>
                                        </p:tav>
                                        <p:tav tm="100000">
                                          <p:val>
                                            <p:strVal val="0-ppt_w/2"/>
                                          </p:val>
                                        </p:tav>
                                      </p:tavLst>
                                    </p:anim>
                                    <p:anim calcmode="lin" valueType="num">
                                      <p:cBhvr additive="base">
                                        <p:cTn id="82" dur="500"/>
                                        <p:tgtEl>
                                          <p:spTgt spid="23"/>
                                        </p:tgtEl>
                                        <p:attrNameLst>
                                          <p:attrName>ppt_y</p:attrName>
                                        </p:attrNameLst>
                                      </p:cBhvr>
                                      <p:tavLst>
                                        <p:tav tm="0">
                                          <p:val>
                                            <p:strVal val="ppt_y"/>
                                          </p:val>
                                        </p:tav>
                                        <p:tav tm="100000">
                                          <p:val>
                                            <p:strVal val="ppt_y"/>
                                          </p:val>
                                        </p:tav>
                                      </p:tavLst>
                                    </p:anim>
                                    <p:set>
                                      <p:cBhvr>
                                        <p:cTn id="83" dur="1" fill="hold">
                                          <p:stCondLst>
                                            <p:cond delay="499"/>
                                          </p:stCondLst>
                                        </p:cTn>
                                        <p:tgtEl>
                                          <p:spTgt spid="23"/>
                                        </p:tgtEl>
                                        <p:attrNameLst>
                                          <p:attrName>style.visibility</p:attrName>
                                        </p:attrNameLst>
                                      </p:cBhvr>
                                      <p:to>
                                        <p:strVal val="hidden"/>
                                      </p:to>
                                    </p:set>
                                  </p:childTnLst>
                                </p:cTn>
                              </p:par>
                              <p:par>
                                <p:cTn id="84" presetID="2" presetClass="exit" presetSubtype="8" fill="hold" grpId="1" nodeType="withEffect">
                                  <p:stCondLst>
                                    <p:cond delay="34940"/>
                                  </p:stCondLst>
                                  <p:childTnLst>
                                    <p:anim calcmode="lin" valueType="num">
                                      <p:cBhvr additive="base">
                                        <p:cTn id="85" dur="500"/>
                                        <p:tgtEl>
                                          <p:spTgt spid="17"/>
                                        </p:tgtEl>
                                        <p:attrNameLst>
                                          <p:attrName>ppt_x</p:attrName>
                                        </p:attrNameLst>
                                      </p:cBhvr>
                                      <p:tavLst>
                                        <p:tav tm="0">
                                          <p:val>
                                            <p:strVal val="ppt_x"/>
                                          </p:val>
                                        </p:tav>
                                        <p:tav tm="100000">
                                          <p:val>
                                            <p:strVal val="0-ppt_w/2"/>
                                          </p:val>
                                        </p:tav>
                                      </p:tavLst>
                                    </p:anim>
                                    <p:anim calcmode="lin" valueType="num">
                                      <p:cBhvr additive="base">
                                        <p:cTn id="86" dur="500"/>
                                        <p:tgtEl>
                                          <p:spTgt spid="17"/>
                                        </p:tgtEl>
                                        <p:attrNameLst>
                                          <p:attrName>ppt_y</p:attrName>
                                        </p:attrNameLst>
                                      </p:cBhvr>
                                      <p:tavLst>
                                        <p:tav tm="0">
                                          <p:val>
                                            <p:strVal val="ppt_y"/>
                                          </p:val>
                                        </p:tav>
                                        <p:tav tm="100000">
                                          <p:val>
                                            <p:strVal val="ppt_y"/>
                                          </p:val>
                                        </p:tav>
                                      </p:tavLst>
                                    </p:anim>
                                    <p:set>
                                      <p:cBhvr>
                                        <p:cTn id="87" dur="1" fill="hold">
                                          <p:stCondLst>
                                            <p:cond delay="499"/>
                                          </p:stCondLst>
                                        </p:cTn>
                                        <p:tgtEl>
                                          <p:spTgt spid="17"/>
                                        </p:tgtEl>
                                        <p:attrNameLst>
                                          <p:attrName>style.visibility</p:attrName>
                                        </p:attrNameLst>
                                      </p:cBhvr>
                                      <p:to>
                                        <p:strVal val="hidden"/>
                                      </p:to>
                                    </p:set>
                                  </p:childTnLst>
                                </p:cTn>
                              </p:par>
                              <p:par>
                                <p:cTn id="88" presetID="2" presetClass="exit" presetSubtype="2" fill="hold" grpId="1" nodeType="withEffect">
                                  <p:stCondLst>
                                    <p:cond delay="34940"/>
                                  </p:stCondLst>
                                  <p:childTnLst>
                                    <p:anim calcmode="lin" valueType="num">
                                      <p:cBhvr additive="base">
                                        <p:cTn id="89" dur="500"/>
                                        <p:tgtEl>
                                          <p:spTgt spid="6"/>
                                        </p:tgtEl>
                                        <p:attrNameLst>
                                          <p:attrName>ppt_x</p:attrName>
                                        </p:attrNameLst>
                                      </p:cBhvr>
                                      <p:tavLst>
                                        <p:tav tm="0">
                                          <p:val>
                                            <p:strVal val="ppt_x"/>
                                          </p:val>
                                        </p:tav>
                                        <p:tav tm="100000">
                                          <p:val>
                                            <p:strVal val="1+ppt_w/2"/>
                                          </p:val>
                                        </p:tav>
                                      </p:tavLst>
                                    </p:anim>
                                    <p:anim calcmode="lin" valueType="num">
                                      <p:cBhvr additive="base">
                                        <p:cTn id="90" dur="500"/>
                                        <p:tgtEl>
                                          <p:spTgt spid="6"/>
                                        </p:tgtEl>
                                        <p:attrNameLst>
                                          <p:attrName>ppt_y</p:attrName>
                                        </p:attrNameLst>
                                      </p:cBhvr>
                                      <p:tavLst>
                                        <p:tav tm="0">
                                          <p:val>
                                            <p:strVal val="ppt_y"/>
                                          </p:val>
                                        </p:tav>
                                        <p:tav tm="100000">
                                          <p:val>
                                            <p:strVal val="ppt_y"/>
                                          </p:val>
                                        </p:tav>
                                      </p:tavLst>
                                    </p:anim>
                                    <p:set>
                                      <p:cBhvr>
                                        <p:cTn id="91" dur="1" fill="hold">
                                          <p:stCondLst>
                                            <p:cond delay="499"/>
                                          </p:stCondLst>
                                        </p:cTn>
                                        <p:tgtEl>
                                          <p:spTgt spid="6"/>
                                        </p:tgtEl>
                                        <p:attrNameLst>
                                          <p:attrName>style.visibility</p:attrName>
                                        </p:attrNameLst>
                                      </p:cBhvr>
                                      <p:to>
                                        <p:strVal val="hidden"/>
                                      </p:to>
                                    </p:set>
                                  </p:childTnLst>
                                </p:cTn>
                              </p:par>
                              <p:par>
                                <p:cTn id="92" presetID="2" presetClass="exit" presetSubtype="2" fill="hold" grpId="1" nodeType="withEffect">
                                  <p:stCondLst>
                                    <p:cond delay="34940"/>
                                  </p:stCondLst>
                                  <p:childTnLst>
                                    <p:anim calcmode="lin" valueType="num">
                                      <p:cBhvr additive="base">
                                        <p:cTn id="93" dur="500"/>
                                        <p:tgtEl>
                                          <p:spTgt spid="21"/>
                                        </p:tgtEl>
                                        <p:attrNameLst>
                                          <p:attrName>ppt_x</p:attrName>
                                        </p:attrNameLst>
                                      </p:cBhvr>
                                      <p:tavLst>
                                        <p:tav tm="0">
                                          <p:val>
                                            <p:strVal val="ppt_x"/>
                                          </p:val>
                                        </p:tav>
                                        <p:tav tm="100000">
                                          <p:val>
                                            <p:strVal val="1+ppt_w/2"/>
                                          </p:val>
                                        </p:tav>
                                      </p:tavLst>
                                    </p:anim>
                                    <p:anim calcmode="lin" valueType="num">
                                      <p:cBhvr additive="base">
                                        <p:cTn id="94" dur="500"/>
                                        <p:tgtEl>
                                          <p:spTgt spid="21"/>
                                        </p:tgtEl>
                                        <p:attrNameLst>
                                          <p:attrName>ppt_y</p:attrName>
                                        </p:attrNameLst>
                                      </p:cBhvr>
                                      <p:tavLst>
                                        <p:tav tm="0">
                                          <p:val>
                                            <p:strVal val="ppt_y"/>
                                          </p:val>
                                        </p:tav>
                                        <p:tav tm="100000">
                                          <p:val>
                                            <p:strVal val="ppt_y"/>
                                          </p:val>
                                        </p:tav>
                                      </p:tavLst>
                                    </p:anim>
                                    <p:set>
                                      <p:cBhvr>
                                        <p:cTn id="95" dur="1" fill="hold">
                                          <p:stCondLst>
                                            <p:cond delay="499"/>
                                          </p:stCondLst>
                                        </p:cTn>
                                        <p:tgtEl>
                                          <p:spTgt spid="21"/>
                                        </p:tgtEl>
                                        <p:attrNameLst>
                                          <p:attrName>style.visibility</p:attrName>
                                        </p:attrNameLst>
                                      </p:cBhvr>
                                      <p:to>
                                        <p:strVal val="hidden"/>
                                      </p:to>
                                    </p:set>
                                  </p:childTnLst>
                                </p:cTn>
                              </p:par>
                              <p:par>
                                <p:cTn id="96" presetID="2" presetClass="exit" presetSubtype="2" fill="hold" grpId="1" nodeType="withEffect">
                                  <p:stCondLst>
                                    <p:cond delay="34940"/>
                                  </p:stCondLst>
                                  <p:childTnLst>
                                    <p:anim calcmode="lin" valueType="num">
                                      <p:cBhvr additive="base">
                                        <p:cTn id="97" dur="500"/>
                                        <p:tgtEl>
                                          <p:spTgt spid="7"/>
                                        </p:tgtEl>
                                        <p:attrNameLst>
                                          <p:attrName>ppt_x</p:attrName>
                                        </p:attrNameLst>
                                      </p:cBhvr>
                                      <p:tavLst>
                                        <p:tav tm="0">
                                          <p:val>
                                            <p:strVal val="ppt_x"/>
                                          </p:val>
                                        </p:tav>
                                        <p:tav tm="100000">
                                          <p:val>
                                            <p:strVal val="1+ppt_w/2"/>
                                          </p:val>
                                        </p:tav>
                                      </p:tavLst>
                                    </p:anim>
                                    <p:anim calcmode="lin" valueType="num">
                                      <p:cBhvr additive="base">
                                        <p:cTn id="98" dur="500"/>
                                        <p:tgtEl>
                                          <p:spTgt spid="7"/>
                                        </p:tgtEl>
                                        <p:attrNameLst>
                                          <p:attrName>ppt_y</p:attrName>
                                        </p:attrNameLst>
                                      </p:cBhvr>
                                      <p:tavLst>
                                        <p:tav tm="0">
                                          <p:val>
                                            <p:strVal val="ppt_y"/>
                                          </p:val>
                                        </p:tav>
                                        <p:tav tm="100000">
                                          <p:val>
                                            <p:strVal val="ppt_y"/>
                                          </p:val>
                                        </p:tav>
                                      </p:tavLst>
                                    </p:anim>
                                    <p:set>
                                      <p:cBhvr>
                                        <p:cTn id="99" dur="1" fill="hold">
                                          <p:stCondLst>
                                            <p:cond delay="499"/>
                                          </p:stCondLst>
                                        </p:cTn>
                                        <p:tgtEl>
                                          <p:spTgt spid="7"/>
                                        </p:tgtEl>
                                        <p:attrNameLst>
                                          <p:attrName>style.visibility</p:attrName>
                                        </p:attrNameLst>
                                      </p:cBhvr>
                                      <p:to>
                                        <p:strVal val="hidden"/>
                                      </p:to>
                                    </p:set>
                                  </p:childTnLst>
                                </p:cTn>
                              </p:par>
                              <p:par>
                                <p:cTn id="100" presetID="2" presetClass="exit" presetSubtype="2" fill="hold" nodeType="withEffect">
                                  <p:stCondLst>
                                    <p:cond delay="34940"/>
                                  </p:stCondLst>
                                  <p:childTnLst>
                                    <p:anim calcmode="lin" valueType="num">
                                      <p:cBhvr additive="base">
                                        <p:cTn id="101" dur="500"/>
                                        <p:tgtEl>
                                          <p:spTgt spid="2"/>
                                        </p:tgtEl>
                                        <p:attrNameLst>
                                          <p:attrName>ppt_x</p:attrName>
                                        </p:attrNameLst>
                                      </p:cBhvr>
                                      <p:tavLst>
                                        <p:tav tm="0">
                                          <p:val>
                                            <p:strVal val="ppt_x"/>
                                          </p:val>
                                        </p:tav>
                                        <p:tav tm="100000">
                                          <p:val>
                                            <p:strVal val="1+ppt_w/2"/>
                                          </p:val>
                                        </p:tav>
                                      </p:tavLst>
                                    </p:anim>
                                    <p:anim calcmode="lin" valueType="num">
                                      <p:cBhvr additive="base">
                                        <p:cTn id="102" dur="500"/>
                                        <p:tgtEl>
                                          <p:spTgt spid="2"/>
                                        </p:tgtEl>
                                        <p:attrNameLst>
                                          <p:attrName>ppt_y</p:attrName>
                                        </p:attrNameLst>
                                      </p:cBhvr>
                                      <p:tavLst>
                                        <p:tav tm="0">
                                          <p:val>
                                            <p:strVal val="ppt_y"/>
                                          </p:val>
                                        </p:tav>
                                        <p:tav tm="100000">
                                          <p:val>
                                            <p:strVal val="ppt_y"/>
                                          </p:val>
                                        </p:tav>
                                      </p:tavLst>
                                    </p:anim>
                                    <p:set>
                                      <p:cBhvr>
                                        <p:cTn id="103" dur="1" fill="hold">
                                          <p:stCondLst>
                                            <p:cond delay="499"/>
                                          </p:stCondLst>
                                        </p:cTn>
                                        <p:tgtEl>
                                          <p:spTgt spid="2"/>
                                        </p:tgtEl>
                                        <p:attrNameLst>
                                          <p:attrName>style.visibility</p:attrName>
                                        </p:attrNameLst>
                                      </p:cBhvr>
                                      <p:to>
                                        <p:strVal val="hidden"/>
                                      </p:to>
                                    </p:set>
                                  </p:childTnLst>
                                </p:cTn>
                              </p:par>
                              <p:par>
                                <p:cTn id="104" presetID="2" presetClass="exit" presetSubtype="2" fill="hold" grpId="1" nodeType="withEffect">
                                  <p:stCondLst>
                                    <p:cond delay="34940"/>
                                  </p:stCondLst>
                                  <p:childTnLst>
                                    <p:anim calcmode="lin" valueType="num">
                                      <p:cBhvr additive="base">
                                        <p:cTn id="105" dur="500"/>
                                        <p:tgtEl>
                                          <p:spTgt spid="16"/>
                                        </p:tgtEl>
                                        <p:attrNameLst>
                                          <p:attrName>ppt_x</p:attrName>
                                        </p:attrNameLst>
                                      </p:cBhvr>
                                      <p:tavLst>
                                        <p:tav tm="0">
                                          <p:val>
                                            <p:strVal val="ppt_x"/>
                                          </p:val>
                                        </p:tav>
                                        <p:tav tm="100000">
                                          <p:val>
                                            <p:strVal val="1+ppt_w/2"/>
                                          </p:val>
                                        </p:tav>
                                      </p:tavLst>
                                    </p:anim>
                                    <p:anim calcmode="lin" valueType="num">
                                      <p:cBhvr additive="base">
                                        <p:cTn id="106" dur="500"/>
                                        <p:tgtEl>
                                          <p:spTgt spid="16"/>
                                        </p:tgtEl>
                                        <p:attrNameLst>
                                          <p:attrName>ppt_y</p:attrName>
                                        </p:attrNameLst>
                                      </p:cBhvr>
                                      <p:tavLst>
                                        <p:tav tm="0">
                                          <p:val>
                                            <p:strVal val="ppt_y"/>
                                          </p:val>
                                        </p:tav>
                                        <p:tav tm="100000">
                                          <p:val>
                                            <p:strVal val="ppt_y"/>
                                          </p:val>
                                        </p:tav>
                                      </p:tavLst>
                                    </p:anim>
                                    <p:set>
                                      <p:cBhvr>
                                        <p:cTn id="107" dur="1" fill="hold">
                                          <p:stCondLst>
                                            <p:cond delay="499"/>
                                          </p:stCondLst>
                                        </p:cTn>
                                        <p:tgtEl>
                                          <p:spTgt spid="16"/>
                                        </p:tgtEl>
                                        <p:attrNameLst>
                                          <p:attrName>style.visibility</p:attrName>
                                        </p:attrNameLst>
                                      </p:cBhvr>
                                      <p:to>
                                        <p:strVal val="hidden"/>
                                      </p:to>
                                    </p:set>
                                  </p:childTnLst>
                                </p:cTn>
                              </p:par>
                              <p:par>
                                <p:cTn id="108" presetID="2" presetClass="exit" presetSubtype="2" fill="hold" nodeType="withEffect">
                                  <p:stCondLst>
                                    <p:cond delay="34940"/>
                                  </p:stCondLst>
                                  <p:childTnLst>
                                    <p:anim calcmode="lin" valueType="num">
                                      <p:cBhvr additive="base">
                                        <p:cTn id="109" dur="500"/>
                                        <p:tgtEl>
                                          <p:spTgt spid="4"/>
                                        </p:tgtEl>
                                        <p:attrNameLst>
                                          <p:attrName>ppt_x</p:attrName>
                                        </p:attrNameLst>
                                      </p:cBhvr>
                                      <p:tavLst>
                                        <p:tav tm="0">
                                          <p:val>
                                            <p:strVal val="ppt_x"/>
                                          </p:val>
                                        </p:tav>
                                        <p:tav tm="100000">
                                          <p:val>
                                            <p:strVal val="1+ppt_w/2"/>
                                          </p:val>
                                        </p:tav>
                                      </p:tavLst>
                                    </p:anim>
                                    <p:anim calcmode="lin" valueType="num">
                                      <p:cBhvr additive="base">
                                        <p:cTn id="110" dur="500"/>
                                        <p:tgtEl>
                                          <p:spTgt spid="4"/>
                                        </p:tgtEl>
                                        <p:attrNameLst>
                                          <p:attrName>ppt_y</p:attrName>
                                        </p:attrNameLst>
                                      </p:cBhvr>
                                      <p:tavLst>
                                        <p:tav tm="0">
                                          <p:val>
                                            <p:strVal val="ppt_y"/>
                                          </p:val>
                                        </p:tav>
                                        <p:tav tm="100000">
                                          <p:val>
                                            <p:strVal val="ppt_y"/>
                                          </p:val>
                                        </p:tav>
                                      </p:tavLst>
                                    </p:anim>
                                    <p:set>
                                      <p:cBhvr>
                                        <p:cTn id="111" dur="1" fill="hold">
                                          <p:stCondLst>
                                            <p:cond delay="499"/>
                                          </p:stCondLst>
                                        </p:cTn>
                                        <p:tgtEl>
                                          <p:spTgt spid="4"/>
                                        </p:tgtEl>
                                        <p:attrNameLst>
                                          <p:attrName>style.visibility</p:attrName>
                                        </p:attrNameLst>
                                      </p:cBhvr>
                                      <p:to>
                                        <p:strVal val="hidden"/>
                                      </p:to>
                                    </p:set>
                                  </p:childTnLst>
                                </p:cTn>
                              </p:par>
                              <p:par>
                                <p:cTn id="112" presetID="2" presetClass="exit" presetSubtype="2" fill="hold" grpId="1" nodeType="withEffect">
                                  <p:stCondLst>
                                    <p:cond delay="34940"/>
                                  </p:stCondLst>
                                  <p:childTnLst>
                                    <p:anim calcmode="lin" valueType="num">
                                      <p:cBhvr additive="base">
                                        <p:cTn id="113" dur="500"/>
                                        <p:tgtEl>
                                          <p:spTgt spid="18"/>
                                        </p:tgtEl>
                                        <p:attrNameLst>
                                          <p:attrName>ppt_x</p:attrName>
                                        </p:attrNameLst>
                                      </p:cBhvr>
                                      <p:tavLst>
                                        <p:tav tm="0">
                                          <p:val>
                                            <p:strVal val="ppt_x"/>
                                          </p:val>
                                        </p:tav>
                                        <p:tav tm="100000">
                                          <p:val>
                                            <p:strVal val="1+ppt_w/2"/>
                                          </p:val>
                                        </p:tav>
                                      </p:tavLst>
                                    </p:anim>
                                    <p:anim calcmode="lin" valueType="num">
                                      <p:cBhvr additive="base">
                                        <p:cTn id="114" dur="500"/>
                                        <p:tgtEl>
                                          <p:spTgt spid="18"/>
                                        </p:tgtEl>
                                        <p:attrNameLst>
                                          <p:attrName>ppt_y</p:attrName>
                                        </p:attrNameLst>
                                      </p:cBhvr>
                                      <p:tavLst>
                                        <p:tav tm="0">
                                          <p:val>
                                            <p:strVal val="ppt_y"/>
                                          </p:val>
                                        </p:tav>
                                        <p:tav tm="100000">
                                          <p:val>
                                            <p:strVal val="ppt_y"/>
                                          </p:val>
                                        </p:tav>
                                      </p:tavLst>
                                    </p:anim>
                                    <p:set>
                                      <p:cBhvr>
                                        <p:cTn id="115" dur="1" fill="hold">
                                          <p:stCondLst>
                                            <p:cond delay="499"/>
                                          </p:stCondLst>
                                        </p:cTn>
                                        <p:tgtEl>
                                          <p:spTgt spid="18"/>
                                        </p:tgtEl>
                                        <p:attrNameLst>
                                          <p:attrName>style.visibility</p:attrName>
                                        </p:attrNameLst>
                                      </p:cBhvr>
                                      <p:to>
                                        <p:strVal val="hidden"/>
                                      </p:to>
                                    </p:set>
                                  </p:childTnLst>
                                </p:cTn>
                              </p:par>
                              <p:par>
                                <p:cTn id="116" presetID="2" presetClass="exit" presetSubtype="8" fill="hold" grpId="1" nodeType="withEffect">
                                  <p:stCondLst>
                                    <p:cond delay="34940"/>
                                  </p:stCondLst>
                                  <p:childTnLst>
                                    <p:anim calcmode="lin" valueType="num">
                                      <p:cBhvr additive="base">
                                        <p:cTn id="117" dur="500"/>
                                        <p:tgtEl>
                                          <p:spTgt spid="3"/>
                                        </p:tgtEl>
                                        <p:attrNameLst>
                                          <p:attrName>ppt_x</p:attrName>
                                        </p:attrNameLst>
                                      </p:cBhvr>
                                      <p:tavLst>
                                        <p:tav tm="0">
                                          <p:val>
                                            <p:strVal val="ppt_x"/>
                                          </p:val>
                                        </p:tav>
                                        <p:tav tm="100000">
                                          <p:val>
                                            <p:strVal val="0-ppt_w/2"/>
                                          </p:val>
                                        </p:tav>
                                      </p:tavLst>
                                    </p:anim>
                                    <p:anim calcmode="lin" valueType="num">
                                      <p:cBhvr additive="base">
                                        <p:cTn id="118" dur="500"/>
                                        <p:tgtEl>
                                          <p:spTgt spid="3"/>
                                        </p:tgtEl>
                                        <p:attrNameLst>
                                          <p:attrName>ppt_y</p:attrName>
                                        </p:attrNameLst>
                                      </p:cBhvr>
                                      <p:tavLst>
                                        <p:tav tm="0">
                                          <p:val>
                                            <p:strVal val="ppt_y"/>
                                          </p:val>
                                        </p:tav>
                                        <p:tav tm="100000">
                                          <p:val>
                                            <p:strVal val="ppt_y"/>
                                          </p:val>
                                        </p:tav>
                                      </p:tavLst>
                                    </p:anim>
                                    <p:set>
                                      <p:cBhvr>
                                        <p:cTn id="11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0" fill="hold" display="0">
                  <p:stCondLst>
                    <p:cond delay="indefinite"/>
                  </p:stCondLst>
                  <p:endCondLst>
                    <p:cond evt="onStopAudio" delay="0">
                      <p:tgtEl>
                        <p:sldTgt/>
                      </p:tgtEl>
                    </p:cond>
                  </p:endCondLst>
                </p:cTn>
                <p:tgtEl>
                  <p:spTgt spid="24"/>
                </p:tgtEl>
              </p:cMediaNode>
            </p:audio>
          </p:childTnLst>
        </p:cTn>
      </p:par>
    </p:tnLst>
    <p:bldLst>
      <p:bldP spid="6" grpId="0"/>
      <p:bldP spid="6" grpId="1"/>
      <p:bldP spid="7" grpId="0"/>
      <p:bldP spid="7" grpId="1"/>
      <p:bldP spid="16" grpId="0"/>
      <p:bldP spid="16" grpId="1"/>
      <p:bldP spid="18" grpId="0"/>
      <p:bldP spid="18" grpId="1"/>
      <p:bldP spid="3" grpId="0"/>
      <p:bldP spid="3" grpId="1"/>
      <p:bldP spid="14" grpId="0" animBg="1"/>
      <p:bldP spid="14" grpId="1" animBg="1"/>
      <p:bldP spid="17" grpId="0" animBg="1"/>
      <p:bldP spid="17" grpId="1" animBg="1"/>
      <p:bldP spid="19" grpId="0" animBg="1"/>
      <p:bldP spid="19" grpId="1" animBg="1"/>
      <p:bldP spid="21" grpId="0" animBg="1"/>
      <p:bldP spid="2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002060"/>
                </a:solidFill>
                <a:latin typeface="Atkinson Hyperlegible" pitchFamily="2" charset="0"/>
              </a:rPr>
              <a:t>Resources</a:t>
            </a:r>
          </a:p>
        </p:txBody>
      </p:sp>
      <p:grpSp>
        <p:nvGrpSpPr>
          <p:cNvPr id="6" name="Group 5">
            <a:extLst>
              <a:ext uri="{FF2B5EF4-FFF2-40B4-BE49-F238E27FC236}">
                <a16:creationId xmlns:a16="http://schemas.microsoft.com/office/drawing/2014/main" id="{86F51E73-3F09-4F9E-838F-68B156EFEC24}"/>
              </a:ext>
            </a:extLst>
          </p:cNvPr>
          <p:cNvGrpSpPr/>
          <p:nvPr/>
        </p:nvGrpSpPr>
        <p:grpSpPr>
          <a:xfrm>
            <a:off x="1776697" y="1021218"/>
            <a:ext cx="8638606" cy="5030671"/>
            <a:chOff x="1776697" y="1021218"/>
            <a:chExt cx="8638606" cy="5030671"/>
          </a:xfrm>
        </p:grpSpPr>
        <p:sp>
          <p:nvSpPr>
            <p:cNvPr id="38" name="Rectangle: Rounded Corners 37">
              <a:extLst>
                <a:ext uri="{FF2B5EF4-FFF2-40B4-BE49-F238E27FC236}">
                  <a16:creationId xmlns:a16="http://schemas.microsoft.com/office/drawing/2014/main" id="{9399B940-474F-470B-A39F-F38F2E2E76A2}"/>
                </a:ext>
              </a:extLst>
            </p:cNvPr>
            <p:cNvSpPr/>
            <p:nvPr/>
          </p:nvSpPr>
          <p:spPr>
            <a:xfrm>
              <a:off x="1776697" y="1431645"/>
              <a:ext cx="8638606" cy="4620244"/>
            </a:xfrm>
            <a:prstGeom prst="roundRect">
              <a:avLst>
                <a:gd name="adj" fmla="val 4559"/>
              </a:avLst>
            </a:prstGeom>
            <a:solidFill>
              <a:srgbClr val="F8F2DC"/>
            </a:solidFill>
            <a:ln>
              <a:noFill/>
            </a:ln>
            <a:effectLst>
              <a:outerShdw blurRad="292100" dist="762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AEA78773-50A8-4FFE-9F8D-CF752E11C1D1}"/>
                </a:ext>
              </a:extLst>
            </p:cNvPr>
            <p:cNvSpPr/>
            <p:nvPr/>
          </p:nvSpPr>
          <p:spPr>
            <a:xfrm>
              <a:off x="2323420" y="1355486"/>
              <a:ext cx="2798320" cy="1197821"/>
            </a:xfrm>
            <a:custGeom>
              <a:avLst/>
              <a:gdLst>
                <a:gd name="connsiteX0" fmla="*/ 134874 w 1477899"/>
                <a:gd name="connsiteY0" fmla="*/ 1432941 h 1446955"/>
                <a:gd name="connsiteX1" fmla="*/ 1477899 w 1477899"/>
                <a:gd name="connsiteY1" fmla="*/ 1262539 h 1446955"/>
                <a:gd name="connsiteX2" fmla="*/ 1304639 w 1477899"/>
                <a:gd name="connsiteY2" fmla="*/ 0 h 1446955"/>
                <a:gd name="connsiteX3" fmla="*/ 0 w 1477899"/>
                <a:gd name="connsiteY3" fmla="*/ 217075 h 1446955"/>
                <a:gd name="connsiteX4" fmla="*/ 14288 w 1477899"/>
                <a:gd name="connsiteY4" fmla="*/ 338900 h 1446955"/>
                <a:gd name="connsiteX5" fmla="*/ 134969 w 1477899"/>
                <a:gd name="connsiteY5" fmla="*/ 1432941 h 1446955"/>
                <a:gd name="connsiteX0" fmla="*/ 134969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34969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7042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7042 w 1477899"/>
                <a:gd name="connsiteY4" fmla="*/ 1432941 h 1432941"/>
                <a:gd name="connsiteX0" fmla="*/ 17042 w 1477899"/>
                <a:gd name="connsiteY0" fmla="*/ 1242125 h 1242125"/>
                <a:gd name="connsiteX1" fmla="*/ 1477899 w 1477899"/>
                <a:gd name="connsiteY1" fmla="*/ 1071723 h 1242125"/>
                <a:gd name="connsiteX2" fmla="*/ 1016928 w 1477899"/>
                <a:gd name="connsiteY2" fmla="*/ 13370 h 1242125"/>
                <a:gd name="connsiteX3" fmla="*/ 0 w 1477899"/>
                <a:gd name="connsiteY3" fmla="*/ 26259 h 1242125"/>
                <a:gd name="connsiteX4" fmla="*/ 17042 w 1477899"/>
                <a:gd name="connsiteY4" fmla="*/ 1242125 h 1242125"/>
                <a:gd name="connsiteX0" fmla="*/ 17042 w 1025320"/>
                <a:gd name="connsiteY0" fmla="*/ 1242125 h 1242125"/>
                <a:gd name="connsiteX1" fmla="*/ 1025320 w 1025320"/>
                <a:gd name="connsiteY1" fmla="*/ 1124989 h 1242125"/>
                <a:gd name="connsiteX2" fmla="*/ 1016928 w 1025320"/>
                <a:gd name="connsiteY2" fmla="*/ 13370 h 1242125"/>
                <a:gd name="connsiteX3" fmla="*/ 0 w 1025320"/>
                <a:gd name="connsiteY3" fmla="*/ 26259 h 1242125"/>
                <a:gd name="connsiteX4" fmla="*/ 17042 w 1025320"/>
                <a:gd name="connsiteY4" fmla="*/ 1242125 h 1242125"/>
                <a:gd name="connsiteX0" fmla="*/ 13810 w 1022088"/>
                <a:gd name="connsiteY0" fmla="*/ 1228755 h 1228755"/>
                <a:gd name="connsiteX1" fmla="*/ 1022088 w 1022088"/>
                <a:gd name="connsiteY1" fmla="*/ 1111619 h 1228755"/>
                <a:gd name="connsiteX2" fmla="*/ 1013696 w 1022088"/>
                <a:gd name="connsiteY2" fmla="*/ 0 h 1228755"/>
                <a:gd name="connsiteX3" fmla="*/ 0 w 1022088"/>
                <a:gd name="connsiteY3" fmla="*/ 128299 h 1228755"/>
                <a:gd name="connsiteX4" fmla="*/ 13810 w 1022088"/>
                <a:gd name="connsiteY4" fmla="*/ 1228755 h 1228755"/>
                <a:gd name="connsiteX0" fmla="*/ 17043 w 1025321"/>
                <a:gd name="connsiteY0" fmla="*/ 1228755 h 1228755"/>
                <a:gd name="connsiteX1" fmla="*/ 1025321 w 1025321"/>
                <a:gd name="connsiteY1" fmla="*/ 1111619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228755 h 1228755"/>
                <a:gd name="connsiteX1" fmla="*/ 1025321 w 1025321"/>
                <a:gd name="connsiteY1" fmla="*/ 1218151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131101 h 1218151"/>
                <a:gd name="connsiteX1" fmla="*/ 1025321 w 1025321"/>
                <a:gd name="connsiteY1" fmla="*/ 1218151 h 1218151"/>
                <a:gd name="connsiteX2" fmla="*/ 1016929 w 1025321"/>
                <a:gd name="connsiteY2" fmla="*/ 0 h 1218151"/>
                <a:gd name="connsiteX3" fmla="*/ 0 w 1025321"/>
                <a:gd name="connsiteY3" fmla="*/ 39522 h 1218151"/>
                <a:gd name="connsiteX4" fmla="*/ 17043 w 1025321"/>
                <a:gd name="connsiteY4" fmla="*/ 1131101 h 1218151"/>
                <a:gd name="connsiteX0" fmla="*/ 13810 w 1025321"/>
                <a:gd name="connsiteY0" fmla="*/ 1308655 h 1308655"/>
                <a:gd name="connsiteX1" fmla="*/ 1025321 w 1025321"/>
                <a:gd name="connsiteY1" fmla="*/ 1218151 h 1308655"/>
                <a:gd name="connsiteX2" fmla="*/ 1016929 w 1025321"/>
                <a:gd name="connsiteY2" fmla="*/ 0 h 1308655"/>
                <a:gd name="connsiteX3" fmla="*/ 0 w 1025321"/>
                <a:gd name="connsiteY3" fmla="*/ 39522 h 1308655"/>
                <a:gd name="connsiteX4" fmla="*/ 13810 w 1025321"/>
                <a:gd name="connsiteY4" fmla="*/ 1308655 h 1308655"/>
                <a:gd name="connsiteX0" fmla="*/ 13810 w 1025321"/>
                <a:gd name="connsiteY0" fmla="*/ 1299777 h 1299777"/>
                <a:gd name="connsiteX1" fmla="*/ 1025321 w 1025321"/>
                <a:gd name="connsiteY1" fmla="*/ 1209273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101666 h 1299777"/>
                <a:gd name="connsiteX4" fmla="*/ 13810 w 1025321"/>
                <a:gd name="connsiteY4" fmla="*/ 1299777 h 1299777"/>
                <a:gd name="connsiteX0" fmla="*/ 13810 w 1025321"/>
                <a:gd name="connsiteY0" fmla="*/ 1219878 h 1219878"/>
                <a:gd name="connsiteX1" fmla="*/ 1025321 w 1025321"/>
                <a:gd name="connsiteY1" fmla="*/ 1164884 h 1219878"/>
                <a:gd name="connsiteX2" fmla="*/ 987835 w 1025321"/>
                <a:gd name="connsiteY2" fmla="*/ 0 h 1219878"/>
                <a:gd name="connsiteX3" fmla="*/ 0 w 1025321"/>
                <a:gd name="connsiteY3" fmla="*/ 101666 h 1219878"/>
                <a:gd name="connsiteX4" fmla="*/ 13810 w 1025321"/>
                <a:gd name="connsiteY4" fmla="*/ 1219878 h 1219878"/>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78" h="1278276">
                  <a:moveTo>
                    <a:pt x="13810" y="1219878"/>
                  </a:moveTo>
                  <a:cubicBezTo>
                    <a:pt x="199043" y="1361345"/>
                    <a:pt x="685040" y="1210355"/>
                    <a:pt x="1018978" y="1138758"/>
                  </a:cubicBezTo>
                  <a:cubicBezTo>
                    <a:pt x="1003496" y="768218"/>
                    <a:pt x="1000330" y="379417"/>
                    <a:pt x="987835" y="0"/>
                  </a:cubicBezTo>
                  <a:cubicBezTo>
                    <a:pt x="676463" y="36195"/>
                    <a:pt x="445776" y="41869"/>
                    <a:pt x="0" y="101666"/>
                  </a:cubicBezTo>
                  <a:cubicBezTo>
                    <a:pt x="14117" y="491820"/>
                    <a:pt x="22138" y="767242"/>
                    <a:pt x="13810" y="1219878"/>
                  </a:cubicBezTo>
                  <a:close/>
                </a:path>
              </a:pathLst>
            </a:custGeom>
            <a:solidFill>
              <a:srgbClr val="FED02F"/>
            </a:solidFill>
            <a:ln w="0" cap="flat">
              <a:noFill/>
              <a:prstDash val="solid"/>
              <a:miter/>
            </a:ln>
          </p:spPr>
          <p:txBody>
            <a:bodyPr rtlCol="0" anchor="ctr"/>
            <a:lstStyle/>
            <a:p>
              <a:endParaRPr lang="en-US" dirty="0"/>
            </a:p>
          </p:txBody>
        </p:sp>
        <p:grpSp>
          <p:nvGrpSpPr>
            <p:cNvPr id="40" name="Graphic 58">
              <a:extLst>
                <a:ext uri="{FF2B5EF4-FFF2-40B4-BE49-F238E27FC236}">
                  <a16:creationId xmlns:a16="http://schemas.microsoft.com/office/drawing/2014/main" id="{0D0A3F3C-D3D7-4F15-B2F4-173814503C85}"/>
                </a:ext>
              </a:extLst>
            </p:cNvPr>
            <p:cNvGrpSpPr/>
            <p:nvPr/>
          </p:nvGrpSpPr>
          <p:grpSpPr>
            <a:xfrm>
              <a:off x="3049297" y="1021218"/>
              <a:ext cx="447711" cy="778727"/>
              <a:chOff x="3153789" y="1213623"/>
              <a:chExt cx="447711" cy="778727"/>
            </a:xfrm>
            <a:solidFill>
              <a:srgbClr val="EF414A"/>
            </a:solidFill>
          </p:grpSpPr>
          <p:sp>
            <p:nvSpPr>
              <p:cNvPr id="41" name="Freeform: Shape 40">
                <a:extLst>
                  <a:ext uri="{FF2B5EF4-FFF2-40B4-BE49-F238E27FC236}">
                    <a16:creationId xmlns:a16="http://schemas.microsoft.com/office/drawing/2014/main" id="{DE917B95-760D-4901-B853-8D7883C1B861}"/>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7F58744-BE1C-4DCA-85F3-7B6A4933B4AF}"/>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sp>
          <p:nvSpPr>
            <p:cNvPr id="43" name="TextBox 42">
              <a:extLst>
                <a:ext uri="{FF2B5EF4-FFF2-40B4-BE49-F238E27FC236}">
                  <a16:creationId xmlns:a16="http://schemas.microsoft.com/office/drawing/2014/main" id="{9CF03FA2-FF61-4731-AC93-1A83789FA1DD}"/>
                </a:ext>
              </a:extLst>
            </p:cNvPr>
            <p:cNvSpPr txBox="1"/>
            <p:nvPr/>
          </p:nvSpPr>
          <p:spPr>
            <a:xfrm>
              <a:off x="2541572" y="1934158"/>
              <a:ext cx="2510137" cy="400110"/>
            </a:xfrm>
            <a:prstGeom prst="rect">
              <a:avLst/>
            </a:prstGeom>
            <a:noFill/>
          </p:spPr>
          <p:txBody>
            <a:bodyPr wrap="square" rtlCol="0">
              <a:spAutoFit/>
            </a:bodyPr>
            <a:lstStyle/>
            <a:p>
              <a:r>
                <a:rPr lang="en-US" sz="2000" b="1" dirty="0">
                  <a:solidFill>
                    <a:srgbClr val="00205C"/>
                  </a:solidFill>
                  <a:latin typeface="Atkinson Hyperlegible" pitchFamily="2" charset="0"/>
                </a:rPr>
                <a:t>READ THIS FIRST</a:t>
              </a:r>
            </a:p>
          </p:txBody>
        </p:sp>
        <p:pic>
          <p:nvPicPr>
            <p:cNvPr id="37" name="Picture 36">
              <a:extLst>
                <a:ext uri="{FF2B5EF4-FFF2-40B4-BE49-F238E27FC236}">
                  <a16:creationId xmlns:a16="http://schemas.microsoft.com/office/drawing/2014/main" id="{8A630C20-6852-4143-B5E5-2DC69DFD797E}"/>
                </a:ext>
              </a:extLst>
            </p:cNvPr>
            <p:cNvPicPr>
              <a:picLocks noChangeAspect="1"/>
            </p:cNvPicPr>
            <p:nvPr/>
          </p:nvPicPr>
          <p:blipFill>
            <a:blip r:embed="rId5"/>
            <a:stretch>
              <a:fillRect/>
            </a:stretch>
          </p:blipFill>
          <p:spPr>
            <a:xfrm>
              <a:off x="7272627" y="1669332"/>
              <a:ext cx="2932832" cy="4144870"/>
            </a:xfrm>
            <a:prstGeom prst="rect">
              <a:avLst/>
            </a:prstGeom>
          </p:spPr>
        </p:pic>
        <p:sp>
          <p:nvSpPr>
            <p:cNvPr id="44" name="TextBox 43">
              <a:extLst>
                <a:ext uri="{FF2B5EF4-FFF2-40B4-BE49-F238E27FC236}">
                  <a16:creationId xmlns:a16="http://schemas.microsoft.com/office/drawing/2014/main" id="{7A32135C-343D-4D3E-AAEB-28C59035CC9B}"/>
                </a:ext>
              </a:extLst>
            </p:cNvPr>
            <p:cNvSpPr txBox="1"/>
            <p:nvPr/>
          </p:nvSpPr>
          <p:spPr>
            <a:xfrm>
              <a:off x="2323420" y="2871962"/>
              <a:ext cx="4937623" cy="769441"/>
            </a:xfrm>
            <a:prstGeom prst="rect">
              <a:avLst/>
            </a:prstGeom>
            <a:noFill/>
          </p:spPr>
          <p:txBody>
            <a:bodyPr wrap="square" rtlCol="0">
              <a:spAutoFit/>
            </a:bodyPr>
            <a:lstStyle/>
            <a:p>
              <a:r>
                <a:rPr lang="en-US" sz="2200" b="1" dirty="0">
                  <a:latin typeface="Atkinson Hyperlegible" pitchFamily="2" charset="0"/>
                </a:rPr>
                <a:t>WASH FIT 2nd ed. Practical Guide</a:t>
              </a:r>
            </a:p>
            <a:p>
              <a:r>
                <a:rPr lang="en-US" sz="2200" dirty="0">
                  <a:latin typeface="Atkinson Hyperlegible" pitchFamily="2" charset="0"/>
                </a:rPr>
                <a:t>Step by step guidance</a:t>
              </a:r>
            </a:p>
          </p:txBody>
        </p:sp>
        <p:sp>
          <p:nvSpPr>
            <p:cNvPr id="67" name="TextBox 66">
              <a:extLst>
                <a:ext uri="{FF2B5EF4-FFF2-40B4-BE49-F238E27FC236}">
                  <a16:creationId xmlns:a16="http://schemas.microsoft.com/office/drawing/2014/main" id="{7B9C4189-6252-4A4C-8159-CBDDA4CCD77F}"/>
                </a:ext>
              </a:extLst>
            </p:cNvPr>
            <p:cNvSpPr txBox="1"/>
            <p:nvPr/>
          </p:nvSpPr>
          <p:spPr>
            <a:xfrm>
              <a:off x="3317812" y="3817766"/>
              <a:ext cx="2055928" cy="707886"/>
            </a:xfrm>
            <a:prstGeom prst="rect">
              <a:avLst/>
            </a:prstGeom>
            <a:noFill/>
          </p:spPr>
          <p:txBody>
            <a:bodyPr wrap="square" rtlCol="0">
              <a:spAutoFit/>
            </a:bodyPr>
            <a:lstStyle/>
            <a:p>
              <a:r>
                <a:rPr lang="en-US" sz="2000" b="1" dirty="0">
                  <a:latin typeface="Atkinson Hyperlegible" pitchFamily="2" charset="0"/>
                </a:rPr>
                <a:t>110</a:t>
              </a:r>
              <a:r>
                <a:rPr lang="en-US" sz="2000" dirty="0">
                  <a:latin typeface="Atkinson Hyperlegible" pitchFamily="2" charset="0"/>
                </a:rPr>
                <a:t> pages </a:t>
              </a:r>
            </a:p>
            <a:p>
              <a:r>
                <a:rPr lang="en-US" sz="2000" b="1" dirty="0">
                  <a:latin typeface="Atkinson Hyperlegible" pitchFamily="2" charset="0"/>
                </a:rPr>
                <a:t>50</a:t>
              </a:r>
              <a:r>
                <a:rPr lang="en-US" sz="2000" dirty="0">
                  <a:latin typeface="Atkinson Hyperlegible" pitchFamily="2" charset="0"/>
                </a:rPr>
                <a:t> minute read</a:t>
              </a:r>
            </a:p>
          </p:txBody>
        </p:sp>
        <p:grpSp>
          <p:nvGrpSpPr>
            <p:cNvPr id="45" name="Group 44">
              <a:extLst>
                <a:ext uri="{FF2B5EF4-FFF2-40B4-BE49-F238E27FC236}">
                  <a16:creationId xmlns:a16="http://schemas.microsoft.com/office/drawing/2014/main" id="{DB2BDA44-3286-45F2-9794-CBA1844D6B32}"/>
                </a:ext>
              </a:extLst>
            </p:cNvPr>
            <p:cNvGrpSpPr/>
            <p:nvPr/>
          </p:nvGrpSpPr>
          <p:grpSpPr>
            <a:xfrm>
              <a:off x="2410855" y="4853857"/>
              <a:ext cx="761176" cy="760328"/>
              <a:chOff x="2349071" y="3809053"/>
              <a:chExt cx="761176" cy="760328"/>
            </a:xfrm>
          </p:grpSpPr>
          <p:sp>
            <p:nvSpPr>
              <p:cNvPr id="46" name="Oval 42">
                <a:extLst>
                  <a:ext uri="{FF2B5EF4-FFF2-40B4-BE49-F238E27FC236}">
                    <a16:creationId xmlns:a16="http://schemas.microsoft.com/office/drawing/2014/main" id="{59A869C4-BA6E-4A2F-9033-9B6A099F74F4}"/>
                  </a:ext>
                </a:extLst>
              </p:cNvPr>
              <p:cNvSpPr>
                <a:spLocks noChangeArrowheads="1"/>
              </p:cNvSpPr>
              <p:nvPr/>
            </p:nvSpPr>
            <p:spPr bwMode="auto">
              <a:xfrm>
                <a:off x="2349071" y="3809053"/>
                <a:ext cx="761176" cy="760328"/>
              </a:xfrm>
              <a:prstGeom prst="ellipse">
                <a:avLst/>
              </a:prstGeom>
              <a:solidFill>
                <a:srgbClr val="FED0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43">
                <a:extLst>
                  <a:ext uri="{FF2B5EF4-FFF2-40B4-BE49-F238E27FC236}">
                    <a16:creationId xmlns:a16="http://schemas.microsoft.com/office/drawing/2014/main" id="{46C0D97F-C4A3-48E9-BE59-4D96F396243F}"/>
                  </a:ext>
                </a:extLst>
              </p:cNvPr>
              <p:cNvSpPr>
                <a:spLocks noChangeArrowheads="1"/>
              </p:cNvSpPr>
              <p:nvPr/>
            </p:nvSpPr>
            <p:spPr bwMode="auto">
              <a:xfrm>
                <a:off x="2480455" y="4024352"/>
                <a:ext cx="499257" cy="329730"/>
              </a:xfrm>
              <a:prstGeom prst="rect">
                <a:avLst/>
              </a:prstGeom>
              <a:solidFill>
                <a:srgbClr val="3138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44">
                <a:extLst>
                  <a:ext uri="{FF2B5EF4-FFF2-40B4-BE49-F238E27FC236}">
                    <a16:creationId xmlns:a16="http://schemas.microsoft.com/office/drawing/2014/main" id="{5891FD4D-B089-4CF2-921D-A02B1D15957A}"/>
                  </a:ext>
                </a:extLst>
              </p:cNvPr>
              <p:cNvSpPr>
                <a:spLocks noChangeArrowheads="1"/>
              </p:cNvSpPr>
              <p:nvPr/>
            </p:nvSpPr>
            <p:spPr bwMode="auto">
              <a:xfrm>
                <a:off x="2480455" y="4024352"/>
                <a:ext cx="499257" cy="329730"/>
              </a:xfrm>
              <a:prstGeom prst="rect">
                <a:avLst/>
              </a:prstGeom>
              <a:noFill/>
              <a:ln w="36513" cap="flat">
                <a:solidFill>
                  <a:srgbClr val="FED0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45">
                <a:extLst>
                  <a:ext uri="{FF2B5EF4-FFF2-40B4-BE49-F238E27FC236}">
                    <a16:creationId xmlns:a16="http://schemas.microsoft.com/office/drawing/2014/main" id="{59302125-E38F-4EB6-9ED0-F7355DBFEC4B}"/>
                  </a:ext>
                </a:extLst>
              </p:cNvPr>
              <p:cNvSpPr>
                <a:spLocks/>
              </p:cNvSpPr>
              <p:nvPr/>
            </p:nvSpPr>
            <p:spPr bwMode="auto">
              <a:xfrm>
                <a:off x="2479607" y="4148107"/>
                <a:ext cx="500104" cy="205975"/>
              </a:xfrm>
              <a:custGeom>
                <a:avLst/>
                <a:gdLst>
                  <a:gd name="T0" fmla="*/ 3205 w 6410"/>
                  <a:gd name="T1" fmla="*/ 0 h 2642"/>
                  <a:gd name="T2" fmla="*/ 0 w 6410"/>
                  <a:gd name="T3" fmla="*/ 2642 h 2642"/>
                  <a:gd name="T4" fmla="*/ 6410 w 6410"/>
                  <a:gd name="T5" fmla="*/ 2642 h 2642"/>
                  <a:gd name="T6" fmla="*/ 3205 w 6410"/>
                  <a:gd name="T7" fmla="*/ 0 h 2642"/>
                </a:gdLst>
                <a:ahLst/>
                <a:cxnLst>
                  <a:cxn ang="0">
                    <a:pos x="T0" y="T1"/>
                  </a:cxn>
                  <a:cxn ang="0">
                    <a:pos x="T2" y="T3"/>
                  </a:cxn>
                  <a:cxn ang="0">
                    <a:pos x="T4" y="T5"/>
                  </a:cxn>
                  <a:cxn ang="0">
                    <a:pos x="T6" y="T7"/>
                  </a:cxn>
                </a:cxnLst>
                <a:rect l="0" t="0" r="r" b="b"/>
                <a:pathLst>
                  <a:path w="6410" h="2642">
                    <a:moveTo>
                      <a:pt x="3205" y="0"/>
                    </a:moveTo>
                    <a:lnTo>
                      <a:pt x="0" y="2642"/>
                    </a:lnTo>
                    <a:lnTo>
                      <a:pt x="6410" y="2642"/>
                    </a:lnTo>
                    <a:lnTo>
                      <a:pt x="3205" y="0"/>
                    </a:lnTo>
                    <a:close/>
                  </a:path>
                </a:pathLst>
              </a:custGeom>
              <a:solidFill>
                <a:srgbClr val="313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6">
                <a:extLst>
                  <a:ext uri="{FF2B5EF4-FFF2-40B4-BE49-F238E27FC236}">
                    <a16:creationId xmlns:a16="http://schemas.microsoft.com/office/drawing/2014/main" id="{0ADD77F9-EE78-4030-A08A-A2B926B35F98}"/>
                  </a:ext>
                </a:extLst>
              </p:cNvPr>
              <p:cNvSpPr>
                <a:spLocks/>
              </p:cNvSpPr>
              <p:nvPr/>
            </p:nvSpPr>
            <p:spPr bwMode="auto">
              <a:xfrm>
                <a:off x="2479607" y="4148107"/>
                <a:ext cx="500104" cy="205975"/>
              </a:xfrm>
              <a:custGeom>
                <a:avLst/>
                <a:gdLst>
                  <a:gd name="T0" fmla="*/ 3205 w 6410"/>
                  <a:gd name="T1" fmla="*/ 0 h 2642"/>
                  <a:gd name="T2" fmla="*/ 0 w 6410"/>
                  <a:gd name="T3" fmla="*/ 2642 h 2642"/>
                  <a:gd name="T4" fmla="*/ 6410 w 6410"/>
                  <a:gd name="T5" fmla="*/ 2642 h 2642"/>
                  <a:gd name="T6" fmla="*/ 3205 w 6410"/>
                  <a:gd name="T7" fmla="*/ 0 h 2642"/>
                </a:gdLst>
                <a:ahLst/>
                <a:cxnLst>
                  <a:cxn ang="0">
                    <a:pos x="T0" y="T1"/>
                  </a:cxn>
                  <a:cxn ang="0">
                    <a:pos x="T2" y="T3"/>
                  </a:cxn>
                  <a:cxn ang="0">
                    <a:pos x="T4" y="T5"/>
                  </a:cxn>
                  <a:cxn ang="0">
                    <a:pos x="T6" y="T7"/>
                  </a:cxn>
                </a:cxnLst>
                <a:rect l="0" t="0" r="r" b="b"/>
                <a:pathLst>
                  <a:path w="6410" h="2642">
                    <a:moveTo>
                      <a:pt x="3205" y="0"/>
                    </a:moveTo>
                    <a:lnTo>
                      <a:pt x="0" y="2642"/>
                    </a:lnTo>
                    <a:lnTo>
                      <a:pt x="6410" y="2642"/>
                    </a:lnTo>
                    <a:lnTo>
                      <a:pt x="3205" y="0"/>
                    </a:lnTo>
                    <a:close/>
                  </a:path>
                </a:pathLst>
              </a:custGeom>
              <a:noFill/>
              <a:ln w="36513" cap="flat">
                <a:solidFill>
                  <a:srgbClr val="FED0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47">
                <a:extLst>
                  <a:ext uri="{FF2B5EF4-FFF2-40B4-BE49-F238E27FC236}">
                    <a16:creationId xmlns:a16="http://schemas.microsoft.com/office/drawing/2014/main" id="{132AE15D-6E04-4DCB-A6C7-A7361D22876D}"/>
                  </a:ext>
                </a:extLst>
              </p:cNvPr>
              <p:cNvSpPr>
                <a:spLocks/>
              </p:cNvSpPr>
              <p:nvPr/>
            </p:nvSpPr>
            <p:spPr bwMode="auto">
              <a:xfrm>
                <a:off x="2479607" y="4024352"/>
                <a:ext cx="500104" cy="212756"/>
              </a:xfrm>
              <a:custGeom>
                <a:avLst/>
                <a:gdLst>
                  <a:gd name="T0" fmla="*/ 3205 w 6410"/>
                  <a:gd name="T1" fmla="*/ 2723 h 2723"/>
                  <a:gd name="T2" fmla="*/ 6410 w 6410"/>
                  <a:gd name="T3" fmla="*/ 0 h 2723"/>
                  <a:gd name="T4" fmla="*/ 0 w 6410"/>
                  <a:gd name="T5" fmla="*/ 0 h 2723"/>
                  <a:gd name="T6" fmla="*/ 3205 w 6410"/>
                  <a:gd name="T7" fmla="*/ 2723 h 2723"/>
                </a:gdLst>
                <a:ahLst/>
                <a:cxnLst>
                  <a:cxn ang="0">
                    <a:pos x="T0" y="T1"/>
                  </a:cxn>
                  <a:cxn ang="0">
                    <a:pos x="T2" y="T3"/>
                  </a:cxn>
                  <a:cxn ang="0">
                    <a:pos x="T4" y="T5"/>
                  </a:cxn>
                  <a:cxn ang="0">
                    <a:pos x="T6" y="T7"/>
                  </a:cxn>
                </a:cxnLst>
                <a:rect l="0" t="0" r="r" b="b"/>
                <a:pathLst>
                  <a:path w="6410" h="2723">
                    <a:moveTo>
                      <a:pt x="3205" y="2723"/>
                    </a:moveTo>
                    <a:lnTo>
                      <a:pt x="6410" y="0"/>
                    </a:lnTo>
                    <a:lnTo>
                      <a:pt x="0" y="0"/>
                    </a:lnTo>
                    <a:lnTo>
                      <a:pt x="3205" y="2723"/>
                    </a:lnTo>
                    <a:close/>
                  </a:path>
                </a:pathLst>
              </a:custGeom>
              <a:solidFill>
                <a:srgbClr val="313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48">
                <a:extLst>
                  <a:ext uri="{FF2B5EF4-FFF2-40B4-BE49-F238E27FC236}">
                    <a16:creationId xmlns:a16="http://schemas.microsoft.com/office/drawing/2014/main" id="{32DE4380-1C01-4E14-B733-AE50362F4CCD}"/>
                  </a:ext>
                </a:extLst>
              </p:cNvPr>
              <p:cNvSpPr>
                <a:spLocks/>
              </p:cNvSpPr>
              <p:nvPr/>
            </p:nvSpPr>
            <p:spPr bwMode="auto">
              <a:xfrm>
                <a:off x="2479607" y="4024352"/>
                <a:ext cx="500104" cy="212756"/>
              </a:xfrm>
              <a:custGeom>
                <a:avLst/>
                <a:gdLst>
                  <a:gd name="T0" fmla="*/ 3205 w 6410"/>
                  <a:gd name="T1" fmla="*/ 2723 h 2723"/>
                  <a:gd name="T2" fmla="*/ 6410 w 6410"/>
                  <a:gd name="T3" fmla="*/ 0 h 2723"/>
                  <a:gd name="T4" fmla="*/ 0 w 6410"/>
                  <a:gd name="T5" fmla="*/ 0 h 2723"/>
                  <a:gd name="T6" fmla="*/ 3205 w 6410"/>
                  <a:gd name="T7" fmla="*/ 2723 h 2723"/>
                </a:gdLst>
                <a:ahLst/>
                <a:cxnLst>
                  <a:cxn ang="0">
                    <a:pos x="T0" y="T1"/>
                  </a:cxn>
                  <a:cxn ang="0">
                    <a:pos x="T2" y="T3"/>
                  </a:cxn>
                  <a:cxn ang="0">
                    <a:pos x="T4" y="T5"/>
                  </a:cxn>
                  <a:cxn ang="0">
                    <a:pos x="T6" y="T7"/>
                  </a:cxn>
                </a:cxnLst>
                <a:rect l="0" t="0" r="r" b="b"/>
                <a:pathLst>
                  <a:path w="6410" h="2723">
                    <a:moveTo>
                      <a:pt x="3205" y="2723"/>
                    </a:moveTo>
                    <a:lnTo>
                      <a:pt x="6410" y="0"/>
                    </a:lnTo>
                    <a:lnTo>
                      <a:pt x="0" y="0"/>
                    </a:lnTo>
                    <a:lnTo>
                      <a:pt x="3205" y="2723"/>
                    </a:lnTo>
                    <a:close/>
                  </a:path>
                </a:pathLst>
              </a:custGeom>
              <a:noFill/>
              <a:ln w="36513" cap="flat">
                <a:solidFill>
                  <a:srgbClr val="FED0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8" name="Group 67">
              <a:extLst>
                <a:ext uri="{FF2B5EF4-FFF2-40B4-BE49-F238E27FC236}">
                  <a16:creationId xmlns:a16="http://schemas.microsoft.com/office/drawing/2014/main" id="{3762311D-BC47-4114-9334-4FA22645CD5B}"/>
                </a:ext>
              </a:extLst>
            </p:cNvPr>
            <p:cNvGrpSpPr>
              <a:grpSpLocks noChangeAspect="1"/>
            </p:cNvGrpSpPr>
            <p:nvPr/>
          </p:nvGrpSpPr>
          <p:grpSpPr>
            <a:xfrm>
              <a:off x="2349071" y="3809053"/>
              <a:ext cx="822960" cy="822960"/>
              <a:chOff x="8331200" y="3641726"/>
              <a:chExt cx="1489075" cy="1489075"/>
            </a:xfrm>
          </p:grpSpPr>
          <p:sp>
            <p:nvSpPr>
              <p:cNvPr id="69" name="Freeform 185">
                <a:extLst>
                  <a:ext uri="{FF2B5EF4-FFF2-40B4-BE49-F238E27FC236}">
                    <a16:creationId xmlns:a16="http://schemas.microsoft.com/office/drawing/2014/main" id="{D2882DD4-6D9B-47A1-B28F-343921722E94}"/>
                  </a:ext>
                </a:extLst>
              </p:cNvPr>
              <p:cNvSpPr>
                <a:spLocks/>
              </p:cNvSpPr>
              <p:nvPr/>
            </p:nvSpPr>
            <p:spPr bwMode="auto">
              <a:xfrm>
                <a:off x="8432800" y="3746501"/>
                <a:ext cx="1285875" cy="1281113"/>
              </a:xfrm>
              <a:custGeom>
                <a:avLst/>
                <a:gdLst>
                  <a:gd name="T0" fmla="*/ 12192 w 12303"/>
                  <a:gd name="T1" fmla="*/ 6077 h 12257"/>
                  <a:gd name="T2" fmla="*/ 6177 w 12303"/>
                  <a:gd name="T3" fmla="*/ 103 h 12257"/>
                  <a:gd name="T4" fmla="*/ 6148 w 12303"/>
                  <a:gd name="T5" fmla="*/ 103 h 12257"/>
                  <a:gd name="T6" fmla="*/ 6177 w 12303"/>
                  <a:gd name="T7" fmla="*/ 6237 h 12257"/>
                  <a:gd name="T8" fmla="*/ 856 w 12303"/>
                  <a:gd name="T9" fmla="*/ 3268 h 12257"/>
                  <a:gd name="T10" fmla="*/ 120 w 12303"/>
                  <a:gd name="T11" fmla="*/ 6283 h 12257"/>
                  <a:gd name="T12" fmla="*/ 6150 w 12303"/>
                  <a:gd name="T13" fmla="*/ 12141 h 12257"/>
                  <a:gd name="T14" fmla="*/ 6150 w 12303"/>
                  <a:gd name="T15" fmla="*/ 12153 h 12257"/>
                  <a:gd name="T16" fmla="*/ 6180 w 12303"/>
                  <a:gd name="T17" fmla="*/ 12153 h 12257"/>
                  <a:gd name="T18" fmla="*/ 12192 w 12303"/>
                  <a:gd name="T19" fmla="*/ 6077 h 1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03" h="12257">
                    <a:moveTo>
                      <a:pt x="12192" y="6077"/>
                    </a:moveTo>
                    <a:cubicBezTo>
                      <a:pt x="12242" y="2853"/>
                      <a:pt x="9456" y="0"/>
                      <a:pt x="6177" y="103"/>
                    </a:cubicBezTo>
                    <a:cubicBezTo>
                      <a:pt x="6167" y="104"/>
                      <a:pt x="6158" y="103"/>
                      <a:pt x="6148" y="103"/>
                    </a:cubicBezTo>
                    <a:lnTo>
                      <a:pt x="6177" y="6237"/>
                    </a:lnTo>
                    <a:lnTo>
                      <a:pt x="856" y="3268"/>
                    </a:lnTo>
                    <a:cubicBezTo>
                      <a:pt x="357" y="4175"/>
                      <a:pt x="74" y="5212"/>
                      <a:pt x="120" y="6283"/>
                    </a:cubicBezTo>
                    <a:cubicBezTo>
                      <a:pt x="0" y="9423"/>
                      <a:pt x="2782" y="12242"/>
                      <a:pt x="6150" y="12141"/>
                    </a:cubicBezTo>
                    <a:lnTo>
                      <a:pt x="6150" y="12153"/>
                    </a:lnTo>
                    <a:cubicBezTo>
                      <a:pt x="6160" y="12153"/>
                      <a:pt x="6170" y="12152"/>
                      <a:pt x="6180" y="12153"/>
                    </a:cubicBezTo>
                    <a:cubicBezTo>
                      <a:pt x="9493" y="12257"/>
                      <a:pt x="12303" y="9342"/>
                      <a:pt x="12192" y="6077"/>
                    </a:cubicBezTo>
                    <a:close/>
                  </a:path>
                </a:pathLst>
              </a:custGeom>
              <a:solidFill>
                <a:srgbClr val="FED0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86">
                <a:extLst>
                  <a:ext uri="{FF2B5EF4-FFF2-40B4-BE49-F238E27FC236}">
                    <a16:creationId xmlns:a16="http://schemas.microsoft.com/office/drawing/2014/main" id="{B6A7A6BF-8712-4B48-B31B-4C27B586CD3B}"/>
                  </a:ext>
                </a:extLst>
              </p:cNvPr>
              <p:cNvSpPr>
                <a:spLocks noEditPoints="1"/>
              </p:cNvSpPr>
              <p:nvPr/>
            </p:nvSpPr>
            <p:spPr bwMode="auto">
              <a:xfrm>
                <a:off x="8429625" y="3740151"/>
                <a:ext cx="1293813" cy="1293813"/>
              </a:xfrm>
              <a:custGeom>
                <a:avLst/>
                <a:gdLst>
                  <a:gd name="T0" fmla="*/ 6196 w 12393"/>
                  <a:gd name="T1" fmla="*/ 340 h 12393"/>
                  <a:gd name="T2" fmla="*/ 2055 w 12393"/>
                  <a:gd name="T3" fmla="*/ 2055 h 12393"/>
                  <a:gd name="T4" fmla="*/ 340 w 12393"/>
                  <a:gd name="T5" fmla="*/ 6196 h 12393"/>
                  <a:gd name="T6" fmla="*/ 2055 w 12393"/>
                  <a:gd name="T7" fmla="*/ 10337 h 12393"/>
                  <a:gd name="T8" fmla="*/ 6196 w 12393"/>
                  <a:gd name="T9" fmla="*/ 12052 h 12393"/>
                  <a:gd name="T10" fmla="*/ 10337 w 12393"/>
                  <a:gd name="T11" fmla="*/ 10337 h 12393"/>
                  <a:gd name="T12" fmla="*/ 12052 w 12393"/>
                  <a:gd name="T13" fmla="*/ 6196 h 12393"/>
                  <a:gd name="T14" fmla="*/ 10337 w 12393"/>
                  <a:gd name="T15" fmla="*/ 2055 h 12393"/>
                  <a:gd name="T16" fmla="*/ 6196 w 12393"/>
                  <a:gd name="T17" fmla="*/ 340 h 12393"/>
                  <a:gd name="T18" fmla="*/ 6196 w 12393"/>
                  <a:gd name="T19" fmla="*/ 12393 h 12393"/>
                  <a:gd name="T20" fmla="*/ 3784 w 12393"/>
                  <a:gd name="T21" fmla="*/ 11905 h 12393"/>
                  <a:gd name="T22" fmla="*/ 1814 w 12393"/>
                  <a:gd name="T23" fmla="*/ 10578 h 12393"/>
                  <a:gd name="T24" fmla="*/ 487 w 12393"/>
                  <a:gd name="T25" fmla="*/ 8608 h 12393"/>
                  <a:gd name="T26" fmla="*/ 0 w 12393"/>
                  <a:gd name="T27" fmla="*/ 6196 h 12393"/>
                  <a:gd name="T28" fmla="*/ 487 w 12393"/>
                  <a:gd name="T29" fmla="*/ 3784 h 12393"/>
                  <a:gd name="T30" fmla="*/ 1814 w 12393"/>
                  <a:gd name="T31" fmla="*/ 1814 h 12393"/>
                  <a:gd name="T32" fmla="*/ 3784 w 12393"/>
                  <a:gd name="T33" fmla="*/ 487 h 12393"/>
                  <a:gd name="T34" fmla="*/ 6196 w 12393"/>
                  <a:gd name="T35" fmla="*/ 0 h 12393"/>
                  <a:gd name="T36" fmla="*/ 8608 w 12393"/>
                  <a:gd name="T37" fmla="*/ 487 h 12393"/>
                  <a:gd name="T38" fmla="*/ 10578 w 12393"/>
                  <a:gd name="T39" fmla="*/ 1814 h 12393"/>
                  <a:gd name="T40" fmla="*/ 11906 w 12393"/>
                  <a:gd name="T41" fmla="*/ 3784 h 12393"/>
                  <a:gd name="T42" fmla="*/ 12393 w 12393"/>
                  <a:gd name="T43" fmla="*/ 6196 h 12393"/>
                  <a:gd name="T44" fmla="*/ 11906 w 12393"/>
                  <a:gd name="T45" fmla="*/ 8608 h 12393"/>
                  <a:gd name="T46" fmla="*/ 10578 w 12393"/>
                  <a:gd name="T47" fmla="*/ 10578 h 12393"/>
                  <a:gd name="T48" fmla="*/ 8608 w 12393"/>
                  <a:gd name="T49" fmla="*/ 11905 h 12393"/>
                  <a:gd name="T50" fmla="*/ 6196 w 12393"/>
                  <a:gd name="T51" fmla="*/ 12393 h 12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93" h="12393">
                    <a:moveTo>
                      <a:pt x="6196" y="340"/>
                    </a:moveTo>
                    <a:cubicBezTo>
                      <a:pt x="4631" y="340"/>
                      <a:pt x="3161" y="949"/>
                      <a:pt x="2055" y="2055"/>
                    </a:cubicBezTo>
                    <a:cubicBezTo>
                      <a:pt x="949" y="3161"/>
                      <a:pt x="340" y="4632"/>
                      <a:pt x="340" y="6196"/>
                    </a:cubicBezTo>
                    <a:cubicBezTo>
                      <a:pt x="340" y="7761"/>
                      <a:pt x="949" y="9231"/>
                      <a:pt x="2055" y="10337"/>
                    </a:cubicBezTo>
                    <a:cubicBezTo>
                      <a:pt x="3161" y="11443"/>
                      <a:pt x="4631" y="12052"/>
                      <a:pt x="6196" y="12052"/>
                    </a:cubicBezTo>
                    <a:cubicBezTo>
                      <a:pt x="7760" y="12052"/>
                      <a:pt x="9231" y="11443"/>
                      <a:pt x="10337" y="10337"/>
                    </a:cubicBezTo>
                    <a:cubicBezTo>
                      <a:pt x="11443" y="9231"/>
                      <a:pt x="12052" y="7760"/>
                      <a:pt x="12052" y="6196"/>
                    </a:cubicBezTo>
                    <a:cubicBezTo>
                      <a:pt x="12052" y="4632"/>
                      <a:pt x="11443" y="3161"/>
                      <a:pt x="10337" y="2055"/>
                    </a:cubicBezTo>
                    <a:cubicBezTo>
                      <a:pt x="9231" y="949"/>
                      <a:pt x="7760" y="340"/>
                      <a:pt x="6196" y="340"/>
                    </a:cubicBezTo>
                    <a:close/>
                    <a:moveTo>
                      <a:pt x="6196" y="12393"/>
                    </a:moveTo>
                    <a:cubicBezTo>
                      <a:pt x="5359" y="12393"/>
                      <a:pt x="4548" y="12229"/>
                      <a:pt x="3784" y="11905"/>
                    </a:cubicBezTo>
                    <a:cubicBezTo>
                      <a:pt x="3046" y="11594"/>
                      <a:pt x="2383" y="11147"/>
                      <a:pt x="1814" y="10578"/>
                    </a:cubicBezTo>
                    <a:cubicBezTo>
                      <a:pt x="1245" y="10009"/>
                      <a:pt x="798" y="9346"/>
                      <a:pt x="487" y="8608"/>
                    </a:cubicBezTo>
                    <a:cubicBezTo>
                      <a:pt x="163" y="7844"/>
                      <a:pt x="0" y="7033"/>
                      <a:pt x="0" y="6196"/>
                    </a:cubicBezTo>
                    <a:cubicBezTo>
                      <a:pt x="0" y="5359"/>
                      <a:pt x="163" y="4548"/>
                      <a:pt x="487" y="3784"/>
                    </a:cubicBezTo>
                    <a:cubicBezTo>
                      <a:pt x="798" y="3046"/>
                      <a:pt x="1245" y="2383"/>
                      <a:pt x="1814" y="1814"/>
                    </a:cubicBezTo>
                    <a:cubicBezTo>
                      <a:pt x="2383" y="1245"/>
                      <a:pt x="3046" y="799"/>
                      <a:pt x="3784" y="487"/>
                    </a:cubicBezTo>
                    <a:cubicBezTo>
                      <a:pt x="4548" y="163"/>
                      <a:pt x="5359" y="0"/>
                      <a:pt x="6196" y="0"/>
                    </a:cubicBezTo>
                    <a:cubicBezTo>
                      <a:pt x="7032" y="0"/>
                      <a:pt x="7844" y="163"/>
                      <a:pt x="8608" y="487"/>
                    </a:cubicBezTo>
                    <a:cubicBezTo>
                      <a:pt x="9346" y="799"/>
                      <a:pt x="10008" y="1245"/>
                      <a:pt x="10578" y="1814"/>
                    </a:cubicBezTo>
                    <a:cubicBezTo>
                      <a:pt x="11147" y="2383"/>
                      <a:pt x="11593" y="3046"/>
                      <a:pt x="11906" y="3784"/>
                    </a:cubicBezTo>
                    <a:cubicBezTo>
                      <a:pt x="12229" y="4548"/>
                      <a:pt x="12393" y="5360"/>
                      <a:pt x="12393" y="6196"/>
                    </a:cubicBezTo>
                    <a:cubicBezTo>
                      <a:pt x="12393" y="7033"/>
                      <a:pt x="12229" y="7844"/>
                      <a:pt x="11906" y="8608"/>
                    </a:cubicBezTo>
                    <a:cubicBezTo>
                      <a:pt x="11593" y="9346"/>
                      <a:pt x="11147" y="10009"/>
                      <a:pt x="10578" y="10578"/>
                    </a:cubicBezTo>
                    <a:cubicBezTo>
                      <a:pt x="10008" y="11147"/>
                      <a:pt x="9346" y="11594"/>
                      <a:pt x="8608" y="11905"/>
                    </a:cubicBezTo>
                    <a:cubicBezTo>
                      <a:pt x="7844" y="12229"/>
                      <a:pt x="7032" y="12393"/>
                      <a:pt x="6196" y="12393"/>
                    </a:cubicBezTo>
                    <a:close/>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187">
                <a:extLst>
                  <a:ext uri="{FF2B5EF4-FFF2-40B4-BE49-F238E27FC236}">
                    <a16:creationId xmlns:a16="http://schemas.microsoft.com/office/drawing/2014/main" id="{BF9CBC43-3B4B-4231-8362-A8C7939AD685}"/>
                  </a:ext>
                </a:extLst>
              </p:cNvPr>
              <p:cNvSpPr>
                <a:spLocks noChangeArrowheads="1"/>
              </p:cNvSpPr>
              <p:nvPr/>
            </p:nvSpPr>
            <p:spPr bwMode="auto">
              <a:xfrm>
                <a:off x="9050338" y="380047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188">
                <a:extLst>
                  <a:ext uri="{FF2B5EF4-FFF2-40B4-BE49-F238E27FC236}">
                    <a16:creationId xmlns:a16="http://schemas.microsoft.com/office/drawing/2014/main" id="{2D767C37-6013-498B-AE98-91DD3D0C9805}"/>
                  </a:ext>
                </a:extLst>
              </p:cNvPr>
              <p:cNvSpPr>
                <a:spLocks noChangeArrowheads="1"/>
              </p:cNvSpPr>
              <p:nvPr/>
            </p:nvSpPr>
            <p:spPr bwMode="auto">
              <a:xfrm>
                <a:off x="9345613" y="3887789"/>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189">
                <a:extLst>
                  <a:ext uri="{FF2B5EF4-FFF2-40B4-BE49-F238E27FC236}">
                    <a16:creationId xmlns:a16="http://schemas.microsoft.com/office/drawing/2014/main" id="{CD01B0F8-996A-4A37-BCB8-962CA177FBC8}"/>
                  </a:ext>
                </a:extLst>
              </p:cNvPr>
              <p:cNvSpPr>
                <a:spLocks noChangeArrowheads="1"/>
              </p:cNvSpPr>
              <p:nvPr/>
            </p:nvSpPr>
            <p:spPr bwMode="auto">
              <a:xfrm>
                <a:off x="9544050" y="4097339"/>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190">
                <a:extLst>
                  <a:ext uri="{FF2B5EF4-FFF2-40B4-BE49-F238E27FC236}">
                    <a16:creationId xmlns:a16="http://schemas.microsoft.com/office/drawing/2014/main" id="{BE41B5BF-FF7A-4A9B-9E11-74D66237AB7D}"/>
                  </a:ext>
                </a:extLst>
              </p:cNvPr>
              <p:cNvSpPr>
                <a:spLocks noChangeArrowheads="1"/>
              </p:cNvSpPr>
              <p:nvPr/>
            </p:nvSpPr>
            <p:spPr bwMode="auto">
              <a:xfrm>
                <a:off x="9610725" y="4373564"/>
                <a:ext cx="52388"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191">
                <a:extLst>
                  <a:ext uri="{FF2B5EF4-FFF2-40B4-BE49-F238E27FC236}">
                    <a16:creationId xmlns:a16="http://schemas.microsoft.com/office/drawing/2014/main" id="{58B20AD1-DB2F-4B5A-B140-77EDF407051C}"/>
                  </a:ext>
                </a:extLst>
              </p:cNvPr>
              <p:cNvSpPr>
                <a:spLocks noChangeArrowheads="1"/>
              </p:cNvSpPr>
              <p:nvPr/>
            </p:nvSpPr>
            <p:spPr bwMode="auto">
              <a:xfrm>
                <a:off x="9525000" y="465137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192">
                <a:extLst>
                  <a:ext uri="{FF2B5EF4-FFF2-40B4-BE49-F238E27FC236}">
                    <a16:creationId xmlns:a16="http://schemas.microsoft.com/office/drawing/2014/main" id="{D91D4361-EC8D-40C1-AB42-FE0B2A0AD081}"/>
                  </a:ext>
                </a:extLst>
              </p:cNvPr>
              <p:cNvSpPr>
                <a:spLocks noChangeArrowheads="1"/>
              </p:cNvSpPr>
              <p:nvPr/>
            </p:nvSpPr>
            <p:spPr bwMode="auto">
              <a:xfrm>
                <a:off x="9315450" y="484822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193">
                <a:extLst>
                  <a:ext uri="{FF2B5EF4-FFF2-40B4-BE49-F238E27FC236}">
                    <a16:creationId xmlns:a16="http://schemas.microsoft.com/office/drawing/2014/main" id="{62DF24C7-1089-4705-8FC8-103891895D2F}"/>
                  </a:ext>
                </a:extLst>
              </p:cNvPr>
              <p:cNvSpPr>
                <a:spLocks noChangeArrowheads="1"/>
              </p:cNvSpPr>
              <p:nvPr/>
            </p:nvSpPr>
            <p:spPr bwMode="auto">
              <a:xfrm>
                <a:off x="8753475" y="3887789"/>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194">
                <a:extLst>
                  <a:ext uri="{FF2B5EF4-FFF2-40B4-BE49-F238E27FC236}">
                    <a16:creationId xmlns:a16="http://schemas.microsoft.com/office/drawing/2014/main" id="{70FC55D7-5F0F-4CD7-B876-1C10321A9AAB}"/>
                  </a:ext>
                </a:extLst>
              </p:cNvPr>
              <p:cNvSpPr>
                <a:spLocks noChangeArrowheads="1"/>
              </p:cNvSpPr>
              <p:nvPr/>
            </p:nvSpPr>
            <p:spPr bwMode="auto">
              <a:xfrm>
                <a:off x="8555038" y="4097339"/>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195">
                <a:extLst>
                  <a:ext uri="{FF2B5EF4-FFF2-40B4-BE49-F238E27FC236}">
                    <a16:creationId xmlns:a16="http://schemas.microsoft.com/office/drawing/2014/main" id="{6E7ED8D2-76E0-4111-91CD-D75EDEB34E8F}"/>
                  </a:ext>
                </a:extLst>
              </p:cNvPr>
              <p:cNvSpPr>
                <a:spLocks noChangeArrowheads="1"/>
              </p:cNvSpPr>
              <p:nvPr/>
            </p:nvSpPr>
            <p:spPr bwMode="auto">
              <a:xfrm>
                <a:off x="8489950" y="4373564"/>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196">
                <a:extLst>
                  <a:ext uri="{FF2B5EF4-FFF2-40B4-BE49-F238E27FC236}">
                    <a16:creationId xmlns:a16="http://schemas.microsoft.com/office/drawing/2014/main" id="{CEA84388-0B27-437F-8FA6-E7950F3CDD3E}"/>
                  </a:ext>
                </a:extLst>
              </p:cNvPr>
              <p:cNvSpPr>
                <a:spLocks noChangeArrowheads="1"/>
              </p:cNvSpPr>
              <p:nvPr/>
            </p:nvSpPr>
            <p:spPr bwMode="auto">
              <a:xfrm>
                <a:off x="8574088" y="465137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197">
                <a:extLst>
                  <a:ext uri="{FF2B5EF4-FFF2-40B4-BE49-F238E27FC236}">
                    <a16:creationId xmlns:a16="http://schemas.microsoft.com/office/drawing/2014/main" id="{89719F66-AD6B-4EC8-93FD-F5C877E760AE}"/>
                  </a:ext>
                </a:extLst>
              </p:cNvPr>
              <p:cNvSpPr>
                <a:spLocks noChangeArrowheads="1"/>
              </p:cNvSpPr>
              <p:nvPr/>
            </p:nvSpPr>
            <p:spPr bwMode="auto">
              <a:xfrm>
                <a:off x="8783638" y="484822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98">
                <a:extLst>
                  <a:ext uri="{FF2B5EF4-FFF2-40B4-BE49-F238E27FC236}">
                    <a16:creationId xmlns:a16="http://schemas.microsoft.com/office/drawing/2014/main" id="{F407F1C5-2A64-4CF5-86AA-FA970480F6E6}"/>
                  </a:ext>
                </a:extLst>
              </p:cNvPr>
              <p:cNvSpPr>
                <a:spLocks noChangeArrowheads="1"/>
              </p:cNvSpPr>
              <p:nvPr/>
            </p:nvSpPr>
            <p:spPr bwMode="auto">
              <a:xfrm>
                <a:off x="9050338" y="4913314"/>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99">
                <a:extLst>
                  <a:ext uri="{FF2B5EF4-FFF2-40B4-BE49-F238E27FC236}">
                    <a16:creationId xmlns:a16="http://schemas.microsoft.com/office/drawing/2014/main" id="{91948D8F-02C8-45D4-A974-EC9615E284FB}"/>
                  </a:ext>
                </a:extLst>
              </p:cNvPr>
              <p:cNvSpPr>
                <a:spLocks/>
              </p:cNvSpPr>
              <p:nvPr/>
            </p:nvSpPr>
            <p:spPr bwMode="auto">
              <a:xfrm>
                <a:off x="8331200" y="3641726"/>
                <a:ext cx="1489075" cy="1489075"/>
              </a:xfrm>
              <a:custGeom>
                <a:avLst/>
                <a:gdLst>
                  <a:gd name="T0" fmla="*/ 1052 w 14248"/>
                  <a:gd name="T1" fmla="*/ 3776 h 14247"/>
                  <a:gd name="T2" fmla="*/ 1104 w 14248"/>
                  <a:gd name="T3" fmla="*/ 3994 h 14247"/>
                  <a:gd name="T4" fmla="*/ 874 w 14248"/>
                  <a:gd name="T5" fmla="*/ 4483 h 14247"/>
                  <a:gd name="T6" fmla="*/ 341 w 14248"/>
                  <a:gd name="T7" fmla="*/ 7123 h 14247"/>
                  <a:gd name="T8" fmla="*/ 874 w 14248"/>
                  <a:gd name="T9" fmla="*/ 9764 h 14247"/>
                  <a:gd name="T10" fmla="*/ 2328 w 14248"/>
                  <a:gd name="T11" fmla="*/ 11920 h 14247"/>
                  <a:gd name="T12" fmla="*/ 4484 w 14248"/>
                  <a:gd name="T13" fmla="*/ 13374 h 14247"/>
                  <a:gd name="T14" fmla="*/ 7124 w 14248"/>
                  <a:gd name="T15" fmla="*/ 13907 h 14247"/>
                  <a:gd name="T16" fmla="*/ 9765 w 14248"/>
                  <a:gd name="T17" fmla="*/ 13374 h 14247"/>
                  <a:gd name="T18" fmla="*/ 11921 w 14248"/>
                  <a:gd name="T19" fmla="*/ 11920 h 14247"/>
                  <a:gd name="T20" fmla="*/ 13374 w 14248"/>
                  <a:gd name="T21" fmla="*/ 9764 h 14247"/>
                  <a:gd name="T22" fmla="*/ 13907 w 14248"/>
                  <a:gd name="T23" fmla="*/ 7123 h 14247"/>
                  <a:gd name="T24" fmla="*/ 13374 w 14248"/>
                  <a:gd name="T25" fmla="*/ 4483 h 14247"/>
                  <a:gd name="T26" fmla="*/ 11921 w 14248"/>
                  <a:gd name="T27" fmla="*/ 2327 h 14247"/>
                  <a:gd name="T28" fmla="*/ 9765 w 14248"/>
                  <a:gd name="T29" fmla="*/ 873 h 14247"/>
                  <a:gd name="T30" fmla="*/ 7291 w 14248"/>
                  <a:gd name="T31" fmla="*/ 342 h 14247"/>
                  <a:gd name="T32" fmla="*/ 7124 w 14248"/>
                  <a:gd name="T33" fmla="*/ 172 h 14247"/>
                  <a:gd name="T34" fmla="*/ 7124 w 14248"/>
                  <a:gd name="T35" fmla="*/ 172 h 14247"/>
                  <a:gd name="T36" fmla="*/ 7298 w 14248"/>
                  <a:gd name="T37" fmla="*/ 2 h 14247"/>
                  <a:gd name="T38" fmla="*/ 9897 w 14248"/>
                  <a:gd name="T39" fmla="*/ 560 h 14247"/>
                  <a:gd name="T40" fmla="*/ 12162 w 14248"/>
                  <a:gd name="T41" fmla="*/ 2086 h 14247"/>
                  <a:gd name="T42" fmla="*/ 13688 w 14248"/>
                  <a:gd name="T43" fmla="*/ 4350 h 14247"/>
                  <a:gd name="T44" fmla="*/ 14248 w 14248"/>
                  <a:gd name="T45" fmla="*/ 7123 h 14247"/>
                  <a:gd name="T46" fmla="*/ 13688 w 14248"/>
                  <a:gd name="T47" fmla="*/ 9896 h 14247"/>
                  <a:gd name="T48" fmla="*/ 12162 w 14248"/>
                  <a:gd name="T49" fmla="*/ 12160 h 14247"/>
                  <a:gd name="T50" fmla="*/ 9897 w 14248"/>
                  <a:gd name="T51" fmla="*/ 13687 h 14247"/>
                  <a:gd name="T52" fmla="*/ 7124 w 14248"/>
                  <a:gd name="T53" fmla="*/ 14247 h 14247"/>
                  <a:gd name="T54" fmla="*/ 4352 w 14248"/>
                  <a:gd name="T55" fmla="*/ 13687 h 14247"/>
                  <a:gd name="T56" fmla="*/ 2087 w 14248"/>
                  <a:gd name="T57" fmla="*/ 12160 h 14247"/>
                  <a:gd name="T58" fmla="*/ 560 w 14248"/>
                  <a:gd name="T59" fmla="*/ 9896 h 14247"/>
                  <a:gd name="T60" fmla="*/ 0 w 14248"/>
                  <a:gd name="T61" fmla="*/ 7123 h 14247"/>
                  <a:gd name="T62" fmla="*/ 560 w 14248"/>
                  <a:gd name="T63" fmla="*/ 4350 h 14247"/>
                  <a:gd name="T64" fmla="*/ 802 w 14248"/>
                  <a:gd name="T65" fmla="*/ 3838 h 14247"/>
                  <a:gd name="T66" fmla="*/ 1052 w 14248"/>
                  <a:gd name="T67" fmla="*/ 3776 h 14247"/>
                  <a:gd name="T68" fmla="*/ 1052 w 14248"/>
                  <a:gd name="T69" fmla="*/ 3776 h 1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48" h="14247">
                    <a:moveTo>
                      <a:pt x="1052" y="3776"/>
                    </a:moveTo>
                    <a:cubicBezTo>
                      <a:pt x="1121" y="3826"/>
                      <a:pt x="1143" y="3919"/>
                      <a:pt x="1104" y="3994"/>
                    </a:cubicBezTo>
                    <a:cubicBezTo>
                      <a:pt x="1021" y="4154"/>
                      <a:pt x="944" y="4317"/>
                      <a:pt x="874" y="4483"/>
                    </a:cubicBezTo>
                    <a:cubicBezTo>
                      <a:pt x="521" y="5319"/>
                      <a:pt x="341" y="6208"/>
                      <a:pt x="341" y="7123"/>
                    </a:cubicBezTo>
                    <a:cubicBezTo>
                      <a:pt x="341" y="8039"/>
                      <a:pt x="521" y="8927"/>
                      <a:pt x="874" y="9764"/>
                    </a:cubicBezTo>
                    <a:cubicBezTo>
                      <a:pt x="1216" y="10571"/>
                      <a:pt x="1705" y="11297"/>
                      <a:pt x="2328" y="11920"/>
                    </a:cubicBezTo>
                    <a:cubicBezTo>
                      <a:pt x="2951" y="12543"/>
                      <a:pt x="3677" y="13032"/>
                      <a:pt x="4484" y="13374"/>
                    </a:cubicBezTo>
                    <a:cubicBezTo>
                      <a:pt x="5321" y="13727"/>
                      <a:pt x="6209" y="13907"/>
                      <a:pt x="7124" y="13907"/>
                    </a:cubicBezTo>
                    <a:cubicBezTo>
                      <a:pt x="8040" y="13907"/>
                      <a:pt x="8929" y="13727"/>
                      <a:pt x="9765" y="13374"/>
                    </a:cubicBezTo>
                    <a:cubicBezTo>
                      <a:pt x="10573" y="13032"/>
                      <a:pt x="11298" y="12543"/>
                      <a:pt x="11921" y="11920"/>
                    </a:cubicBezTo>
                    <a:cubicBezTo>
                      <a:pt x="12544" y="11297"/>
                      <a:pt x="13033" y="10571"/>
                      <a:pt x="13374" y="9764"/>
                    </a:cubicBezTo>
                    <a:cubicBezTo>
                      <a:pt x="13728" y="8927"/>
                      <a:pt x="13907" y="8039"/>
                      <a:pt x="13907" y="7123"/>
                    </a:cubicBezTo>
                    <a:cubicBezTo>
                      <a:pt x="13907" y="6208"/>
                      <a:pt x="13728" y="5319"/>
                      <a:pt x="13374" y="4483"/>
                    </a:cubicBezTo>
                    <a:cubicBezTo>
                      <a:pt x="13033" y="3676"/>
                      <a:pt x="12544" y="2950"/>
                      <a:pt x="11921" y="2327"/>
                    </a:cubicBezTo>
                    <a:cubicBezTo>
                      <a:pt x="11298" y="1704"/>
                      <a:pt x="10573" y="1215"/>
                      <a:pt x="9765" y="873"/>
                    </a:cubicBezTo>
                    <a:cubicBezTo>
                      <a:pt x="8979" y="541"/>
                      <a:pt x="8148" y="363"/>
                      <a:pt x="7291" y="342"/>
                    </a:cubicBezTo>
                    <a:cubicBezTo>
                      <a:pt x="7199" y="340"/>
                      <a:pt x="7124" y="265"/>
                      <a:pt x="7124" y="172"/>
                    </a:cubicBezTo>
                    <a:lnTo>
                      <a:pt x="7124" y="172"/>
                    </a:lnTo>
                    <a:cubicBezTo>
                      <a:pt x="7124" y="77"/>
                      <a:pt x="7203" y="0"/>
                      <a:pt x="7298" y="2"/>
                    </a:cubicBezTo>
                    <a:cubicBezTo>
                      <a:pt x="8198" y="23"/>
                      <a:pt x="9072" y="211"/>
                      <a:pt x="9897" y="560"/>
                    </a:cubicBezTo>
                    <a:cubicBezTo>
                      <a:pt x="10746" y="919"/>
                      <a:pt x="11507" y="1432"/>
                      <a:pt x="12162" y="2086"/>
                    </a:cubicBezTo>
                    <a:cubicBezTo>
                      <a:pt x="12816" y="2740"/>
                      <a:pt x="13329" y="3502"/>
                      <a:pt x="13688" y="4350"/>
                    </a:cubicBezTo>
                    <a:cubicBezTo>
                      <a:pt x="14059" y="5229"/>
                      <a:pt x="14248" y="6162"/>
                      <a:pt x="14248" y="7123"/>
                    </a:cubicBezTo>
                    <a:cubicBezTo>
                      <a:pt x="14248" y="8085"/>
                      <a:pt x="14059" y="9018"/>
                      <a:pt x="13688" y="9896"/>
                    </a:cubicBezTo>
                    <a:cubicBezTo>
                      <a:pt x="13329" y="10744"/>
                      <a:pt x="12816" y="11506"/>
                      <a:pt x="12162" y="12160"/>
                    </a:cubicBezTo>
                    <a:cubicBezTo>
                      <a:pt x="11507" y="12815"/>
                      <a:pt x="10746" y="13328"/>
                      <a:pt x="9897" y="13687"/>
                    </a:cubicBezTo>
                    <a:cubicBezTo>
                      <a:pt x="9019" y="14059"/>
                      <a:pt x="8086" y="14247"/>
                      <a:pt x="7124" y="14247"/>
                    </a:cubicBezTo>
                    <a:cubicBezTo>
                      <a:pt x="6163" y="14247"/>
                      <a:pt x="5230" y="14059"/>
                      <a:pt x="4352" y="13687"/>
                    </a:cubicBezTo>
                    <a:cubicBezTo>
                      <a:pt x="3503" y="13328"/>
                      <a:pt x="2741" y="12815"/>
                      <a:pt x="2087" y="12160"/>
                    </a:cubicBezTo>
                    <a:cubicBezTo>
                      <a:pt x="1433" y="11506"/>
                      <a:pt x="919" y="10744"/>
                      <a:pt x="560" y="9896"/>
                    </a:cubicBezTo>
                    <a:cubicBezTo>
                      <a:pt x="189" y="9018"/>
                      <a:pt x="0" y="8085"/>
                      <a:pt x="0" y="7123"/>
                    </a:cubicBezTo>
                    <a:cubicBezTo>
                      <a:pt x="0" y="6162"/>
                      <a:pt x="189" y="5229"/>
                      <a:pt x="560" y="4350"/>
                    </a:cubicBezTo>
                    <a:cubicBezTo>
                      <a:pt x="634" y="4176"/>
                      <a:pt x="715" y="4005"/>
                      <a:pt x="802" y="3838"/>
                    </a:cubicBezTo>
                    <a:cubicBezTo>
                      <a:pt x="850" y="3746"/>
                      <a:pt x="967" y="3716"/>
                      <a:pt x="1052" y="3776"/>
                    </a:cubicBezTo>
                    <a:lnTo>
                      <a:pt x="1052" y="3776"/>
                    </a:lnTo>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00">
                <a:extLst>
                  <a:ext uri="{FF2B5EF4-FFF2-40B4-BE49-F238E27FC236}">
                    <a16:creationId xmlns:a16="http://schemas.microsoft.com/office/drawing/2014/main" id="{BA69C8D7-4B8F-4EEA-A10E-875D728C746F}"/>
                  </a:ext>
                </a:extLst>
              </p:cNvPr>
              <p:cNvSpPr>
                <a:spLocks/>
              </p:cNvSpPr>
              <p:nvPr/>
            </p:nvSpPr>
            <p:spPr bwMode="auto">
              <a:xfrm>
                <a:off x="8826500" y="4114801"/>
                <a:ext cx="227013" cy="290513"/>
              </a:xfrm>
              <a:custGeom>
                <a:avLst/>
                <a:gdLst>
                  <a:gd name="T0" fmla="*/ 2185 w 2185"/>
                  <a:gd name="T1" fmla="*/ 1880 h 2788"/>
                  <a:gd name="T2" fmla="*/ 1045 w 2185"/>
                  <a:gd name="T3" fmla="*/ 2788 h 2788"/>
                  <a:gd name="T4" fmla="*/ 0 w 2185"/>
                  <a:gd name="T5" fmla="*/ 2494 h 2788"/>
                  <a:gd name="T6" fmla="*/ 250 w 2185"/>
                  <a:gd name="T7" fmla="*/ 2009 h 2788"/>
                  <a:gd name="T8" fmla="*/ 1029 w 2185"/>
                  <a:gd name="T9" fmla="*/ 2256 h 2788"/>
                  <a:gd name="T10" fmla="*/ 1542 w 2185"/>
                  <a:gd name="T11" fmla="*/ 1899 h 2788"/>
                  <a:gd name="T12" fmla="*/ 904 w 2185"/>
                  <a:gd name="T13" fmla="*/ 1543 h 2788"/>
                  <a:gd name="T14" fmla="*/ 203 w 2185"/>
                  <a:gd name="T15" fmla="*/ 1543 h 2788"/>
                  <a:gd name="T16" fmla="*/ 345 w 2185"/>
                  <a:gd name="T17" fmla="*/ 0 h 2788"/>
                  <a:gd name="T18" fmla="*/ 2016 w 2185"/>
                  <a:gd name="T19" fmla="*/ 0 h 2788"/>
                  <a:gd name="T20" fmla="*/ 2016 w 2185"/>
                  <a:gd name="T21" fmla="*/ 509 h 2788"/>
                  <a:gd name="T22" fmla="*/ 873 w 2185"/>
                  <a:gd name="T23" fmla="*/ 509 h 2788"/>
                  <a:gd name="T24" fmla="*/ 830 w 2185"/>
                  <a:gd name="T25" fmla="*/ 1030 h 2788"/>
                  <a:gd name="T26" fmla="*/ 1053 w 2185"/>
                  <a:gd name="T27" fmla="*/ 1030 h 2788"/>
                  <a:gd name="T28" fmla="*/ 2185 w 2185"/>
                  <a:gd name="T29" fmla="*/ 1880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5" h="2788">
                    <a:moveTo>
                      <a:pt x="2185" y="1880"/>
                    </a:moveTo>
                    <a:cubicBezTo>
                      <a:pt x="2185" y="2365"/>
                      <a:pt x="1828" y="2788"/>
                      <a:pt x="1045" y="2788"/>
                    </a:cubicBezTo>
                    <a:cubicBezTo>
                      <a:pt x="665" y="2788"/>
                      <a:pt x="266" y="2682"/>
                      <a:pt x="0" y="2494"/>
                    </a:cubicBezTo>
                    <a:lnTo>
                      <a:pt x="250" y="2009"/>
                    </a:lnTo>
                    <a:cubicBezTo>
                      <a:pt x="458" y="2166"/>
                      <a:pt x="744" y="2256"/>
                      <a:pt x="1029" y="2256"/>
                    </a:cubicBezTo>
                    <a:cubicBezTo>
                      <a:pt x="1347" y="2256"/>
                      <a:pt x="1542" y="2122"/>
                      <a:pt x="1542" y="1899"/>
                    </a:cubicBezTo>
                    <a:cubicBezTo>
                      <a:pt x="1542" y="1684"/>
                      <a:pt x="1402" y="1543"/>
                      <a:pt x="904" y="1543"/>
                    </a:cubicBezTo>
                    <a:lnTo>
                      <a:pt x="203" y="1543"/>
                    </a:lnTo>
                    <a:lnTo>
                      <a:pt x="345" y="0"/>
                    </a:lnTo>
                    <a:lnTo>
                      <a:pt x="2016" y="0"/>
                    </a:lnTo>
                    <a:lnTo>
                      <a:pt x="2016" y="509"/>
                    </a:lnTo>
                    <a:lnTo>
                      <a:pt x="873" y="509"/>
                    </a:lnTo>
                    <a:lnTo>
                      <a:pt x="830" y="1030"/>
                    </a:lnTo>
                    <a:lnTo>
                      <a:pt x="1053" y="1030"/>
                    </a:lnTo>
                    <a:cubicBezTo>
                      <a:pt x="1864" y="1030"/>
                      <a:pt x="2185" y="1394"/>
                      <a:pt x="2185" y="1880"/>
                    </a:cubicBezTo>
                    <a:close/>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01">
                <a:extLst>
                  <a:ext uri="{FF2B5EF4-FFF2-40B4-BE49-F238E27FC236}">
                    <a16:creationId xmlns:a16="http://schemas.microsoft.com/office/drawing/2014/main" id="{4DD76129-E452-4090-98BE-6BFE0773D3EF}"/>
                  </a:ext>
                </a:extLst>
              </p:cNvPr>
              <p:cNvSpPr>
                <a:spLocks noEditPoints="1"/>
              </p:cNvSpPr>
              <p:nvPr/>
            </p:nvSpPr>
            <p:spPr bwMode="auto">
              <a:xfrm>
                <a:off x="9080500" y="4110039"/>
                <a:ext cx="246063" cy="295275"/>
              </a:xfrm>
              <a:custGeom>
                <a:avLst/>
                <a:gdLst>
                  <a:gd name="T0" fmla="*/ 1711 w 2350"/>
                  <a:gd name="T1" fmla="*/ 1418 h 2835"/>
                  <a:gd name="T2" fmla="*/ 1175 w 2350"/>
                  <a:gd name="T3" fmla="*/ 536 h 2835"/>
                  <a:gd name="T4" fmla="*/ 643 w 2350"/>
                  <a:gd name="T5" fmla="*/ 1418 h 2835"/>
                  <a:gd name="T6" fmla="*/ 1175 w 2350"/>
                  <a:gd name="T7" fmla="*/ 2299 h 2835"/>
                  <a:gd name="T8" fmla="*/ 1711 w 2350"/>
                  <a:gd name="T9" fmla="*/ 1418 h 2835"/>
                  <a:gd name="T10" fmla="*/ 0 w 2350"/>
                  <a:gd name="T11" fmla="*/ 1418 h 2835"/>
                  <a:gd name="T12" fmla="*/ 1175 w 2350"/>
                  <a:gd name="T13" fmla="*/ 0 h 2835"/>
                  <a:gd name="T14" fmla="*/ 2350 w 2350"/>
                  <a:gd name="T15" fmla="*/ 1418 h 2835"/>
                  <a:gd name="T16" fmla="*/ 1175 w 2350"/>
                  <a:gd name="T17" fmla="*/ 2835 h 2835"/>
                  <a:gd name="T18" fmla="*/ 0 w 2350"/>
                  <a:gd name="T19" fmla="*/ 1418 h 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0" h="2835">
                    <a:moveTo>
                      <a:pt x="1711" y="1418"/>
                    </a:moveTo>
                    <a:cubicBezTo>
                      <a:pt x="1711" y="795"/>
                      <a:pt x="1492" y="536"/>
                      <a:pt x="1175" y="536"/>
                    </a:cubicBezTo>
                    <a:cubicBezTo>
                      <a:pt x="862" y="536"/>
                      <a:pt x="643" y="795"/>
                      <a:pt x="643" y="1418"/>
                    </a:cubicBezTo>
                    <a:cubicBezTo>
                      <a:pt x="643" y="2040"/>
                      <a:pt x="862" y="2299"/>
                      <a:pt x="1175" y="2299"/>
                    </a:cubicBezTo>
                    <a:cubicBezTo>
                      <a:pt x="1492" y="2299"/>
                      <a:pt x="1711" y="2040"/>
                      <a:pt x="1711" y="1418"/>
                    </a:cubicBezTo>
                    <a:close/>
                    <a:moveTo>
                      <a:pt x="0" y="1418"/>
                    </a:moveTo>
                    <a:cubicBezTo>
                      <a:pt x="0" y="513"/>
                      <a:pt x="501" y="0"/>
                      <a:pt x="1175" y="0"/>
                    </a:cubicBezTo>
                    <a:cubicBezTo>
                      <a:pt x="1852" y="0"/>
                      <a:pt x="2350" y="513"/>
                      <a:pt x="2350" y="1418"/>
                    </a:cubicBezTo>
                    <a:cubicBezTo>
                      <a:pt x="2350" y="2322"/>
                      <a:pt x="1852" y="2835"/>
                      <a:pt x="1175" y="2835"/>
                    </a:cubicBezTo>
                    <a:cubicBezTo>
                      <a:pt x="501" y="2835"/>
                      <a:pt x="0" y="2322"/>
                      <a:pt x="0" y="1418"/>
                    </a:cubicBezTo>
                    <a:close/>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02">
                <a:extLst>
                  <a:ext uri="{FF2B5EF4-FFF2-40B4-BE49-F238E27FC236}">
                    <a16:creationId xmlns:a16="http://schemas.microsoft.com/office/drawing/2014/main" id="{936D05C4-496F-47AC-AFD1-3299216289F4}"/>
                  </a:ext>
                </a:extLst>
              </p:cNvPr>
              <p:cNvSpPr>
                <a:spLocks/>
              </p:cNvSpPr>
              <p:nvPr/>
            </p:nvSpPr>
            <p:spPr bwMode="auto">
              <a:xfrm>
                <a:off x="8845550" y="4527551"/>
                <a:ext cx="227013" cy="136525"/>
              </a:xfrm>
              <a:custGeom>
                <a:avLst/>
                <a:gdLst>
                  <a:gd name="T0" fmla="*/ 2167 w 2167"/>
                  <a:gd name="T1" fmla="*/ 568 h 1302"/>
                  <a:gd name="T2" fmla="*/ 2167 w 2167"/>
                  <a:gd name="T3" fmla="*/ 1302 h 1302"/>
                  <a:gd name="T4" fmla="*/ 1795 w 2167"/>
                  <a:gd name="T5" fmla="*/ 1302 h 1302"/>
                  <a:gd name="T6" fmla="*/ 1795 w 2167"/>
                  <a:gd name="T7" fmla="*/ 625 h 1302"/>
                  <a:gd name="T8" fmla="*/ 1552 w 2167"/>
                  <a:gd name="T9" fmla="*/ 322 h 1302"/>
                  <a:gd name="T10" fmla="*/ 1268 w 2167"/>
                  <a:gd name="T11" fmla="*/ 658 h 1302"/>
                  <a:gd name="T12" fmla="*/ 1268 w 2167"/>
                  <a:gd name="T13" fmla="*/ 1302 h 1302"/>
                  <a:gd name="T14" fmla="*/ 897 w 2167"/>
                  <a:gd name="T15" fmla="*/ 1302 h 1302"/>
                  <a:gd name="T16" fmla="*/ 897 w 2167"/>
                  <a:gd name="T17" fmla="*/ 625 h 1302"/>
                  <a:gd name="T18" fmla="*/ 653 w 2167"/>
                  <a:gd name="T19" fmla="*/ 322 h 1302"/>
                  <a:gd name="T20" fmla="*/ 372 w 2167"/>
                  <a:gd name="T21" fmla="*/ 658 h 1302"/>
                  <a:gd name="T22" fmla="*/ 372 w 2167"/>
                  <a:gd name="T23" fmla="*/ 1302 h 1302"/>
                  <a:gd name="T24" fmla="*/ 0 w 2167"/>
                  <a:gd name="T25" fmla="*/ 1302 h 1302"/>
                  <a:gd name="T26" fmla="*/ 0 w 2167"/>
                  <a:gd name="T27" fmla="*/ 20 h 1302"/>
                  <a:gd name="T28" fmla="*/ 355 w 2167"/>
                  <a:gd name="T29" fmla="*/ 20 h 1302"/>
                  <a:gd name="T30" fmla="*/ 355 w 2167"/>
                  <a:gd name="T31" fmla="*/ 167 h 1302"/>
                  <a:gd name="T32" fmla="*/ 758 w 2167"/>
                  <a:gd name="T33" fmla="*/ 0 h 1302"/>
                  <a:gd name="T34" fmla="*/ 1180 w 2167"/>
                  <a:gd name="T35" fmla="*/ 210 h 1302"/>
                  <a:gd name="T36" fmla="*/ 1642 w 2167"/>
                  <a:gd name="T37" fmla="*/ 0 h 1302"/>
                  <a:gd name="T38" fmla="*/ 2167 w 2167"/>
                  <a:gd name="T39" fmla="*/ 568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7" h="1302">
                    <a:moveTo>
                      <a:pt x="2167" y="568"/>
                    </a:moveTo>
                    <a:lnTo>
                      <a:pt x="2167" y="1302"/>
                    </a:lnTo>
                    <a:lnTo>
                      <a:pt x="1795" y="1302"/>
                    </a:lnTo>
                    <a:lnTo>
                      <a:pt x="1795" y="625"/>
                    </a:lnTo>
                    <a:cubicBezTo>
                      <a:pt x="1795" y="418"/>
                      <a:pt x="1702" y="322"/>
                      <a:pt x="1552" y="322"/>
                    </a:cubicBezTo>
                    <a:cubicBezTo>
                      <a:pt x="1385" y="322"/>
                      <a:pt x="1268" y="430"/>
                      <a:pt x="1268" y="658"/>
                    </a:cubicBezTo>
                    <a:lnTo>
                      <a:pt x="1268" y="1302"/>
                    </a:lnTo>
                    <a:lnTo>
                      <a:pt x="897" y="1302"/>
                    </a:lnTo>
                    <a:lnTo>
                      <a:pt x="897" y="625"/>
                    </a:lnTo>
                    <a:cubicBezTo>
                      <a:pt x="897" y="418"/>
                      <a:pt x="808" y="322"/>
                      <a:pt x="653" y="322"/>
                    </a:cubicBezTo>
                    <a:cubicBezTo>
                      <a:pt x="489" y="322"/>
                      <a:pt x="372" y="430"/>
                      <a:pt x="372" y="658"/>
                    </a:cubicBezTo>
                    <a:lnTo>
                      <a:pt x="372" y="1302"/>
                    </a:lnTo>
                    <a:lnTo>
                      <a:pt x="0" y="1302"/>
                    </a:lnTo>
                    <a:lnTo>
                      <a:pt x="0" y="20"/>
                    </a:lnTo>
                    <a:lnTo>
                      <a:pt x="355" y="20"/>
                    </a:lnTo>
                    <a:lnTo>
                      <a:pt x="355" y="167"/>
                    </a:lnTo>
                    <a:cubicBezTo>
                      <a:pt x="451" y="58"/>
                      <a:pt x="594" y="0"/>
                      <a:pt x="758" y="0"/>
                    </a:cubicBezTo>
                    <a:cubicBezTo>
                      <a:pt x="937" y="0"/>
                      <a:pt x="1089" y="70"/>
                      <a:pt x="1180" y="210"/>
                    </a:cubicBezTo>
                    <a:cubicBezTo>
                      <a:pt x="1282" y="79"/>
                      <a:pt x="1450" y="0"/>
                      <a:pt x="1642" y="0"/>
                    </a:cubicBezTo>
                    <a:cubicBezTo>
                      <a:pt x="1948" y="0"/>
                      <a:pt x="2167" y="177"/>
                      <a:pt x="2167" y="568"/>
                    </a:cubicBezTo>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03">
                <a:extLst>
                  <a:ext uri="{FF2B5EF4-FFF2-40B4-BE49-F238E27FC236}">
                    <a16:creationId xmlns:a16="http://schemas.microsoft.com/office/drawing/2014/main" id="{0766B06D-3633-4213-8BFC-E2DF153833FD}"/>
                  </a:ext>
                </a:extLst>
              </p:cNvPr>
              <p:cNvSpPr>
                <a:spLocks noEditPoints="1"/>
              </p:cNvSpPr>
              <p:nvPr/>
            </p:nvSpPr>
            <p:spPr bwMode="auto">
              <a:xfrm>
                <a:off x="9102725" y="4467226"/>
                <a:ext cx="47625" cy="196850"/>
              </a:xfrm>
              <a:custGeom>
                <a:avLst/>
                <a:gdLst>
                  <a:gd name="T0" fmla="*/ 46 w 463"/>
                  <a:gd name="T1" fmla="*/ 593 h 1876"/>
                  <a:gd name="T2" fmla="*/ 417 w 463"/>
                  <a:gd name="T3" fmla="*/ 593 h 1876"/>
                  <a:gd name="T4" fmla="*/ 417 w 463"/>
                  <a:gd name="T5" fmla="*/ 1876 h 1876"/>
                  <a:gd name="T6" fmla="*/ 46 w 463"/>
                  <a:gd name="T7" fmla="*/ 1876 h 1876"/>
                  <a:gd name="T8" fmla="*/ 46 w 463"/>
                  <a:gd name="T9" fmla="*/ 593 h 1876"/>
                  <a:gd name="T10" fmla="*/ 0 w 463"/>
                  <a:gd name="T11" fmla="*/ 207 h 1876"/>
                  <a:gd name="T12" fmla="*/ 232 w 463"/>
                  <a:gd name="T13" fmla="*/ 0 h 1876"/>
                  <a:gd name="T14" fmla="*/ 463 w 463"/>
                  <a:gd name="T15" fmla="*/ 200 h 1876"/>
                  <a:gd name="T16" fmla="*/ 232 w 463"/>
                  <a:gd name="T17" fmla="*/ 415 h 1876"/>
                  <a:gd name="T18" fmla="*/ 0 w 463"/>
                  <a:gd name="T19" fmla="*/ 207 h 1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3" h="1876">
                    <a:moveTo>
                      <a:pt x="46" y="593"/>
                    </a:moveTo>
                    <a:lnTo>
                      <a:pt x="417" y="593"/>
                    </a:lnTo>
                    <a:lnTo>
                      <a:pt x="417" y="1876"/>
                    </a:lnTo>
                    <a:lnTo>
                      <a:pt x="46" y="1876"/>
                    </a:lnTo>
                    <a:lnTo>
                      <a:pt x="46" y="593"/>
                    </a:lnTo>
                    <a:close/>
                    <a:moveTo>
                      <a:pt x="0" y="207"/>
                    </a:moveTo>
                    <a:cubicBezTo>
                      <a:pt x="0" y="91"/>
                      <a:pt x="93" y="0"/>
                      <a:pt x="232" y="0"/>
                    </a:cubicBezTo>
                    <a:cubicBezTo>
                      <a:pt x="370" y="0"/>
                      <a:pt x="463" y="86"/>
                      <a:pt x="463" y="200"/>
                    </a:cubicBezTo>
                    <a:cubicBezTo>
                      <a:pt x="463" y="324"/>
                      <a:pt x="370" y="415"/>
                      <a:pt x="232" y="415"/>
                    </a:cubicBezTo>
                    <a:cubicBezTo>
                      <a:pt x="93" y="415"/>
                      <a:pt x="0" y="324"/>
                      <a:pt x="0" y="207"/>
                    </a:cubicBezTo>
                    <a:close/>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04">
                <a:extLst>
                  <a:ext uri="{FF2B5EF4-FFF2-40B4-BE49-F238E27FC236}">
                    <a16:creationId xmlns:a16="http://schemas.microsoft.com/office/drawing/2014/main" id="{EE15DEB0-78AA-43DF-894C-158475389ED9}"/>
                  </a:ext>
                </a:extLst>
              </p:cNvPr>
              <p:cNvSpPr>
                <a:spLocks/>
              </p:cNvSpPr>
              <p:nvPr/>
            </p:nvSpPr>
            <p:spPr bwMode="auto">
              <a:xfrm>
                <a:off x="9182100" y="4527551"/>
                <a:ext cx="136525" cy="136525"/>
              </a:xfrm>
              <a:custGeom>
                <a:avLst/>
                <a:gdLst>
                  <a:gd name="T0" fmla="*/ 1311 w 1311"/>
                  <a:gd name="T1" fmla="*/ 568 h 1302"/>
                  <a:gd name="T2" fmla="*/ 1311 w 1311"/>
                  <a:gd name="T3" fmla="*/ 1302 h 1302"/>
                  <a:gd name="T4" fmla="*/ 939 w 1311"/>
                  <a:gd name="T5" fmla="*/ 1302 h 1302"/>
                  <a:gd name="T6" fmla="*/ 939 w 1311"/>
                  <a:gd name="T7" fmla="*/ 625 h 1302"/>
                  <a:gd name="T8" fmla="*/ 679 w 1311"/>
                  <a:gd name="T9" fmla="*/ 322 h 1302"/>
                  <a:gd name="T10" fmla="*/ 372 w 1311"/>
                  <a:gd name="T11" fmla="*/ 668 h 1302"/>
                  <a:gd name="T12" fmla="*/ 372 w 1311"/>
                  <a:gd name="T13" fmla="*/ 1302 h 1302"/>
                  <a:gd name="T14" fmla="*/ 0 w 1311"/>
                  <a:gd name="T15" fmla="*/ 1302 h 1302"/>
                  <a:gd name="T16" fmla="*/ 0 w 1311"/>
                  <a:gd name="T17" fmla="*/ 20 h 1302"/>
                  <a:gd name="T18" fmla="*/ 355 w 1311"/>
                  <a:gd name="T19" fmla="*/ 20 h 1302"/>
                  <a:gd name="T20" fmla="*/ 355 w 1311"/>
                  <a:gd name="T21" fmla="*/ 170 h 1302"/>
                  <a:gd name="T22" fmla="*/ 779 w 1311"/>
                  <a:gd name="T23" fmla="*/ 0 h 1302"/>
                  <a:gd name="T24" fmla="*/ 1311 w 1311"/>
                  <a:gd name="T25" fmla="*/ 568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1" h="1302">
                    <a:moveTo>
                      <a:pt x="1311" y="568"/>
                    </a:moveTo>
                    <a:lnTo>
                      <a:pt x="1311" y="1302"/>
                    </a:lnTo>
                    <a:lnTo>
                      <a:pt x="939" y="1302"/>
                    </a:lnTo>
                    <a:lnTo>
                      <a:pt x="939" y="625"/>
                    </a:lnTo>
                    <a:cubicBezTo>
                      <a:pt x="939" y="418"/>
                      <a:pt x="844" y="322"/>
                      <a:pt x="679" y="322"/>
                    </a:cubicBezTo>
                    <a:cubicBezTo>
                      <a:pt x="500" y="322"/>
                      <a:pt x="372" y="432"/>
                      <a:pt x="372" y="668"/>
                    </a:cubicBezTo>
                    <a:lnTo>
                      <a:pt x="372" y="1302"/>
                    </a:lnTo>
                    <a:lnTo>
                      <a:pt x="0" y="1302"/>
                    </a:lnTo>
                    <a:lnTo>
                      <a:pt x="0" y="20"/>
                    </a:lnTo>
                    <a:lnTo>
                      <a:pt x="355" y="20"/>
                    </a:lnTo>
                    <a:lnTo>
                      <a:pt x="355" y="170"/>
                    </a:lnTo>
                    <a:cubicBezTo>
                      <a:pt x="455" y="60"/>
                      <a:pt x="605" y="0"/>
                      <a:pt x="779" y="0"/>
                    </a:cubicBezTo>
                    <a:cubicBezTo>
                      <a:pt x="1082" y="0"/>
                      <a:pt x="1311" y="177"/>
                      <a:pt x="1311" y="568"/>
                    </a:cubicBezTo>
                    <a:close/>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0" name="TextBox 59">
              <a:extLst>
                <a:ext uri="{FF2B5EF4-FFF2-40B4-BE49-F238E27FC236}">
                  <a16:creationId xmlns:a16="http://schemas.microsoft.com/office/drawing/2014/main" id="{C52B7106-7684-4BAD-83E4-23491A3A0B9A}"/>
                </a:ext>
              </a:extLst>
            </p:cNvPr>
            <p:cNvSpPr txBox="1"/>
            <p:nvPr/>
          </p:nvSpPr>
          <p:spPr>
            <a:xfrm>
              <a:off x="3317812" y="4857640"/>
              <a:ext cx="2778187" cy="707886"/>
            </a:xfrm>
            <a:prstGeom prst="rect">
              <a:avLst/>
            </a:prstGeom>
            <a:noFill/>
          </p:spPr>
          <p:txBody>
            <a:bodyPr wrap="square" rtlCol="0">
              <a:spAutoFit/>
            </a:bodyPr>
            <a:lstStyle/>
            <a:p>
              <a:r>
                <a:rPr lang="en-US" sz="2000" dirty="0">
                  <a:latin typeface="Atkinson Hyperlegible" pitchFamily="2" charset="0"/>
                </a:rPr>
                <a:t>WASH FIT helpdesk </a:t>
              </a:r>
              <a:r>
                <a:rPr lang="en-US" sz="2000" dirty="0">
                  <a:latin typeface="Atkinson Hyperlegible" pitchFamily="2" charset="0"/>
                  <a:hlinkClick r:id="rId6"/>
                </a:rPr>
                <a:t>washinhcf@who.int</a:t>
              </a:r>
              <a:endParaRPr lang="en-US" sz="2000" dirty="0">
                <a:latin typeface="Atkinson Hyperlegible" pitchFamily="2" charset="0"/>
              </a:endParaRPr>
            </a:p>
          </p:txBody>
        </p:sp>
      </p:grpSp>
      <p:pic>
        <p:nvPicPr>
          <p:cNvPr id="4" name="21">
            <a:hlinkClick r:id="" action="ppaction://media"/>
            <a:extLst>
              <a:ext uri="{FF2B5EF4-FFF2-40B4-BE49-F238E27FC236}">
                <a16:creationId xmlns:a16="http://schemas.microsoft.com/office/drawing/2014/main" id="{76E1D055-458A-FD77-968C-0933321665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466" y="6858000"/>
            <a:ext cx="609600" cy="609600"/>
          </a:xfrm>
          <a:prstGeom prst="rect">
            <a:avLst/>
          </a:prstGeom>
        </p:spPr>
      </p:pic>
    </p:spTree>
    <p:extLst>
      <p:ext uri="{BB962C8B-B14F-4D97-AF65-F5344CB8AC3E}">
        <p14:creationId xmlns:p14="http://schemas.microsoft.com/office/powerpoint/2010/main" val="3871270189"/>
      </p:ext>
    </p:extLst>
  </p:cSld>
  <p:clrMapOvr>
    <a:masterClrMapping/>
  </p:clrMapOvr>
  <mc:AlternateContent xmlns:mc="http://schemas.openxmlformats.org/markup-compatibility/2006">
    <mc:Choice xmlns:p14="http://schemas.microsoft.com/office/powerpoint/2010/main" Requires="p14">
      <p:transition spd="slow" p14:dur="2000" advClick="0" advTm="17540"/>
    </mc:Choice>
    <mc:Fallback>
      <p:transition spd="slow" advClick="0" advTm="17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44" fill="hold"/>
                                        <p:tgtEl>
                                          <p:spTgt spid="4"/>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xit" presetSubtype="2" fill="hold" nodeType="withEffect">
                                  <p:stCondLst>
                                    <p:cond delay="17540"/>
                                  </p:stCondLst>
                                  <p:childTnLst>
                                    <p:anim calcmode="lin" valueType="num">
                                      <p:cBhvr additive="base">
                                        <p:cTn id="16" dur="500"/>
                                        <p:tgtEl>
                                          <p:spTgt spid="6"/>
                                        </p:tgtEl>
                                        <p:attrNameLst>
                                          <p:attrName>ppt_x</p:attrName>
                                        </p:attrNameLst>
                                      </p:cBhvr>
                                      <p:tavLst>
                                        <p:tav tm="0">
                                          <p:val>
                                            <p:strVal val="ppt_x"/>
                                          </p:val>
                                        </p:tav>
                                        <p:tav tm="100000">
                                          <p:val>
                                            <p:strVal val="1+ppt_w/2"/>
                                          </p:val>
                                        </p:tav>
                                      </p:tavLst>
                                    </p:anim>
                                    <p:anim calcmode="lin" valueType="num">
                                      <p:cBhvr additive="base">
                                        <p:cTn id="17" dur="500"/>
                                        <p:tgtEl>
                                          <p:spTgt spid="6"/>
                                        </p:tgtEl>
                                        <p:attrNameLst>
                                          <p:attrName>ppt_y</p:attrName>
                                        </p:attrNameLst>
                                      </p:cBhvr>
                                      <p:tavLst>
                                        <p:tav tm="0">
                                          <p:val>
                                            <p:strVal val="ppt_y"/>
                                          </p:val>
                                        </p:tav>
                                        <p:tav tm="100000">
                                          <p:val>
                                            <p:strVal val="ppt_y"/>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002060"/>
                </a:solidFill>
                <a:latin typeface="Atkinson Hyperlegible" pitchFamily="2" charset="0"/>
              </a:rPr>
              <a:t>Resources</a:t>
            </a:r>
          </a:p>
        </p:txBody>
      </p:sp>
      <p:pic>
        <p:nvPicPr>
          <p:cNvPr id="3" name="22">
            <a:hlinkClick r:id="" action="ppaction://media"/>
            <a:extLst>
              <a:ext uri="{FF2B5EF4-FFF2-40B4-BE49-F238E27FC236}">
                <a16:creationId xmlns:a16="http://schemas.microsoft.com/office/drawing/2014/main" id="{7202DBD7-369F-862E-1F69-41A4FE6F9C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33" y="6858000"/>
            <a:ext cx="609600" cy="609600"/>
          </a:xfrm>
          <a:prstGeom prst="rect">
            <a:avLst/>
          </a:prstGeom>
        </p:spPr>
      </p:pic>
      <p:grpSp>
        <p:nvGrpSpPr>
          <p:cNvPr id="10" name="Group 9">
            <a:extLst>
              <a:ext uri="{FF2B5EF4-FFF2-40B4-BE49-F238E27FC236}">
                <a16:creationId xmlns:a16="http://schemas.microsoft.com/office/drawing/2014/main" id="{ED00FBFB-B170-4C51-94D3-E1D31DB81AA9}"/>
              </a:ext>
            </a:extLst>
          </p:cNvPr>
          <p:cNvGrpSpPr/>
          <p:nvPr/>
        </p:nvGrpSpPr>
        <p:grpSpPr>
          <a:xfrm>
            <a:off x="3968536" y="1065107"/>
            <a:ext cx="4254929" cy="5164242"/>
            <a:chOff x="575944" y="1065107"/>
            <a:chExt cx="4254929" cy="5164242"/>
          </a:xfrm>
        </p:grpSpPr>
        <p:grpSp>
          <p:nvGrpSpPr>
            <p:cNvPr id="4" name="Group 3">
              <a:extLst>
                <a:ext uri="{FF2B5EF4-FFF2-40B4-BE49-F238E27FC236}">
                  <a16:creationId xmlns:a16="http://schemas.microsoft.com/office/drawing/2014/main" id="{2634F694-7964-4221-AD89-244CA03B5C25}"/>
                </a:ext>
              </a:extLst>
            </p:cNvPr>
            <p:cNvGrpSpPr/>
            <p:nvPr/>
          </p:nvGrpSpPr>
          <p:grpSpPr>
            <a:xfrm>
              <a:off x="575944" y="1065107"/>
              <a:ext cx="4254929" cy="5164242"/>
              <a:chOff x="575944" y="1065107"/>
              <a:chExt cx="4254929" cy="5164242"/>
            </a:xfrm>
          </p:grpSpPr>
          <p:grpSp>
            <p:nvGrpSpPr>
              <p:cNvPr id="7" name="Group 6">
                <a:extLst>
                  <a:ext uri="{FF2B5EF4-FFF2-40B4-BE49-F238E27FC236}">
                    <a16:creationId xmlns:a16="http://schemas.microsoft.com/office/drawing/2014/main" id="{6B291424-EB8E-447C-802C-7925B2758EDE}"/>
                  </a:ext>
                </a:extLst>
              </p:cNvPr>
              <p:cNvGrpSpPr/>
              <p:nvPr/>
            </p:nvGrpSpPr>
            <p:grpSpPr>
              <a:xfrm>
                <a:off x="575944" y="1065107"/>
                <a:ext cx="4254929" cy="5164242"/>
                <a:chOff x="591549" y="1065107"/>
                <a:chExt cx="4254929" cy="5164242"/>
              </a:xfrm>
            </p:grpSpPr>
            <p:sp>
              <p:nvSpPr>
                <p:cNvPr id="52" name="Rectangle 51">
                  <a:extLst>
                    <a:ext uri="{FF2B5EF4-FFF2-40B4-BE49-F238E27FC236}">
                      <a16:creationId xmlns:a16="http://schemas.microsoft.com/office/drawing/2014/main" id="{76762DB6-B645-4FA0-931C-B8BCC45D6F31}"/>
                    </a:ext>
                  </a:extLst>
                </p:cNvPr>
                <p:cNvSpPr/>
                <p:nvPr/>
              </p:nvSpPr>
              <p:spPr>
                <a:xfrm>
                  <a:off x="640238" y="1110826"/>
                  <a:ext cx="4206240" cy="5118523"/>
                </a:xfrm>
                <a:prstGeom prst="rect">
                  <a:avLst/>
                </a:prstGeom>
                <a:solidFill>
                  <a:schemeClr val="bg1"/>
                </a:solidFill>
                <a:ln w="19050">
                  <a:solidFill>
                    <a:srgbClr val="EF414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02AD6262-E208-4AE7-BFA3-ECBE8B32D465}"/>
                    </a:ext>
                  </a:extLst>
                </p:cNvPr>
                <p:cNvSpPr/>
                <p:nvPr/>
              </p:nvSpPr>
              <p:spPr>
                <a:xfrm>
                  <a:off x="591549" y="1065107"/>
                  <a:ext cx="1188720" cy="1188720"/>
                </a:xfrm>
                <a:prstGeom prst="rect">
                  <a:avLst/>
                </a:prstGeom>
                <a:solidFill>
                  <a:srgbClr val="EF414A"/>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A0247D3C-B0DE-497C-8706-19F1248F0C2D}"/>
                    </a:ext>
                  </a:extLst>
                </p:cNvPr>
                <p:cNvSpPr/>
                <p:nvPr/>
              </p:nvSpPr>
              <p:spPr>
                <a:xfrm>
                  <a:off x="731678" y="1202267"/>
                  <a:ext cx="4023360" cy="4937760"/>
                </a:xfrm>
                <a:prstGeom prst="rect">
                  <a:avLst/>
                </a:prstGeom>
                <a:solidFill>
                  <a:srgbClr val="F9EDE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115" name="TextBox 32">
                  <a:extLst>
                    <a:ext uri="{FF2B5EF4-FFF2-40B4-BE49-F238E27FC236}">
                      <a16:creationId xmlns:a16="http://schemas.microsoft.com/office/drawing/2014/main" id="{EE42BD47-2110-4B44-81E1-884A50AE6AF8}"/>
                    </a:ext>
                  </a:extLst>
                </p:cNvPr>
                <p:cNvSpPr txBox="1"/>
                <p:nvPr/>
              </p:nvSpPr>
              <p:spPr>
                <a:xfrm>
                  <a:off x="1427063" y="1224931"/>
                  <a:ext cx="2632591" cy="461665"/>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spcBef>
                      <a:spcPts val="0"/>
                    </a:spcBef>
                    <a:spcAft>
                      <a:spcPts val="0"/>
                    </a:spcAft>
                    <a:buClr>
                      <a:srgbClr val="000000"/>
                    </a:buClr>
                  </a:pPr>
                  <a:r>
                    <a:rPr lang="en-US" sz="2400" b="1" dirty="0">
                      <a:solidFill>
                        <a:srgbClr val="EF414A"/>
                      </a:solidFill>
                      <a:latin typeface="Atkinson Hyperlegible" pitchFamily="2" charset="0"/>
                      <a:ea typeface="Open Sans"/>
                      <a:cs typeface="Open Sans"/>
                    </a:rPr>
                    <a:t>Tools</a:t>
                  </a:r>
                  <a:endParaRPr lang="en-US" sz="2400" dirty="0">
                    <a:solidFill>
                      <a:srgbClr val="EF414A"/>
                    </a:solidFill>
                    <a:latin typeface="Atkinson Hyperlegible" pitchFamily="2" charset="0"/>
                    <a:ea typeface="Open Sans"/>
                    <a:cs typeface="Open Sans"/>
                  </a:endParaRPr>
                </a:p>
              </p:txBody>
            </p:sp>
            <p:sp>
              <p:nvSpPr>
                <p:cNvPr id="116" name="TextBox 32">
                  <a:extLst>
                    <a:ext uri="{FF2B5EF4-FFF2-40B4-BE49-F238E27FC236}">
                      <a16:creationId xmlns:a16="http://schemas.microsoft.com/office/drawing/2014/main" id="{A576C9EB-6378-4F7C-99DA-4C4204796DF1}"/>
                    </a:ext>
                  </a:extLst>
                </p:cNvPr>
                <p:cNvSpPr txBox="1"/>
                <p:nvPr/>
              </p:nvSpPr>
              <p:spPr>
                <a:xfrm>
                  <a:off x="871176" y="1833508"/>
                  <a:ext cx="3744364" cy="1321708"/>
                </a:xfrm>
                <a:prstGeom prst="rect">
                  <a:avLst/>
                </a:prstGeom>
                <a:noFill/>
              </p:spPr>
              <p:txBody>
                <a:bodyPr wrap="square" lIns="91440" tIns="45720" rIns="91440" bIns="45720" numCol="1"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ts val="1900"/>
                    </a:lnSpc>
                    <a:spcBef>
                      <a:spcPts val="0"/>
                    </a:spcBef>
                    <a:spcAft>
                      <a:spcPts val="0"/>
                    </a:spcAft>
                    <a:buClr>
                      <a:srgbClr val="000000"/>
                    </a:buClr>
                  </a:pPr>
                  <a:r>
                    <a:rPr lang="en-US" sz="2000" dirty="0">
                      <a:solidFill>
                        <a:srgbClr val="212121"/>
                      </a:solidFill>
                      <a:latin typeface="Atkinson Hyperlegible" pitchFamily="2" charset="0"/>
                      <a:ea typeface="Open Sans"/>
                      <a:cs typeface="Open Sans"/>
                    </a:rPr>
                    <a:t>Assessment, hazard &amp; risk analysis tools (support development &amp; implementation of improvement plan &amp; ongoing monitoring)</a:t>
                  </a:r>
                </a:p>
              </p:txBody>
            </p:sp>
            <p:sp>
              <p:nvSpPr>
                <p:cNvPr id="117" name="TextBox 32">
                  <a:extLst>
                    <a:ext uri="{FF2B5EF4-FFF2-40B4-BE49-F238E27FC236}">
                      <a16:creationId xmlns:a16="http://schemas.microsoft.com/office/drawing/2014/main" id="{5103D38E-1E48-4ACE-8ADF-80C488F5317F}"/>
                    </a:ext>
                  </a:extLst>
                </p:cNvPr>
                <p:cNvSpPr txBox="1"/>
                <p:nvPr/>
              </p:nvSpPr>
              <p:spPr>
                <a:xfrm>
                  <a:off x="1303920" y="3366234"/>
                  <a:ext cx="2498382" cy="400110"/>
                </a:xfrm>
                <a:prstGeom prst="rect">
                  <a:avLst/>
                </a:prstGeom>
                <a:noFill/>
              </p:spPr>
              <p:txBody>
                <a:bodyPr wrap="square" lIns="91440" tIns="45720" rIns="91440" bIns="45720" numCol="1"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ts val="0"/>
                    </a:spcBef>
                    <a:spcAft>
                      <a:spcPts val="0"/>
                    </a:spcAft>
                    <a:buClr>
                      <a:srgbClr val="000000"/>
                    </a:buClr>
                  </a:pPr>
                  <a:r>
                    <a:rPr lang="en-US" sz="2000" dirty="0">
                      <a:solidFill>
                        <a:srgbClr val="212121"/>
                      </a:solidFill>
                      <a:latin typeface="Atkinson Hyperlegible" pitchFamily="2" charset="0"/>
                      <a:ea typeface="Open Sans"/>
                      <a:cs typeface="Open Sans"/>
                    </a:rPr>
                    <a:t>5 minute read</a:t>
                  </a:r>
                </a:p>
              </p:txBody>
            </p:sp>
            <p:grpSp>
              <p:nvGrpSpPr>
                <p:cNvPr id="118" name="Group 117">
                  <a:extLst>
                    <a:ext uri="{FF2B5EF4-FFF2-40B4-BE49-F238E27FC236}">
                      <a16:creationId xmlns:a16="http://schemas.microsoft.com/office/drawing/2014/main" id="{BBD275EB-FF94-42CE-B9A3-075E60E3EA0D}"/>
                    </a:ext>
                  </a:extLst>
                </p:cNvPr>
                <p:cNvGrpSpPr/>
                <p:nvPr/>
              </p:nvGrpSpPr>
              <p:grpSpPr>
                <a:xfrm>
                  <a:off x="900332" y="3360400"/>
                  <a:ext cx="354500" cy="381001"/>
                  <a:chOff x="355600" y="1731963"/>
                  <a:chExt cx="1295400" cy="1392238"/>
                </a:xfrm>
              </p:grpSpPr>
              <p:sp>
                <p:nvSpPr>
                  <p:cNvPr id="119" name="Freeform 26">
                    <a:extLst>
                      <a:ext uri="{FF2B5EF4-FFF2-40B4-BE49-F238E27FC236}">
                        <a16:creationId xmlns:a16="http://schemas.microsoft.com/office/drawing/2014/main" id="{7307863C-D4D9-4EFB-BFE3-5179F33D7CD0}"/>
                      </a:ext>
                    </a:extLst>
                  </p:cNvPr>
                  <p:cNvSpPr>
                    <a:spLocks/>
                  </p:cNvSpPr>
                  <p:nvPr/>
                </p:nvSpPr>
                <p:spPr bwMode="auto">
                  <a:xfrm>
                    <a:off x="1001713" y="1846263"/>
                    <a:ext cx="338138" cy="646113"/>
                  </a:xfrm>
                  <a:custGeom>
                    <a:avLst/>
                    <a:gdLst>
                      <a:gd name="T0" fmla="*/ 29 w 3230"/>
                      <a:gd name="T1" fmla="*/ 6177 h 6177"/>
                      <a:gd name="T2" fmla="*/ 0 w 3230"/>
                      <a:gd name="T3" fmla="*/ 4 h 6177"/>
                      <a:gd name="T4" fmla="*/ 16 w 3230"/>
                      <a:gd name="T5" fmla="*/ 0 h 6177"/>
                      <a:gd name="T6" fmla="*/ 3230 w 3230"/>
                      <a:gd name="T7" fmla="*/ 923 h 6177"/>
                      <a:gd name="T8" fmla="*/ 29 w 3230"/>
                      <a:gd name="T9" fmla="*/ 6177 h 6177"/>
                    </a:gdLst>
                    <a:ahLst/>
                    <a:cxnLst>
                      <a:cxn ang="0">
                        <a:pos x="T0" y="T1"/>
                      </a:cxn>
                      <a:cxn ang="0">
                        <a:pos x="T2" y="T3"/>
                      </a:cxn>
                      <a:cxn ang="0">
                        <a:pos x="T4" y="T5"/>
                      </a:cxn>
                      <a:cxn ang="0">
                        <a:pos x="T6" y="T7"/>
                      </a:cxn>
                      <a:cxn ang="0">
                        <a:pos x="T8" y="T9"/>
                      </a:cxn>
                    </a:cxnLst>
                    <a:rect l="0" t="0" r="r" b="b"/>
                    <a:pathLst>
                      <a:path w="3230" h="6177">
                        <a:moveTo>
                          <a:pt x="29" y="6177"/>
                        </a:moveTo>
                        <a:lnTo>
                          <a:pt x="0" y="4"/>
                        </a:lnTo>
                        <a:cubicBezTo>
                          <a:pt x="9" y="4"/>
                          <a:pt x="7" y="0"/>
                          <a:pt x="16" y="0"/>
                        </a:cubicBezTo>
                        <a:cubicBezTo>
                          <a:pt x="1741" y="52"/>
                          <a:pt x="2307" y="359"/>
                          <a:pt x="3230" y="923"/>
                        </a:cubicBezTo>
                        <a:lnTo>
                          <a:pt x="29" y="6177"/>
                        </a:lnTo>
                        <a:close/>
                      </a:path>
                    </a:pathLst>
                  </a:custGeom>
                  <a:solidFill>
                    <a:srgbClr val="E971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27">
                    <a:extLst>
                      <a:ext uri="{FF2B5EF4-FFF2-40B4-BE49-F238E27FC236}">
                        <a16:creationId xmlns:a16="http://schemas.microsoft.com/office/drawing/2014/main" id="{3B5CE121-D48E-4049-B124-27CF7210B6D2}"/>
                      </a:ext>
                    </a:extLst>
                  </p:cNvPr>
                  <p:cNvSpPr>
                    <a:spLocks/>
                  </p:cNvSpPr>
                  <p:nvPr/>
                </p:nvSpPr>
                <p:spPr bwMode="auto">
                  <a:xfrm>
                    <a:off x="1003300" y="1731963"/>
                    <a:ext cx="379413" cy="133350"/>
                  </a:xfrm>
                  <a:custGeom>
                    <a:avLst/>
                    <a:gdLst>
                      <a:gd name="T0" fmla="*/ 0 w 3643"/>
                      <a:gd name="T1" fmla="*/ 172 h 1276"/>
                      <a:gd name="T2" fmla="*/ 174 w 3643"/>
                      <a:gd name="T3" fmla="*/ 2 h 1276"/>
                      <a:gd name="T4" fmla="*/ 2774 w 3643"/>
                      <a:gd name="T5" fmla="*/ 560 h 1276"/>
                      <a:gd name="T6" fmla="*/ 3531 w 3643"/>
                      <a:gd name="T7" fmla="*/ 934 h 1276"/>
                      <a:gd name="T8" fmla="*/ 3591 w 3643"/>
                      <a:gd name="T9" fmla="*/ 1174 h 1276"/>
                      <a:gd name="T10" fmla="*/ 3591 w 3643"/>
                      <a:gd name="T11" fmla="*/ 1174 h 1276"/>
                      <a:gd name="T12" fmla="*/ 3363 w 3643"/>
                      <a:gd name="T13" fmla="*/ 1231 h 1276"/>
                      <a:gd name="T14" fmla="*/ 2641 w 3643"/>
                      <a:gd name="T15" fmla="*/ 873 h 1276"/>
                      <a:gd name="T16" fmla="*/ 168 w 3643"/>
                      <a:gd name="T17" fmla="*/ 342 h 1276"/>
                      <a:gd name="T18" fmla="*/ 0 w 3643"/>
                      <a:gd name="T19" fmla="*/ 172 h 1276"/>
                      <a:gd name="T20" fmla="*/ 0 w 3643"/>
                      <a:gd name="T21" fmla="*/ 172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3" h="1276">
                        <a:moveTo>
                          <a:pt x="0" y="172"/>
                        </a:moveTo>
                        <a:cubicBezTo>
                          <a:pt x="0" y="77"/>
                          <a:pt x="79" y="0"/>
                          <a:pt x="174" y="2"/>
                        </a:cubicBezTo>
                        <a:cubicBezTo>
                          <a:pt x="1074" y="23"/>
                          <a:pt x="1948" y="211"/>
                          <a:pt x="2774" y="560"/>
                        </a:cubicBezTo>
                        <a:cubicBezTo>
                          <a:pt x="3034" y="670"/>
                          <a:pt x="3287" y="795"/>
                          <a:pt x="3531" y="934"/>
                        </a:cubicBezTo>
                        <a:cubicBezTo>
                          <a:pt x="3615" y="982"/>
                          <a:pt x="3643" y="1091"/>
                          <a:pt x="3591" y="1174"/>
                        </a:cubicBezTo>
                        <a:lnTo>
                          <a:pt x="3591" y="1174"/>
                        </a:lnTo>
                        <a:cubicBezTo>
                          <a:pt x="3542" y="1250"/>
                          <a:pt x="3442" y="1276"/>
                          <a:pt x="3363" y="1231"/>
                        </a:cubicBezTo>
                        <a:cubicBezTo>
                          <a:pt x="3131" y="1098"/>
                          <a:pt x="2890" y="979"/>
                          <a:pt x="2641" y="873"/>
                        </a:cubicBezTo>
                        <a:cubicBezTo>
                          <a:pt x="1856" y="541"/>
                          <a:pt x="1024" y="363"/>
                          <a:pt x="168" y="342"/>
                        </a:cubicBezTo>
                        <a:cubicBezTo>
                          <a:pt x="75" y="340"/>
                          <a:pt x="0" y="265"/>
                          <a:pt x="0" y="172"/>
                        </a:cubicBezTo>
                        <a:lnTo>
                          <a:pt x="0" y="172"/>
                        </a:lnTo>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28">
                    <a:extLst>
                      <a:ext uri="{FF2B5EF4-FFF2-40B4-BE49-F238E27FC236}">
                        <a16:creationId xmlns:a16="http://schemas.microsoft.com/office/drawing/2014/main" id="{C9312892-6D2F-4CD6-BE1D-334F83B533C7}"/>
                      </a:ext>
                    </a:extLst>
                  </p:cNvPr>
                  <p:cNvSpPr>
                    <a:spLocks noEditPoints="1"/>
                  </p:cNvSpPr>
                  <p:nvPr/>
                </p:nvSpPr>
                <p:spPr bwMode="auto">
                  <a:xfrm>
                    <a:off x="355600" y="1828801"/>
                    <a:ext cx="1295400" cy="1295400"/>
                  </a:xfrm>
                  <a:custGeom>
                    <a:avLst/>
                    <a:gdLst>
                      <a:gd name="T0" fmla="*/ 6196 w 12393"/>
                      <a:gd name="T1" fmla="*/ 340 h 12393"/>
                      <a:gd name="T2" fmla="*/ 2055 w 12393"/>
                      <a:gd name="T3" fmla="*/ 2055 h 12393"/>
                      <a:gd name="T4" fmla="*/ 340 w 12393"/>
                      <a:gd name="T5" fmla="*/ 6197 h 12393"/>
                      <a:gd name="T6" fmla="*/ 2055 w 12393"/>
                      <a:gd name="T7" fmla="*/ 10337 h 12393"/>
                      <a:gd name="T8" fmla="*/ 6196 w 12393"/>
                      <a:gd name="T9" fmla="*/ 12052 h 12393"/>
                      <a:gd name="T10" fmla="*/ 10337 w 12393"/>
                      <a:gd name="T11" fmla="*/ 10337 h 12393"/>
                      <a:gd name="T12" fmla="*/ 12052 w 12393"/>
                      <a:gd name="T13" fmla="*/ 6197 h 12393"/>
                      <a:gd name="T14" fmla="*/ 10337 w 12393"/>
                      <a:gd name="T15" fmla="*/ 2055 h 12393"/>
                      <a:gd name="T16" fmla="*/ 6196 w 12393"/>
                      <a:gd name="T17" fmla="*/ 340 h 12393"/>
                      <a:gd name="T18" fmla="*/ 6196 w 12393"/>
                      <a:gd name="T19" fmla="*/ 12393 h 12393"/>
                      <a:gd name="T20" fmla="*/ 3784 w 12393"/>
                      <a:gd name="T21" fmla="*/ 11906 h 12393"/>
                      <a:gd name="T22" fmla="*/ 1814 w 12393"/>
                      <a:gd name="T23" fmla="*/ 10578 h 12393"/>
                      <a:gd name="T24" fmla="*/ 486 w 12393"/>
                      <a:gd name="T25" fmla="*/ 8609 h 12393"/>
                      <a:gd name="T26" fmla="*/ 0 w 12393"/>
                      <a:gd name="T27" fmla="*/ 6197 h 12393"/>
                      <a:gd name="T28" fmla="*/ 486 w 12393"/>
                      <a:gd name="T29" fmla="*/ 3784 h 12393"/>
                      <a:gd name="T30" fmla="*/ 1814 w 12393"/>
                      <a:gd name="T31" fmla="*/ 1815 h 12393"/>
                      <a:gd name="T32" fmla="*/ 3784 w 12393"/>
                      <a:gd name="T33" fmla="*/ 487 h 12393"/>
                      <a:gd name="T34" fmla="*/ 6196 w 12393"/>
                      <a:gd name="T35" fmla="*/ 0 h 12393"/>
                      <a:gd name="T36" fmla="*/ 8608 w 12393"/>
                      <a:gd name="T37" fmla="*/ 487 h 12393"/>
                      <a:gd name="T38" fmla="*/ 10578 w 12393"/>
                      <a:gd name="T39" fmla="*/ 1815 h 12393"/>
                      <a:gd name="T40" fmla="*/ 11906 w 12393"/>
                      <a:gd name="T41" fmla="*/ 3784 h 12393"/>
                      <a:gd name="T42" fmla="*/ 12393 w 12393"/>
                      <a:gd name="T43" fmla="*/ 6197 h 12393"/>
                      <a:gd name="T44" fmla="*/ 11906 w 12393"/>
                      <a:gd name="T45" fmla="*/ 8609 h 12393"/>
                      <a:gd name="T46" fmla="*/ 10578 w 12393"/>
                      <a:gd name="T47" fmla="*/ 10578 h 12393"/>
                      <a:gd name="T48" fmla="*/ 8608 w 12393"/>
                      <a:gd name="T49" fmla="*/ 11906 h 12393"/>
                      <a:gd name="T50" fmla="*/ 6196 w 12393"/>
                      <a:gd name="T51" fmla="*/ 12393 h 12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93" h="12393">
                        <a:moveTo>
                          <a:pt x="6196" y="340"/>
                        </a:moveTo>
                        <a:cubicBezTo>
                          <a:pt x="4632" y="340"/>
                          <a:pt x="3161" y="949"/>
                          <a:pt x="2055" y="2055"/>
                        </a:cubicBezTo>
                        <a:cubicBezTo>
                          <a:pt x="949" y="3161"/>
                          <a:pt x="340" y="4632"/>
                          <a:pt x="340" y="6197"/>
                        </a:cubicBezTo>
                        <a:cubicBezTo>
                          <a:pt x="340" y="7761"/>
                          <a:pt x="949" y="9231"/>
                          <a:pt x="2055" y="10337"/>
                        </a:cubicBezTo>
                        <a:cubicBezTo>
                          <a:pt x="3161" y="11443"/>
                          <a:pt x="4632" y="12052"/>
                          <a:pt x="6196" y="12052"/>
                        </a:cubicBezTo>
                        <a:cubicBezTo>
                          <a:pt x="7760" y="12052"/>
                          <a:pt x="9231" y="11443"/>
                          <a:pt x="10337" y="10337"/>
                        </a:cubicBezTo>
                        <a:cubicBezTo>
                          <a:pt x="11443" y="9231"/>
                          <a:pt x="12052" y="7761"/>
                          <a:pt x="12052" y="6197"/>
                        </a:cubicBezTo>
                        <a:cubicBezTo>
                          <a:pt x="12052" y="4632"/>
                          <a:pt x="11443" y="3161"/>
                          <a:pt x="10337" y="2055"/>
                        </a:cubicBezTo>
                        <a:cubicBezTo>
                          <a:pt x="9231" y="949"/>
                          <a:pt x="7760" y="340"/>
                          <a:pt x="6196" y="340"/>
                        </a:cubicBezTo>
                        <a:close/>
                        <a:moveTo>
                          <a:pt x="6196" y="12393"/>
                        </a:moveTo>
                        <a:cubicBezTo>
                          <a:pt x="5360" y="12393"/>
                          <a:pt x="4548" y="12229"/>
                          <a:pt x="3784" y="11906"/>
                        </a:cubicBezTo>
                        <a:cubicBezTo>
                          <a:pt x="3046" y="11594"/>
                          <a:pt x="2383" y="11147"/>
                          <a:pt x="1814" y="10578"/>
                        </a:cubicBezTo>
                        <a:cubicBezTo>
                          <a:pt x="1245" y="10009"/>
                          <a:pt x="799" y="9346"/>
                          <a:pt x="486" y="8609"/>
                        </a:cubicBezTo>
                        <a:cubicBezTo>
                          <a:pt x="163" y="7845"/>
                          <a:pt x="0" y="7033"/>
                          <a:pt x="0" y="6197"/>
                        </a:cubicBezTo>
                        <a:cubicBezTo>
                          <a:pt x="0" y="5360"/>
                          <a:pt x="163" y="4548"/>
                          <a:pt x="486" y="3784"/>
                        </a:cubicBezTo>
                        <a:cubicBezTo>
                          <a:pt x="799" y="3046"/>
                          <a:pt x="1245" y="2384"/>
                          <a:pt x="1814" y="1815"/>
                        </a:cubicBezTo>
                        <a:cubicBezTo>
                          <a:pt x="2383" y="1246"/>
                          <a:pt x="3046" y="799"/>
                          <a:pt x="3784" y="487"/>
                        </a:cubicBezTo>
                        <a:cubicBezTo>
                          <a:pt x="4548" y="164"/>
                          <a:pt x="5360" y="0"/>
                          <a:pt x="6196" y="0"/>
                        </a:cubicBezTo>
                        <a:cubicBezTo>
                          <a:pt x="7033" y="0"/>
                          <a:pt x="7844" y="164"/>
                          <a:pt x="8608" y="487"/>
                        </a:cubicBezTo>
                        <a:cubicBezTo>
                          <a:pt x="9346" y="799"/>
                          <a:pt x="10009" y="1246"/>
                          <a:pt x="10578" y="1815"/>
                        </a:cubicBezTo>
                        <a:cubicBezTo>
                          <a:pt x="11147" y="2384"/>
                          <a:pt x="11594" y="3046"/>
                          <a:pt x="11906" y="3784"/>
                        </a:cubicBezTo>
                        <a:cubicBezTo>
                          <a:pt x="12229" y="4548"/>
                          <a:pt x="12393" y="5360"/>
                          <a:pt x="12393" y="6197"/>
                        </a:cubicBezTo>
                        <a:cubicBezTo>
                          <a:pt x="12393" y="7033"/>
                          <a:pt x="12229" y="7845"/>
                          <a:pt x="11906" y="8609"/>
                        </a:cubicBezTo>
                        <a:cubicBezTo>
                          <a:pt x="11594" y="9346"/>
                          <a:pt x="11147" y="10009"/>
                          <a:pt x="10578" y="10578"/>
                        </a:cubicBezTo>
                        <a:cubicBezTo>
                          <a:pt x="10009" y="11147"/>
                          <a:pt x="9346" y="11594"/>
                          <a:pt x="8608" y="11906"/>
                        </a:cubicBezTo>
                        <a:cubicBezTo>
                          <a:pt x="7844" y="12229"/>
                          <a:pt x="7033" y="12393"/>
                          <a:pt x="6196" y="12393"/>
                        </a:cubicBezTo>
                        <a:close/>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29">
                    <a:extLst>
                      <a:ext uri="{FF2B5EF4-FFF2-40B4-BE49-F238E27FC236}">
                        <a16:creationId xmlns:a16="http://schemas.microsoft.com/office/drawing/2014/main" id="{5302AE7D-4C84-4A84-B870-099789472CB5}"/>
                      </a:ext>
                    </a:extLst>
                  </p:cNvPr>
                  <p:cNvSpPr>
                    <a:spLocks noChangeArrowheads="1"/>
                  </p:cNvSpPr>
                  <p:nvPr/>
                </p:nvSpPr>
                <p:spPr bwMode="auto">
                  <a:xfrm>
                    <a:off x="976313" y="1890713"/>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30">
                    <a:extLst>
                      <a:ext uri="{FF2B5EF4-FFF2-40B4-BE49-F238E27FC236}">
                        <a16:creationId xmlns:a16="http://schemas.microsoft.com/office/drawing/2014/main" id="{80C833DF-9AB1-4B3A-B099-D2DF99659DE6}"/>
                      </a:ext>
                    </a:extLst>
                  </p:cNvPr>
                  <p:cNvSpPr>
                    <a:spLocks noChangeArrowheads="1"/>
                  </p:cNvSpPr>
                  <p:nvPr/>
                </p:nvSpPr>
                <p:spPr bwMode="auto">
                  <a:xfrm>
                    <a:off x="1273175" y="1976438"/>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31">
                    <a:extLst>
                      <a:ext uri="{FF2B5EF4-FFF2-40B4-BE49-F238E27FC236}">
                        <a16:creationId xmlns:a16="http://schemas.microsoft.com/office/drawing/2014/main" id="{00984FAD-2B28-4193-867A-79FD04FA1C08}"/>
                      </a:ext>
                    </a:extLst>
                  </p:cNvPr>
                  <p:cNvSpPr>
                    <a:spLocks noChangeArrowheads="1"/>
                  </p:cNvSpPr>
                  <p:nvPr/>
                </p:nvSpPr>
                <p:spPr bwMode="auto">
                  <a:xfrm>
                    <a:off x="1470025" y="218757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32">
                    <a:extLst>
                      <a:ext uri="{FF2B5EF4-FFF2-40B4-BE49-F238E27FC236}">
                        <a16:creationId xmlns:a16="http://schemas.microsoft.com/office/drawing/2014/main" id="{74004918-4706-4CF0-946E-359B7EF24610}"/>
                      </a:ext>
                    </a:extLst>
                  </p:cNvPr>
                  <p:cNvSpPr>
                    <a:spLocks noChangeArrowheads="1"/>
                  </p:cNvSpPr>
                  <p:nvPr/>
                </p:nvSpPr>
                <p:spPr bwMode="auto">
                  <a:xfrm>
                    <a:off x="1536700" y="2463801"/>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33">
                    <a:extLst>
                      <a:ext uri="{FF2B5EF4-FFF2-40B4-BE49-F238E27FC236}">
                        <a16:creationId xmlns:a16="http://schemas.microsoft.com/office/drawing/2014/main" id="{8B2056C4-EEA7-49AA-B486-ED9111ADA7A8}"/>
                      </a:ext>
                    </a:extLst>
                  </p:cNvPr>
                  <p:cNvSpPr>
                    <a:spLocks noChangeArrowheads="1"/>
                  </p:cNvSpPr>
                  <p:nvPr/>
                </p:nvSpPr>
                <p:spPr bwMode="auto">
                  <a:xfrm>
                    <a:off x="1452563" y="274002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34">
                    <a:extLst>
                      <a:ext uri="{FF2B5EF4-FFF2-40B4-BE49-F238E27FC236}">
                        <a16:creationId xmlns:a16="http://schemas.microsoft.com/office/drawing/2014/main" id="{DCCBA160-6D32-4AA9-B17A-260BFDD5A2ED}"/>
                      </a:ext>
                    </a:extLst>
                  </p:cNvPr>
                  <p:cNvSpPr>
                    <a:spLocks noChangeArrowheads="1"/>
                  </p:cNvSpPr>
                  <p:nvPr/>
                </p:nvSpPr>
                <p:spPr bwMode="auto">
                  <a:xfrm>
                    <a:off x="1243013" y="293687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35">
                    <a:extLst>
                      <a:ext uri="{FF2B5EF4-FFF2-40B4-BE49-F238E27FC236}">
                        <a16:creationId xmlns:a16="http://schemas.microsoft.com/office/drawing/2014/main" id="{2CD5C5BB-6FFF-4857-A752-15B670CB0171}"/>
                      </a:ext>
                    </a:extLst>
                  </p:cNvPr>
                  <p:cNvSpPr>
                    <a:spLocks noChangeArrowheads="1"/>
                  </p:cNvSpPr>
                  <p:nvPr/>
                </p:nvSpPr>
                <p:spPr bwMode="auto">
                  <a:xfrm>
                    <a:off x="679450" y="1976438"/>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36">
                    <a:extLst>
                      <a:ext uri="{FF2B5EF4-FFF2-40B4-BE49-F238E27FC236}">
                        <a16:creationId xmlns:a16="http://schemas.microsoft.com/office/drawing/2014/main" id="{C4D50AB7-A96B-4608-B7B6-C2634A7B131D}"/>
                      </a:ext>
                    </a:extLst>
                  </p:cNvPr>
                  <p:cNvSpPr>
                    <a:spLocks noChangeArrowheads="1"/>
                  </p:cNvSpPr>
                  <p:nvPr/>
                </p:nvSpPr>
                <p:spPr bwMode="auto">
                  <a:xfrm>
                    <a:off x="482600" y="218757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37">
                    <a:extLst>
                      <a:ext uri="{FF2B5EF4-FFF2-40B4-BE49-F238E27FC236}">
                        <a16:creationId xmlns:a16="http://schemas.microsoft.com/office/drawing/2014/main" id="{E472F6FC-9437-48F2-A797-BBE287755EF3}"/>
                      </a:ext>
                    </a:extLst>
                  </p:cNvPr>
                  <p:cNvSpPr>
                    <a:spLocks noChangeArrowheads="1"/>
                  </p:cNvSpPr>
                  <p:nvPr/>
                </p:nvSpPr>
                <p:spPr bwMode="auto">
                  <a:xfrm>
                    <a:off x="415925" y="2463801"/>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38">
                    <a:extLst>
                      <a:ext uri="{FF2B5EF4-FFF2-40B4-BE49-F238E27FC236}">
                        <a16:creationId xmlns:a16="http://schemas.microsoft.com/office/drawing/2014/main" id="{03A38AA8-4617-423D-9F40-15083F8883E7}"/>
                      </a:ext>
                    </a:extLst>
                  </p:cNvPr>
                  <p:cNvSpPr>
                    <a:spLocks noChangeArrowheads="1"/>
                  </p:cNvSpPr>
                  <p:nvPr/>
                </p:nvSpPr>
                <p:spPr bwMode="auto">
                  <a:xfrm>
                    <a:off x="500063" y="274002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39">
                    <a:extLst>
                      <a:ext uri="{FF2B5EF4-FFF2-40B4-BE49-F238E27FC236}">
                        <a16:creationId xmlns:a16="http://schemas.microsoft.com/office/drawing/2014/main" id="{A2FE1E57-4905-4F2D-A5DC-7AD8499C3B62}"/>
                      </a:ext>
                    </a:extLst>
                  </p:cNvPr>
                  <p:cNvSpPr>
                    <a:spLocks noChangeArrowheads="1"/>
                  </p:cNvSpPr>
                  <p:nvPr/>
                </p:nvSpPr>
                <p:spPr bwMode="auto">
                  <a:xfrm>
                    <a:off x="709613" y="293687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40">
                    <a:extLst>
                      <a:ext uri="{FF2B5EF4-FFF2-40B4-BE49-F238E27FC236}">
                        <a16:creationId xmlns:a16="http://schemas.microsoft.com/office/drawing/2014/main" id="{3A29BFA8-35BE-43D4-8D20-BAF0F9B07A7D}"/>
                      </a:ext>
                    </a:extLst>
                  </p:cNvPr>
                  <p:cNvSpPr>
                    <a:spLocks noChangeArrowheads="1"/>
                  </p:cNvSpPr>
                  <p:nvPr/>
                </p:nvSpPr>
                <p:spPr bwMode="auto">
                  <a:xfrm>
                    <a:off x="976313" y="3003551"/>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41">
                    <a:extLst>
                      <a:ext uri="{FF2B5EF4-FFF2-40B4-BE49-F238E27FC236}">
                        <a16:creationId xmlns:a16="http://schemas.microsoft.com/office/drawing/2014/main" id="{5A268636-4FC7-431D-930B-C5E151B71677}"/>
                      </a:ext>
                    </a:extLst>
                  </p:cNvPr>
                  <p:cNvSpPr>
                    <a:spLocks/>
                  </p:cNvSpPr>
                  <p:nvPr/>
                </p:nvSpPr>
                <p:spPr bwMode="auto">
                  <a:xfrm>
                    <a:off x="885825" y="2201863"/>
                    <a:ext cx="227013" cy="290513"/>
                  </a:xfrm>
                  <a:custGeom>
                    <a:avLst/>
                    <a:gdLst>
                      <a:gd name="T0" fmla="*/ 2185 w 2185"/>
                      <a:gd name="T1" fmla="*/ 1879 h 2788"/>
                      <a:gd name="T2" fmla="*/ 1045 w 2185"/>
                      <a:gd name="T3" fmla="*/ 2788 h 2788"/>
                      <a:gd name="T4" fmla="*/ 0 w 2185"/>
                      <a:gd name="T5" fmla="*/ 2494 h 2788"/>
                      <a:gd name="T6" fmla="*/ 250 w 2185"/>
                      <a:gd name="T7" fmla="*/ 2009 h 2788"/>
                      <a:gd name="T8" fmla="*/ 1030 w 2185"/>
                      <a:gd name="T9" fmla="*/ 2255 h 2788"/>
                      <a:gd name="T10" fmla="*/ 1543 w 2185"/>
                      <a:gd name="T11" fmla="*/ 1899 h 2788"/>
                      <a:gd name="T12" fmla="*/ 904 w 2185"/>
                      <a:gd name="T13" fmla="*/ 1543 h 2788"/>
                      <a:gd name="T14" fmla="*/ 203 w 2185"/>
                      <a:gd name="T15" fmla="*/ 1543 h 2788"/>
                      <a:gd name="T16" fmla="*/ 344 w 2185"/>
                      <a:gd name="T17" fmla="*/ 0 h 2788"/>
                      <a:gd name="T18" fmla="*/ 2016 w 2185"/>
                      <a:gd name="T19" fmla="*/ 0 h 2788"/>
                      <a:gd name="T20" fmla="*/ 2016 w 2185"/>
                      <a:gd name="T21" fmla="*/ 509 h 2788"/>
                      <a:gd name="T22" fmla="*/ 873 w 2185"/>
                      <a:gd name="T23" fmla="*/ 509 h 2788"/>
                      <a:gd name="T24" fmla="*/ 830 w 2185"/>
                      <a:gd name="T25" fmla="*/ 1030 h 2788"/>
                      <a:gd name="T26" fmla="*/ 1053 w 2185"/>
                      <a:gd name="T27" fmla="*/ 1030 h 2788"/>
                      <a:gd name="T28" fmla="*/ 2185 w 2185"/>
                      <a:gd name="T29" fmla="*/ 1879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5" h="2788">
                        <a:moveTo>
                          <a:pt x="2185" y="1879"/>
                        </a:moveTo>
                        <a:cubicBezTo>
                          <a:pt x="2185" y="2365"/>
                          <a:pt x="1829" y="2788"/>
                          <a:pt x="1045" y="2788"/>
                        </a:cubicBezTo>
                        <a:cubicBezTo>
                          <a:pt x="666" y="2788"/>
                          <a:pt x="266" y="2682"/>
                          <a:pt x="0" y="2494"/>
                        </a:cubicBezTo>
                        <a:lnTo>
                          <a:pt x="250" y="2009"/>
                        </a:lnTo>
                        <a:cubicBezTo>
                          <a:pt x="458" y="2165"/>
                          <a:pt x="744" y="2255"/>
                          <a:pt x="1030" y="2255"/>
                        </a:cubicBezTo>
                        <a:cubicBezTo>
                          <a:pt x="1347" y="2255"/>
                          <a:pt x="1543" y="2122"/>
                          <a:pt x="1543" y="1899"/>
                        </a:cubicBezTo>
                        <a:cubicBezTo>
                          <a:pt x="1543" y="1683"/>
                          <a:pt x="1402" y="1543"/>
                          <a:pt x="904" y="1543"/>
                        </a:cubicBezTo>
                        <a:lnTo>
                          <a:pt x="203" y="1543"/>
                        </a:lnTo>
                        <a:lnTo>
                          <a:pt x="344" y="0"/>
                        </a:lnTo>
                        <a:lnTo>
                          <a:pt x="2016" y="0"/>
                        </a:lnTo>
                        <a:lnTo>
                          <a:pt x="2016" y="509"/>
                        </a:lnTo>
                        <a:lnTo>
                          <a:pt x="873" y="509"/>
                        </a:lnTo>
                        <a:lnTo>
                          <a:pt x="830" y="1030"/>
                        </a:lnTo>
                        <a:lnTo>
                          <a:pt x="1053" y="1030"/>
                        </a:lnTo>
                        <a:cubicBezTo>
                          <a:pt x="1864" y="1030"/>
                          <a:pt x="2185" y="1394"/>
                          <a:pt x="2185" y="1879"/>
                        </a:cubicBezTo>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42">
                    <a:extLst>
                      <a:ext uri="{FF2B5EF4-FFF2-40B4-BE49-F238E27FC236}">
                        <a16:creationId xmlns:a16="http://schemas.microsoft.com/office/drawing/2014/main" id="{0D6840A5-7B2B-4D95-89E5-8B1132D50A72}"/>
                      </a:ext>
                    </a:extLst>
                  </p:cNvPr>
                  <p:cNvSpPr>
                    <a:spLocks/>
                  </p:cNvSpPr>
                  <p:nvPr/>
                </p:nvSpPr>
                <p:spPr bwMode="auto">
                  <a:xfrm>
                    <a:off x="766763" y="2614613"/>
                    <a:ext cx="225425" cy="136525"/>
                  </a:xfrm>
                  <a:custGeom>
                    <a:avLst/>
                    <a:gdLst>
                      <a:gd name="T0" fmla="*/ 2166 w 2166"/>
                      <a:gd name="T1" fmla="*/ 567 h 1302"/>
                      <a:gd name="T2" fmla="*/ 2166 w 2166"/>
                      <a:gd name="T3" fmla="*/ 1302 h 1302"/>
                      <a:gd name="T4" fmla="*/ 1795 w 2166"/>
                      <a:gd name="T5" fmla="*/ 1302 h 1302"/>
                      <a:gd name="T6" fmla="*/ 1795 w 2166"/>
                      <a:gd name="T7" fmla="*/ 625 h 1302"/>
                      <a:gd name="T8" fmla="*/ 1551 w 2166"/>
                      <a:gd name="T9" fmla="*/ 322 h 1302"/>
                      <a:gd name="T10" fmla="*/ 1268 w 2166"/>
                      <a:gd name="T11" fmla="*/ 658 h 1302"/>
                      <a:gd name="T12" fmla="*/ 1268 w 2166"/>
                      <a:gd name="T13" fmla="*/ 1302 h 1302"/>
                      <a:gd name="T14" fmla="*/ 896 w 2166"/>
                      <a:gd name="T15" fmla="*/ 1302 h 1302"/>
                      <a:gd name="T16" fmla="*/ 896 w 2166"/>
                      <a:gd name="T17" fmla="*/ 625 h 1302"/>
                      <a:gd name="T18" fmla="*/ 653 w 2166"/>
                      <a:gd name="T19" fmla="*/ 322 h 1302"/>
                      <a:gd name="T20" fmla="*/ 372 w 2166"/>
                      <a:gd name="T21" fmla="*/ 658 h 1302"/>
                      <a:gd name="T22" fmla="*/ 372 w 2166"/>
                      <a:gd name="T23" fmla="*/ 1302 h 1302"/>
                      <a:gd name="T24" fmla="*/ 0 w 2166"/>
                      <a:gd name="T25" fmla="*/ 1302 h 1302"/>
                      <a:gd name="T26" fmla="*/ 0 w 2166"/>
                      <a:gd name="T27" fmla="*/ 19 h 1302"/>
                      <a:gd name="T28" fmla="*/ 355 w 2166"/>
                      <a:gd name="T29" fmla="*/ 19 h 1302"/>
                      <a:gd name="T30" fmla="*/ 355 w 2166"/>
                      <a:gd name="T31" fmla="*/ 167 h 1302"/>
                      <a:gd name="T32" fmla="*/ 758 w 2166"/>
                      <a:gd name="T33" fmla="*/ 0 h 1302"/>
                      <a:gd name="T34" fmla="*/ 1180 w 2166"/>
                      <a:gd name="T35" fmla="*/ 210 h 1302"/>
                      <a:gd name="T36" fmla="*/ 1642 w 2166"/>
                      <a:gd name="T37" fmla="*/ 0 h 1302"/>
                      <a:gd name="T38" fmla="*/ 2166 w 2166"/>
                      <a:gd name="T39" fmla="*/ 567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6" h="1302">
                        <a:moveTo>
                          <a:pt x="2166" y="567"/>
                        </a:moveTo>
                        <a:lnTo>
                          <a:pt x="2166" y="1302"/>
                        </a:lnTo>
                        <a:lnTo>
                          <a:pt x="1795" y="1302"/>
                        </a:lnTo>
                        <a:lnTo>
                          <a:pt x="1795" y="625"/>
                        </a:lnTo>
                        <a:cubicBezTo>
                          <a:pt x="1795" y="417"/>
                          <a:pt x="1702" y="322"/>
                          <a:pt x="1551" y="322"/>
                        </a:cubicBezTo>
                        <a:cubicBezTo>
                          <a:pt x="1385" y="322"/>
                          <a:pt x="1268" y="429"/>
                          <a:pt x="1268" y="658"/>
                        </a:cubicBezTo>
                        <a:lnTo>
                          <a:pt x="1268" y="1302"/>
                        </a:lnTo>
                        <a:lnTo>
                          <a:pt x="896" y="1302"/>
                        </a:lnTo>
                        <a:lnTo>
                          <a:pt x="896" y="625"/>
                        </a:lnTo>
                        <a:cubicBezTo>
                          <a:pt x="896" y="417"/>
                          <a:pt x="808" y="322"/>
                          <a:pt x="653" y="322"/>
                        </a:cubicBezTo>
                        <a:cubicBezTo>
                          <a:pt x="488" y="322"/>
                          <a:pt x="372" y="429"/>
                          <a:pt x="372" y="658"/>
                        </a:cubicBezTo>
                        <a:lnTo>
                          <a:pt x="372" y="1302"/>
                        </a:lnTo>
                        <a:lnTo>
                          <a:pt x="0" y="1302"/>
                        </a:lnTo>
                        <a:lnTo>
                          <a:pt x="0" y="19"/>
                        </a:lnTo>
                        <a:lnTo>
                          <a:pt x="355" y="19"/>
                        </a:lnTo>
                        <a:lnTo>
                          <a:pt x="355" y="167"/>
                        </a:lnTo>
                        <a:cubicBezTo>
                          <a:pt x="450" y="57"/>
                          <a:pt x="593" y="0"/>
                          <a:pt x="758" y="0"/>
                        </a:cubicBezTo>
                        <a:cubicBezTo>
                          <a:pt x="937" y="0"/>
                          <a:pt x="1089" y="69"/>
                          <a:pt x="1180" y="210"/>
                        </a:cubicBezTo>
                        <a:cubicBezTo>
                          <a:pt x="1282" y="79"/>
                          <a:pt x="1449" y="0"/>
                          <a:pt x="1642" y="0"/>
                        </a:cubicBezTo>
                        <a:cubicBezTo>
                          <a:pt x="1947" y="0"/>
                          <a:pt x="2166" y="177"/>
                          <a:pt x="2166" y="567"/>
                        </a:cubicBezTo>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43">
                    <a:extLst>
                      <a:ext uri="{FF2B5EF4-FFF2-40B4-BE49-F238E27FC236}">
                        <a16:creationId xmlns:a16="http://schemas.microsoft.com/office/drawing/2014/main" id="{D2FF0F0C-9C7D-486B-8EBA-33CAD15118C2}"/>
                      </a:ext>
                    </a:extLst>
                  </p:cNvPr>
                  <p:cNvSpPr>
                    <a:spLocks noEditPoints="1"/>
                  </p:cNvSpPr>
                  <p:nvPr/>
                </p:nvSpPr>
                <p:spPr bwMode="auto">
                  <a:xfrm>
                    <a:off x="1022350" y="2554288"/>
                    <a:ext cx="49213" cy="196850"/>
                  </a:xfrm>
                  <a:custGeom>
                    <a:avLst/>
                    <a:gdLst>
                      <a:gd name="T0" fmla="*/ 45 w 462"/>
                      <a:gd name="T1" fmla="*/ 593 h 1876"/>
                      <a:gd name="T2" fmla="*/ 417 w 462"/>
                      <a:gd name="T3" fmla="*/ 593 h 1876"/>
                      <a:gd name="T4" fmla="*/ 417 w 462"/>
                      <a:gd name="T5" fmla="*/ 1876 h 1876"/>
                      <a:gd name="T6" fmla="*/ 45 w 462"/>
                      <a:gd name="T7" fmla="*/ 1876 h 1876"/>
                      <a:gd name="T8" fmla="*/ 45 w 462"/>
                      <a:gd name="T9" fmla="*/ 593 h 1876"/>
                      <a:gd name="T10" fmla="*/ 0 w 462"/>
                      <a:gd name="T11" fmla="*/ 207 h 1876"/>
                      <a:gd name="T12" fmla="*/ 231 w 462"/>
                      <a:gd name="T13" fmla="*/ 0 h 1876"/>
                      <a:gd name="T14" fmla="*/ 462 w 462"/>
                      <a:gd name="T15" fmla="*/ 200 h 1876"/>
                      <a:gd name="T16" fmla="*/ 231 w 462"/>
                      <a:gd name="T17" fmla="*/ 414 h 1876"/>
                      <a:gd name="T18" fmla="*/ 0 w 462"/>
                      <a:gd name="T19" fmla="*/ 207 h 1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 h="1876">
                        <a:moveTo>
                          <a:pt x="45" y="593"/>
                        </a:moveTo>
                        <a:lnTo>
                          <a:pt x="417" y="593"/>
                        </a:lnTo>
                        <a:lnTo>
                          <a:pt x="417" y="1876"/>
                        </a:lnTo>
                        <a:lnTo>
                          <a:pt x="45" y="1876"/>
                        </a:lnTo>
                        <a:lnTo>
                          <a:pt x="45" y="593"/>
                        </a:lnTo>
                        <a:close/>
                        <a:moveTo>
                          <a:pt x="0" y="207"/>
                        </a:moveTo>
                        <a:cubicBezTo>
                          <a:pt x="0" y="90"/>
                          <a:pt x="93" y="0"/>
                          <a:pt x="231" y="0"/>
                        </a:cubicBezTo>
                        <a:cubicBezTo>
                          <a:pt x="369" y="0"/>
                          <a:pt x="462" y="85"/>
                          <a:pt x="462" y="200"/>
                        </a:cubicBezTo>
                        <a:cubicBezTo>
                          <a:pt x="462" y="324"/>
                          <a:pt x="369" y="414"/>
                          <a:pt x="231" y="414"/>
                        </a:cubicBezTo>
                        <a:cubicBezTo>
                          <a:pt x="93" y="414"/>
                          <a:pt x="0" y="324"/>
                          <a:pt x="0" y="207"/>
                        </a:cubicBezTo>
                        <a:close/>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44">
                    <a:extLst>
                      <a:ext uri="{FF2B5EF4-FFF2-40B4-BE49-F238E27FC236}">
                        <a16:creationId xmlns:a16="http://schemas.microsoft.com/office/drawing/2014/main" id="{C0C60948-BF4A-4B7A-84C3-6298E3F391D6}"/>
                      </a:ext>
                    </a:extLst>
                  </p:cNvPr>
                  <p:cNvSpPr>
                    <a:spLocks/>
                  </p:cNvSpPr>
                  <p:nvPr/>
                </p:nvSpPr>
                <p:spPr bwMode="auto">
                  <a:xfrm>
                    <a:off x="1103313" y="2614613"/>
                    <a:ext cx="136525" cy="136525"/>
                  </a:xfrm>
                  <a:custGeom>
                    <a:avLst/>
                    <a:gdLst>
                      <a:gd name="T0" fmla="*/ 1311 w 1311"/>
                      <a:gd name="T1" fmla="*/ 567 h 1302"/>
                      <a:gd name="T2" fmla="*/ 1311 w 1311"/>
                      <a:gd name="T3" fmla="*/ 1302 h 1302"/>
                      <a:gd name="T4" fmla="*/ 939 w 1311"/>
                      <a:gd name="T5" fmla="*/ 1302 h 1302"/>
                      <a:gd name="T6" fmla="*/ 939 w 1311"/>
                      <a:gd name="T7" fmla="*/ 625 h 1302"/>
                      <a:gd name="T8" fmla="*/ 679 w 1311"/>
                      <a:gd name="T9" fmla="*/ 322 h 1302"/>
                      <a:gd name="T10" fmla="*/ 371 w 1311"/>
                      <a:gd name="T11" fmla="*/ 668 h 1302"/>
                      <a:gd name="T12" fmla="*/ 371 w 1311"/>
                      <a:gd name="T13" fmla="*/ 1302 h 1302"/>
                      <a:gd name="T14" fmla="*/ 0 w 1311"/>
                      <a:gd name="T15" fmla="*/ 1302 h 1302"/>
                      <a:gd name="T16" fmla="*/ 0 w 1311"/>
                      <a:gd name="T17" fmla="*/ 19 h 1302"/>
                      <a:gd name="T18" fmla="*/ 355 w 1311"/>
                      <a:gd name="T19" fmla="*/ 19 h 1302"/>
                      <a:gd name="T20" fmla="*/ 355 w 1311"/>
                      <a:gd name="T21" fmla="*/ 170 h 1302"/>
                      <a:gd name="T22" fmla="*/ 779 w 1311"/>
                      <a:gd name="T23" fmla="*/ 0 h 1302"/>
                      <a:gd name="T24" fmla="*/ 1311 w 1311"/>
                      <a:gd name="T25" fmla="*/ 567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1" h="1302">
                        <a:moveTo>
                          <a:pt x="1311" y="567"/>
                        </a:moveTo>
                        <a:lnTo>
                          <a:pt x="1311" y="1302"/>
                        </a:lnTo>
                        <a:lnTo>
                          <a:pt x="939" y="1302"/>
                        </a:lnTo>
                        <a:lnTo>
                          <a:pt x="939" y="625"/>
                        </a:lnTo>
                        <a:cubicBezTo>
                          <a:pt x="939" y="417"/>
                          <a:pt x="843" y="322"/>
                          <a:pt x="679" y="322"/>
                        </a:cubicBezTo>
                        <a:cubicBezTo>
                          <a:pt x="500" y="322"/>
                          <a:pt x="371" y="432"/>
                          <a:pt x="371" y="668"/>
                        </a:cubicBezTo>
                        <a:lnTo>
                          <a:pt x="371" y="1302"/>
                        </a:lnTo>
                        <a:lnTo>
                          <a:pt x="0" y="1302"/>
                        </a:lnTo>
                        <a:lnTo>
                          <a:pt x="0" y="19"/>
                        </a:lnTo>
                        <a:lnTo>
                          <a:pt x="355" y="19"/>
                        </a:lnTo>
                        <a:lnTo>
                          <a:pt x="355" y="170"/>
                        </a:lnTo>
                        <a:cubicBezTo>
                          <a:pt x="455" y="60"/>
                          <a:pt x="605" y="0"/>
                          <a:pt x="779" y="0"/>
                        </a:cubicBezTo>
                        <a:cubicBezTo>
                          <a:pt x="1082" y="0"/>
                          <a:pt x="1311" y="177"/>
                          <a:pt x="1311" y="567"/>
                        </a:cubicBezTo>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8" name="TextBox 32">
                  <a:extLst>
                    <a:ext uri="{FF2B5EF4-FFF2-40B4-BE49-F238E27FC236}">
                      <a16:creationId xmlns:a16="http://schemas.microsoft.com/office/drawing/2014/main" id="{5A07D243-E961-44AE-A5DD-D4C671E2F230}"/>
                    </a:ext>
                  </a:extLst>
                </p:cNvPr>
                <p:cNvSpPr txBox="1"/>
                <p:nvPr/>
              </p:nvSpPr>
              <p:spPr>
                <a:xfrm>
                  <a:off x="1303920" y="3800120"/>
                  <a:ext cx="3182085" cy="400110"/>
                </a:xfrm>
                <a:prstGeom prst="rect">
                  <a:avLst/>
                </a:prstGeom>
                <a:noFill/>
              </p:spPr>
              <p:txBody>
                <a:bodyPr wrap="square" lIns="91440" tIns="45720" rIns="91440" bIns="45720" numCol="1"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ts val="0"/>
                    </a:spcBef>
                    <a:spcAft>
                      <a:spcPts val="0"/>
                    </a:spcAft>
                    <a:buClr>
                      <a:srgbClr val="000000"/>
                    </a:buClr>
                  </a:pPr>
                  <a:r>
                    <a:rPr lang="en-US" sz="2000" dirty="0">
                      <a:solidFill>
                        <a:srgbClr val="212121"/>
                      </a:solidFill>
                      <a:latin typeface="Atkinson Hyperlegible" pitchFamily="2" charset="0"/>
                      <a:ea typeface="Open Sans"/>
                      <a:cs typeface="Open Sans"/>
                    </a:rPr>
                    <a:t>Excel assessment tools</a:t>
                  </a:r>
                </a:p>
              </p:txBody>
            </p:sp>
            <p:sp>
              <p:nvSpPr>
                <p:cNvPr id="139" name="TextBox 32">
                  <a:extLst>
                    <a:ext uri="{FF2B5EF4-FFF2-40B4-BE49-F238E27FC236}">
                      <a16:creationId xmlns:a16="http://schemas.microsoft.com/office/drawing/2014/main" id="{746B9002-8620-471B-945F-781978804B22}"/>
                    </a:ext>
                  </a:extLst>
                </p:cNvPr>
                <p:cNvSpPr txBox="1"/>
                <p:nvPr/>
              </p:nvSpPr>
              <p:spPr>
                <a:xfrm>
                  <a:off x="1303920" y="4234006"/>
                  <a:ext cx="2599667" cy="590739"/>
                </a:xfrm>
                <a:prstGeom prst="rect">
                  <a:avLst/>
                </a:prstGeom>
                <a:noFill/>
              </p:spPr>
              <p:txBody>
                <a:bodyPr wrap="square" lIns="91440" tIns="45720" rIns="91440" bIns="45720" numCol="1"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nSpc>
                      <a:spcPts val="1900"/>
                    </a:lnSpc>
                    <a:spcBef>
                      <a:spcPts val="0"/>
                    </a:spcBef>
                    <a:spcAft>
                      <a:spcPts val="0"/>
                    </a:spcAft>
                    <a:buClr>
                      <a:srgbClr val="000000"/>
                    </a:buClr>
                  </a:pPr>
                  <a:r>
                    <a:rPr lang="en-US" sz="2000" dirty="0">
                      <a:solidFill>
                        <a:srgbClr val="212121"/>
                      </a:solidFill>
                      <a:latin typeface="Atkinson Hyperlegible" pitchFamily="2" charset="0"/>
                      <a:ea typeface="Open Sans"/>
                      <a:cs typeface="Open Sans"/>
                    </a:rPr>
                    <a:t>Sanitary assessment forms</a:t>
                  </a:r>
                </a:p>
              </p:txBody>
            </p:sp>
            <p:sp>
              <p:nvSpPr>
                <p:cNvPr id="140" name="TextBox 32">
                  <a:extLst>
                    <a:ext uri="{FF2B5EF4-FFF2-40B4-BE49-F238E27FC236}">
                      <a16:creationId xmlns:a16="http://schemas.microsoft.com/office/drawing/2014/main" id="{3108C68E-A48A-4854-BC12-3F753CC1BC9B}"/>
                    </a:ext>
                  </a:extLst>
                </p:cNvPr>
                <p:cNvSpPr txBox="1"/>
                <p:nvPr/>
              </p:nvSpPr>
              <p:spPr>
                <a:xfrm>
                  <a:off x="1303920" y="4882053"/>
                  <a:ext cx="2599667" cy="590739"/>
                </a:xfrm>
                <a:prstGeom prst="rect">
                  <a:avLst/>
                </a:prstGeom>
                <a:noFill/>
              </p:spPr>
              <p:txBody>
                <a:bodyPr wrap="square" lIns="91440" tIns="45720" rIns="91440" bIns="45720" numCol="1"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nSpc>
                      <a:spcPts val="1900"/>
                    </a:lnSpc>
                    <a:spcBef>
                      <a:spcPts val="0"/>
                    </a:spcBef>
                    <a:spcAft>
                      <a:spcPts val="0"/>
                    </a:spcAft>
                    <a:buClr>
                      <a:srgbClr val="000000"/>
                    </a:buClr>
                  </a:pPr>
                  <a:r>
                    <a:rPr lang="en-US" sz="2000" dirty="0">
                      <a:solidFill>
                        <a:srgbClr val="212121"/>
                      </a:solidFill>
                      <a:latin typeface="Atkinson Hyperlegible" pitchFamily="2" charset="0"/>
                      <a:ea typeface="Open Sans"/>
                      <a:cs typeface="Open Sans"/>
                    </a:rPr>
                    <a:t>Plan monitoring &amp; feedback template</a:t>
                  </a:r>
                </a:p>
              </p:txBody>
            </p:sp>
            <p:sp>
              <p:nvSpPr>
                <p:cNvPr id="141" name="TextBox 32">
                  <a:extLst>
                    <a:ext uri="{FF2B5EF4-FFF2-40B4-BE49-F238E27FC236}">
                      <a16:creationId xmlns:a16="http://schemas.microsoft.com/office/drawing/2014/main" id="{94060CBF-9CF4-48D7-9ACD-33E880858AD4}"/>
                    </a:ext>
                  </a:extLst>
                </p:cNvPr>
                <p:cNvSpPr txBox="1"/>
                <p:nvPr/>
              </p:nvSpPr>
              <p:spPr>
                <a:xfrm>
                  <a:off x="1303920" y="5530099"/>
                  <a:ext cx="2599667" cy="590739"/>
                </a:xfrm>
                <a:prstGeom prst="rect">
                  <a:avLst/>
                </a:prstGeom>
                <a:noFill/>
              </p:spPr>
              <p:txBody>
                <a:bodyPr wrap="square" lIns="91440" tIns="45720" rIns="91440" bIns="45720" numCol="1"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nSpc>
                      <a:spcPts val="1900"/>
                    </a:lnSpc>
                    <a:spcBef>
                      <a:spcPts val="0"/>
                    </a:spcBef>
                    <a:spcAft>
                      <a:spcPts val="0"/>
                    </a:spcAft>
                    <a:buClr>
                      <a:srgbClr val="000000"/>
                    </a:buClr>
                  </a:pPr>
                  <a:r>
                    <a:rPr lang="en-US" sz="2000" dirty="0">
                      <a:solidFill>
                        <a:srgbClr val="212121"/>
                      </a:solidFill>
                      <a:latin typeface="Atkinson Hyperlegible" pitchFamily="2" charset="0"/>
                      <a:ea typeface="Open Sans"/>
                      <a:cs typeface="Open Sans"/>
                    </a:rPr>
                    <a:t>Electronic version on Kobo Toolbox</a:t>
                  </a:r>
                </a:p>
              </p:txBody>
            </p:sp>
          </p:grpSp>
          <p:grpSp>
            <p:nvGrpSpPr>
              <p:cNvPr id="215" name="Group 214">
                <a:extLst>
                  <a:ext uri="{FF2B5EF4-FFF2-40B4-BE49-F238E27FC236}">
                    <a16:creationId xmlns:a16="http://schemas.microsoft.com/office/drawing/2014/main" id="{5A43F7AE-FECA-4808-884D-638EB54BCFCE}"/>
                  </a:ext>
                </a:extLst>
              </p:cNvPr>
              <p:cNvGrpSpPr/>
              <p:nvPr/>
            </p:nvGrpSpPr>
            <p:grpSpPr>
              <a:xfrm>
                <a:off x="883581" y="4974413"/>
                <a:ext cx="354501" cy="340662"/>
                <a:chOff x="3492500" y="2413000"/>
                <a:chExt cx="2114550" cy="2032000"/>
              </a:xfrm>
            </p:grpSpPr>
            <p:sp>
              <p:nvSpPr>
                <p:cNvPr id="216" name="Freeform 6">
                  <a:extLst>
                    <a:ext uri="{FF2B5EF4-FFF2-40B4-BE49-F238E27FC236}">
                      <a16:creationId xmlns:a16="http://schemas.microsoft.com/office/drawing/2014/main" id="{9DC94280-F1EB-4D78-BB0E-3B7D86DECDEF}"/>
                    </a:ext>
                  </a:extLst>
                </p:cNvPr>
                <p:cNvSpPr>
                  <a:spLocks/>
                </p:cNvSpPr>
                <p:nvPr/>
              </p:nvSpPr>
              <p:spPr bwMode="auto">
                <a:xfrm>
                  <a:off x="3492500" y="3028950"/>
                  <a:ext cx="2114550" cy="1416050"/>
                </a:xfrm>
                <a:custGeom>
                  <a:avLst/>
                  <a:gdLst>
                    <a:gd name="T0" fmla="*/ 21312 w 21683"/>
                    <a:gd name="T1" fmla="*/ 11977 h 14523"/>
                    <a:gd name="T2" fmla="*/ 20364 w 21683"/>
                    <a:gd name="T3" fmla="*/ 11977 h 14523"/>
                    <a:gd name="T4" fmla="*/ 20364 w 21683"/>
                    <a:gd name="T5" fmla="*/ 1055 h 14523"/>
                    <a:gd name="T6" fmla="*/ 19316 w 21683"/>
                    <a:gd name="T7" fmla="*/ 0 h 14523"/>
                    <a:gd name="T8" fmla="*/ 17743 w 21683"/>
                    <a:gd name="T9" fmla="*/ 0 h 14523"/>
                    <a:gd name="T10" fmla="*/ 17482 w 21683"/>
                    <a:gd name="T11" fmla="*/ 261 h 14523"/>
                    <a:gd name="T12" fmla="*/ 17482 w 21683"/>
                    <a:gd name="T13" fmla="*/ 1780 h 14523"/>
                    <a:gd name="T14" fmla="*/ 17743 w 21683"/>
                    <a:gd name="T15" fmla="*/ 2041 h 14523"/>
                    <a:gd name="T16" fmla="*/ 18321 w 21683"/>
                    <a:gd name="T17" fmla="*/ 2041 h 14523"/>
                    <a:gd name="T18" fmla="*/ 18321 w 21683"/>
                    <a:gd name="T19" fmla="*/ 11977 h 14523"/>
                    <a:gd name="T20" fmla="*/ 13622 w 21683"/>
                    <a:gd name="T21" fmla="*/ 11977 h 14523"/>
                    <a:gd name="T22" fmla="*/ 13361 w 21683"/>
                    <a:gd name="T23" fmla="*/ 12238 h 14523"/>
                    <a:gd name="T24" fmla="*/ 13361 w 21683"/>
                    <a:gd name="T25" fmla="*/ 12301 h 14523"/>
                    <a:gd name="T26" fmla="*/ 13257 w 21683"/>
                    <a:gd name="T27" fmla="*/ 12405 h 14523"/>
                    <a:gd name="T28" fmla="*/ 8425 w 21683"/>
                    <a:gd name="T29" fmla="*/ 12405 h 14523"/>
                    <a:gd name="T30" fmla="*/ 8321 w 21683"/>
                    <a:gd name="T31" fmla="*/ 12301 h 14523"/>
                    <a:gd name="T32" fmla="*/ 8321 w 21683"/>
                    <a:gd name="T33" fmla="*/ 12238 h 14523"/>
                    <a:gd name="T34" fmla="*/ 8060 w 21683"/>
                    <a:gd name="T35" fmla="*/ 11977 h 14523"/>
                    <a:gd name="T36" fmla="*/ 3362 w 21683"/>
                    <a:gd name="T37" fmla="*/ 11977 h 14523"/>
                    <a:gd name="T38" fmla="*/ 3362 w 21683"/>
                    <a:gd name="T39" fmla="*/ 2041 h 14523"/>
                    <a:gd name="T40" fmla="*/ 3939 w 21683"/>
                    <a:gd name="T41" fmla="*/ 2041 h 14523"/>
                    <a:gd name="T42" fmla="*/ 4200 w 21683"/>
                    <a:gd name="T43" fmla="*/ 1780 h 14523"/>
                    <a:gd name="T44" fmla="*/ 4200 w 21683"/>
                    <a:gd name="T45" fmla="*/ 261 h 14523"/>
                    <a:gd name="T46" fmla="*/ 3939 w 21683"/>
                    <a:gd name="T47" fmla="*/ 0 h 14523"/>
                    <a:gd name="T48" fmla="*/ 2367 w 21683"/>
                    <a:gd name="T49" fmla="*/ 0 h 14523"/>
                    <a:gd name="T50" fmla="*/ 1710 w 21683"/>
                    <a:gd name="T51" fmla="*/ 232 h 14523"/>
                    <a:gd name="T52" fmla="*/ 1375 w 21683"/>
                    <a:gd name="T53" fmla="*/ 710 h 14523"/>
                    <a:gd name="T54" fmla="*/ 1318 w 21683"/>
                    <a:gd name="T55" fmla="*/ 1055 h 14523"/>
                    <a:gd name="T56" fmla="*/ 1318 w 21683"/>
                    <a:gd name="T57" fmla="*/ 11977 h 14523"/>
                    <a:gd name="T58" fmla="*/ 370 w 21683"/>
                    <a:gd name="T59" fmla="*/ 11977 h 14523"/>
                    <a:gd name="T60" fmla="*/ 0 w 21683"/>
                    <a:gd name="T61" fmla="*/ 12348 h 14523"/>
                    <a:gd name="T62" fmla="*/ 0 w 21683"/>
                    <a:gd name="T63" fmla="*/ 13207 h 14523"/>
                    <a:gd name="T64" fmla="*/ 1315 w 21683"/>
                    <a:gd name="T65" fmla="*/ 14523 h 14523"/>
                    <a:gd name="T66" fmla="*/ 20367 w 21683"/>
                    <a:gd name="T67" fmla="*/ 14523 h 14523"/>
                    <a:gd name="T68" fmla="*/ 21683 w 21683"/>
                    <a:gd name="T69" fmla="*/ 13207 h 14523"/>
                    <a:gd name="T70" fmla="*/ 21683 w 21683"/>
                    <a:gd name="T71" fmla="*/ 12348 h 14523"/>
                    <a:gd name="T72" fmla="*/ 21312 w 21683"/>
                    <a:gd name="T73" fmla="*/ 11977 h 14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683" h="14523">
                      <a:moveTo>
                        <a:pt x="21312" y="11977"/>
                      </a:moveTo>
                      <a:lnTo>
                        <a:pt x="20364" y="11977"/>
                      </a:lnTo>
                      <a:lnTo>
                        <a:pt x="20364" y="1055"/>
                      </a:lnTo>
                      <a:cubicBezTo>
                        <a:pt x="20364" y="473"/>
                        <a:pt x="19894" y="0"/>
                        <a:pt x="19316" y="0"/>
                      </a:cubicBezTo>
                      <a:lnTo>
                        <a:pt x="17743" y="0"/>
                      </a:lnTo>
                      <a:cubicBezTo>
                        <a:pt x="17599" y="0"/>
                        <a:pt x="17482" y="117"/>
                        <a:pt x="17482" y="261"/>
                      </a:cubicBezTo>
                      <a:lnTo>
                        <a:pt x="17482" y="1780"/>
                      </a:lnTo>
                      <a:cubicBezTo>
                        <a:pt x="17482" y="1924"/>
                        <a:pt x="17599" y="2041"/>
                        <a:pt x="17743" y="2041"/>
                      </a:cubicBezTo>
                      <a:lnTo>
                        <a:pt x="18321" y="2041"/>
                      </a:lnTo>
                      <a:lnTo>
                        <a:pt x="18321" y="11977"/>
                      </a:lnTo>
                      <a:lnTo>
                        <a:pt x="13622" y="11977"/>
                      </a:lnTo>
                      <a:cubicBezTo>
                        <a:pt x="13478" y="11977"/>
                        <a:pt x="13361" y="12094"/>
                        <a:pt x="13361" y="12238"/>
                      </a:cubicBezTo>
                      <a:lnTo>
                        <a:pt x="13361" y="12301"/>
                      </a:lnTo>
                      <a:cubicBezTo>
                        <a:pt x="13361" y="12357"/>
                        <a:pt x="13314" y="12405"/>
                        <a:pt x="13257" y="12405"/>
                      </a:cubicBezTo>
                      <a:lnTo>
                        <a:pt x="8425" y="12405"/>
                      </a:lnTo>
                      <a:cubicBezTo>
                        <a:pt x="8369" y="12405"/>
                        <a:pt x="8321" y="12357"/>
                        <a:pt x="8321" y="12301"/>
                      </a:cubicBezTo>
                      <a:lnTo>
                        <a:pt x="8321" y="12238"/>
                      </a:lnTo>
                      <a:cubicBezTo>
                        <a:pt x="8321" y="12094"/>
                        <a:pt x="8204" y="11977"/>
                        <a:pt x="8060" y="11977"/>
                      </a:cubicBezTo>
                      <a:lnTo>
                        <a:pt x="3362" y="11977"/>
                      </a:lnTo>
                      <a:lnTo>
                        <a:pt x="3362" y="2041"/>
                      </a:lnTo>
                      <a:lnTo>
                        <a:pt x="3939" y="2041"/>
                      </a:lnTo>
                      <a:cubicBezTo>
                        <a:pt x="4083" y="2041"/>
                        <a:pt x="4200" y="1924"/>
                        <a:pt x="4200" y="1780"/>
                      </a:cubicBezTo>
                      <a:lnTo>
                        <a:pt x="4200" y="261"/>
                      </a:lnTo>
                      <a:cubicBezTo>
                        <a:pt x="4200" y="117"/>
                        <a:pt x="4083" y="0"/>
                        <a:pt x="3939" y="0"/>
                      </a:cubicBezTo>
                      <a:lnTo>
                        <a:pt x="2367" y="0"/>
                      </a:lnTo>
                      <a:cubicBezTo>
                        <a:pt x="2128" y="0"/>
                        <a:pt x="1895" y="82"/>
                        <a:pt x="1710" y="232"/>
                      </a:cubicBezTo>
                      <a:cubicBezTo>
                        <a:pt x="1555" y="358"/>
                        <a:pt x="1439" y="523"/>
                        <a:pt x="1375" y="710"/>
                      </a:cubicBezTo>
                      <a:cubicBezTo>
                        <a:pt x="1337" y="820"/>
                        <a:pt x="1318" y="936"/>
                        <a:pt x="1318" y="1055"/>
                      </a:cubicBezTo>
                      <a:lnTo>
                        <a:pt x="1318" y="11977"/>
                      </a:lnTo>
                      <a:lnTo>
                        <a:pt x="370" y="11977"/>
                      </a:lnTo>
                      <a:cubicBezTo>
                        <a:pt x="166" y="11977"/>
                        <a:pt x="0" y="12143"/>
                        <a:pt x="0" y="12348"/>
                      </a:cubicBezTo>
                      <a:lnTo>
                        <a:pt x="0" y="13207"/>
                      </a:lnTo>
                      <a:cubicBezTo>
                        <a:pt x="0" y="13933"/>
                        <a:pt x="590" y="14523"/>
                        <a:pt x="1315" y="14523"/>
                      </a:cubicBezTo>
                      <a:lnTo>
                        <a:pt x="20367" y="14523"/>
                      </a:lnTo>
                      <a:cubicBezTo>
                        <a:pt x="21093" y="14523"/>
                        <a:pt x="21683" y="13933"/>
                        <a:pt x="21683" y="13207"/>
                      </a:cubicBezTo>
                      <a:lnTo>
                        <a:pt x="21683" y="12348"/>
                      </a:lnTo>
                      <a:cubicBezTo>
                        <a:pt x="21683" y="12143"/>
                        <a:pt x="21516" y="11977"/>
                        <a:pt x="21312" y="11977"/>
                      </a:cubicBezTo>
                    </a:path>
                  </a:pathLst>
                </a:custGeom>
                <a:solidFill>
                  <a:srgbClr val="E971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7">
                  <a:extLst>
                    <a:ext uri="{FF2B5EF4-FFF2-40B4-BE49-F238E27FC236}">
                      <a16:creationId xmlns:a16="http://schemas.microsoft.com/office/drawing/2014/main" id="{F1481FA5-BF6C-47A8-A779-B08A57E200CA}"/>
                    </a:ext>
                  </a:extLst>
                </p:cNvPr>
                <p:cNvSpPr>
                  <a:spLocks noEditPoints="1"/>
                </p:cNvSpPr>
                <p:nvPr/>
              </p:nvSpPr>
              <p:spPr bwMode="auto">
                <a:xfrm>
                  <a:off x="3970338" y="2413000"/>
                  <a:ext cx="1157288" cy="1625600"/>
                </a:xfrm>
                <a:custGeom>
                  <a:avLst/>
                  <a:gdLst>
                    <a:gd name="T0" fmla="*/ 8572 w 11874"/>
                    <a:gd name="T1" fmla="*/ 6495 h 16681"/>
                    <a:gd name="T2" fmla="*/ 8279 w 11874"/>
                    <a:gd name="T3" fmla="*/ 6636 h 16681"/>
                    <a:gd name="T4" fmla="*/ 7431 w 11874"/>
                    <a:gd name="T5" fmla="*/ 5567 h 16681"/>
                    <a:gd name="T6" fmla="*/ 8021 w 11874"/>
                    <a:gd name="T7" fmla="*/ 5198 h 16681"/>
                    <a:gd name="T8" fmla="*/ 9413 w 11874"/>
                    <a:gd name="T9" fmla="*/ 4179 h 16681"/>
                    <a:gd name="T10" fmla="*/ 9974 w 11874"/>
                    <a:gd name="T11" fmla="*/ 4592 h 16681"/>
                    <a:gd name="T12" fmla="*/ 8572 w 11874"/>
                    <a:gd name="T13" fmla="*/ 10431 h 16681"/>
                    <a:gd name="T14" fmla="*/ 8279 w 11874"/>
                    <a:gd name="T15" fmla="*/ 10573 h 16681"/>
                    <a:gd name="T16" fmla="*/ 7431 w 11874"/>
                    <a:gd name="T17" fmla="*/ 9503 h 16681"/>
                    <a:gd name="T18" fmla="*/ 8021 w 11874"/>
                    <a:gd name="T19" fmla="*/ 9134 h 16681"/>
                    <a:gd name="T20" fmla="*/ 9413 w 11874"/>
                    <a:gd name="T21" fmla="*/ 8116 h 16681"/>
                    <a:gd name="T22" fmla="*/ 9974 w 11874"/>
                    <a:gd name="T23" fmla="*/ 8529 h 16681"/>
                    <a:gd name="T24" fmla="*/ 8572 w 11874"/>
                    <a:gd name="T25" fmla="*/ 14367 h 16681"/>
                    <a:gd name="T26" fmla="*/ 8279 w 11874"/>
                    <a:gd name="T27" fmla="*/ 14509 h 16681"/>
                    <a:gd name="T28" fmla="*/ 7431 w 11874"/>
                    <a:gd name="T29" fmla="*/ 13439 h 16681"/>
                    <a:gd name="T30" fmla="*/ 8021 w 11874"/>
                    <a:gd name="T31" fmla="*/ 13070 h 16681"/>
                    <a:gd name="T32" fmla="*/ 9413 w 11874"/>
                    <a:gd name="T33" fmla="*/ 12052 h 16681"/>
                    <a:gd name="T34" fmla="*/ 9974 w 11874"/>
                    <a:gd name="T35" fmla="*/ 12465 h 16681"/>
                    <a:gd name="T36" fmla="*/ 1915 w 11874"/>
                    <a:gd name="T37" fmla="*/ 6216 h 16681"/>
                    <a:gd name="T38" fmla="*/ 1915 w 11874"/>
                    <a:gd name="T39" fmla="*/ 5520 h 16681"/>
                    <a:gd name="T40" fmla="*/ 5451 w 11874"/>
                    <a:gd name="T41" fmla="*/ 5868 h 16681"/>
                    <a:gd name="T42" fmla="*/ 5103 w 11874"/>
                    <a:gd name="T43" fmla="*/ 10152 h 16681"/>
                    <a:gd name="T44" fmla="*/ 1567 w 11874"/>
                    <a:gd name="T45" fmla="*/ 9804 h 16681"/>
                    <a:gd name="T46" fmla="*/ 5103 w 11874"/>
                    <a:gd name="T47" fmla="*/ 9456 h 16681"/>
                    <a:gd name="T48" fmla="*/ 5103 w 11874"/>
                    <a:gd name="T49" fmla="*/ 10152 h 16681"/>
                    <a:gd name="T50" fmla="*/ 1915 w 11874"/>
                    <a:gd name="T51" fmla="*/ 14089 h 16681"/>
                    <a:gd name="T52" fmla="*/ 1915 w 11874"/>
                    <a:gd name="T53" fmla="*/ 13392 h 16681"/>
                    <a:gd name="T54" fmla="*/ 5451 w 11874"/>
                    <a:gd name="T55" fmla="*/ 13741 h 16681"/>
                    <a:gd name="T56" fmla="*/ 8750 w 11874"/>
                    <a:gd name="T57" fmla="*/ 3132 h 16681"/>
                    <a:gd name="T58" fmla="*/ 8402 w 11874"/>
                    <a:gd name="T59" fmla="*/ 0 h 16681"/>
                    <a:gd name="T60" fmla="*/ 0 w 11874"/>
                    <a:gd name="T61" fmla="*/ 261 h 16681"/>
                    <a:gd name="T62" fmla="*/ 261 w 11874"/>
                    <a:gd name="T63" fmla="*/ 16681 h 16681"/>
                    <a:gd name="T64" fmla="*/ 11874 w 11874"/>
                    <a:gd name="T65" fmla="*/ 16420 h 16681"/>
                    <a:gd name="T66" fmla="*/ 8750 w 11874"/>
                    <a:gd name="T67" fmla="*/ 3132 h 16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74" h="16681">
                      <a:moveTo>
                        <a:pt x="9974" y="4592"/>
                      </a:moveTo>
                      <a:lnTo>
                        <a:pt x="8572" y="6495"/>
                      </a:lnTo>
                      <a:cubicBezTo>
                        <a:pt x="8507" y="6584"/>
                        <a:pt x="8403" y="6637"/>
                        <a:pt x="8292" y="6637"/>
                      </a:cubicBezTo>
                      <a:cubicBezTo>
                        <a:pt x="8288" y="6637"/>
                        <a:pt x="8284" y="6637"/>
                        <a:pt x="8279" y="6636"/>
                      </a:cubicBezTo>
                      <a:cubicBezTo>
                        <a:pt x="8164" y="6632"/>
                        <a:pt x="8058" y="6571"/>
                        <a:pt x="7997" y="6473"/>
                      </a:cubicBezTo>
                      <a:lnTo>
                        <a:pt x="7431" y="5567"/>
                      </a:lnTo>
                      <a:cubicBezTo>
                        <a:pt x="7329" y="5403"/>
                        <a:pt x="7379" y="5189"/>
                        <a:pt x="7542" y="5087"/>
                      </a:cubicBezTo>
                      <a:cubicBezTo>
                        <a:pt x="7704" y="4985"/>
                        <a:pt x="7920" y="5034"/>
                        <a:pt x="8021" y="5198"/>
                      </a:cubicBezTo>
                      <a:lnTo>
                        <a:pt x="8316" y="5669"/>
                      </a:lnTo>
                      <a:lnTo>
                        <a:pt x="9413" y="4179"/>
                      </a:lnTo>
                      <a:cubicBezTo>
                        <a:pt x="9527" y="4024"/>
                        <a:pt x="9745" y="3991"/>
                        <a:pt x="9900" y="4106"/>
                      </a:cubicBezTo>
                      <a:cubicBezTo>
                        <a:pt x="10055" y="4219"/>
                        <a:pt x="10088" y="4437"/>
                        <a:pt x="9974" y="4592"/>
                      </a:cubicBezTo>
                      <a:close/>
                      <a:moveTo>
                        <a:pt x="9974" y="8529"/>
                      </a:moveTo>
                      <a:lnTo>
                        <a:pt x="8572" y="10431"/>
                      </a:lnTo>
                      <a:cubicBezTo>
                        <a:pt x="8507" y="10520"/>
                        <a:pt x="8403" y="10573"/>
                        <a:pt x="8292" y="10573"/>
                      </a:cubicBezTo>
                      <a:cubicBezTo>
                        <a:pt x="8288" y="10573"/>
                        <a:pt x="8284" y="10573"/>
                        <a:pt x="8279" y="10573"/>
                      </a:cubicBezTo>
                      <a:cubicBezTo>
                        <a:pt x="8164" y="10568"/>
                        <a:pt x="8058" y="10507"/>
                        <a:pt x="7997" y="10409"/>
                      </a:cubicBezTo>
                      <a:lnTo>
                        <a:pt x="7431" y="9503"/>
                      </a:lnTo>
                      <a:cubicBezTo>
                        <a:pt x="7329" y="9340"/>
                        <a:pt x="7379" y="9125"/>
                        <a:pt x="7542" y="9023"/>
                      </a:cubicBezTo>
                      <a:cubicBezTo>
                        <a:pt x="7704" y="8921"/>
                        <a:pt x="7920" y="8971"/>
                        <a:pt x="8021" y="9134"/>
                      </a:cubicBezTo>
                      <a:lnTo>
                        <a:pt x="8316" y="9606"/>
                      </a:lnTo>
                      <a:lnTo>
                        <a:pt x="9413" y="8116"/>
                      </a:lnTo>
                      <a:cubicBezTo>
                        <a:pt x="9527" y="7961"/>
                        <a:pt x="9745" y="7928"/>
                        <a:pt x="9900" y="8042"/>
                      </a:cubicBezTo>
                      <a:cubicBezTo>
                        <a:pt x="10055" y="8156"/>
                        <a:pt x="10088" y="8374"/>
                        <a:pt x="9974" y="8529"/>
                      </a:cubicBezTo>
                      <a:close/>
                      <a:moveTo>
                        <a:pt x="9974" y="12465"/>
                      </a:moveTo>
                      <a:lnTo>
                        <a:pt x="8572" y="14367"/>
                      </a:lnTo>
                      <a:cubicBezTo>
                        <a:pt x="8507" y="14457"/>
                        <a:pt x="8403" y="14509"/>
                        <a:pt x="8292" y="14509"/>
                      </a:cubicBezTo>
                      <a:cubicBezTo>
                        <a:pt x="8288" y="14509"/>
                        <a:pt x="8284" y="14509"/>
                        <a:pt x="8279" y="14509"/>
                      </a:cubicBezTo>
                      <a:cubicBezTo>
                        <a:pt x="8164" y="14505"/>
                        <a:pt x="8058" y="14443"/>
                        <a:pt x="7997" y="14345"/>
                      </a:cubicBezTo>
                      <a:lnTo>
                        <a:pt x="7431" y="13439"/>
                      </a:lnTo>
                      <a:cubicBezTo>
                        <a:pt x="7329" y="13276"/>
                        <a:pt x="7379" y="13062"/>
                        <a:pt x="7542" y="12960"/>
                      </a:cubicBezTo>
                      <a:cubicBezTo>
                        <a:pt x="7704" y="12858"/>
                        <a:pt x="7920" y="12907"/>
                        <a:pt x="8021" y="13070"/>
                      </a:cubicBezTo>
                      <a:lnTo>
                        <a:pt x="8316" y="13542"/>
                      </a:lnTo>
                      <a:lnTo>
                        <a:pt x="9413" y="12052"/>
                      </a:lnTo>
                      <a:cubicBezTo>
                        <a:pt x="9527" y="11897"/>
                        <a:pt x="9745" y="11864"/>
                        <a:pt x="9900" y="11978"/>
                      </a:cubicBezTo>
                      <a:cubicBezTo>
                        <a:pt x="10055" y="12092"/>
                        <a:pt x="10088" y="12310"/>
                        <a:pt x="9974" y="12465"/>
                      </a:cubicBezTo>
                      <a:close/>
                      <a:moveTo>
                        <a:pt x="5103" y="6216"/>
                      </a:moveTo>
                      <a:lnTo>
                        <a:pt x="1915" y="6216"/>
                      </a:lnTo>
                      <a:cubicBezTo>
                        <a:pt x="1723" y="6216"/>
                        <a:pt x="1567" y="6060"/>
                        <a:pt x="1567" y="5868"/>
                      </a:cubicBezTo>
                      <a:cubicBezTo>
                        <a:pt x="1567" y="5676"/>
                        <a:pt x="1723" y="5520"/>
                        <a:pt x="1915" y="5520"/>
                      </a:cubicBezTo>
                      <a:lnTo>
                        <a:pt x="5103" y="5520"/>
                      </a:lnTo>
                      <a:cubicBezTo>
                        <a:pt x="5295" y="5520"/>
                        <a:pt x="5451" y="5676"/>
                        <a:pt x="5451" y="5868"/>
                      </a:cubicBezTo>
                      <a:cubicBezTo>
                        <a:pt x="5451" y="6060"/>
                        <a:pt x="5295" y="6216"/>
                        <a:pt x="5103" y="6216"/>
                      </a:cubicBezTo>
                      <a:close/>
                      <a:moveTo>
                        <a:pt x="5103" y="10152"/>
                      </a:moveTo>
                      <a:lnTo>
                        <a:pt x="1915" y="10152"/>
                      </a:lnTo>
                      <a:cubicBezTo>
                        <a:pt x="1723" y="10152"/>
                        <a:pt x="1567" y="9996"/>
                        <a:pt x="1567" y="9804"/>
                      </a:cubicBezTo>
                      <a:cubicBezTo>
                        <a:pt x="1567" y="9612"/>
                        <a:pt x="1723" y="9456"/>
                        <a:pt x="1915" y="9456"/>
                      </a:cubicBezTo>
                      <a:lnTo>
                        <a:pt x="5103" y="9456"/>
                      </a:lnTo>
                      <a:cubicBezTo>
                        <a:pt x="5295" y="9456"/>
                        <a:pt x="5451" y="9612"/>
                        <a:pt x="5451" y="9804"/>
                      </a:cubicBezTo>
                      <a:cubicBezTo>
                        <a:pt x="5451" y="9996"/>
                        <a:pt x="5295" y="10152"/>
                        <a:pt x="5103" y="10152"/>
                      </a:cubicBezTo>
                      <a:close/>
                      <a:moveTo>
                        <a:pt x="5103" y="14089"/>
                      </a:moveTo>
                      <a:lnTo>
                        <a:pt x="1915" y="14089"/>
                      </a:lnTo>
                      <a:cubicBezTo>
                        <a:pt x="1723" y="14089"/>
                        <a:pt x="1567" y="13933"/>
                        <a:pt x="1567" y="13741"/>
                      </a:cubicBezTo>
                      <a:cubicBezTo>
                        <a:pt x="1567" y="13548"/>
                        <a:pt x="1723" y="13392"/>
                        <a:pt x="1915" y="13392"/>
                      </a:cubicBezTo>
                      <a:lnTo>
                        <a:pt x="5103" y="13392"/>
                      </a:lnTo>
                      <a:cubicBezTo>
                        <a:pt x="5295" y="13392"/>
                        <a:pt x="5451" y="13548"/>
                        <a:pt x="5451" y="13741"/>
                      </a:cubicBezTo>
                      <a:cubicBezTo>
                        <a:pt x="5451" y="13933"/>
                        <a:pt x="5295" y="14089"/>
                        <a:pt x="5103" y="14089"/>
                      </a:cubicBezTo>
                      <a:close/>
                      <a:moveTo>
                        <a:pt x="8750" y="3132"/>
                      </a:moveTo>
                      <a:cubicBezTo>
                        <a:pt x="8558" y="3132"/>
                        <a:pt x="8402" y="2977"/>
                        <a:pt x="8402" y="2784"/>
                      </a:cubicBezTo>
                      <a:lnTo>
                        <a:pt x="8402" y="0"/>
                      </a:lnTo>
                      <a:lnTo>
                        <a:pt x="261" y="0"/>
                      </a:lnTo>
                      <a:cubicBezTo>
                        <a:pt x="117" y="0"/>
                        <a:pt x="0" y="117"/>
                        <a:pt x="0" y="261"/>
                      </a:cubicBezTo>
                      <a:lnTo>
                        <a:pt x="0" y="16420"/>
                      </a:lnTo>
                      <a:cubicBezTo>
                        <a:pt x="0" y="16564"/>
                        <a:pt x="117" y="16681"/>
                        <a:pt x="261" y="16681"/>
                      </a:cubicBezTo>
                      <a:lnTo>
                        <a:pt x="11613" y="16681"/>
                      </a:lnTo>
                      <a:cubicBezTo>
                        <a:pt x="11757" y="16681"/>
                        <a:pt x="11874" y="16564"/>
                        <a:pt x="11874" y="16420"/>
                      </a:cubicBezTo>
                      <a:lnTo>
                        <a:pt x="11874" y="3132"/>
                      </a:lnTo>
                      <a:lnTo>
                        <a:pt x="8750" y="3132"/>
                      </a:ln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8">
                  <a:extLst>
                    <a:ext uri="{FF2B5EF4-FFF2-40B4-BE49-F238E27FC236}">
                      <a16:creationId xmlns:a16="http://schemas.microsoft.com/office/drawing/2014/main" id="{511D1FEC-DAFD-431E-BC97-7133413D0DE5}"/>
                    </a:ext>
                  </a:extLst>
                </p:cNvPr>
                <p:cNvSpPr>
                  <a:spLocks/>
                </p:cNvSpPr>
                <p:nvPr/>
              </p:nvSpPr>
              <p:spPr bwMode="auto">
                <a:xfrm>
                  <a:off x="4857750" y="2435225"/>
                  <a:ext cx="247650" cy="214313"/>
                </a:xfrm>
                <a:custGeom>
                  <a:avLst/>
                  <a:gdLst>
                    <a:gd name="T0" fmla="*/ 2536 w 2536"/>
                    <a:gd name="T1" fmla="*/ 2196 h 2196"/>
                    <a:gd name="T2" fmla="*/ 0 w 2536"/>
                    <a:gd name="T3" fmla="*/ 2196 h 2196"/>
                    <a:gd name="T4" fmla="*/ 0 w 2536"/>
                    <a:gd name="T5" fmla="*/ 0 h 2196"/>
                    <a:gd name="T6" fmla="*/ 2536 w 2536"/>
                    <a:gd name="T7" fmla="*/ 2196 h 2196"/>
                  </a:gdLst>
                  <a:ahLst/>
                  <a:cxnLst>
                    <a:cxn ang="0">
                      <a:pos x="T0" y="T1"/>
                    </a:cxn>
                    <a:cxn ang="0">
                      <a:pos x="T2" y="T3"/>
                    </a:cxn>
                    <a:cxn ang="0">
                      <a:pos x="T4" y="T5"/>
                    </a:cxn>
                    <a:cxn ang="0">
                      <a:pos x="T6" y="T7"/>
                    </a:cxn>
                  </a:cxnLst>
                  <a:rect l="0" t="0" r="r" b="b"/>
                  <a:pathLst>
                    <a:path w="2536" h="2196">
                      <a:moveTo>
                        <a:pt x="2536" y="2196"/>
                      </a:moveTo>
                      <a:lnTo>
                        <a:pt x="0" y="2196"/>
                      </a:lnTo>
                      <a:lnTo>
                        <a:pt x="0" y="0"/>
                      </a:lnTo>
                      <a:lnTo>
                        <a:pt x="2536" y="2196"/>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9" name="Group 218">
                <a:extLst>
                  <a:ext uri="{FF2B5EF4-FFF2-40B4-BE49-F238E27FC236}">
                    <a16:creationId xmlns:a16="http://schemas.microsoft.com/office/drawing/2014/main" id="{69CB3AFD-5B52-416C-BFEE-705CAB46D451}"/>
                  </a:ext>
                </a:extLst>
              </p:cNvPr>
              <p:cNvGrpSpPr/>
              <p:nvPr/>
            </p:nvGrpSpPr>
            <p:grpSpPr>
              <a:xfrm>
                <a:off x="898271" y="4331804"/>
                <a:ext cx="325121" cy="369521"/>
                <a:chOff x="6534151" y="1906588"/>
                <a:chExt cx="2882900" cy="3276600"/>
              </a:xfrm>
            </p:grpSpPr>
            <p:sp>
              <p:nvSpPr>
                <p:cNvPr id="220" name="Freeform 60">
                  <a:extLst>
                    <a:ext uri="{FF2B5EF4-FFF2-40B4-BE49-F238E27FC236}">
                      <a16:creationId xmlns:a16="http://schemas.microsoft.com/office/drawing/2014/main" id="{9627EB94-BFFF-4963-8BB3-33219837D879}"/>
                    </a:ext>
                  </a:extLst>
                </p:cNvPr>
                <p:cNvSpPr>
                  <a:spLocks/>
                </p:cNvSpPr>
                <p:nvPr/>
              </p:nvSpPr>
              <p:spPr bwMode="auto">
                <a:xfrm>
                  <a:off x="6534151" y="1906588"/>
                  <a:ext cx="2225675" cy="2968625"/>
                </a:xfrm>
                <a:custGeom>
                  <a:avLst/>
                  <a:gdLst>
                    <a:gd name="T0" fmla="*/ 2300 w 21650"/>
                    <a:gd name="T1" fmla="*/ 0 h 28867"/>
                    <a:gd name="T2" fmla="*/ 19350 w 21650"/>
                    <a:gd name="T3" fmla="*/ 0 h 28867"/>
                    <a:gd name="T4" fmla="*/ 20967 w 21650"/>
                    <a:gd name="T5" fmla="*/ 667 h 28867"/>
                    <a:gd name="T6" fmla="*/ 21650 w 21650"/>
                    <a:gd name="T7" fmla="*/ 2300 h 28867"/>
                    <a:gd name="T8" fmla="*/ 21650 w 21650"/>
                    <a:gd name="T9" fmla="*/ 26550 h 28867"/>
                    <a:gd name="T10" fmla="*/ 20967 w 21650"/>
                    <a:gd name="T11" fmla="*/ 28183 h 28867"/>
                    <a:gd name="T12" fmla="*/ 19350 w 21650"/>
                    <a:gd name="T13" fmla="*/ 28867 h 28867"/>
                    <a:gd name="T14" fmla="*/ 2300 w 21650"/>
                    <a:gd name="T15" fmla="*/ 28867 h 28867"/>
                    <a:gd name="T16" fmla="*/ 684 w 21650"/>
                    <a:gd name="T17" fmla="*/ 28183 h 28867"/>
                    <a:gd name="T18" fmla="*/ 0 w 21650"/>
                    <a:gd name="T19" fmla="*/ 26550 h 28867"/>
                    <a:gd name="T20" fmla="*/ 0 w 21650"/>
                    <a:gd name="T21" fmla="*/ 2300 h 28867"/>
                    <a:gd name="T22" fmla="*/ 684 w 21650"/>
                    <a:gd name="T23" fmla="*/ 667 h 28867"/>
                    <a:gd name="T24" fmla="*/ 2300 w 21650"/>
                    <a:gd name="T25" fmla="*/ 0 h 28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50" h="28867">
                      <a:moveTo>
                        <a:pt x="2300" y="0"/>
                      </a:moveTo>
                      <a:lnTo>
                        <a:pt x="19350" y="0"/>
                      </a:lnTo>
                      <a:cubicBezTo>
                        <a:pt x="19984" y="0"/>
                        <a:pt x="20550" y="250"/>
                        <a:pt x="20967" y="667"/>
                      </a:cubicBezTo>
                      <a:cubicBezTo>
                        <a:pt x="21384" y="1083"/>
                        <a:pt x="21650" y="1667"/>
                        <a:pt x="21650" y="2300"/>
                      </a:cubicBezTo>
                      <a:lnTo>
                        <a:pt x="21650" y="26550"/>
                      </a:lnTo>
                      <a:cubicBezTo>
                        <a:pt x="21650" y="27183"/>
                        <a:pt x="21384" y="27767"/>
                        <a:pt x="20967" y="28183"/>
                      </a:cubicBezTo>
                      <a:cubicBezTo>
                        <a:pt x="20550" y="28600"/>
                        <a:pt x="19984" y="28867"/>
                        <a:pt x="19350" y="28867"/>
                      </a:cubicBezTo>
                      <a:lnTo>
                        <a:pt x="2300" y="28867"/>
                      </a:lnTo>
                      <a:cubicBezTo>
                        <a:pt x="1667" y="28867"/>
                        <a:pt x="1100" y="28600"/>
                        <a:pt x="684" y="28183"/>
                      </a:cubicBezTo>
                      <a:cubicBezTo>
                        <a:pt x="267" y="27767"/>
                        <a:pt x="0" y="27183"/>
                        <a:pt x="0" y="26550"/>
                      </a:cubicBezTo>
                      <a:lnTo>
                        <a:pt x="0" y="2300"/>
                      </a:lnTo>
                      <a:cubicBezTo>
                        <a:pt x="0" y="1667"/>
                        <a:pt x="267" y="1083"/>
                        <a:pt x="684" y="667"/>
                      </a:cubicBezTo>
                      <a:cubicBezTo>
                        <a:pt x="1100" y="250"/>
                        <a:pt x="1667" y="0"/>
                        <a:pt x="2300" y="0"/>
                      </a:cubicBezTo>
                      <a:close/>
                    </a:path>
                  </a:pathLst>
                </a:custGeom>
                <a:solidFill>
                  <a:srgbClr val="25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61">
                  <a:extLst>
                    <a:ext uri="{FF2B5EF4-FFF2-40B4-BE49-F238E27FC236}">
                      <a16:creationId xmlns:a16="http://schemas.microsoft.com/office/drawing/2014/main" id="{C605A7A9-12ED-427A-BFCB-94A8AE63BF26}"/>
                    </a:ext>
                  </a:extLst>
                </p:cNvPr>
                <p:cNvSpPr>
                  <a:spLocks/>
                </p:cNvSpPr>
                <p:nvPr/>
              </p:nvSpPr>
              <p:spPr bwMode="auto">
                <a:xfrm>
                  <a:off x="7564438" y="3786188"/>
                  <a:ext cx="511175" cy="127000"/>
                </a:xfrm>
                <a:custGeom>
                  <a:avLst/>
                  <a:gdLst>
                    <a:gd name="T0" fmla="*/ 383 w 4967"/>
                    <a:gd name="T1" fmla="*/ 0 h 1234"/>
                    <a:gd name="T2" fmla="*/ 4583 w 4967"/>
                    <a:gd name="T3" fmla="*/ 0 h 1234"/>
                    <a:gd name="T4" fmla="*/ 4967 w 4967"/>
                    <a:gd name="T5" fmla="*/ 384 h 1234"/>
                    <a:gd name="T6" fmla="*/ 4967 w 4967"/>
                    <a:gd name="T7" fmla="*/ 850 h 1234"/>
                    <a:gd name="T8" fmla="*/ 4583 w 4967"/>
                    <a:gd name="T9" fmla="*/ 1234 h 1234"/>
                    <a:gd name="T10" fmla="*/ 383 w 4967"/>
                    <a:gd name="T11" fmla="*/ 1234 h 1234"/>
                    <a:gd name="T12" fmla="*/ 0 w 4967"/>
                    <a:gd name="T13" fmla="*/ 850 h 1234"/>
                    <a:gd name="T14" fmla="*/ 0 w 4967"/>
                    <a:gd name="T15" fmla="*/ 384 h 1234"/>
                    <a:gd name="T16" fmla="*/ 383 w 4967"/>
                    <a:gd name="T17" fmla="*/ 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7" h="1234">
                      <a:moveTo>
                        <a:pt x="383" y="0"/>
                      </a:moveTo>
                      <a:lnTo>
                        <a:pt x="4583" y="0"/>
                      </a:lnTo>
                      <a:cubicBezTo>
                        <a:pt x="4800" y="0"/>
                        <a:pt x="4967" y="184"/>
                        <a:pt x="4967" y="384"/>
                      </a:cubicBezTo>
                      <a:lnTo>
                        <a:pt x="4967" y="850"/>
                      </a:lnTo>
                      <a:cubicBezTo>
                        <a:pt x="4967" y="1067"/>
                        <a:pt x="4800" y="1234"/>
                        <a:pt x="4583" y="1234"/>
                      </a:cubicBezTo>
                      <a:lnTo>
                        <a:pt x="383" y="1234"/>
                      </a:lnTo>
                      <a:cubicBezTo>
                        <a:pt x="167" y="1234"/>
                        <a:pt x="0" y="1067"/>
                        <a:pt x="0" y="850"/>
                      </a:cubicBezTo>
                      <a:lnTo>
                        <a:pt x="0" y="384"/>
                      </a:lnTo>
                      <a:cubicBezTo>
                        <a:pt x="0" y="184"/>
                        <a:pt x="167" y="0"/>
                        <a:pt x="38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62">
                  <a:extLst>
                    <a:ext uri="{FF2B5EF4-FFF2-40B4-BE49-F238E27FC236}">
                      <a16:creationId xmlns:a16="http://schemas.microsoft.com/office/drawing/2014/main" id="{FC6DCE9F-6503-4F11-AEE3-5EDC44047E1C}"/>
                    </a:ext>
                  </a:extLst>
                </p:cNvPr>
                <p:cNvSpPr>
                  <a:spLocks/>
                </p:cNvSpPr>
                <p:nvPr/>
              </p:nvSpPr>
              <p:spPr bwMode="auto">
                <a:xfrm>
                  <a:off x="7564438" y="2532063"/>
                  <a:ext cx="842963" cy="125413"/>
                </a:xfrm>
                <a:custGeom>
                  <a:avLst/>
                  <a:gdLst>
                    <a:gd name="T0" fmla="*/ 8200 w 8200"/>
                    <a:gd name="T1" fmla="*/ 850 h 1217"/>
                    <a:gd name="T2" fmla="*/ 8200 w 8200"/>
                    <a:gd name="T3" fmla="*/ 367 h 1217"/>
                    <a:gd name="T4" fmla="*/ 7833 w 8200"/>
                    <a:gd name="T5" fmla="*/ 0 h 1217"/>
                    <a:gd name="T6" fmla="*/ 383 w 8200"/>
                    <a:gd name="T7" fmla="*/ 0 h 1217"/>
                    <a:gd name="T8" fmla="*/ 0 w 8200"/>
                    <a:gd name="T9" fmla="*/ 367 h 1217"/>
                    <a:gd name="T10" fmla="*/ 0 w 8200"/>
                    <a:gd name="T11" fmla="*/ 850 h 1217"/>
                    <a:gd name="T12" fmla="*/ 383 w 8200"/>
                    <a:gd name="T13" fmla="*/ 1217 h 1217"/>
                    <a:gd name="T14" fmla="*/ 7833 w 8200"/>
                    <a:gd name="T15" fmla="*/ 1217 h 1217"/>
                    <a:gd name="T16" fmla="*/ 8200 w 8200"/>
                    <a:gd name="T17" fmla="*/ 85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0" h="1217">
                      <a:moveTo>
                        <a:pt x="8200" y="850"/>
                      </a:moveTo>
                      <a:lnTo>
                        <a:pt x="8200" y="367"/>
                      </a:lnTo>
                      <a:cubicBezTo>
                        <a:pt x="8200" y="167"/>
                        <a:pt x="8033" y="0"/>
                        <a:pt x="7833" y="0"/>
                      </a:cubicBezTo>
                      <a:lnTo>
                        <a:pt x="383" y="0"/>
                      </a:lnTo>
                      <a:cubicBezTo>
                        <a:pt x="167" y="0"/>
                        <a:pt x="0" y="167"/>
                        <a:pt x="0" y="367"/>
                      </a:cubicBezTo>
                      <a:lnTo>
                        <a:pt x="0" y="850"/>
                      </a:lnTo>
                      <a:cubicBezTo>
                        <a:pt x="0" y="1050"/>
                        <a:pt x="167" y="1217"/>
                        <a:pt x="383" y="1217"/>
                      </a:cubicBezTo>
                      <a:lnTo>
                        <a:pt x="7833" y="1217"/>
                      </a:lnTo>
                      <a:cubicBezTo>
                        <a:pt x="8033" y="1217"/>
                        <a:pt x="8200" y="1050"/>
                        <a:pt x="8200" y="8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63">
                  <a:extLst>
                    <a:ext uri="{FF2B5EF4-FFF2-40B4-BE49-F238E27FC236}">
                      <a16:creationId xmlns:a16="http://schemas.microsoft.com/office/drawing/2014/main" id="{A1F792A8-EF2C-4526-A45E-967863CDED69}"/>
                    </a:ext>
                  </a:extLst>
                </p:cNvPr>
                <p:cNvSpPr>
                  <a:spLocks/>
                </p:cNvSpPr>
                <p:nvPr/>
              </p:nvSpPr>
              <p:spPr bwMode="auto">
                <a:xfrm>
                  <a:off x="6983413" y="2403475"/>
                  <a:ext cx="374650" cy="376238"/>
                </a:xfrm>
                <a:custGeom>
                  <a:avLst/>
                  <a:gdLst>
                    <a:gd name="T0" fmla="*/ 3517 w 3650"/>
                    <a:gd name="T1" fmla="*/ 484 h 3650"/>
                    <a:gd name="T2" fmla="*/ 3167 w 3650"/>
                    <a:gd name="T3" fmla="*/ 134 h 3650"/>
                    <a:gd name="T4" fmla="*/ 2650 w 3650"/>
                    <a:gd name="T5" fmla="*/ 134 h 3650"/>
                    <a:gd name="T6" fmla="*/ 133 w 3650"/>
                    <a:gd name="T7" fmla="*/ 2650 h 3650"/>
                    <a:gd name="T8" fmla="*/ 133 w 3650"/>
                    <a:gd name="T9" fmla="*/ 3167 h 3650"/>
                    <a:gd name="T10" fmla="*/ 483 w 3650"/>
                    <a:gd name="T11" fmla="*/ 3517 h 3650"/>
                    <a:gd name="T12" fmla="*/ 1000 w 3650"/>
                    <a:gd name="T13" fmla="*/ 3517 h 3650"/>
                    <a:gd name="T14" fmla="*/ 3517 w 3650"/>
                    <a:gd name="T15" fmla="*/ 1000 h 3650"/>
                    <a:gd name="T16" fmla="*/ 3517 w 3650"/>
                    <a:gd name="T17" fmla="*/ 484 h 3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0" h="3650">
                      <a:moveTo>
                        <a:pt x="3517" y="484"/>
                      </a:moveTo>
                      <a:lnTo>
                        <a:pt x="3167" y="134"/>
                      </a:lnTo>
                      <a:cubicBezTo>
                        <a:pt x="3033" y="0"/>
                        <a:pt x="2783" y="0"/>
                        <a:pt x="2650" y="134"/>
                      </a:cubicBezTo>
                      <a:lnTo>
                        <a:pt x="133" y="2650"/>
                      </a:lnTo>
                      <a:cubicBezTo>
                        <a:pt x="0" y="2784"/>
                        <a:pt x="0" y="3034"/>
                        <a:pt x="133" y="3167"/>
                      </a:cubicBezTo>
                      <a:lnTo>
                        <a:pt x="483" y="3517"/>
                      </a:lnTo>
                      <a:cubicBezTo>
                        <a:pt x="617" y="3650"/>
                        <a:pt x="850" y="3650"/>
                        <a:pt x="1000" y="3517"/>
                      </a:cubicBezTo>
                      <a:lnTo>
                        <a:pt x="3517" y="1000"/>
                      </a:lnTo>
                      <a:cubicBezTo>
                        <a:pt x="3650" y="850"/>
                        <a:pt x="3650" y="617"/>
                        <a:pt x="3517" y="4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64">
                  <a:extLst>
                    <a:ext uri="{FF2B5EF4-FFF2-40B4-BE49-F238E27FC236}">
                      <a16:creationId xmlns:a16="http://schemas.microsoft.com/office/drawing/2014/main" id="{89F62945-94EB-41F7-B463-5990F913BB06}"/>
                    </a:ext>
                  </a:extLst>
                </p:cNvPr>
                <p:cNvSpPr>
                  <a:spLocks/>
                </p:cNvSpPr>
                <p:nvPr/>
              </p:nvSpPr>
              <p:spPr bwMode="auto">
                <a:xfrm>
                  <a:off x="6883401" y="2527300"/>
                  <a:ext cx="252413" cy="254000"/>
                </a:xfrm>
                <a:custGeom>
                  <a:avLst/>
                  <a:gdLst>
                    <a:gd name="T0" fmla="*/ 134 w 2450"/>
                    <a:gd name="T1" fmla="*/ 484 h 2467"/>
                    <a:gd name="T2" fmla="*/ 484 w 2450"/>
                    <a:gd name="T3" fmla="*/ 134 h 2467"/>
                    <a:gd name="T4" fmla="*/ 1000 w 2450"/>
                    <a:gd name="T5" fmla="*/ 134 h 2467"/>
                    <a:gd name="T6" fmla="*/ 2317 w 2450"/>
                    <a:gd name="T7" fmla="*/ 1450 h 2467"/>
                    <a:gd name="T8" fmla="*/ 2317 w 2450"/>
                    <a:gd name="T9" fmla="*/ 1967 h 2467"/>
                    <a:gd name="T10" fmla="*/ 1967 w 2450"/>
                    <a:gd name="T11" fmla="*/ 2317 h 2467"/>
                    <a:gd name="T12" fmla="*/ 1450 w 2450"/>
                    <a:gd name="T13" fmla="*/ 2317 h 2467"/>
                    <a:gd name="T14" fmla="*/ 134 w 2450"/>
                    <a:gd name="T15" fmla="*/ 1000 h 2467"/>
                    <a:gd name="T16" fmla="*/ 134 w 2450"/>
                    <a:gd name="T17" fmla="*/ 484 h 2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0" h="2467">
                      <a:moveTo>
                        <a:pt x="134" y="484"/>
                      </a:moveTo>
                      <a:lnTo>
                        <a:pt x="484" y="134"/>
                      </a:lnTo>
                      <a:cubicBezTo>
                        <a:pt x="634" y="0"/>
                        <a:pt x="867" y="0"/>
                        <a:pt x="1000" y="134"/>
                      </a:cubicBezTo>
                      <a:lnTo>
                        <a:pt x="2317" y="1450"/>
                      </a:lnTo>
                      <a:cubicBezTo>
                        <a:pt x="2450" y="1600"/>
                        <a:pt x="2450" y="1834"/>
                        <a:pt x="2317" y="1967"/>
                      </a:cubicBezTo>
                      <a:lnTo>
                        <a:pt x="1967" y="2317"/>
                      </a:lnTo>
                      <a:cubicBezTo>
                        <a:pt x="1817" y="2467"/>
                        <a:pt x="1584" y="2467"/>
                        <a:pt x="1450" y="2317"/>
                      </a:cubicBezTo>
                      <a:lnTo>
                        <a:pt x="134" y="1000"/>
                      </a:lnTo>
                      <a:cubicBezTo>
                        <a:pt x="0" y="867"/>
                        <a:pt x="0" y="634"/>
                        <a:pt x="134" y="4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65">
                  <a:extLst>
                    <a:ext uri="{FF2B5EF4-FFF2-40B4-BE49-F238E27FC236}">
                      <a16:creationId xmlns:a16="http://schemas.microsoft.com/office/drawing/2014/main" id="{F54E85FF-BAEF-4A05-8564-FA2CD6DB9CC5}"/>
                    </a:ext>
                  </a:extLst>
                </p:cNvPr>
                <p:cNvSpPr>
                  <a:spLocks/>
                </p:cNvSpPr>
                <p:nvPr/>
              </p:nvSpPr>
              <p:spPr bwMode="auto">
                <a:xfrm>
                  <a:off x="7564438" y="3159125"/>
                  <a:ext cx="842963" cy="127000"/>
                </a:xfrm>
                <a:custGeom>
                  <a:avLst/>
                  <a:gdLst>
                    <a:gd name="T0" fmla="*/ 8200 w 8200"/>
                    <a:gd name="T1" fmla="*/ 850 h 1234"/>
                    <a:gd name="T2" fmla="*/ 8200 w 8200"/>
                    <a:gd name="T3" fmla="*/ 367 h 1234"/>
                    <a:gd name="T4" fmla="*/ 7833 w 8200"/>
                    <a:gd name="T5" fmla="*/ 0 h 1234"/>
                    <a:gd name="T6" fmla="*/ 383 w 8200"/>
                    <a:gd name="T7" fmla="*/ 0 h 1234"/>
                    <a:gd name="T8" fmla="*/ 0 w 8200"/>
                    <a:gd name="T9" fmla="*/ 367 h 1234"/>
                    <a:gd name="T10" fmla="*/ 0 w 8200"/>
                    <a:gd name="T11" fmla="*/ 850 h 1234"/>
                    <a:gd name="T12" fmla="*/ 383 w 8200"/>
                    <a:gd name="T13" fmla="*/ 1234 h 1234"/>
                    <a:gd name="T14" fmla="*/ 7833 w 8200"/>
                    <a:gd name="T15" fmla="*/ 1234 h 1234"/>
                    <a:gd name="T16" fmla="*/ 8200 w 8200"/>
                    <a:gd name="T17" fmla="*/ 85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0" h="1234">
                      <a:moveTo>
                        <a:pt x="8200" y="850"/>
                      </a:moveTo>
                      <a:lnTo>
                        <a:pt x="8200" y="367"/>
                      </a:lnTo>
                      <a:cubicBezTo>
                        <a:pt x="8200" y="167"/>
                        <a:pt x="8033" y="0"/>
                        <a:pt x="7833" y="0"/>
                      </a:cubicBezTo>
                      <a:lnTo>
                        <a:pt x="383" y="0"/>
                      </a:lnTo>
                      <a:cubicBezTo>
                        <a:pt x="167" y="0"/>
                        <a:pt x="0" y="167"/>
                        <a:pt x="0" y="367"/>
                      </a:cubicBezTo>
                      <a:lnTo>
                        <a:pt x="0" y="850"/>
                      </a:lnTo>
                      <a:cubicBezTo>
                        <a:pt x="0" y="1050"/>
                        <a:pt x="167" y="1234"/>
                        <a:pt x="383" y="1234"/>
                      </a:cubicBezTo>
                      <a:lnTo>
                        <a:pt x="7833" y="1234"/>
                      </a:lnTo>
                      <a:cubicBezTo>
                        <a:pt x="8033" y="1234"/>
                        <a:pt x="8200" y="1050"/>
                        <a:pt x="8200" y="8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66">
                  <a:extLst>
                    <a:ext uri="{FF2B5EF4-FFF2-40B4-BE49-F238E27FC236}">
                      <a16:creationId xmlns:a16="http://schemas.microsoft.com/office/drawing/2014/main" id="{4F2E044D-2E3F-4603-824A-4876756FEBCA}"/>
                    </a:ext>
                  </a:extLst>
                </p:cNvPr>
                <p:cNvSpPr>
                  <a:spLocks/>
                </p:cNvSpPr>
                <p:nvPr/>
              </p:nvSpPr>
              <p:spPr bwMode="auto">
                <a:xfrm>
                  <a:off x="6983413" y="3030538"/>
                  <a:ext cx="374650" cy="377825"/>
                </a:xfrm>
                <a:custGeom>
                  <a:avLst/>
                  <a:gdLst>
                    <a:gd name="T0" fmla="*/ 3517 w 3650"/>
                    <a:gd name="T1" fmla="*/ 484 h 3667"/>
                    <a:gd name="T2" fmla="*/ 3167 w 3650"/>
                    <a:gd name="T3" fmla="*/ 150 h 3667"/>
                    <a:gd name="T4" fmla="*/ 2650 w 3650"/>
                    <a:gd name="T5" fmla="*/ 150 h 3667"/>
                    <a:gd name="T6" fmla="*/ 133 w 3650"/>
                    <a:gd name="T7" fmla="*/ 2650 h 3667"/>
                    <a:gd name="T8" fmla="*/ 133 w 3650"/>
                    <a:gd name="T9" fmla="*/ 3184 h 3667"/>
                    <a:gd name="T10" fmla="*/ 483 w 3650"/>
                    <a:gd name="T11" fmla="*/ 3517 h 3667"/>
                    <a:gd name="T12" fmla="*/ 1000 w 3650"/>
                    <a:gd name="T13" fmla="*/ 3517 h 3667"/>
                    <a:gd name="T14" fmla="*/ 3517 w 3650"/>
                    <a:gd name="T15" fmla="*/ 1017 h 3667"/>
                    <a:gd name="T16" fmla="*/ 3517 w 3650"/>
                    <a:gd name="T17" fmla="*/ 484 h 3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0" h="3667">
                      <a:moveTo>
                        <a:pt x="3517" y="484"/>
                      </a:moveTo>
                      <a:lnTo>
                        <a:pt x="3167" y="150"/>
                      </a:lnTo>
                      <a:cubicBezTo>
                        <a:pt x="3033" y="0"/>
                        <a:pt x="2783" y="0"/>
                        <a:pt x="2650" y="150"/>
                      </a:cubicBezTo>
                      <a:lnTo>
                        <a:pt x="133" y="2650"/>
                      </a:lnTo>
                      <a:cubicBezTo>
                        <a:pt x="0" y="2800"/>
                        <a:pt x="0" y="3034"/>
                        <a:pt x="133" y="3184"/>
                      </a:cubicBezTo>
                      <a:lnTo>
                        <a:pt x="483" y="3517"/>
                      </a:lnTo>
                      <a:cubicBezTo>
                        <a:pt x="617" y="3667"/>
                        <a:pt x="850" y="3667"/>
                        <a:pt x="1000" y="3517"/>
                      </a:cubicBezTo>
                      <a:lnTo>
                        <a:pt x="3517" y="1017"/>
                      </a:lnTo>
                      <a:cubicBezTo>
                        <a:pt x="3650" y="867"/>
                        <a:pt x="3650" y="634"/>
                        <a:pt x="3517" y="4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67">
                  <a:extLst>
                    <a:ext uri="{FF2B5EF4-FFF2-40B4-BE49-F238E27FC236}">
                      <a16:creationId xmlns:a16="http://schemas.microsoft.com/office/drawing/2014/main" id="{35B91993-927A-499C-AB39-2332B895CFEF}"/>
                    </a:ext>
                  </a:extLst>
                </p:cNvPr>
                <p:cNvSpPr>
                  <a:spLocks/>
                </p:cNvSpPr>
                <p:nvPr/>
              </p:nvSpPr>
              <p:spPr bwMode="auto">
                <a:xfrm>
                  <a:off x="6883401" y="3154363"/>
                  <a:ext cx="252413" cy="254000"/>
                </a:xfrm>
                <a:custGeom>
                  <a:avLst/>
                  <a:gdLst>
                    <a:gd name="T0" fmla="*/ 134 w 2450"/>
                    <a:gd name="T1" fmla="*/ 500 h 2467"/>
                    <a:gd name="T2" fmla="*/ 484 w 2450"/>
                    <a:gd name="T3" fmla="*/ 150 h 2467"/>
                    <a:gd name="T4" fmla="*/ 1000 w 2450"/>
                    <a:gd name="T5" fmla="*/ 150 h 2467"/>
                    <a:gd name="T6" fmla="*/ 2317 w 2450"/>
                    <a:gd name="T7" fmla="*/ 1450 h 2467"/>
                    <a:gd name="T8" fmla="*/ 2317 w 2450"/>
                    <a:gd name="T9" fmla="*/ 1967 h 2467"/>
                    <a:gd name="T10" fmla="*/ 1967 w 2450"/>
                    <a:gd name="T11" fmla="*/ 2317 h 2467"/>
                    <a:gd name="T12" fmla="*/ 1450 w 2450"/>
                    <a:gd name="T13" fmla="*/ 2317 h 2467"/>
                    <a:gd name="T14" fmla="*/ 134 w 2450"/>
                    <a:gd name="T15" fmla="*/ 1017 h 2467"/>
                    <a:gd name="T16" fmla="*/ 134 w 2450"/>
                    <a:gd name="T17" fmla="*/ 500 h 2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0" h="2467">
                      <a:moveTo>
                        <a:pt x="134" y="500"/>
                      </a:moveTo>
                      <a:lnTo>
                        <a:pt x="484" y="150"/>
                      </a:lnTo>
                      <a:cubicBezTo>
                        <a:pt x="634" y="0"/>
                        <a:pt x="867" y="0"/>
                        <a:pt x="1000" y="150"/>
                      </a:cubicBezTo>
                      <a:lnTo>
                        <a:pt x="2317" y="1450"/>
                      </a:lnTo>
                      <a:cubicBezTo>
                        <a:pt x="2450" y="1600"/>
                        <a:pt x="2450" y="1834"/>
                        <a:pt x="2317" y="1967"/>
                      </a:cubicBezTo>
                      <a:lnTo>
                        <a:pt x="1967" y="2317"/>
                      </a:lnTo>
                      <a:cubicBezTo>
                        <a:pt x="1817" y="2467"/>
                        <a:pt x="1584" y="2467"/>
                        <a:pt x="1450" y="2317"/>
                      </a:cubicBezTo>
                      <a:lnTo>
                        <a:pt x="134" y="1017"/>
                      </a:lnTo>
                      <a:cubicBezTo>
                        <a:pt x="0" y="867"/>
                        <a:pt x="0" y="634"/>
                        <a:pt x="134" y="5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68">
                  <a:extLst>
                    <a:ext uri="{FF2B5EF4-FFF2-40B4-BE49-F238E27FC236}">
                      <a16:creationId xmlns:a16="http://schemas.microsoft.com/office/drawing/2014/main" id="{8FEA21A3-4A97-4A1C-8973-C4E440D38692}"/>
                    </a:ext>
                  </a:extLst>
                </p:cNvPr>
                <p:cNvSpPr>
                  <a:spLocks/>
                </p:cNvSpPr>
                <p:nvPr/>
              </p:nvSpPr>
              <p:spPr bwMode="auto">
                <a:xfrm>
                  <a:off x="6983413" y="3657600"/>
                  <a:ext cx="374650" cy="377825"/>
                </a:xfrm>
                <a:custGeom>
                  <a:avLst/>
                  <a:gdLst>
                    <a:gd name="T0" fmla="*/ 3517 w 3650"/>
                    <a:gd name="T1" fmla="*/ 484 h 3667"/>
                    <a:gd name="T2" fmla="*/ 3167 w 3650"/>
                    <a:gd name="T3" fmla="*/ 150 h 3667"/>
                    <a:gd name="T4" fmla="*/ 2650 w 3650"/>
                    <a:gd name="T5" fmla="*/ 150 h 3667"/>
                    <a:gd name="T6" fmla="*/ 133 w 3650"/>
                    <a:gd name="T7" fmla="*/ 2667 h 3667"/>
                    <a:gd name="T8" fmla="*/ 133 w 3650"/>
                    <a:gd name="T9" fmla="*/ 3184 h 3667"/>
                    <a:gd name="T10" fmla="*/ 483 w 3650"/>
                    <a:gd name="T11" fmla="*/ 3517 h 3667"/>
                    <a:gd name="T12" fmla="*/ 1000 w 3650"/>
                    <a:gd name="T13" fmla="*/ 3517 h 3667"/>
                    <a:gd name="T14" fmla="*/ 3517 w 3650"/>
                    <a:gd name="T15" fmla="*/ 1017 h 3667"/>
                    <a:gd name="T16" fmla="*/ 3517 w 3650"/>
                    <a:gd name="T17" fmla="*/ 484 h 3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0" h="3667">
                      <a:moveTo>
                        <a:pt x="3517" y="484"/>
                      </a:moveTo>
                      <a:lnTo>
                        <a:pt x="3167" y="150"/>
                      </a:lnTo>
                      <a:cubicBezTo>
                        <a:pt x="3033" y="0"/>
                        <a:pt x="2783" y="0"/>
                        <a:pt x="2650" y="150"/>
                      </a:cubicBezTo>
                      <a:lnTo>
                        <a:pt x="133" y="2667"/>
                      </a:lnTo>
                      <a:cubicBezTo>
                        <a:pt x="0" y="2800"/>
                        <a:pt x="0" y="3034"/>
                        <a:pt x="133" y="3184"/>
                      </a:cubicBezTo>
                      <a:lnTo>
                        <a:pt x="483" y="3517"/>
                      </a:lnTo>
                      <a:cubicBezTo>
                        <a:pt x="617" y="3667"/>
                        <a:pt x="850" y="3667"/>
                        <a:pt x="1000" y="3517"/>
                      </a:cubicBezTo>
                      <a:lnTo>
                        <a:pt x="3517" y="1017"/>
                      </a:lnTo>
                      <a:cubicBezTo>
                        <a:pt x="3650" y="867"/>
                        <a:pt x="3650" y="634"/>
                        <a:pt x="3517" y="4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69">
                  <a:extLst>
                    <a:ext uri="{FF2B5EF4-FFF2-40B4-BE49-F238E27FC236}">
                      <a16:creationId xmlns:a16="http://schemas.microsoft.com/office/drawing/2014/main" id="{FF7BC7B6-F514-43B0-BD94-BACF71EB8333}"/>
                    </a:ext>
                  </a:extLst>
                </p:cNvPr>
                <p:cNvSpPr>
                  <a:spLocks/>
                </p:cNvSpPr>
                <p:nvPr/>
              </p:nvSpPr>
              <p:spPr bwMode="auto">
                <a:xfrm>
                  <a:off x="6883401" y="3783013"/>
                  <a:ext cx="252413" cy="252413"/>
                </a:xfrm>
                <a:custGeom>
                  <a:avLst/>
                  <a:gdLst>
                    <a:gd name="T0" fmla="*/ 134 w 2450"/>
                    <a:gd name="T1" fmla="*/ 483 h 2450"/>
                    <a:gd name="T2" fmla="*/ 484 w 2450"/>
                    <a:gd name="T3" fmla="*/ 133 h 2450"/>
                    <a:gd name="T4" fmla="*/ 1000 w 2450"/>
                    <a:gd name="T5" fmla="*/ 133 h 2450"/>
                    <a:gd name="T6" fmla="*/ 2317 w 2450"/>
                    <a:gd name="T7" fmla="*/ 1450 h 2450"/>
                    <a:gd name="T8" fmla="*/ 2317 w 2450"/>
                    <a:gd name="T9" fmla="*/ 1967 h 2450"/>
                    <a:gd name="T10" fmla="*/ 1967 w 2450"/>
                    <a:gd name="T11" fmla="*/ 2317 h 2450"/>
                    <a:gd name="T12" fmla="*/ 1450 w 2450"/>
                    <a:gd name="T13" fmla="*/ 2317 h 2450"/>
                    <a:gd name="T14" fmla="*/ 134 w 2450"/>
                    <a:gd name="T15" fmla="*/ 1000 h 2450"/>
                    <a:gd name="T16" fmla="*/ 134 w 2450"/>
                    <a:gd name="T17" fmla="*/ 483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0" h="2450">
                      <a:moveTo>
                        <a:pt x="134" y="483"/>
                      </a:moveTo>
                      <a:lnTo>
                        <a:pt x="484" y="133"/>
                      </a:lnTo>
                      <a:cubicBezTo>
                        <a:pt x="634" y="0"/>
                        <a:pt x="867" y="0"/>
                        <a:pt x="1000" y="133"/>
                      </a:cubicBezTo>
                      <a:lnTo>
                        <a:pt x="2317" y="1450"/>
                      </a:lnTo>
                      <a:cubicBezTo>
                        <a:pt x="2450" y="1583"/>
                        <a:pt x="2450" y="1817"/>
                        <a:pt x="2317" y="1967"/>
                      </a:cubicBezTo>
                      <a:lnTo>
                        <a:pt x="1967" y="2317"/>
                      </a:lnTo>
                      <a:cubicBezTo>
                        <a:pt x="1817" y="2450"/>
                        <a:pt x="1584" y="2450"/>
                        <a:pt x="1450" y="2317"/>
                      </a:cubicBezTo>
                      <a:lnTo>
                        <a:pt x="134" y="1000"/>
                      </a:lnTo>
                      <a:cubicBezTo>
                        <a:pt x="0" y="867"/>
                        <a:pt x="0" y="633"/>
                        <a:pt x="134" y="4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70">
                  <a:extLst>
                    <a:ext uri="{FF2B5EF4-FFF2-40B4-BE49-F238E27FC236}">
                      <a16:creationId xmlns:a16="http://schemas.microsoft.com/office/drawing/2014/main" id="{3C68899E-3230-4CF0-9D0F-256B1F591A0E}"/>
                    </a:ext>
                  </a:extLst>
                </p:cNvPr>
                <p:cNvSpPr>
                  <a:spLocks/>
                </p:cNvSpPr>
                <p:nvPr/>
              </p:nvSpPr>
              <p:spPr bwMode="auto">
                <a:xfrm>
                  <a:off x="7872413" y="3790950"/>
                  <a:ext cx="887413" cy="1084263"/>
                </a:xfrm>
                <a:custGeom>
                  <a:avLst/>
                  <a:gdLst>
                    <a:gd name="T0" fmla="*/ 8633 w 8633"/>
                    <a:gd name="T1" fmla="*/ 150 h 10550"/>
                    <a:gd name="T2" fmla="*/ 8633 w 8633"/>
                    <a:gd name="T3" fmla="*/ 8233 h 10550"/>
                    <a:gd name="T4" fmla="*/ 7950 w 8633"/>
                    <a:gd name="T5" fmla="*/ 9866 h 10550"/>
                    <a:gd name="T6" fmla="*/ 6333 w 8633"/>
                    <a:gd name="T7" fmla="*/ 10550 h 10550"/>
                    <a:gd name="T8" fmla="*/ 867 w 8633"/>
                    <a:gd name="T9" fmla="*/ 10550 h 10550"/>
                    <a:gd name="T10" fmla="*/ 0 w 8633"/>
                    <a:gd name="T11" fmla="*/ 7150 h 10550"/>
                    <a:gd name="T12" fmla="*/ 7150 w 8633"/>
                    <a:gd name="T13" fmla="*/ 0 h 10550"/>
                    <a:gd name="T14" fmla="*/ 8633 w 8633"/>
                    <a:gd name="T15" fmla="*/ 150 h 105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33" h="10550">
                      <a:moveTo>
                        <a:pt x="8633" y="150"/>
                      </a:moveTo>
                      <a:lnTo>
                        <a:pt x="8633" y="8233"/>
                      </a:lnTo>
                      <a:cubicBezTo>
                        <a:pt x="8633" y="8866"/>
                        <a:pt x="8367" y="9450"/>
                        <a:pt x="7950" y="9866"/>
                      </a:cubicBezTo>
                      <a:cubicBezTo>
                        <a:pt x="7533" y="10283"/>
                        <a:pt x="6967" y="10550"/>
                        <a:pt x="6333" y="10550"/>
                      </a:cubicBezTo>
                      <a:lnTo>
                        <a:pt x="867" y="10550"/>
                      </a:lnTo>
                      <a:cubicBezTo>
                        <a:pt x="317" y="9533"/>
                        <a:pt x="0" y="8366"/>
                        <a:pt x="0" y="7150"/>
                      </a:cubicBezTo>
                      <a:cubicBezTo>
                        <a:pt x="0" y="3200"/>
                        <a:pt x="3200" y="0"/>
                        <a:pt x="7150" y="0"/>
                      </a:cubicBezTo>
                      <a:cubicBezTo>
                        <a:pt x="7650" y="0"/>
                        <a:pt x="8150" y="50"/>
                        <a:pt x="8633" y="150"/>
                      </a:cubicBezTo>
                      <a:close/>
                    </a:path>
                  </a:pathLst>
                </a:custGeom>
                <a:solidFill>
                  <a:srgbClr val="1819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71">
                  <a:extLst>
                    <a:ext uri="{FF2B5EF4-FFF2-40B4-BE49-F238E27FC236}">
                      <a16:creationId xmlns:a16="http://schemas.microsoft.com/office/drawing/2014/main" id="{02E367FA-2826-4E17-A88C-E85794257D8D}"/>
                    </a:ext>
                  </a:extLst>
                </p:cNvPr>
                <p:cNvSpPr>
                  <a:spLocks/>
                </p:cNvSpPr>
                <p:nvPr/>
              </p:nvSpPr>
              <p:spPr bwMode="auto">
                <a:xfrm>
                  <a:off x="7978776" y="3748088"/>
                  <a:ext cx="1438275" cy="1435100"/>
                </a:xfrm>
                <a:custGeom>
                  <a:avLst/>
                  <a:gdLst>
                    <a:gd name="T0" fmla="*/ 7000 w 13984"/>
                    <a:gd name="T1" fmla="*/ 0 h 13967"/>
                    <a:gd name="T2" fmla="*/ 13984 w 13984"/>
                    <a:gd name="T3" fmla="*/ 6983 h 13967"/>
                    <a:gd name="T4" fmla="*/ 7000 w 13984"/>
                    <a:gd name="T5" fmla="*/ 13967 h 13967"/>
                    <a:gd name="T6" fmla="*/ 0 w 13984"/>
                    <a:gd name="T7" fmla="*/ 6983 h 13967"/>
                    <a:gd name="T8" fmla="*/ 7000 w 13984"/>
                    <a:gd name="T9" fmla="*/ 0 h 13967"/>
                  </a:gdLst>
                  <a:ahLst/>
                  <a:cxnLst>
                    <a:cxn ang="0">
                      <a:pos x="T0" y="T1"/>
                    </a:cxn>
                    <a:cxn ang="0">
                      <a:pos x="T2" y="T3"/>
                    </a:cxn>
                    <a:cxn ang="0">
                      <a:pos x="T4" y="T5"/>
                    </a:cxn>
                    <a:cxn ang="0">
                      <a:pos x="T6" y="T7"/>
                    </a:cxn>
                    <a:cxn ang="0">
                      <a:pos x="T8" y="T9"/>
                    </a:cxn>
                  </a:cxnLst>
                  <a:rect l="0" t="0" r="r" b="b"/>
                  <a:pathLst>
                    <a:path w="13984" h="13967">
                      <a:moveTo>
                        <a:pt x="7000" y="0"/>
                      </a:moveTo>
                      <a:cubicBezTo>
                        <a:pt x="10850" y="0"/>
                        <a:pt x="13984" y="3117"/>
                        <a:pt x="13984" y="6983"/>
                      </a:cubicBezTo>
                      <a:cubicBezTo>
                        <a:pt x="13984" y="10850"/>
                        <a:pt x="10850" y="13967"/>
                        <a:pt x="7000" y="13967"/>
                      </a:cubicBezTo>
                      <a:cubicBezTo>
                        <a:pt x="3134" y="13967"/>
                        <a:pt x="0" y="10850"/>
                        <a:pt x="0" y="6983"/>
                      </a:cubicBezTo>
                      <a:cubicBezTo>
                        <a:pt x="0" y="3117"/>
                        <a:pt x="3134" y="0"/>
                        <a:pt x="70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72">
                  <a:extLst>
                    <a:ext uri="{FF2B5EF4-FFF2-40B4-BE49-F238E27FC236}">
                      <a16:creationId xmlns:a16="http://schemas.microsoft.com/office/drawing/2014/main" id="{D4E341FA-E5A0-42E2-8F94-A4332CF72966}"/>
                    </a:ext>
                  </a:extLst>
                </p:cNvPr>
                <p:cNvSpPr>
                  <a:spLocks/>
                </p:cNvSpPr>
                <p:nvPr/>
              </p:nvSpPr>
              <p:spPr bwMode="auto">
                <a:xfrm>
                  <a:off x="8105776" y="3873500"/>
                  <a:ext cx="1184275" cy="1184275"/>
                </a:xfrm>
                <a:custGeom>
                  <a:avLst/>
                  <a:gdLst>
                    <a:gd name="T0" fmla="*/ 5766 w 11516"/>
                    <a:gd name="T1" fmla="*/ 0 h 11517"/>
                    <a:gd name="T2" fmla="*/ 9833 w 11516"/>
                    <a:gd name="T3" fmla="*/ 1684 h 11517"/>
                    <a:gd name="T4" fmla="*/ 11516 w 11516"/>
                    <a:gd name="T5" fmla="*/ 5750 h 11517"/>
                    <a:gd name="T6" fmla="*/ 9833 w 11516"/>
                    <a:gd name="T7" fmla="*/ 9817 h 11517"/>
                    <a:gd name="T8" fmla="*/ 5766 w 11516"/>
                    <a:gd name="T9" fmla="*/ 11517 h 11517"/>
                    <a:gd name="T10" fmla="*/ 1683 w 11516"/>
                    <a:gd name="T11" fmla="*/ 9817 h 11517"/>
                    <a:gd name="T12" fmla="*/ 0 w 11516"/>
                    <a:gd name="T13" fmla="*/ 5750 h 11517"/>
                    <a:gd name="T14" fmla="*/ 1683 w 11516"/>
                    <a:gd name="T15" fmla="*/ 1684 h 11517"/>
                    <a:gd name="T16" fmla="*/ 5766 w 11516"/>
                    <a:gd name="T17" fmla="*/ 0 h 1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16" h="11517">
                      <a:moveTo>
                        <a:pt x="5766" y="0"/>
                      </a:moveTo>
                      <a:cubicBezTo>
                        <a:pt x="7350" y="0"/>
                        <a:pt x="8783" y="634"/>
                        <a:pt x="9833" y="1684"/>
                      </a:cubicBezTo>
                      <a:cubicBezTo>
                        <a:pt x="10866" y="2717"/>
                        <a:pt x="11516" y="4167"/>
                        <a:pt x="11516" y="5750"/>
                      </a:cubicBezTo>
                      <a:cubicBezTo>
                        <a:pt x="11516" y="7334"/>
                        <a:pt x="10866" y="8784"/>
                        <a:pt x="9833" y="9817"/>
                      </a:cubicBezTo>
                      <a:cubicBezTo>
                        <a:pt x="8783" y="10867"/>
                        <a:pt x="7350" y="11517"/>
                        <a:pt x="5766" y="11517"/>
                      </a:cubicBezTo>
                      <a:cubicBezTo>
                        <a:pt x="4166" y="11517"/>
                        <a:pt x="2733" y="10867"/>
                        <a:pt x="1683" y="9817"/>
                      </a:cubicBezTo>
                      <a:cubicBezTo>
                        <a:pt x="650" y="8784"/>
                        <a:pt x="0" y="7334"/>
                        <a:pt x="0" y="5750"/>
                      </a:cubicBezTo>
                      <a:cubicBezTo>
                        <a:pt x="0" y="4167"/>
                        <a:pt x="650" y="2717"/>
                        <a:pt x="1683" y="1684"/>
                      </a:cubicBezTo>
                      <a:cubicBezTo>
                        <a:pt x="2733" y="634"/>
                        <a:pt x="4166" y="0"/>
                        <a:pt x="5766" y="0"/>
                      </a:cubicBezTo>
                      <a:close/>
                    </a:path>
                  </a:pathLst>
                </a:custGeom>
                <a:solidFill>
                  <a:srgbClr val="E971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73">
                  <a:extLst>
                    <a:ext uri="{FF2B5EF4-FFF2-40B4-BE49-F238E27FC236}">
                      <a16:creationId xmlns:a16="http://schemas.microsoft.com/office/drawing/2014/main" id="{3D3136C0-789D-47AE-9586-9AC7B645C37F}"/>
                    </a:ext>
                  </a:extLst>
                </p:cNvPr>
                <p:cNvSpPr>
                  <a:spLocks/>
                </p:cNvSpPr>
                <p:nvPr/>
              </p:nvSpPr>
              <p:spPr bwMode="auto">
                <a:xfrm>
                  <a:off x="8435976" y="4248150"/>
                  <a:ext cx="323850" cy="322263"/>
                </a:xfrm>
                <a:custGeom>
                  <a:avLst/>
                  <a:gdLst>
                    <a:gd name="T0" fmla="*/ 2984 w 3150"/>
                    <a:gd name="T1" fmla="*/ 2100 h 3133"/>
                    <a:gd name="T2" fmla="*/ 1034 w 3150"/>
                    <a:gd name="T3" fmla="*/ 166 h 3133"/>
                    <a:gd name="T4" fmla="*/ 434 w 3150"/>
                    <a:gd name="T5" fmla="*/ 166 h 3133"/>
                    <a:gd name="T6" fmla="*/ 167 w 3150"/>
                    <a:gd name="T7" fmla="*/ 416 h 3133"/>
                    <a:gd name="T8" fmla="*/ 167 w 3150"/>
                    <a:gd name="T9" fmla="*/ 1033 h 3133"/>
                    <a:gd name="T10" fmla="*/ 2117 w 3150"/>
                    <a:gd name="T11" fmla="*/ 2966 h 3133"/>
                    <a:gd name="T12" fmla="*/ 2734 w 3150"/>
                    <a:gd name="T13" fmla="*/ 2966 h 3133"/>
                    <a:gd name="T14" fmla="*/ 2984 w 3150"/>
                    <a:gd name="T15" fmla="*/ 2716 h 3133"/>
                    <a:gd name="T16" fmla="*/ 2984 w 3150"/>
                    <a:gd name="T17" fmla="*/ 2100 h 3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0" h="3133">
                      <a:moveTo>
                        <a:pt x="2984" y="2100"/>
                      </a:moveTo>
                      <a:lnTo>
                        <a:pt x="1034" y="166"/>
                      </a:lnTo>
                      <a:cubicBezTo>
                        <a:pt x="867" y="0"/>
                        <a:pt x="600" y="0"/>
                        <a:pt x="434" y="166"/>
                      </a:cubicBezTo>
                      <a:lnTo>
                        <a:pt x="167" y="416"/>
                      </a:lnTo>
                      <a:cubicBezTo>
                        <a:pt x="0" y="583"/>
                        <a:pt x="0" y="866"/>
                        <a:pt x="167" y="1033"/>
                      </a:cubicBezTo>
                      <a:lnTo>
                        <a:pt x="2117" y="2966"/>
                      </a:lnTo>
                      <a:cubicBezTo>
                        <a:pt x="2284" y="3133"/>
                        <a:pt x="2567" y="3133"/>
                        <a:pt x="2734" y="2966"/>
                      </a:cubicBezTo>
                      <a:lnTo>
                        <a:pt x="2984" y="2716"/>
                      </a:lnTo>
                      <a:cubicBezTo>
                        <a:pt x="3150" y="2550"/>
                        <a:pt x="3150" y="2266"/>
                        <a:pt x="2984" y="21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74">
                  <a:extLst>
                    <a:ext uri="{FF2B5EF4-FFF2-40B4-BE49-F238E27FC236}">
                      <a16:creationId xmlns:a16="http://schemas.microsoft.com/office/drawing/2014/main" id="{B87C28A0-3CAE-4C3D-BC6B-EBD0A8F7A2DF}"/>
                    </a:ext>
                  </a:extLst>
                </p:cNvPr>
                <p:cNvSpPr>
                  <a:spLocks/>
                </p:cNvSpPr>
                <p:nvPr/>
              </p:nvSpPr>
              <p:spPr bwMode="auto">
                <a:xfrm>
                  <a:off x="8612188" y="4148138"/>
                  <a:ext cx="422275" cy="423863"/>
                </a:xfrm>
                <a:custGeom>
                  <a:avLst/>
                  <a:gdLst>
                    <a:gd name="T0" fmla="*/ 1034 w 4117"/>
                    <a:gd name="T1" fmla="*/ 3950 h 4117"/>
                    <a:gd name="T2" fmla="*/ 3950 w 4117"/>
                    <a:gd name="T3" fmla="*/ 1033 h 4117"/>
                    <a:gd name="T4" fmla="*/ 3950 w 4117"/>
                    <a:gd name="T5" fmla="*/ 433 h 4117"/>
                    <a:gd name="T6" fmla="*/ 3684 w 4117"/>
                    <a:gd name="T7" fmla="*/ 167 h 4117"/>
                    <a:gd name="T8" fmla="*/ 3084 w 4117"/>
                    <a:gd name="T9" fmla="*/ 167 h 4117"/>
                    <a:gd name="T10" fmla="*/ 167 w 4117"/>
                    <a:gd name="T11" fmla="*/ 3083 h 4117"/>
                    <a:gd name="T12" fmla="*/ 167 w 4117"/>
                    <a:gd name="T13" fmla="*/ 3683 h 4117"/>
                    <a:gd name="T14" fmla="*/ 434 w 4117"/>
                    <a:gd name="T15" fmla="*/ 3950 h 4117"/>
                    <a:gd name="T16" fmla="*/ 1034 w 4117"/>
                    <a:gd name="T17" fmla="*/ 3950 h 4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7" h="4117">
                      <a:moveTo>
                        <a:pt x="1034" y="3950"/>
                      </a:moveTo>
                      <a:lnTo>
                        <a:pt x="3950" y="1033"/>
                      </a:lnTo>
                      <a:cubicBezTo>
                        <a:pt x="4117" y="867"/>
                        <a:pt x="4117" y="600"/>
                        <a:pt x="3950" y="433"/>
                      </a:cubicBezTo>
                      <a:lnTo>
                        <a:pt x="3684" y="167"/>
                      </a:lnTo>
                      <a:cubicBezTo>
                        <a:pt x="3517" y="0"/>
                        <a:pt x="3250" y="0"/>
                        <a:pt x="3084" y="167"/>
                      </a:cubicBezTo>
                      <a:lnTo>
                        <a:pt x="167" y="3083"/>
                      </a:lnTo>
                      <a:cubicBezTo>
                        <a:pt x="0" y="3250"/>
                        <a:pt x="0" y="3517"/>
                        <a:pt x="167" y="3683"/>
                      </a:cubicBezTo>
                      <a:lnTo>
                        <a:pt x="434" y="3950"/>
                      </a:lnTo>
                      <a:cubicBezTo>
                        <a:pt x="584" y="4117"/>
                        <a:pt x="867" y="4117"/>
                        <a:pt x="1034" y="39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5" name="Group 77">
                <a:extLst>
                  <a:ext uri="{FF2B5EF4-FFF2-40B4-BE49-F238E27FC236}">
                    <a16:creationId xmlns:a16="http://schemas.microsoft.com/office/drawing/2014/main" id="{7AA1D451-1AAE-4C18-856D-7FD31C3512E8}"/>
                  </a:ext>
                </a:extLst>
              </p:cNvPr>
              <p:cNvGrpSpPr>
                <a:grpSpLocks noChangeAspect="1"/>
              </p:cNvGrpSpPr>
              <p:nvPr/>
            </p:nvGrpSpPr>
            <p:grpSpPr bwMode="auto">
              <a:xfrm flipH="1">
                <a:off x="943697" y="5612745"/>
                <a:ext cx="234268" cy="381755"/>
                <a:chOff x="3090" y="667"/>
                <a:chExt cx="1553" cy="3110"/>
              </a:xfrm>
            </p:grpSpPr>
            <p:sp>
              <p:nvSpPr>
                <p:cNvPr id="236" name="Freeform 79">
                  <a:extLst>
                    <a:ext uri="{FF2B5EF4-FFF2-40B4-BE49-F238E27FC236}">
                      <a16:creationId xmlns:a16="http://schemas.microsoft.com/office/drawing/2014/main" id="{6B44D10B-945E-43CC-8746-FA12EAA96D73}"/>
                    </a:ext>
                  </a:extLst>
                </p:cNvPr>
                <p:cNvSpPr>
                  <a:spLocks noEditPoints="1"/>
                </p:cNvSpPr>
                <p:nvPr/>
              </p:nvSpPr>
              <p:spPr bwMode="auto">
                <a:xfrm>
                  <a:off x="3090" y="667"/>
                  <a:ext cx="1553" cy="3110"/>
                </a:xfrm>
                <a:custGeom>
                  <a:avLst/>
                  <a:gdLst>
                    <a:gd name="T0" fmla="*/ 3000 w 32959"/>
                    <a:gd name="T1" fmla="*/ 7490 h 66019"/>
                    <a:gd name="T2" fmla="*/ 29959 w 32959"/>
                    <a:gd name="T3" fmla="*/ 7490 h 66019"/>
                    <a:gd name="T4" fmla="*/ 29959 w 32959"/>
                    <a:gd name="T5" fmla="*/ 55429 h 66019"/>
                    <a:gd name="T6" fmla="*/ 3000 w 32959"/>
                    <a:gd name="T7" fmla="*/ 55429 h 66019"/>
                    <a:gd name="T8" fmla="*/ 3000 w 32959"/>
                    <a:gd name="T9" fmla="*/ 7490 h 66019"/>
                    <a:gd name="T10" fmla="*/ 11980 w 32959"/>
                    <a:gd name="T11" fmla="*/ 3655 h 66019"/>
                    <a:gd name="T12" fmla="*/ 12377 w 32959"/>
                    <a:gd name="T13" fmla="*/ 2999 h 66019"/>
                    <a:gd name="T14" fmla="*/ 20567 w 32959"/>
                    <a:gd name="T15" fmla="*/ 2999 h 66019"/>
                    <a:gd name="T16" fmla="*/ 20979 w 32959"/>
                    <a:gd name="T17" fmla="*/ 3655 h 66019"/>
                    <a:gd name="T18" fmla="*/ 20979 w 32959"/>
                    <a:gd name="T19" fmla="*/ 3831 h 66019"/>
                    <a:gd name="T20" fmla="*/ 20567 w 32959"/>
                    <a:gd name="T21" fmla="*/ 4490 h 66019"/>
                    <a:gd name="T22" fmla="*/ 12377 w 32959"/>
                    <a:gd name="T23" fmla="*/ 4490 h 66019"/>
                    <a:gd name="T24" fmla="*/ 11980 w 32959"/>
                    <a:gd name="T25" fmla="*/ 3831 h 66019"/>
                    <a:gd name="T26" fmla="*/ 11980 w 32959"/>
                    <a:gd name="T27" fmla="*/ 3655 h 66019"/>
                    <a:gd name="T28" fmla="*/ 16470 w 32959"/>
                    <a:gd name="T29" fmla="*/ 63517 h 66019"/>
                    <a:gd name="T30" fmla="*/ 13489 w 32959"/>
                    <a:gd name="T31" fmla="*/ 60518 h 66019"/>
                    <a:gd name="T32" fmla="*/ 16470 w 32959"/>
                    <a:gd name="T33" fmla="*/ 57518 h 66019"/>
                    <a:gd name="T34" fmla="*/ 19470 w 32959"/>
                    <a:gd name="T35" fmla="*/ 60518 h 66019"/>
                    <a:gd name="T36" fmla="*/ 16470 w 32959"/>
                    <a:gd name="T37" fmla="*/ 63517 h 66019"/>
                    <a:gd name="T38" fmla="*/ 26960 w 32959"/>
                    <a:gd name="T39" fmla="*/ 66019 h 66019"/>
                    <a:gd name="T40" fmla="*/ 32959 w 32959"/>
                    <a:gd name="T41" fmla="*/ 60005 h 66019"/>
                    <a:gd name="T42" fmla="*/ 32959 w 32959"/>
                    <a:gd name="T43" fmla="*/ 5995 h 66019"/>
                    <a:gd name="T44" fmla="*/ 26960 w 32959"/>
                    <a:gd name="T45" fmla="*/ 0 h 66019"/>
                    <a:gd name="T46" fmla="*/ 5999 w 32959"/>
                    <a:gd name="T47" fmla="*/ 0 h 66019"/>
                    <a:gd name="T48" fmla="*/ 0 w 32959"/>
                    <a:gd name="T49" fmla="*/ 5995 h 66019"/>
                    <a:gd name="T50" fmla="*/ 0 w 32959"/>
                    <a:gd name="T51" fmla="*/ 60005 h 66019"/>
                    <a:gd name="T52" fmla="*/ 5999 w 32959"/>
                    <a:gd name="T53" fmla="*/ 66019 h 66019"/>
                    <a:gd name="T54" fmla="*/ 26960 w 32959"/>
                    <a:gd name="T55" fmla="*/ 66019 h 66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959" h="66019">
                      <a:moveTo>
                        <a:pt x="3000" y="7490"/>
                      </a:moveTo>
                      <a:lnTo>
                        <a:pt x="29959" y="7490"/>
                      </a:lnTo>
                      <a:lnTo>
                        <a:pt x="29959" y="55429"/>
                      </a:lnTo>
                      <a:lnTo>
                        <a:pt x="3000" y="55429"/>
                      </a:lnTo>
                      <a:lnTo>
                        <a:pt x="3000" y="7490"/>
                      </a:lnTo>
                      <a:close/>
                      <a:moveTo>
                        <a:pt x="11980" y="3655"/>
                      </a:moveTo>
                      <a:cubicBezTo>
                        <a:pt x="11980" y="3291"/>
                        <a:pt x="12156" y="2999"/>
                        <a:pt x="12377" y="2999"/>
                      </a:cubicBezTo>
                      <a:lnTo>
                        <a:pt x="20567" y="2999"/>
                      </a:lnTo>
                      <a:cubicBezTo>
                        <a:pt x="20788" y="2999"/>
                        <a:pt x="20979" y="3291"/>
                        <a:pt x="20979" y="3655"/>
                      </a:cubicBezTo>
                      <a:lnTo>
                        <a:pt x="20979" y="3831"/>
                      </a:lnTo>
                      <a:cubicBezTo>
                        <a:pt x="20979" y="4213"/>
                        <a:pt x="20788" y="4490"/>
                        <a:pt x="20567" y="4490"/>
                      </a:cubicBezTo>
                      <a:lnTo>
                        <a:pt x="12377" y="4490"/>
                      </a:lnTo>
                      <a:cubicBezTo>
                        <a:pt x="12156" y="4490"/>
                        <a:pt x="11980" y="4198"/>
                        <a:pt x="11980" y="3831"/>
                      </a:cubicBezTo>
                      <a:lnTo>
                        <a:pt x="11980" y="3655"/>
                      </a:lnTo>
                      <a:close/>
                      <a:moveTo>
                        <a:pt x="16470" y="63517"/>
                      </a:moveTo>
                      <a:cubicBezTo>
                        <a:pt x="14819" y="63517"/>
                        <a:pt x="13489" y="62169"/>
                        <a:pt x="13489" y="60518"/>
                      </a:cubicBezTo>
                      <a:cubicBezTo>
                        <a:pt x="13489" y="58867"/>
                        <a:pt x="14819" y="57518"/>
                        <a:pt x="16470" y="57518"/>
                      </a:cubicBezTo>
                      <a:cubicBezTo>
                        <a:pt x="18125" y="57518"/>
                        <a:pt x="19470" y="58867"/>
                        <a:pt x="19470" y="60518"/>
                      </a:cubicBezTo>
                      <a:cubicBezTo>
                        <a:pt x="19470" y="62169"/>
                        <a:pt x="18125" y="63517"/>
                        <a:pt x="16470" y="63517"/>
                      </a:cubicBezTo>
                      <a:close/>
                      <a:moveTo>
                        <a:pt x="26960" y="66019"/>
                      </a:moveTo>
                      <a:cubicBezTo>
                        <a:pt x="26960" y="66019"/>
                        <a:pt x="32959" y="66019"/>
                        <a:pt x="32959" y="60005"/>
                      </a:cubicBezTo>
                      <a:lnTo>
                        <a:pt x="32959" y="5995"/>
                      </a:lnTo>
                      <a:cubicBezTo>
                        <a:pt x="32959" y="0"/>
                        <a:pt x="26960" y="0"/>
                        <a:pt x="26960" y="0"/>
                      </a:cubicBezTo>
                      <a:lnTo>
                        <a:pt x="5999" y="0"/>
                      </a:lnTo>
                      <a:cubicBezTo>
                        <a:pt x="5999" y="0"/>
                        <a:pt x="0" y="0"/>
                        <a:pt x="0" y="5995"/>
                      </a:cubicBezTo>
                      <a:lnTo>
                        <a:pt x="0" y="60005"/>
                      </a:lnTo>
                      <a:cubicBezTo>
                        <a:pt x="0" y="66019"/>
                        <a:pt x="5999" y="66019"/>
                        <a:pt x="5999" y="66019"/>
                      </a:cubicBezTo>
                      <a:lnTo>
                        <a:pt x="26960" y="660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7" name="Oval 80">
                  <a:extLst>
                    <a:ext uri="{FF2B5EF4-FFF2-40B4-BE49-F238E27FC236}">
                      <a16:creationId xmlns:a16="http://schemas.microsoft.com/office/drawing/2014/main" id="{A7CF94BE-ED3C-40F2-B2E0-DACB411079DD}"/>
                    </a:ext>
                  </a:extLst>
                </p:cNvPr>
                <p:cNvSpPr>
                  <a:spLocks noChangeArrowheads="1"/>
                </p:cNvSpPr>
                <p:nvPr/>
              </p:nvSpPr>
              <p:spPr bwMode="auto">
                <a:xfrm>
                  <a:off x="4426" y="825"/>
                  <a:ext cx="51" cy="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8" name="Group 83">
                <a:extLst>
                  <a:ext uri="{FF2B5EF4-FFF2-40B4-BE49-F238E27FC236}">
                    <a16:creationId xmlns:a16="http://schemas.microsoft.com/office/drawing/2014/main" id="{E3370CA3-24D4-424B-B54F-37A528069865}"/>
                  </a:ext>
                </a:extLst>
              </p:cNvPr>
              <p:cNvGrpSpPr>
                <a:grpSpLocks noChangeAspect="1"/>
              </p:cNvGrpSpPr>
              <p:nvPr/>
            </p:nvGrpSpPr>
            <p:grpSpPr bwMode="auto">
              <a:xfrm>
                <a:off x="904075" y="3867279"/>
                <a:ext cx="313512" cy="273051"/>
                <a:chOff x="1836" y="415"/>
                <a:chExt cx="4006" cy="3489"/>
              </a:xfrm>
            </p:grpSpPr>
            <p:sp>
              <p:nvSpPr>
                <p:cNvPr id="239" name="Freeform 85">
                  <a:extLst>
                    <a:ext uri="{FF2B5EF4-FFF2-40B4-BE49-F238E27FC236}">
                      <a16:creationId xmlns:a16="http://schemas.microsoft.com/office/drawing/2014/main" id="{C387A6F9-59F0-4FA1-8F11-6E13A0EAB1EB}"/>
                    </a:ext>
                  </a:extLst>
                </p:cNvPr>
                <p:cNvSpPr>
                  <a:spLocks/>
                </p:cNvSpPr>
                <p:nvPr/>
              </p:nvSpPr>
              <p:spPr bwMode="auto">
                <a:xfrm>
                  <a:off x="2887" y="3161"/>
                  <a:ext cx="2955" cy="743"/>
                </a:xfrm>
                <a:custGeom>
                  <a:avLst/>
                  <a:gdLst>
                    <a:gd name="T0" fmla="*/ 20885 w 57016"/>
                    <a:gd name="T1" fmla="*/ 2090 h 14333"/>
                    <a:gd name="T2" fmla="*/ 18895 w 57016"/>
                    <a:gd name="T3" fmla="*/ 3431 h 14333"/>
                    <a:gd name="T4" fmla="*/ 16455 w 57016"/>
                    <a:gd name="T5" fmla="*/ 3925 h 14333"/>
                    <a:gd name="T6" fmla="*/ 0 w 57016"/>
                    <a:gd name="T7" fmla="*/ 3925 h 14333"/>
                    <a:gd name="T8" fmla="*/ 0 w 57016"/>
                    <a:gd name="T9" fmla="*/ 11315 h 14333"/>
                    <a:gd name="T10" fmla="*/ 3019 w 57016"/>
                    <a:gd name="T11" fmla="*/ 14333 h 14333"/>
                    <a:gd name="T12" fmla="*/ 53998 w 57016"/>
                    <a:gd name="T13" fmla="*/ 14333 h 14333"/>
                    <a:gd name="T14" fmla="*/ 57016 w 57016"/>
                    <a:gd name="T15" fmla="*/ 11315 h 14333"/>
                    <a:gd name="T16" fmla="*/ 57016 w 57016"/>
                    <a:gd name="T17" fmla="*/ 0 h 14333"/>
                    <a:gd name="T18" fmla="*/ 22267 w 57016"/>
                    <a:gd name="T19" fmla="*/ 0 h 14333"/>
                    <a:gd name="T20" fmla="*/ 22226 w 57016"/>
                    <a:gd name="T21" fmla="*/ 100 h 14333"/>
                    <a:gd name="T22" fmla="*/ 20885 w 57016"/>
                    <a:gd name="T23" fmla="*/ 2090 h 14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016" h="14333">
                      <a:moveTo>
                        <a:pt x="20885" y="2090"/>
                      </a:moveTo>
                      <a:cubicBezTo>
                        <a:pt x="20311" y="2664"/>
                        <a:pt x="19641" y="3115"/>
                        <a:pt x="18895" y="3431"/>
                      </a:cubicBezTo>
                      <a:cubicBezTo>
                        <a:pt x="18120" y="3759"/>
                        <a:pt x="17300" y="3925"/>
                        <a:pt x="16455" y="3925"/>
                      </a:cubicBezTo>
                      <a:lnTo>
                        <a:pt x="0" y="3925"/>
                      </a:lnTo>
                      <a:lnTo>
                        <a:pt x="0" y="11315"/>
                      </a:lnTo>
                      <a:cubicBezTo>
                        <a:pt x="0" y="12982"/>
                        <a:pt x="1352" y="14333"/>
                        <a:pt x="3019" y="14333"/>
                      </a:cubicBezTo>
                      <a:lnTo>
                        <a:pt x="53998" y="14333"/>
                      </a:lnTo>
                      <a:cubicBezTo>
                        <a:pt x="55665" y="14333"/>
                        <a:pt x="57016" y="12982"/>
                        <a:pt x="57016" y="11315"/>
                      </a:cubicBezTo>
                      <a:lnTo>
                        <a:pt x="57016" y="0"/>
                      </a:lnTo>
                      <a:lnTo>
                        <a:pt x="22267" y="0"/>
                      </a:lnTo>
                      <a:cubicBezTo>
                        <a:pt x="22254" y="33"/>
                        <a:pt x="22240" y="66"/>
                        <a:pt x="22226" y="100"/>
                      </a:cubicBezTo>
                      <a:cubicBezTo>
                        <a:pt x="21911" y="846"/>
                        <a:pt x="21459" y="1516"/>
                        <a:pt x="20885" y="2090"/>
                      </a:cubicBez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86">
                  <a:extLst>
                    <a:ext uri="{FF2B5EF4-FFF2-40B4-BE49-F238E27FC236}">
                      <a16:creationId xmlns:a16="http://schemas.microsoft.com/office/drawing/2014/main" id="{DBEFA866-8D5B-455F-8565-A279F01B2298}"/>
                    </a:ext>
                  </a:extLst>
                </p:cNvPr>
                <p:cNvSpPr>
                  <a:spLocks/>
                </p:cNvSpPr>
                <p:nvPr/>
              </p:nvSpPr>
              <p:spPr bwMode="auto">
                <a:xfrm>
                  <a:off x="1836" y="1136"/>
                  <a:ext cx="2056" cy="2055"/>
                </a:xfrm>
                <a:custGeom>
                  <a:avLst/>
                  <a:gdLst>
                    <a:gd name="T0" fmla="*/ 36722 w 39654"/>
                    <a:gd name="T1" fmla="*/ 0 h 39653"/>
                    <a:gd name="T2" fmla="*/ 2931 w 39654"/>
                    <a:gd name="T3" fmla="*/ 0 h 39653"/>
                    <a:gd name="T4" fmla="*/ 0 w 39654"/>
                    <a:gd name="T5" fmla="*/ 2931 h 39653"/>
                    <a:gd name="T6" fmla="*/ 0 w 39654"/>
                    <a:gd name="T7" fmla="*/ 36722 h 39653"/>
                    <a:gd name="T8" fmla="*/ 2931 w 39654"/>
                    <a:gd name="T9" fmla="*/ 39653 h 39653"/>
                    <a:gd name="T10" fmla="*/ 36722 w 39654"/>
                    <a:gd name="T11" fmla="*/ 39653 h 39653"/>
                    <a:gd name="T12" fmla="*/ 39654 w 39654"/>
                    <a:gd name="T13" fmla="*/ 36722 h 39653"/>
                    <a:gd name="T14" fmla="*/ 39654 w 39654"/>
                    <a:gd name="T15" fmla="*/ 2931 h 39653"/>
                    <a:gd name="T16" fmla="*/ 36722 w 39654"/>
                    <a:gd name="T17" fmla="*/ 0 h 39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54" h="39653">
                      <a:moveTo>
                        <a:pt x="36722" y="0"/>
                      </a:moveTo>
                      <a:lnTo>
                        <a:pt x="2931" y="0"/>
                      </a:lnTo>
                      <a:cubicBezTo>
                        <a:pt x="1312" y="0"/>
                        <a:pt x="0" y="1312"/>
                        <a:pt x="0" y="2931"/>
                      </a:cubicBezTo>
                      <a:lnTo>
                        <a:pt x="0" y="36722"/>
                      </a:lnTo>
                      <a:cubicBezTo>
                        <a:pt x="0" y="38341"/>
                        <a:pt x="1312" y="39653"/>
                        <a:pt x="2931" y="39653"/>
                      </a:cubicBezTo>
                      <a:lnTo>
                        <a:pt x="36722" y="39653"/>
                      </a:lnTo>
                      <a:cubicBezTo>
                        <a:pt x="38341" y="39653"/>
                        <a:pt x="39654" y="38341"/>
                        <a:pt x="39654" y="36722"/>
                      </a:cubicBezTo>
                      <a:lnTo>
                        <a:pt x="39654" y="2931"/>
                      </a:lnTo>
                      <a:cubicBezTo>
                        <a:pt x="39654" y="1312"/>
                        <a:pt x="38341" y="0"/>
                        <a:pt x="36722" y="0"/>
                      </a:cubicBezTo>
                    </a:path>
                  </a:pathLst>
                </a:custGeom>
                <a:solidFill>
                  <a:srgbClr val="E971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87">
                  <a:extLst>
                    <a:ext uri="{FF2B5EF4-FFF2-40B4-BE49-F238E27FC236}">
                      <a16:creationId xmlns:a16="http://schemas.microsoft.com/office/drawing/2014/main" id="{21857B7E-596B-4B69-8146-F2EF21852B01}"/>
                    </a:ext>
                  </a:extLst>
                </p:cNvPr>
                <p:cNvSpPr>
                  <a:spLocks/>
                </p:cNvSpPr>
                <p:nvPr/>
              </p:nvSpPr>
              <p:spPr bwMode="auto">
                <a:xfrm>
                  <a:off x="2887" y="415"/>
                  <a:ext cx="1441" cy="743"/>
                </a:xfrm>
                <a:custGeom>
                  <a:avLst/>
                  <a:gdLst>
                    <a:gd name="T0" fmla="*/ 3019 w 27792"/>
                    <a:gd name="T1" fmla="*/ 0 h 14333"/>
                    <a:gd name="T2" fmla="*/ 0 w 27792"/>
                    <a:gd name="T3" fmla="*/ 3018 h 14333"/>
                    <a:gd name="T4" fmla="*/ 0 w 27792"/>
                    <a:gd name="T5" fmla="*/ 10563 h 14333"/>
                    <a:gd name="T6" fmla="*/ 16455 w 27792"/>
                    <a:gd name="T7" fmla="*/ 10563 h 14333"/>
                    <a:gd name="T8" fmla="*/ 18895 w 27792"/>
                    <a:gd name="T9" fmla="*/ 11057 h 14333"/>
                    <a:gd name="T10" fmla="*/ 20885 w 27792"/>
                    <a:gd name="T11" fmla="*/ 12398 h 14333"/>
                    <a:gd name="T12" fmla="*/ 22202 w 27792"/>
                    <a:gd name="T13" fmla="*/ 14333 h 14333"/>
                    <a:gd name="T14" fmla="*/ 27792 w 27792"/>
                    <a:gd name="T15" fmla="*/ 14333 h 14333"/>
                    <a:gd name="T16" fmla="*/ 27792 w 27792"/>
                    <a:gd name="T17" fmla="*/ 0 h 14333"/>
                    <a:gd name="T18" fmla="*/ 3019 w 27792"/>
                    <a:gd name="T19" fmla="*/ 0 h 14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92" h="14333">
                      <a:moveTo>
                        <a:pt x="3019" y="0"/>
                      </a:moveTo>
                      <a:cubicBezTo>
                        <a:pt x="1352" y="0"/>
                        <a:pt x="0" y="1351"/>
                        <a:pt x="0" y="3018"/>
                      </a:cubicBezTo>
                      <a:lnTo>
                        <a:pt x="0" y="10563"/>
                      </a:lnTo>
                      <a:lnTo>
                        <a:pt x="16455" y="10563"/>
                      </a:lnTo>
                      <a:cubicBezTo>
                        <a:pt x="17300" y="10563"/>
                        <a:pt x="18120" y="10729"/>
                        <a:pt x="18895" y="11057"/>
                      </a:cubicBezTo>
                      <a:cubicBezTo>
                        <a:pt x="19641" y="11373"/>
                        <a:pt x="20311" y="11824"/>
                        <a:pt x="20885" y="12398"/>
                      </a:cubicBezTo>
                      <a:cubicBezTo>
                        <a:pt x="21445" y="12958"/>
                        <a:pt x="21888" y="13609"/>
                        <a:pt x="22202" y="14333"/>
                      </a:cubicBezTo>
                      <a:lnTo>
                        <a:pt x="27792" y="14333"/>
                      </a:lnTo>
                      <a:lnTo>
                        <a:pt x="27792" y="0"/>
                      </a:lnTo>
                      <a:lnTo>
                        <a:pt x="3019"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88">
                  <a:extLst>
                    <a:ext uri="{FF2B5EF4-FFF2-40B4-BE49-F238E27FC236}">
                      <a16:creationId xmlns:a16="http://schemas.microsoft.com/office/drawing/2014/main" id="{95D6CC51-0F50-47EB-8FD3-86F5BBE45288}"/>
                    </a:ext>
                  </a:extLst>
                </p:cNvPr>
                <p:cNvSpPr>
                  <a:spLocks/>
                </p:cNvSpPr>
                <p:nvPr/>
              </p:nvSpPr>
              <p:spPr bwMode="auto">
                <a:xfrm>
                  <a:off x="4521" y="415"/>
                  <a:ext cx="1321" cy="743"/>
                </a:xfrm>
                <a:custGeom>
                  <a:avLst/>
                  <a:gdLst>
                    <a:gd name="T0" fmla="*/ 25500 w 25500"/>
                    <a:gd name="T1" fmla="*/ 3018 h 14333"/>
                    <a:gd name="T2" fmla="*/ 22482 w 25500"/>
                    <a:gd name="T3" fmla="*/ 0 h 14333"/>
                    <a:gd name="T4" fmla="*/ 0 w 25500"/>
                    <a:gd name="T5" fmla="*/ 0 h 14333"/>
                    <a:gd name="T6" fmla="*/ 0 w 25500"/>
                    <a:gd name="T7" fmla="*/ 14333 h 14333"/>
                    <a:gd name="T8" fmla="*/ 25500 w 25500"/>
                    <a:gd name="T9" fmla="*/ 14333 h 14333"/>
                    <a:gd name="T10" fmla="*/ 25500 w 25500"/>
                    <a:gd name="T11" fmla="*/ 3018 h 14333"/>
                  </a:gdLst>
                  <a:ahLst/>
                  <a:cxnLst>
                    <a:cxn ang="0">
                      <a:pos x="T0" y="T1"/>
                    </a:cxn>
                    <a:cxn ang="0">
                      <a:pos x="T2" y="T3"/>
                    </a:cxn>
                    <a:cxn ang="0">
                      <a:pos x="T4" y="T5"/>
                    </a:cxn>
                    <a:cxn ang="0">
                      <a:pos x="T6" y="T7"/>
                    </a:cxn>
                    <a:cxn ang="0">
                      <a:pos x="T8" y="T9"/>
                    </a:cxn>
                    <a:cxn ang="0">
                      <a:pos x="T10" y="T11"/>
                    </a:cxn>
                  </a:cxnLst>
                  <a:rect l="0" t="0" r="r" b="b"/>
                  <a:pathLst>
                    <a:path w="25500" h="14333">
                      <a:moveTo>
                        <a:pt x="25500" y="3018"/>
                      </a:moveTo>
                      <a:cubicBezTo>
                        <a:pt x="25500" y="1351"/>
                        <a:pt x="24149" y="0"/>
                        <a:pt x="22482" y="0"/>
                      </a:cubicBezTo>
                      <a:lnTo>
                        <a:pt x="0" y="0"/>
                      </a:lnTo>
                      <a:lnTo>
                        <a:pt x="0" y="14333"/>
                      </a:lnTo>
                      <a:lnTo>
                        <a:pt x="25500" y="14333"/>
                      </a:lnTo>
                      <a:lnTo>
                        <a:pt x="25500" y="3018"/>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89">
                  <a:extLst>
                    <a:ext uri="{FF2B5EF4-FFF2-40B4-BE49-F238E27FC236}">
                      <a16:creationId xmlns:a16="http://schemas.microsoft.com/office/drawing/2014/main" id="{D83D97C2-79C4-48F3-91DA-7166D5B3FBBF}"/>
                    </a:ext>
                  </a:extLst>
                </p:cNvPr>
                <p:cNvSpPr>
                  <a:spLocks noChangeArrowheads="1"/>
                </p:cNvSpPr>
                <p:nvPr/>
              </p:nvSpPr>
              <p:spPr bwMode="auto">
                <a:xfrm>
                  <a:off x="4065" y="1330"/>
                  <a:ext cx="263" cy="743"/>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90">
                  <a:extLst>
                    <a:ext uri="{FF2B5EF4-FFF2-40B4-BE49-F238E27FC236}">
                      <a16:creationId xmlns:a16="http://schemas.microsoft.com/office/drawing/2014/main" id="{14F2E3C3-943A-4CA2-AA2F-EEDC6122AA12}"/>
                    </a:ext>
                  </a:extLst>
                </p:cNvPr>
                <p:cNvSpPr>
                  <a:spLocks noChangeArrowheads="1"/>
                </p:cNvSpPr>
                <p:nvPr/>
              </p:nvSpPr>
              <p:spPr bwMode="auto">
                <a:xfrm>
                  <a:off x="4521" y="1330"/>
                  <a:ext cx="1321" cy="743"/>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91">
                  <a:extLst>
                    <a:ext uri="{FF2B5EF4-FFF2-40B4-BE49-F238E27FC236}">
                      <a16:creationId xmlns:a16="http://schemas.microsoft.com/office/drawing/2014/main" id="{7379398D-4D83-4902-BD9E-ED080CF0D8E9}"/>
                    </a:ext>
                  </a:extLst>
                </p:cNvPr>
                <p:cNvSpPr>
                  <a:spLocks noChangeArrowheads="1"/>
                </p:cNvSpPr>
                <p:nvPr/>
              </p:nvSpPr>
              <p:spPr bwMode="auto">
                <a:xfrm>
                  <a:off x="4065" y="2246"/>
                  <a:ext cx="263" cy="743"/>
                </a:xfrm>
                <a:prstGeom prst="rect">
                  <a:avLst/>
                </a:prstGeom>
                <a:solidFill>
                  <a:srgbClr val="828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92">
                  <a:extLst>
                    <a:ext uri="{FF2B5EF4-FFF2-40B4-BE49-F238E27FC236}">
                      <a16:creationId xmlns:a16="http://schemas.microsoft.com/office/drawing/2014/main" id="{0E4204E3-2FDB-494D-AA4F-8427F51BF2DC}"/>
                    </a:ext>
                  </a:extLst>
                </p:cNvPr>
                <p:cNvSpPr>
                  <a:spLocks noChangeArrowheads="1"/>
                </p:cNvSpPr>
                <p:nvPr/>
              </p:nvSpPr>
              <p:spPr bwMode="auto">
                <a:xfrm>
                  <a:off x="4521" y="2246"/>
                  <a:ext cx="1321" cy="743"/>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93">
                  <a:extLst>
                    <a:ext uri="{FF2B5EF4-FFF2-40B4-BE49-F238E27FC236}">
                      <a16:creationId xmlns:a16="http://schemas.microsoft.com/office/drawing/2014/main" id="{EACEAA6F-3029-46B5-8088-E5ECE41FADB0}"/>
                    </a:ext>
                  </a:extLst>
                </p:cNvPr>
                <p:cNvSpPr>
                  <a:spLocks/>
                </p:cNvSpPr>
                <p:nvPr/>
              </p:nvSpPr>
              <p:spPr bwMode="auto">
                <a:xfrm>
                  <a:off x="2349" y="1616"/>
                  <a:ext cx="1028" cy="1093"/>
                </a:xfrm>
                <a:custGeom>
                  <a:avLst/>
                  <a:gdLst>
                    <a:gd name="T0" fmla="*/ 677 w 1028"/>
                    <a:gd name="T1" fmla="*/ 541 h 1093"/>
                    <a:gd name="T2" fmla="*/ 1028 w 1028"/>
                    <a:gd name="T3" fmla="*/ 0 h 1093"/>
                    <a:gd name="T4" fmla="*/ 708 w 1028"/>
                    <a:gd name="T5" fmla="*/ 0 h 1093"/>
                    <a:gd name="T6" fmla="*/ 514 w 1028"/>
                    <a:gd name="T7" fmla="*/ 320 h 1093"/>
                    <a:gd name="T8" fmla="*/ 320 w 1028"/>
                    <a:gd name="T9" fmla="*/ 0 h 1093"/>
                    <a:gd name="T10" fmla="*/ 0 w 1028"/>
                    <a:gd name="T11" fmla="*/ 0 h 1093"/>
                    <a:gd name="T12" fmla="*/ 351 w 1028"/>
                    <a:gd name="T13" fmla="*/ 541 h 1093"/>
                    <a:gd name="T14" fmla="*/ 0 w 1028"/>
                    <a:gd name="T15" fmla="*/ 1093 h 1093"/>
                    <a:gd name="T16" fmla="*/ 297 w 1028"/>
                    <a:gd name="T17" fmla="*/ 1093 h 1093"/>
                    <a:gd name="T18" fmla="*/ 514 w 1028"/>
                    <a:gd name="T19" fmla="*/ 759 h 1093"/>
                    <a:gd name="T20" fmla="*/ 731 w 1028"/>
                    <a:gd name="T21" fmla="*/ 1093 h 1093"/>
                    <a:gd name="T22" fmla="*/ 1028 w 1028"/>
                    <a:gd name="T23" fmla="*/ 1093 h 1093"/>
                    <a:gd name="T24" fmla="*/ 677 w 1028"/>
                    <a:gd name="T25" fmla="*/ 541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8" h="1093">
                      <a:moveTo>
                        <a:pt x="677" y="541"/>
                      </a:moveTo>
                      <a:lnTo>
                        <a:pt x="1028" y="0"/>
                      </a:lnTo>
                      <a:lnTo>
                        <a:pt x="708" y="0"/>
                      </a:lnTo>
                      <a:lnTo>
                        <a:pt x="514" y="320"/>
                      </a:lnTo>
                      <a:lnTo>
                        <a:pt x="320" y="0"/>
                      </a:lnTo>
                      <a:lnTo>
                        <a:pt x="0" y="0"/>
                      </a:lnTo>
                      <a:lnTo>
                        <a:pt x="351" y="541"/>
                      </a:lnTo>
                      <a:lnTo>
                        <a:pt x="0" y="1093"/>
                      </a:lnTo>
                      <a:lnTo>
                        <a:pt x="297" y="1093"/>
                      </a:lnTo>
                      <a:lnTo>
                        <a:pt x="514" y="759"/>
                      </a:lnTo>
                      <a:lnTo>
                        <a:pt x="731" y="1093"/>
                      </a:lnTo>
                      <a:lnTo>
                        <a:pt x="1028" y="1093"/>
                      </a:lnTo>
                      <a:lnTo>
                        <a:pt x="677" y="5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9" name="Rectangle 8">
              <a:extLst>
                <a:ext uri="{FF2B5EF4-FFF2-40B4-BE49-F238E27FC236}">
                  <a16:creationId xmlns:a16="http://schemas.microsoft.com/office/drawing/2014/main" id="{9009C266-3108-4617-9D64-6C14F8671B48}"/>
                </a:ext>
              </a:extLst>
            </p:cNvPr>
            <p:cNvSpPr/>
            <p:nvPr/>
          </p:nvSpPr>
          <p:spPr>
            <a:xfrm>
              <a:off x="964938" y="5655470"/>
              <a:ext cx="197112" cy="276224"/>
            </a:xfrm>
            <a:prstGeom prst="rect">
              <a:avLst/>
            </a:prstGeom>
            <a:solidFill>
              <a:srgbClr val="E97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697782C7-6F56-BC9C-E91E-A37DEC443E99}"/>
              </a:ext>
            </a:extLst>
          </p:cNvPr>
          <p:cNvGrpSpPr/>
          <p:nvPr/>
        </p:nvGrpSpPr>
        <p:grpSpPr>
          <a:xfrm>
            <a:off x="6705915" y="1110826"/>
            <a:ext cx="4244251" cy="5163460"/>
            <a:chOff x="8097518" y="1110826"/>
            <a:chExt cx="4244251" cy="5163460"/>
          </a:xfrm>
        </p:grpSpPr>
        <p:sp>
          <p:nvSpPr>
            <p:cNvPr id="11" name="Rectangle 10">
              <a:extLst>
                <a:ext uri="{FF2B5EF4-FFF2-40B4-BE49-F238E27FC236}">
                  <a16:creationId xmlns:a16="http://schemas.microsoft.com/office/drawing/2014/main" id="{EED41E4B-D268-A043-7963-53796AAB135F}"/>
                </a:ext>
              </a:extLst>
            </p:cNvPr>
            <p:cNvSpPr/>
            <p:nvPr/>
          </p:nvSpPr>
          <p:spPr>
            <a:xfrm>
              <a:off x="8097518" y="1110826"/>
              <a:ext cx="4206240" cy="5118523"/>
            </a:xfrm>
            <a:prstGeom prst="rect">
              <a:avLst/>
            </a:prstGeom>
            <a:solidFill>
              <a:schemeClr val="bg1"/>
            </a:solidFill>
            <a:ln w="19050">
              <a:solidFill>
                <a:srgbClr val="FED02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BE79F458-F60A-D481-DA96-4E4F7C83115E}"/>
                </a:ext>
              </a:extLst>
            </p:cNvPr>
            <p:cNvSpPr/>
            <p:nvPr/>
          </p:nvSpPr>
          <p:spPr>
            <a:xfrm>
              <a:off x="11153049" y="5085566"/>
              <a:ext cx="1188720" cy="1188720"/>
            </a:xfrm>
            <a:prstGeom prst="rect">
              <a:avLst/>
            </a:prstGeom>
            <a:solidFill>
              <a:srgbClr val="FED02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11D786FC-CCE9-0355-83CD-E5E76F8EEAA2}"/>
                </a:ext>
              </a:extLst>
            </p:cNvPr>
            <p:cNvSpPr/>
            <p:nvPr/>
          </p:nvSpPr>
          <p:spPr>
            <a:xfrm>
              <a:off x="8188958" y="1202267"/>
              <a:ext cx="4023360" cy="4937760"/>
            </a:xfrm>
            <a:prstGeom prst="rect">
              <a:avLst/>
            </a:prstGeom>
            <a:solidFill>
              <a:srgbClr val="FAF7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15" name="TextBox 32">
              <a:extLst>
                <a:ext uri="{FF2B5EF4-FFF2-40B4-BE49-F238E27FC236}">
                  <a16:creationId xmlns:a16="http://schemas.microsoft.com/office/drawing/2014/main" id="{4049310C-D25E-9AD2-D406-39EC568C7225}"/>
                </a:ext>
              </a:extLst>
            </p:cNvPr>
            <p:cNvSpPr txBox="1"/>
            <p:nvPr/>
          </p:nvSpPr>
          <p:spPr>
            <a:xfrm>
              <a:off x="8554718" y="1224931"/>
              <a:ext cx="3291840" cy="461665"/>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spcBef>
                  <a:spcPts val="0"/>
                </a:spcBef>
                <a:spcAft>
                  <a:spcPts val="0"/>
                </a:spcAft>
                <a:buClr>
                  <a:srgbClr val="000000"/>
                </a:buClr>
              </a:pPr>
              <a:r>
                <a:rPr lang="en-US" sz="2400" b="1" dirty="0">
                  <a:solidFill>
                    <a:srgbClr val="FED02F"/>
                  </a:solidFill>
                  <a:latin typeface="Atkinson Hyperlegible" pitchFamily="2" charset="0"/>
                  <a:ea typeface="Open Sans"/>
                  <a:cs typeface="Open Sans"/>
                </a:rPr>
                <a:t>Manual for Trainers</a:t>
              </a:r>
              <a:endParaRPr lang="en-US" sz="2400" dirty="0">
                <a:solidFill>
                  <a:srgbClr val="FED02F"/>
                </a:solidFill>
                <a:latin typeface="Atkinson Hyperlegible" pitchFamily="2" charset="0"/>
                <a:ea typeface="Open Sans"/>
                <a:cs typeface="Open Sans"/>
              </a:endParaRPr>
            </a:p>
          </p:txBody>
        </p:sp>
        <p:sp>
          <p:nvSpPr>
            <p:cNvPr id="16" name="TextBox 32">
              <a:extLst>
                <a:ext uri="{FF2B5EF4-FFF2-40B4-BE49-F238E27FC236}">
                  <a16:creationId xmlns:a16="http://schemas.microsoft.com/office/drawing/2014/main" id="{5B042781-A9E8-5830-6D8A-CC7CD041608F}"/>
                </a:ext>
              </a:extLst>
            </p:cNvPr>
            <p:cNvSpPr txBox="1"/>
            <p:nvPr/>
          </p:nvSpPr>
          <p:spPr>
            <a:xfrm>
              <a:off x="8297276" y="1833508"/>
              <a:ext cx="3806725" cy="1070806"/>
            </a:xfrm>
            <a:prstGeom prst="rect">
              <a:avLst/>
            </a:prstGeom>
            <a:noFill/>
          </p:spPr>
          <p:txBody>
            <a:bodyPr wrap="square" lIns="91440" tIns="45720" rIns="91440" bIns="45720" numCol="1"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ts val="1900"/>
                </a:lnSpc>
                <a:spcBef>
                  <a:spcPts val="0"/>
                </a:spcBef>
                <a:spcAft>
                  <a:spcPts val="0"/>
                </a:spcAft>
                <a:buClr>
                  <a:srgbClr val="000000"/>
                </a:buClr>
              </a:pPr>
              <a:r>
                <a:rPr lang="en-US" sz="2000" dirty="0">
                  <a:solidFill>
                    <a:srgbClr val="212121"/>
                  </a:solidFill>
                  <a:latin typeface="Atkinson Hyperlegible" pitchFamily="2" charset="0"/>
                  <a:ea typeface="Open Sans"/>
                  <a:cs typeface="Open Sans"/>
                </a:rPr>
                <a:t>All the materials for training in one place (slides, speaker notes, assessment &amp; evaluation tools, sample agenda, etc.)</a:t>
              </a:r>
            </a:p>
          </p:txBody>
        </p:sp>
        <p:sp>
          <p:nvSpPr>
            <p:cNvPr id="17" name="TextBox 32">
              <a:extLst>
                <a:ext uri="{FF2B5EF4-FFF2-40B4-BE49-F238E27FC236}">
                  <a16:creationId xmlns:a16="http://schemas.microsoft.com/office/drawing/2014/main" id="{5E9D2A85-C451-5EEB-4375-45819CAD24CD}"/>
                </a:ext>
              </a:extLst>
            </p:cNvPr>
            <p:cNvSpPr txBox="1"/>
            <p:nvPr/>
          </p:nvSpPr>
          <p:spPr>
            <a:xfrm>
              <a:off x="8754669" y="3074650"/>
              <a:ext cx="2498382" cy="707886"/>
            </a:xfrm>
            <a:prstGeom prst="rect">
              <a:avLst/>
            </a:prstGeom>
            <a:noFill/>
          </p:spPr>
          <p:txBody>
            <a:bodyPr wrap="square" lIns="91440" tIns="45720" rIns="91440" bIns="45720" numCol="1"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ts val="0"/>
                </a:spcBef>
                <a:spcAft>
                  <a:spcPts val="0"/>
                </a:spcAft>
                <a:buClr>
                  <a:srgbClr val="000000"/>
                </a:buClr>
              </a:pPr>
              <a:r>
                <a:rPr lang="en-US" sz="2000" dirty="0">
                  <a:solidFill>
                    <a:srgbClr val="212121"/>
                  </a:solidFill>
                  <a:latin typeface="Atkinson Hyperlegible" pitchFamily="2" charset="0"/>
                  <a:ea typeface="Open Sans"/>
                  <a:cs typeface="Open Sans"/>
                </a:rPr>
                <a:t>50 pages</a:t>
              </a:r>
            </a:p>
            <a:p>
              <a:pPr>
                <a:spcBef>
                  <a:spcPts val="0"/>
                </a:spcBef>
                <a:spcAft>
                  <a:spcPts val="0"/>
                </a:spcAft>
                <a:buClr>
                  <a:srgbClr val="000000"/>
                </a:buClr>
              </a:pPr>
              <a:r>
                <a:rPr lang="en-US" sz="2000" dirty="0">
                  <a:solidFill>
                    <a:srgbClr val="212121"/>
                  </a:solidFill>
                  <a:latin typeface="Atkinson Hyperlegible" pitchFamily="2" charset="0"/>
                  <a:ea typeface="Open Sans"/>
                  <a:cs typeface="Open Sans"/>
                </a:rPr>
                <a:t>30 minute read</a:t>
              </a:r>
            </a:p>
          </p:txBody>
        </p:sp>
        <p:pic>
          <p:nvPicPr>
            <p:cNvPr id="18" name="Picture 17">
              <a:extLst>
                <a:ext uri="{FF2B5EF4-FFF2-40B4-BE49-F238E27FC236}">
                  <a16:creationId xmlns:a16="http://schemas.microsoft.com/office/drawing/2014/main" id="{0B030704-837C-41E0-8990-A93092A1E9B7}"/>
                </a:ext>
              </a:extLst>
            </p:cNvPr>
            <p:cNvPicPr>
              <a:picLocks noChangeAspect="1"/>
            </p:cNvPicPr>
            <p:nvPr/>
          </p:nvPicPr>
          <p:blipFill>
            <a:blip r:embed="rId6"/>
            <a:stretch>
              <a:fillRect/>
            </a:stretch>
          </p:blipFill>
          <p:spPr>
            <a:xfrm>
              <a:off x="9423386" y="3801803"/>
              <a:ext cx="1554505" cy="2210664"/>
            </a:xfrm>
            <a:prstGeom prst="rect">
              <a:avLst/>
            </a:prstGeom>
          </p:spPr>
        </p:pic>
        <p:grpSp>
          <p:nvGrpSpPr>
            <p:cNvPr id="19" name="Group 18">
              <a:extLst>
                <a:ext uri="{FF2B5EF4-FFF2-40B4-BE49-F238E27FC236}">
                  <a16:creationId xmlns:a16="http://schemas.microsoft.com/office/drawing/2014/main" id="{DC0ECBFC-0502-D3F6-CF65-0409F981AF98}"/>
                </a:ext>
              </a:extLst>
            </p:cNvPr>
            <p:cNvGrpSpPr>
              <a:grpSpLocks noChangeAspect="1"/>
            </p:cNvGrpSpPr>
            <p:nvPr/>
          </p:nvGrpSpPr>
          <p:grpSpPr>
            <a:xfrm>
              <a:off x="8356194" y="3205791"/>
              <a:ext cx="359046" cy="384048"/>
              <a:chOff x="4818062" y="3841351"/>
              <a:chExt cx="1390651" cy="1487488"/>
            </a:xfrm>
          </p:grpSpPr>
          <p:sp>
            <p:nvSpPr>
              <p:cNvPr id="20" name="Freeform 105">
                <a:extLst>
                  <a:ext uri="{FF2B5EF4-FFF2-40B4-BE49-F238E27FC236}">
                    <a16:creationId xmlns:a16="http://schemas.microsoft.com/office/drawing/2014/main" id="{249CC7FE-95F4-CDA6-9F11-8FC06FCD2A4E}"/>
                  </a:ext>
                </a:extLst>
              </p:cNvPr>
              <p:cNvSpPr>
                <a:spLocks/>
              </p:cNvSpPr>
              <p:nvPr/>
            </p:nvSpPr>
            <p:spPr bwMode="auto">
              <a:xfrm>
                <a:off x="5464175" y="3944538"/>
                <a:ext cx="642938" cy="1281113"/>
              </a:xfrm>
              <a:custGeom>
                <a:avLst/>
                <a:gdLst>
                  <a:gd name="T0" fmla="*/ 14 w 6155"/>
                  <a:gd name="T1" fmla="*/ 12153 h 12257"/>
                  <a:gd name="T2" fmla="*/ 6044 w 6155"/>
                  <a:gd name="T3" fmla="*/ 6077 h 12257"/>
                  <a:gd name="T4" fmla="*/ 29 w 6155"/>
                  <a:gd name="T5" fmla="*/ 103 h 12257"/>
                  <a:gd name="T6" fmla="*/ 0 w 6155"/>
                  <a:gd name="T7" fmla="*/ 103 h 12257"/>
                  <a:gd name="T8" fmla="*/ 29 w 6155"/>
                  <a:gd name="T9" fmla="*/ 6276 h 12257"/>
                  <a:gd name="T10" fmla="*/ 14 w 6155"/>
                  <a:gd name="T11" fmla="*/ 12153 h 12257"/>
                </a:gdLst>
                <a:ahLst/>
                <a:cxnLst>
                  <a:cxn ang="0">
                    <a:pos x="T0" y="T1"/>
                  </a:cxn>
                  <a:cxn ang="0">
                    <a:pos x="T2" y="T3"/>
                  </a:cxn>
                  <a:cxn ang="0">
                    <a:pos x="T4" y="T5"/>
                  </a:cxn>
                  <a:cxn ang="0">
                    <a:pos x="T6" y="T7"/>
                  </a:cxn>
                  <a:cxn ang="0">
                    <a:pos x="T8" y="T9"/>
                  </a:cxn>
                  <a:cxn ang="0">
                    <a:pos x="T10" y="T11"/>
                  </a:cxn>
                </a:cxnLst>
                <a:rect l="0" t="0" r="r" b="b"/>
                <a:pathLst>
                  <a:path w="6155" h="12257">
                    <a:moveTo>
                      <a:pt x="14" y="12153"/>
                    </a:moveTo>
                    <a:cubicBezTo>
                      <a:pt x="3328" y="12257"/>
                      <a:pt x="6155" y="9342"/>
                      <a:pt x="6044" y="6077"/>
                    </a:cubicBezTo>
                    <a:cubicBezTo>
                      <a:pt x="6094" y="2853"/>
                      <a:pt x="3307" y="0"/>
                      <a:pt x="29" y="103"/>
                    </a:cubicBezTo>
                    <a:cubicBezTo>
                      <a:pt x="19" y="104"/>
                      <a:pt x="10" y="103"/>
                      <a:pt x="0" y="103"/>
                    </a:cubicBezTo>
                    <a:lnTo>
                      <a:pt x="29" y="6276"/>
                    </a:lnTo>
                    <a:lnTo>
                      <a:pt x="14" y="12153"/>
                    </a:lnTo>
                    <a:close/>
                  </a:path>
                </a:pathLst>
              </a:custGeom>
              <a:solidFill>
                <a:srgbClr val="FCDF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6">
                <a:extLst>
                  <a:ext uri="{FF2B5EF4-FFF2-40B4-BE49-F238E27FC236}">
                    <a16:creationId xmlns:a16="http://schemas.microsoft.com/office/drawing/2014/main" id="{9F28CE74-495C-2F45-60C7-30B44A819393}"/>
                  </a:ext>
                </a:extLst>
              </p:cNvPr>
              <p:cNvSpPr>
                <a:spLocks noEditPoints="1"/>
              </p:cNvSpPr>
              <p:nvPr/>
            </p:nvSpPr>
            <p:spPr bwMode="auto">
              <a:xfrm>
                <a:off x="4818062" y="3938188"/>
                <a:ext cx="1293813" cy="1295400"/>
              </a:xfrm>
              <a:custGeom>
                <a:avLst/>
                <a:gdLst>
                  <a:gd name="T0" fmla="*/ 6197 w 12394"/>
                  <a:gd name="T1" fmla="*/ 341 h 12393"/>
                  <a:gd name="T2" fmla="*/ 2056 w 12394"/>
                  <a:gd name="T3" fmla="*/ 2056 h 12393"/>
                  <a:gd name="T4" fmla="*/ 341 w 12394"/>
                  <a:gd name="T5" fmla="*/ 6197 h 12393"/>
                  <a:gd name="T6" fmla="*/ 2056 w 12394"/>
                  <a:gd name="T7" fmla="*/ 10338 h 12393"/>
                  <a:gd name="T8" fmla="*/ 6197 w 12394"/>
                  <a:gd name="T9" fmla="*/ 12053 h 12393"/>
                  <a:gd name="T10" fmla="*/ 10338 w 12394"/>
                  <a:gd name="T11" fmla="*/ 10338 h 12393"/>
                  <a:gd name="T12" fmla="*/ 12054 w 12394"/>
                  <a:gd name="T13" fmla="*/ 6197 h 12393"/>
                  <a:gd name="T14" fmla="*/ 10338 w 12394"/>
                  <a:gd name="T15" fmla="*/ 2056 h 12393"/>
                  <a:gd name="T16" fmla="*/ 6197 w 12394"/>
                  <a:gd name="T17" fmla="*/ 341 h 12393"/>
                  <a:gd name="T18" fmla="*/ 6197 w 12394"/>
                  <a:gd name="T19" fmla="*/ 12393 h 12393"/>
                  <a:gd name="T20" fmla="*/ 3785 w 12394"/>
                  <a:gd name="T21" fmla="*/ 11906 h 12393"/>
                  <a:gd name="T22" fmla="*/ 1816 w 12394"/>
                  <a:gd name="T23" fmla="*/ 10579 h 12393"/>
                  <a:gd name="T24" fmla="*/ 488 w 12394"/>
                  <a:gd name="T25" fmla="*/ 8609 h 12393"/>
                  <a:gd name="T26" fmla="*/ 0 w 12394"/>
                  <a:gd name="T27" fmla="*/ 6197 h 12393"/>
                  <a:gd name="T28" fmla="*/ 488 w 12394"/>
                  <a:gd name="T29" fmla="*/ 3785 h 12393"/>
                  <a:gd name="T30" fmla="*/ 1816 w 12394"/>
                  <a:gd name="T31" fmla="*/ 1815 h 12393"/>
                  <a:gd name="T32" fmla="*/ 3785 w 12394"/>
                  <a:gd name="T33" fmla="*/ 487 h 12393"/>
                  <a:gd name="T34" fmla="*/ 6197 w 12394"/>
                  <a:gd name="T35" fmla="*/ 0 h 12393"/>
                  <a:gd name="T36" fmla="*/ 8609 w 12394"/>
                  <a:gd name="T37" fmla="*/ 487 h 12393"/>
                  <a:gd name="T38" fmla="*/ 10579 w 12394"/>
                  <a:gd name="T39" fmla="*/ 1815 h 12393"/>
                  <a:gd name="T40" fmla="*/ 11907 w 12394"/>
                  <a:gd name="T41" fmla="*/ 3785 h 12393"/>
                  <a:gd name="T42" fmla="*/ 12394 w 12394"/>
                  <a:gd name="T43" fmla="*/ 6197 h 12393"/>
                  <a:gd name="T44" fmla="*/ 11907 w 12394"/>
                  <a:gd name="T45" fmla="*/ 8609 h 12393"/>
                  <a:gd name="T46" fmla="*/ 10579 w 12394"/>
                  <a:gd name="T47" fmla="*/ 10579 h 12393"/>
                  <a:gd name="T48" fmla="*/ 8609 w 12394"/>
                  <a:gd name="T49" fmla="*/ 11906 h 12393"/>
                  <a:gd name="T50" fmla="*/ 6197 w 12394"/>
                  <a:gd name="T51" fmla="*/ 12393 h 12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94" h="12393">
                    <a:moveTo>
                      <a:pt x="6197" y="341"/>
                    </a:moveTo>
                    <a:cubicBezTo>
                      <a:pt x="4633" y="341"/>
                      <a:pt x="3162" y="950"/>
                      <a:pt x="2056" y="2056"/>
                    </a:cubicBezTo>
                    <a:cubicBezTo>
                      <a:pt x="950" y="3162"/>
                      <a:pt x="341" y="4633"/>
                      <a:pt x="341" y="6197"/>
                    </a:cubicBezTo>
                    <a:cubicBezTo>
                      <a:pt x="341" y="7761"/>
                      <a:pt x="950" y="9232"/>
                      <a:pt x="2056" y="10338"/>
                    </a:cubicBezTo>
                    <a:cubicBezTo>
                      <a:pt x="3162" y="11444"/>
                      <a:pt x="4633" y="12053"/>
                      <a:pt x="6197" y="12053"/>
                    </a:cubicBezTo>
                    <a:cubicBezTo>
                      <a:pt x="7762" y="12053"/>
                      <a:pt x="9232" y="11444"/>
                      <a:pt x="10338" y="10338"/>
                    </a:cubicBezTo>
                    <a:cubicBezTo>
                      <a:pt x="11444" y="9232"/>
                      <a:pt x="12054" y="7761"/>
                      <a:pt x="12054" y="6197"/>
                    </a:cubicBezTo>
                    <a:cubicBezTo>
                      <a:pt x="12054" y="4633"/>
                      <a:pt x="11444" y="3162"/>
                      <a:pt x="10338" y="2056"/>
                    </a:cubicBezTo>
                    <a:cubicBezTo>
                      <a:pt x="9232" y="950"/>
                      <a:pt x="7762" y="341"/>
                      <a:pt x="6197" y="341"/>
                    </a:cubicBezTo>
                    <a:close/>
                    <a:moveTo>
                      <a:pt x="6197" y="12393"/>
                    </a:moveTo>
                    <a:cubicBezTo>
                      <a:pt x="5361" y="12393"/>
                      <a:pt x="4549" y="12230"/>
                      <a:pt x="3785" y="11906"/>
                    </a:cubicBezTo>
                    <a:cubicBezTo>
                      <a:pt x="3047" y="11594"/>
                      <a:pt x="2384" y="11148"/>
                      <a:pt x="1816" y="10579"/>
                    </a:cubicBezTo>
                    <a:cubicBezTo>
                      <a:pt x="1246" y="10010"/>
                      <a:pt x="800" y="9347"/>
                      <a:pt x="488" y="8609"/>
                    </a:cubicBezTo>
                    <a:cubicBezTo>
                      <a:pt x="164" y="7845"/>
                      <a:pt x="0" y="7034"/>
                      <a:pt x="0" y="6197"/>
                    </a:cubicBezTo>
                    <a:cubicBezTo>
                      <a:pt x="0" y="5360"/>
                      <a:pt x="164" y="4549"/>
                      <a:pt x="488" y="3785"/>
                    </a:cubicBezTo>
                    <a:cubicBezTo>
                      <a:pt x="800" y="3047"/>
                      <a:pt x="1246" y="2384"/>
                      <a:pt x="1816" y="1815"/>
                    </a:cubicBezTo>
                    <a:cubicBezTo>
                      <a:pt x="2384" y="1246"/>
                      <a:pt x="3047" y="799"/>
                      <a:pt x="3785" y="487"/>
                    </a:cubicBezTo>
                    <a:cubicBezTo>
                      <a:pt x="4549" y="164"/>
                      <a:pt x="5361" y="0"/>
                      <a:pt x="6197" y="0"/>
                    </a:cubicBezTo>
                    <a:cubicBezTo>
                      <a:pt x="7034" y="0"/>
                      <a:pt x="7845" y="164"/>
                      <a:pt x="8609" y="487"/>
                    </a:cubicBezTo>
                    <a:cubicBezTo>
                      <a:pt x="9347" y="799"/>
                      <a:pt x="10010" y="1246"/>
                      <a:pt x="10579" y="1815"/>
                    </a:cubicBezTo>
                    <a:cubicBezTo>
                      <a:pt x="11148" y="2384"/>
                      <a:pt x="11595" y="3047"/>
                      <a:pt x="11907" y="3785"/>
                    </a:cubicBezTo>
                    <a:cubicBezTo>
                      <a:pt x="12230" y="4549"/>
                      <a:pt x="12394" y="5360"/>
                      <a:pt x="12394" y="6197"/>
                    </a:cubicBezTo>
                    <a:cubicBezTo>
                      <a:pt x="12394" y="7034"/>
                      <a:pt x="12230" y="7845"/>
                      <a:pt x="11907" y="8609"/>
                    </a:cubicBezTo>
                    <a:cubicBezTo>
                      <a:pt x="11595" y="9347"/>
                      <a:pt x="11148" y="10010"/>
                      <a:pt x="10579" y="10579"/>
                    </a:cubicBezTo>
                    <a:cubicBezTo>
                      <a:pt x="10010" y="11148"/>
                      <a:pt x="9347" y="11594"/>
                      <a:pt x="8609" y="11906"/>
                    </a:cubicBezTo>
                    <a:cubicBezTo>
                      <a:pt x="7845" y="12230"/>
                      <a:pt x="7034" y="12393"/>
                      <a:pt x="6197" y="12393"/>
                    </a:cubicBezTo>
                    <a:close/>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107">
                <a:extLst>
                  <a:ext uri="{FF2B5EF4-FFF2-40B4-BE49-F238E27FC236}">
                    <a16:creationId xmlns:a16="http://schemas.microsoft.com/office/drawing/2014/main" id="{D131930E-F50D-F44A-E212-B2DA068BA797}"/>
                  </a:ext>
                </a:extLst>
              </p:cNvPr>
              <p:cNvSpPr>
                <a:spLocks noChangeArrowheads="1"/>
              </p:cNvSpPr>
              <p:nvPr/>
            </p:nvSpPr>
            <p:spPr bwMode="auto">
              <a:xfrm>
                <a:off x="5438775" y="4000101"/>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108">
                <a:extLst>
                  <a:ext uri="{FF2B5EF4-FFF2-40B4-BE49-F238E27FC236}">
                    <a16:creationId xmlns:a16="http://schemas.microsoft.com/office/drawing/2014/main" id="{559B48D2-DB50-C682-2E51-CF54C6C4796F}"/>
                  </a:ext>
                </a:extLst>
              </p:cNvPr>
              <p:cNvSpPr>
                <a:spLocks noChangeArrowheads="1"/>
              </p:cNvSpPr>
              <p:nvPr/>
            </p:nvSpPr>
            <p:spPr bwMode="auto">
              <a:xfrm>
                <a:off x="5735637" y="4085826"/>
                <a:ext cx="52388"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109">
                <a:extLst>
                  <a:ext uri="{FF2B5EF4-FFF2-40B4-BE49-F238E27FC236}">
                    <a16:creationId xmlns:a16="http://schemas.microsoft.com/office/drawing/2014/main" id="{29FEEA3F-10F6-0E00-6757-24C340CD4C4F}"/>
                  </a:ext>
                </a:extLst>
              </p:cNvPr>
              <p:cNvSpPr>
                <a:spLocks noChangeArrowheads="1"/>
              </p:cNvSpPr>
              <p:nvPr/>
            </p:nvSpPr>
            <p:spPr bwMode="auto">
              <a:xfrm>
                <a:off x="5932487" y="4296963"/>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110">
                <a:extLst>
                  <a:ext uri="{FF2B5EF4-FFF2-40B4-BE49-F238E27FC236}">
                    <a16:creationId xmlns:a16="http://schemas.microsoft.com/office/drawing/2014/main" id="{583613B4-6016-E274-9090-50E31BCC478A}"/>
                  </a:ext>
                </a:extLst>
              </p:cNvPr>
              <p:cNvSpPr>
                <a:spLocks noChangeArrowheads="1"/>
              </p:cNvSpPr>
              <p:nvPr/>
            </p:nvSpPr>
            <p:spPr bwMode="auto">
              <a:xfrm>
                <a:off x="5999162" y="4573188"/>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111">
                <a:extLst>
                  <a:ext uri="{FF2B5EF4-FFF2-40B4-BE49-F238E27FC236}">
                    <a16:creationId xmlns:a16="http://schemas.microsoft.com/office/drawing/2014/main" id="{A0A6CCA1-E98F-F8BE-1A90-880A19881E63}"/>
                  </a:ext>
                </a:extLst>
              </p:cNvPr>
              <p:cNvSpPr>
                <a:spLocks noChangeArrowheads="1"/>
              </p:cNvSpPr>
              <p:nvPr/>
            </p:nvSpPr>
            <p:spPr bwMode="auto">
              <a:xfrm>
                <a:off x="5915025" y="4849413"/>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112">
                <a:extLst>
                  <a:ext uri="{FF2B5EF4-FFF2-40B4-BE49-F238E27FC236}">
                    <a16:creationId xmlns:a16="http://schemas.microsoft.com/office/drawing/2014/main" id="{BCE6560E-1938-A8F3-0217-9DDDBBCEEF66}"/>
                  </a:ext>
                </a:extLst>
              </p:cNvPr>
              <p:cNvSpPr>
                <a:spLocks noChangeArrowheads="1"/>
              </p:cNvSpPr>
              <p:nvPr/>
            </p:nvSpPr>
            <p:spPr bwMode="auto">
              <a:xfrm>
                <a:off x="5703887" y="5046263"/>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113">
                <a:extLst>
                  <a:ext uri="{FF2B5EF4-FFF2-40B4-BE49-F238E27FC236}">
                    <a16:creationId xmlns:a16="http://schemas.microsoft.com/office/drawing/2014/main" id="{1886CC5F-B387-4A79-9203-21B2B75D90A4}"/>
                  </a:ext>
                </a:extLst>
              </p:cNvPr>
              <p:cNvSpPr>
                <a:spLocks noChangeArrowheads="1"/>
              </p:cNvSpPr>
              <p:nvPr/>
            </p:nvSpPr>
            <p:spPr bwMode="auto">
              <a:xfrm>
                <a:off x="5141912" y="408582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114">
                <a:extLst>
                  <a:ext uri="{FF2B5EF4-FFF2-40B4-BE49-F238E27FC236}">
                    <a16:creationId xmlns:a16="http://schemas.microsoft.com/office/drawing/2014/main" id="{0C7F7E1A-D393-251C-DF49-4ECD39BBCFF1}"/>
                  </a:ext>
                </a:extLst>
              </p:cNvPr>
              <p:cNvSpPr>
                <a:spLocks noChangeArrowheads="1"/>
              </p:cNvSpPr>
              <p:nvPr/>
            </p:nvSpPr>
            <p:spPr bwMode="auto">
              <a:xfrm>
                <a:off x="4943475" y="4296963"/>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115">
                <a:extLst>
                  <a:ext uri="{FF2B5EF4-FFF2-40B4-BE49-F238E27FC236}">
                    <a16:creationId xmlns:a16="http://schemas.microsoft.com/office/drawing/2014/main" id="{56BA1723-5DE4-2CBE-87C9-7E78B63D81A5}"/>
                  </a:ext>
                </a:extLst>
              </p:cNvPr>
              <p:cNvSpPr>
                <a:spLocks noChangeArrowheads="1"/>
              </p:cNvSpPr>
              <p:nvPr/>
            </p:nvSpPr>
            <p:spPr bwMode="auto">
              <a:xfrm>
                <a:off x="4878387" y="4573188"/>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116">
                <a:extLst>
                  <a:ext uri="{FF2B5EF4-FFF2-40B4-BE49-F238E27FC236}">
                    <a16:creationId xmlns:a16="http://schemas.microsoft.com/office/drawing/2014/main" id="{3166658D-5C06-3964-33C5-2A150E6C0BEE}"/>
                  </a:ext>
                </a:extLst>
              </p:cNvPr>
              <p:cNvSpPr>
                <a:spLocks noChangeArrowheads="1"/>
              </p:cNvSpPr>
              <p:nvPr/>
            </p:nvSpPr>
            <p:spPr bwMode="auto">
              <a:xfrm>
                <a:off x="4962525" y="4849413"/>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117">
                <a:extLst>
                  <a:ext uri="{FF2B5EF4-FFF2-40B4-BE49-F238E27FC236}">
                    <a16:creationId xmlns:a16="http://schemas.microsoft.com/office/drawing/2014/main" id="{D98CB81C-27FE-8D9A-3150-2FD479920C9C}"/>
                  </a:ext>
                </a:extLst>
              </p:cNvPr>
              <p:cNvSpPr>
                <a:spLocks noChangeArrowheads="1"/>
              </p:cNvSpPr>
              <p:nvPr/>
            </p:nvSpPr>
            <p:spPr bwMode="auto">
              <a:xfrm>
                <a:off x="5172075" y="5046263"/>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118">
                <a:extLst>
                  <a:ext uri="{FF2B5EF4-FFF2-40B4-BE49-F238E27FC236}">
                    <a16:creationId xmlns:a16="http://schemas.microsoft.com/office/drawing/2014/main" id="{322234F2-4681-3910-8F40-A4DC8C1B6656}"/>
                  </a:ext>
                </a:extLst>
              </p:cNvPr>
              <p:cNvSpPr>
                <a:spLocks noChangeArrowheads="1"/>
              </p:cNvSpPr>
              <p:nvPr/>
            </p:nvSpPr>
            <p:spPr bwMode="auto">
              <a:xfrm>
                <a:off x="5438775" y="5112938"/>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19">
                <a:extLst>
                  <a:ext uri="{FF2B5EF4-FFF2-40B4-BE49-F238E27FC236}">
                    <a16:creationId xmlns:a16="http://schemas.microsoft.com/office/drawing/2014/main" id="{BC6CFB39-1EF7-3794-13CE-569FCDB7D011}"/>
                  </a:ext>
                </a:extLst>
              </p:cNvPr>
              <p:cNvSpPr>
                <a:spLocks/>
              </p:cNvSpPr>
              <p:nvPr/>
            </p:nvSpPr>
            <p:spPr bwMode="auto">
              <a:xfrm>
                <a:off x="5464175" y="3841351"/>
                <a:ext cx="744538" cy="1487488"/>
              </a:xfrm>
              <a:custGeom>
                <a:avLst/>
                <a:gdLst>
                  <a:gd name="T0" fmla="*/ 0 w 7124"/>
                  <a:gd name="T1" fmla="*/ 14075 h 14247"/>
                  <a:gd name="T2" fmla="*/ 167 w 7124"/>
                  <a:gd name="T3" fmla="*/ 13905 h 14247"/>
                  <a:gd name="T4" fmla="*/ 2641 w 7124"/>
                  <a:gd name="T5" fmla="*/ 13373 h 14247"/>
                  <a:gd name="T6" fmla="*/ 4797 w 7124"/>
                  <a:gd name="T7" fmla="*/ 11920 h 14247"/>
                  <a:gd name="T8" fmla="*/ 6251 w 7124"/>
                  <a:gd name="T9" fmla="*/ 9764 h 14247"/>
                  <a:gd name="T10" fmla="*/ 6784 w 7124"/>
                  <a:gd name="T11" fmla="*/ 7123 h 14247"/>
                  <a:gd name="T12" fmla="*/ 6251 w 7124"/>
                  <a:gd name="T13" fmla="*/ 4483 h 14247"/>
                  <a:gd name="T14" fmla="*/ 4797 w 7124"/>
                  <a:gd name="T15" fmla="*/ 2327 h 14247"/>
                  <a:gd name="T16" fmla="*/ 2641 w 7124"/>
                  <a:gd name="T17" fmla="*/ 873 h 14247"/>
                  <a:gd name="T18" fmla="*/ 167 w 7124"/>
                  <a:gd name="T19" fmla="*/ 342 h 14247"/>
                  <a:gd name="T20" fmla="*/ 0 w 7124"/>
                  <a:gd name="T21" fmla="*/ 172 h 14247"/>
                  <a:gd name="T22" fmla="*/ 0 w 7124"/>
                  <a:gd name="T23" fmla="*/ 172 h 14247"/>
                  <a:gd name="T24" fmla="*/ 174 w 7124"/>
                  <a:gd name="T25" fmla="*/ 2 h 14247"/>
                  <a:gd name="T26" fmla="*/ 2774 w 7124"/>
                  <a:gd name="T27" fmla="*/ 560 h 14247"/>
                  <a:gd name="T28" fmla="*/ 5038 w 7124"/>
                  <a:gd name="T29" fmla="*/ 2086 h 14247"/>
                  <a:gd name="T30" fmla="*/ 6564 w 7124"/>
                  <a:gd name="T31" fmla="*/ 4351 h 14247"/>
                  <a:gd name="T32" fmla="*/ 7124 w 7124"/>
                  <a:gd name="T33" fmla="*/ 7123 h 14247"/>
                  <a:gd name="T34" fmla="*/ 6564 w 7124"/>
                  <a:gd name="T35" fmla="*/ 9896 h 14247"/>
                  <a:gd name="T36" fmla="*/ 5038 w 7124"/>
                  <a:gd name="T37" fmla="*/ 12160 h 14247"/>
                  <a:gd name="T38" fmla="*/ 2774 w 7124"/>
                  <a:gd name="T39" fmla="*/ 13687 h 14247"/>
                  <a:gd name="T40" fmla="*/ 174 w 7124"/>
                  <a:gd name="T41" fmla="*/ 14245 h 14247"/>
                  <a:gd name="T42" fmla="*/ 0 w 7124"/>
                  <a:gd name="T43" fmla="*/ 14075 h 14247"/>
                  <a:gd name="T44" fmla="*/ 0 w 7124"/>
                  <a:gd name="T45" fmla="*/ 14075 h 1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24" h="14247">
                    <a:moveTo>
                      <a:pt x="0" y="14075"/>
                    </a:moveTo>
                    <a:cubicBezTo>
                      <a:pt x="0" y="13982"/>
                      <a:pt x="75" y="13907"/>
                      <a:pt x="167" y="13905"/>
                    </a:cubicBezTo>
                    <a:cubicBezTo>
                      <a:pt x="1024" y="13884"/>
                      <a:pt x="1855" y="13705"/>
                      <a:pt x="2641" y="13373"/>
                    </a:cubicBezTo>
                    <a:cubicBezTo>
                      <a:pt x="3448" y="13032"/>
                      <a:pt x="4174" y="12543"/>
                      <a:pt x="4797" y="11920"/>
                    </a:cubicBezTo>
                    <a:cubicBezTo>
                      <a:pt x="5420" y="11297"/>
                      <a:pt x="5909" y="10571"/>
                      <a:pt x="6251" y="9764"/>
                    </a:cubicBezTo>
                    <a:cubicBezTo>
                      <a:pt x="6604" y="8927"/>
                      <a:pt x="6784" y="8039"/>
                      <a:pt x="6784" y="7123"/>
                    </a:cubicBezTo>
                    <a:cubicBezTo>
                      <a:pt x="6784" y="6208"/>
                      <a:pt x="6604" y="5319"/>
                      <a:pt x="6251" y="4483"/>
                    </a:cubicBezTo>
                    <a:cubicBezTo>
                      <a:pt x="5909" y="3675"/>
                      <a:pt x="5420" y="2950"/>
                      <a:pt x="4797" y="2327"/>
                    </a:cubicBezTo>
                    <a:cubicBezTo>
                      <a:pt x="4174" y="1704"/>
                      <a:pt x="3448" y="1215"/>
                      <a:pt x="2641" y="873"/>
                    </a:cubicBezTo>
                    <a:cubicBezTo>
                      <a:pt x="1855" y="541"/>
                      <a:pt x="1024" y="363"/>
                      <a:pt x="167" y="342"/>
                    </a:cubicBezTo>
                    <a:cubicBezTo>
                      <a:pt x="75" y="340"/>
                      <a:pt x="0" y="265"/>
                      <a:pt x="0" y="172"/>
                    </a:cubicBezTo>
                    <a:lnTo>
                      <a:pt x="0" y="172"/>
                    </a:lnTo>
                    <a:cubicBezTo>
                      <a:pt x="0" y="77"/>
                      <a:pt x="78" y="0"/>
                      <a:pt x="174" y="2"/>
                    </a:cubicBezTo>
                    <a:cubicBezTo>
                      <a:pt x="1074" y="23"/>
                      <a:pt x="1948" y="211"/>
                      <a:pt x="2774" y="560"/>
                    </a:cubicBezTo>
                    <a:cubicBezTo>
                      <a:pt x="3622" y="918"/>
                      <a:pt x="4383" y="1432"/>
                      <a:pt x="5038" y="2086"/>
                    </a:cubicBezTo>
                    <a:cubicBezTo>
                      <a:pt x="5692" y="2740"/>
                      <a:pt x="6205" y="3502"/>
                      <a:pt x="6564" y="4351"/>
                    </a:cubicBezTo>
                    <a:cubicBezTo>
                      <a:pt x="6936" y="5229"/>
                      <a:pt x="7124" y="6162"/>
                      <a:pt x="7124" y="7123"/>
                    </a:cubicBezTo>
                    <a:cubicBezTo>
                      <a:pt x="7124" y="8085"/>
                      <a:pt x="6936" y="9018"/>
                      <a:pt x="6564" y="9896"/>
                    </a:cubicBezTo>
                    <a:cubicBezTo>
                      <a:pt x="6205" y="10744"/>
                      <a:pt x="5692" y="11506"/>
                      <a:pt x="5038" y="12160"/>
                    </a:cubicBezTo>
                    <a:cubicBezTo>
                      <a:pt x="4383" y="12815"/>
                      <a:pt x="3622" y="13328"/>
                      <a:pt x="2774" y="13687"/>
                    </a:cubicBezTo>
                    <a:cubicBezTo>
                      <a:pt x="1948" y="14036"/>
                      <a:pt x="1074" y="14224"/>
                      <a:pt x="174" y="14245"/>
                    </a:cubicBezTo>
                    <a:cubicBezTo>
                      <a:pt x="78" y="14247"/>
                      <a:pt x="0" y="14170"/>
                      <a:pt x="0" y="14075"/>
                    </a:cubicBezTo>
                    <a:lnTo>
                      <a:pt x="0" y="14075"/>
                    </a:lnTo>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20">
                <a:extLst>
                  <a:ext uri="{FF2B5EF4-FFF2-40B4-BE49-F238E27FC236}">
                    <a16:creationId xmlns:a16="http://schemas.microsoft.com/office/drawing/2014/main" id="{17C6914C-43AA-4AAB-0F82-C3DFD02001D1}"/>
                  </a:ext>
                </a:extLst>
              </p:cNvPr>
              <p:cNvSpPr>
                <a:spLocks/>
              </p:cNvSpPr>
              <p:nvPr/>
            </p:nvSpPr>
            <p:spPr bwMode="auto">
              <a:xfrm>
                <a:off x="5213350" y="4312838"/>
                <a:ext cx="227013" cy="292100"/>
              </a:xfrm>
              <a:custGeom>
                <a:avLst/>
                <a:gdLst>
                  <a:gd name="T0" fmla="*/ 2181 w 2181"/>
                  <a:gd name="T1" fmla="*/ 1903 h 2788"/>
                  <a:gd name="T2" fmla="*/ 1046 w 2181"/>
                  <a:gd name="T3" fmla="*/ 2788 h 2788"/>
                  <a:gd name="T4" fmla="*/ 0 w 2181"/>
                  <a:gd name="T5" fmla="*/ 2494 h 2788"/>
                  <a:gd name="T6" fmla="*/ 247 w 2181"/>
                  <a:gd name="T7" fmla="*/ 2009 h 2788"/>
                  <a:gd name="T8" fmla="*/ 1030 w 2181"/>
                  <a:gd name="T9" fmla="*/ 2255 h 2788"/>
                  <a:gd name="T10" fmla="*/ 1543 w 2181"/>
                  <a:gd name="T11" fmla="*/ 1903 h 2788"/>
                  <a:gd name="T12" fmla="*/ 1030 w 2181"/>
                  <a:gd name="T13" fmla="*/ 1566 h 2788"/>
                  <a:gd name="T14" fmla="*/ 740 w 2181"/>
                  <a:gd name="T15" fmla="*/ 1566 h 2788"/>
                  <a:gd name="T16" fmla="*/ 740 w 2181"/>
                  <a:gd name="T17" fmla="*/ 1147 h 2788"/>
                  <a:gd name="T18" fmla="*/ 1304 w 2181"/>
                  <a:gd name="T19" fmla="*/ 509 h 2788"/>
                  <a:gd name="T20" fmla="*/ 137 w 2181"/>
                  <a:gd name="T21" fmla="*/ 509 h 2788"/>
                  <a:gd name="T22" fmla="*/ 137 w 2181"/>
                  <a:gd name="T23" fmla="*/ 0 h 2788"/>
                  <a:gd name="T24" fmla="*/ 2056 w 2181"/>
                  <a:gd name="T25" fmla="*/ 0 h 2788"/>
                  <a:gd name="T26" fmla="*/ 2056 w 2181"/>
                  <a:gd name="T27" fmla="*/ 411 h 2788"/>
                  <a:gd name="T28" fmla="*/ 1437 w 2181"/>
                  <a:gd name="T29" fmla="*/ 1116 h 2788"/>
                  <a:gd name="T30" fmla="*/ 2181 w 2181"/>
                  <a:gd name="T31" fmla="*/ 1903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81" h="2788">
                    <a:moveTo>
                      <a:pt x="2181" y="1903"/>
                    </a:moveTo>
                    <a:cubicBezTo>
                      <a:pt x="2181" y="2365"/>
                      <a:pt x="1825" y="2788"/>
                      <a:pt x="1046" y="2788"/>
                    </a:cubicBezTo>
                    <a:cubicBezTo>
                      <a:pt x="662" y="2788"/>
                      <a:pt x="266" y="2682"/>
                      <a:pt x="0" y="2494"/>
                    </a:cubicBezTo>
                    <a:lnTo>
                      <a:pt x="247" y="2009"/>
                    </a:lnTo>
                    <a:cubicBezTo>
                      <a:pt x="454" y="2165"/>
                      <a:pt x="744" y="2255"/>
                      <a:pt x="1030" y="2255"/>
                    </a:cubicBezTo>
                    <a:cubicBezTo>
                      <a:pt x="1347" y="2255"/>
                      <a:pt x="1543" y="2126"/>
                      <a:pt x="1543" y="1903"/>
                    </a:cubicBezTo>
                    <a:cubicBezTo>
                      <a:pt x="1543" y="1696"/>
                      <a:pt x="1390" y="1566"/>
                      <a:pt x="1030" y="1566"/>
                    </a:cubicBezTo>
                    <a:lnTo>
                      <a:pt x="740" y="1566"/>
                    </a:lnTo>
                    <a:lnTo>
                      <a:pt x="740" y="1147"/>
                    </a:lnTo>
                    <a:lnTo>
                      <a:pt x="1304" y="509"/>
                    </a:lnTo>
                    <a:lnTo>
                      <a:pt x="137" y="509"/>
                    </a:lnTo>
                    <a:lnTo>
                      <a:pt x="137" y="0"/>
                    </a:lnTo>
                    <a:lnTo>
                      <a:pt x="2056" y="0"/>
                    </a:lnTo>
                    <a:lnTo>
                      <a:pt x="2056" y="411"/>
                    </a:lnTo>
                    <a:lnTo>
                      <a:pt x="1437" y="1116"/>
                    </a:lnTo>
                    <a:cubicBezTo>
                      <a:pt x="1931" y="1194"/>
                      <a:pt x="2181" y="1500"/>
                      <a:pt x="2181" y="1903"/>
                    </a:cubicBezTo>
                    <a:close/>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21">
                <a:extLst>
                  <a:ext uri="{FF2B5EF4-FFF2-40B4-BE49-F238E27FC236}">
                    <a16:creationId xmlns:a16="http://schemas.microsoft.com/office/drawing/2014/main" id="{D4E11575-BA94-118D-2022-0C80518355EA}"/>
                  </a:ext>
                </a:extLst>
              </p:cNvPr>
              <p:cNvSpPr>
                <a:spLocks noEditPoints="1"/>
              </p:cNvSpPr>
              <p:nvPr/>
            </p:nvSpPr>
            <p:spPr bwMode="auto">
              <a:xfrm>
                <a:off x="5472112" y="4308076"/>
                <a:ext cx="244475" cy="296863"/>
              </a:xfrm>
              <a:custGeom>
                <a:avLst/>
                <a:gdLst>
                  <a:gd name="T0" fmla="*/ 1711 w 2349"/>
                  <a:gd name="T1" fmla="*/ 1417 h 2835"/>
                  <a:gd name="T2" fmla="*/ 1175 w 2349"/>
                  <a:gd name="T3" fmla="*/ 537 h 2835"/>
                  <a:gd name="T4" fmla="*/ 642 w 2349"/>
                  <a:gd name="T5" fmla="*/ 1417 h 2835"/>
                  <a:gd name="T6" fmla="*/ 1175 w 2349"/>
                  <a:gd name="T7" fmla="*/ 2299 h 2835"/>
                  <a:gd name="T8" fmla="*/ 1711 w 2349"/>
                  <a:gd name="T9" fmla="*/ 1417 h 2835"/>
                  <a:gd name="T10" fmla="*/ 0 w 2349"/>
                  <a:gd name="T11" fmla="*/ 1417 h 2835"/>
                  <a:gd name="T12" fmla="*/ 1175 w 2349"/>
                  <a:gd name="T13" fmla="*/ 0 h 2835"/>
                  <a:gd name="T14" fmla="*/ 2349 w 2349"/>
                  <a:gd name="T15" fmla="*/ 1417 h 2835"/>
                  <a:gd name="T16" fmla="*/ 1175 w 2349"/>
                  <a:gd name="T17" fmla="*/ 2835 h 2835"/>
                  <a:gd name="T18" fmla="*/ 0 w 2349"/>
                  <a:gd name="T19" fmla="*/ 1417 h 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9" h="2835">
                    <a:moveTo>
                      <a:pt x="1711" y="1417"/>
                    </a:moveTo>
                    <a:cubicBezTo>
                      <a:pt x="1711" y="795"/>
                      <a:pt x="1492" y="537"/>
                      <a:pt x="1175" y="537"/>
                    </a:cubicBezTo>
                    <a:cubicBezTo>
                      <a:pt x="861" y="537"/>
                      <a:pt x="642" y="795"/>
                      <a:pt x="642" y="1417"/>
                    </a:cubicBezTo>
                    <a:cubicBezTo>
                      <a:pt x="642" y="2040"/>
                      <a:pt x="861" y="2299"/>
                      <a:pt x="1175" y="2299"/>
                    </a:cubicBezTo>
                    <a:cubicBezTo>
                      <a:pt x="1492" y="2299"/>
                      <a:pt x="1711" y="2040"/>
                      <a:pt x="1711" y="1417"/>
                    </a:cubicBezTo>
                    <a:close/>
                    <a:moveTo>
                      <a:pt x="0" y="1417"/>
                    </a:moveTo>
                    <a:cubicBezTo>
                      <a:pt x="0" y="513"/>
                      <a:pt x="501" y="0"/>
                      <a:pt x="1175" y="0"/>
                    </a:cubicBezTo>
                    <a:cubicBezTo>
                      <a:pt x="1852" y="0"/>
                      <a:pt x="2349" y="513"/>
                      <a:pt x="2349" y="1417"/>
                    </a:cubicBezTo>
                    <a:cubicBezTo>
                      <a:pt x="2349" y="2322"/>
                      <a:pt x="1852" y="2835"/>
                      <a:pt x="1175" y="2835"/>
                    </a:cubicBezTo>
                    <a:cubicBezTo>
                      <a:pt x="501" y="2835"/>
                      <a:pt x="0" y="2322"/>
                      <a:pt x="0" y="1417"/>
                    </a:cubicBezTo>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22">
                <a:extLst>
                  <a:ext uri="{FF2B5EF4-FFF2-40B4-BE49-F238E27FC236}">
                    <a16:creationId xmlns:a16="http://schemas.microsoft.com/office/drawing/2014/main" id="{AFD70E42-621B-45C2-BB9F-A83090E8AA56}"/>
                  </a:ext>
                </a:extLst>
              </p:cNvPr>
              <p:cNvSpPr>
                <a:spLocks/>
              </p:cNvSpPr>
              <p:nvPr/>
            </p:nvSpPr>
            <p:spPr bwMode="auto">
              <a:xfrm>
                <a:off x="5237162" y="4727176"/>
                <a:ext cx="227013" cy="134938"/>
              </a:xfrm>
              <a:custGeom>
                <a:avLst/>
                <a:gdLst>
                  <a:gd name="T0" fmla="*/ 2166 w 2166"/>
                  <a:gd name="T1" fmla="*/ 567 h 1301"/>
                  <a:gd name="T2" fmla="*/ 2166 w 2166"/>
                  <a:gd name="T3" fmla="*/ 1301 h 1301"/>
                  <a:gd name="T4" fmla="*/ 1795 w 2166"/>
                  <a:gd name="T5" fmla="*/ 1301 h 1301"/>
                  <a:gd name="T6" fmla="*/ 1795 w 2166"/>
                  <a:gd name="T7" fmla="*/ 624 h 1301"/>
                  <a:gd name="T8" fmla="*/ 1551 w 2166"/>
                  <a:gd name="T9" fmla="*/ 321 h 1301"/>
                  <a:gd name="T10" fmla="*/ 1268 w 2166"/>
                  <a:gd name="T11" fmla="*/ 657 h 1301"/>
                  <a:gd name="T12" fmla="*/ 1268 w 2166"/>
                  <a:gd name="T13" fmla="*/ 1301 h 1301"/>
                  <a:gd name="T14" fmla="*/ 896 w 2166"/>
                  <a:gd name="T15" fmla="*/ 1301 h 1301"/>
                  <a:gd name="T16" fmla="*/ 896 w 2166"/>
                  <a:gd name="T17" fmla="*/ 624 h 1301"/>
                  <a:gd name="T18" fmla="*/ 653 w 2166"/>
                  <a:gd name="T19" fmla="*/ 321 h 1301"/>
                  <a:gd name="T20" fmla="*/ 371 w 2166"/>
                  <a:gd name="T21" fmla="*/ 657 h 1301"/>
                  <a:gd name="T22" fmla="*/ 371 w 2166"/>
                  <a:gd name="T23" fmla="*/ 1301 h 1301"/>
                  <a:gd name="T24" fmla="*/ 0 w 2166"/>
                  <a:gd name="T25" fmla="*/ 1301 h 1301"/>
                  <a:gd name="T26" fmla="*/ 0 w 2166"/>
                  <a:gd name="T27" fmla="*/ 18 h 1301"/>
                  <a:gd name="T28" fmla="*/ 355 w 2166"/>
                  <a:gd name="T29" fmla="*/ 18 h 1301"/>
                  <a:gd name="T30" fmla="*/ 355 w 2166"/>
                  <a:gd name="T31" fmla="*/ 166 h 1301"/>
                  <a:gd name="T32" fmla="*/ 757 w 2166"/>
                  <a:gd name="T33" fmla="*/ 0 h 1301"/>
                  <a:gd name="T34" fmla="*/ 1179 w 2166"/>
                  <a:gd name="T35" fmla="*/ 209 h 1301"/>
                  <a:gd name="T36" fmla="*/ 1642 w 2166"/>
                  <a:gd name="T37" fmla="*/ 0 h 1301"/>
                  <a:gd name="T38" fmla="*/ 2166 w 2166"/>
                  <a:gd name="T39" fmla="*/ 567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6" h="1301">
                    <a:moveTo>
                      <a:pt x="2166" y="567"/>
                    </a:moveTo>
                    <a:lnTo>
                      <a:pt x="2166" y="1301"/>
                    </a:lnTo>
                    <a:lnTo>
                      <a:pt x="1795" y="1301"/>
                    </a:lnTo>
                    <a:lnTo>
                      <a:pt x="1795" y="624"/>
                    </a:lnTo>
                    <a:cubicBezTo>
                      <a:pt x="1795" y="416"/>
                      <a:pt x="1701" y="321"/>
                      <a:pt x="1551" y="321"/>
                    </a:cubicBezTo>
                    <a:cubicBezTo>
                      <a:pt x="1384" y="321"/>
                      <a:pt x="1268" y="428"/>
                      <a:pt x="1268" y="657"/>
                    </a:cubicBezTo>
                    <a:lnTo>
                      <a:pt x="1268" y="1301"/>
                    </a:lnTo>
                    <a:lnTo>
                      <a:pt x="896" y="1301"/>
                    </a:lnTo>
                    <a:lnTo>
                      <a:pt x="896" y="624"/>
                    </a:lnTo>
                    <a:cubicBezTo>
                      <a:pt x="896" y="416"/>
                      <a:pt x="808" y="321"/>
                      <a:pt x="653" y="321"/>
                    </a:cubicBezTo>
                    <a:cubicBezTo>
                      <a:pt x="488" y="321"/>
                      <a:pt x="371" y="428"/>
                      <a:pt x="371" y="657"/>
                    </a:cubicBezTo>
                    <a:lnTo>
                      <a:pt x="371" y="1301"/>
                    </a:lnTo>
                    <a:lnTo>
                      <a:pt x="0" y="1301"/>
                    </a:lnTo>
                    <a:lnTo>
                      <a:pt x="0" y="18"/>
                    </a:lnTo>
                    <a:lnTo>
                      <a:pt x="355" y="18"/>
                    </a:lnTo>
                    <a:lnTo>
                      <a:pt x="355" y="166"/>
                    </a:lnTo>
                    <a:cubicBezTo>
                      <a:pt x="450" y="57"/>
                      <a:pt x="593" y="0"/>
                      <a:pt x="757" y="0"/>
                    </a:cubicBezTo>
                    <a:cubicBezTo>
                      <a:pt x="936" y="0"/>
                      <a:pt x="1089" y="68"/>
                      <a:pt x="1179" y="209"/>
                    </a:cubicBezTo>
                    <a:cubicBezTo>
                      <a:pt x="1282" y="78"/>
                      <a:pt x="1449" y="0"/>
                      <a:pt x="1642" y="0"/>
                    </a:cubicBezTo>
                    <a:cubicBezTo>
                      <a:pt x="1947" y="0"/>
                      <a:pt x="2166" y="176"/>
                      <a:pt x="2166" y="567"/>
                    </a:cubicBezTo>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3">
                <a:extLst>
                  <a:ext uri="{FF2B5EF4-FFF2-40B4-BE49-F238E27FC236}">
                    <a16:creationId xmlns:a16="http://schemas.microsoft.com/office/drawing/2014/main" id="{DBB6E2D0-27FE-FCF2-9C27-1E501BEF5FB7}"/>
                  </a:ext>
                </a:extLst>
              </p:cNvPr>
              <p:cNvSpPr>
                <a:spLocks noEditPoints="1"/>
              </p:cNvSpPr>
              <p:nvPr/>
            </p:nvSpPr>
            <p:spPr bwMode="auto">
              <a:xfrm>
                <a:off x="5492750" y="4666851"/>
                <a:ext cx="49213" cy="195263"/>
              </a:xfrm>
              <a:custGeom>
                <a:avLst/>
                <a:gdLst>
                  <a:gd name="T0" fmla="*/ 46 w 463"/>
                  <a:gd name="T1" fmla="*/ 594 h 1876"/>
                  <a:gd name="T2" fmla="*/ 418 w 463"/>
                  <a:gd name="T3" fmla="*/ 594 h 1876"/>
                  <a:gd name="T4" fmla="*/ 418 w 463"/>
                  <a:gd name="T5" fmla="*/ 1876 h 1876"/>
                  <a:gd name="T6" fmla="*/ 46 w 463"/>
                  <a:gd name="T7" fmla="*/ 1876 h 1876"/>
                  <a:gd name="T8" fmla="*/ 46 w 463"/>
                  <a:gd name="T9" fmla="*/ 594 h 1876"/>
                  <a:gd name="T10" fmla="*/ 0 w 463"/>
                  <a:gd name="T11" fmla="*/ 207 h 1876"/>
                  <a:gd name="T12" fmla="*/ 232 w 463"/>
                  <a:gd name="T13" fmla="*/ 0 h 1876"/>
                  <a:gd name="T14" fmla="*/ 463 w 463"/>
                  <a:gd name="T15" fmla="*/ 200 h 1876"/>
                  <a:gd name="T16" fmla="*/ 232 w 463"/>
                  <a:gd name="T17" fmla="*/ 415 h 1876"/>
                  <a:gd name="T18" fmla="*/ 0 w 463"/>
                  <a:gd name="T19" fmla="*/ 207 h 1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3" h="1876">
                    <a:moveTo>
                      <a:pt x="46" y="594"/>
                    </a:moveTo>
                    <a:lnTo>
                      <a:pt x="418" y="594"/>
                    </a:lnTo>
                    <a:lnTo>
                      <a:pt x="418" y="1876"/>
                    </a:lnTo>
                    <a:lnTo>
                      <a:pt x="46" y="1876"/>
                    </a:lnTo>
                    <a:lnTo>
                      <a:pt x="46" y="594"/>
                    </a:lnTo>
                    <a:close/>
                    <a:moveTo>
                      <a:pt x="0" y="207"/>
                    </a:moveTo>
                    <a:cubicBezTo>
                      <a:pt x="0" y="91"/>
                      <a:pt x="94" y="0"/>
                      <a:pt x="232" y="0"/>
                    </a:cubicBezTo>
                    <a:cubicBezTo>
                      <a:pt x="370" y="0"/>
                      <a:pt x="463" y="86"/>
                      <a:pt x="463" y="200"/>
                    </a:cubicBezTo>
                    <a:cubicBezTo>
                      <a:pt x="463" y="324"/>
                      <a:pt x="370" y="415"/>
                      <a:pt x="232" y="415"/>
                    </a:cubicBezTo>
                    <a:cubicBezTo>
                      <a:pt x="94" y="415"/>
                      <a:pt x="0" y="324"/>
                      <a:pt x="0" y="207"/>
                    </a:cubicBezTo>
                    <a:close/>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24">
                <a:extLst>
                  <a:ext uri="{FF2B5EF4-FFF2-40B4-BE49-F238E27FC236}">
                    <a16:creationId xmlns:a16="http://schemas.microsoft.com/office/drawing/2014/main" id="{DC0CC4FE-9CF3-72DC-4C2B-526D73B97D78}"/>
                  </a:ext>
                </a:extLst>
              </p:cNvPr>
              <p:cNvSpPr>
                <a:spLocks/>
              </p:cNvSpPr>
              <p:nvPr/>
            </p:nvSpPr>
            <p:spPr bwMode="auto">
              <a:xfrm>
                <a:off x="5573712" y="4727176"/>
                <a:ext cx="136525" cy="134938"/>
              </a:xfrm>
              <a:custGeom>
                <a:avLst/>
                <a:gdLst>
                  <a:gd name="T0" fmla="*/ 1311 w 1311"/>
                  <a:gd name="T1" fmla="*/ 567 h 1301"/>
                  <a:gd name="T2" fmla="*/ 1311 w 1311"/>
                  <a:gd name="T3" fmla="*/ 1301 h 1301"/>
                  <a:gd name="T4" fmla="*/ 940 w 1311"/>
                  <a:gd name="T5" fmla="*/ 1301 h 1301"/>
                  <a:gd name="T6" fmla="*/ 940 w 1311"/>
                  <a:gd name="T7" fmla="*/ 624 h 1301"/>
                  <a:gd name="T8" fmla="*/ 680 w 1311"/>
                  <a:gd name="T9" fmla="*/ 321 h 1301"/>
                  <a:gd name="T10" fmla="*/ 372 w 1311"/>
                  <a:gd name="T11" fmla="*/ 667 h 1301"/>
                  <a:gd name="T12" fmla="*/ 372 w 1311"/>
                  <a:gd name="T13" fmla="*/ 1301 h 1301"/>
                  <a:gd name="T14" fmla="*/ 0 w 1311"/>
                  <a:gd name="T15" fmla="*/ 1301 h 1301"/>
                  <a:gd name="T16" fmla="*/ 0 w 1311"/>
                  <a:gd name="T17" fmla="*/ 19 h 1301"/>
                  <a:gd name="T18" fmla="*/ 355 w 1311"/>
                  <a:gd name="T19" fmla="*/ 19 h 1301"/>
                  <a:gd name="T20" fmla="*/ 355 w 1311"/>
                  <a:gd name="T21" fmla="*/ 169 h 1301"/>
                  <a:gd name="T22" fmla="*/ 780 w 1311"/>
                  <a:gd name="T23" fmla="*/ 0 h 1301"/>
                  <a:gd name="T24" fmla="*/ 1311 w 1311"/>
                  <a:gd name="T25" fmla="*/ 567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1" h="1301">
                    <a:moveTo>
                      <a:pt x="1311" y="567"/>
                    </a:moveTo>
                    <a:lnTo>
                      <a:pt x="1311" y="1301"/>
                    </a:lnTo>
                    <a:lnTo>
                      <a:pt x="940" y="1301"/>
                    </a:lnTo>
                    <a:lnTo>
                      <a:pt x="940" y="624"/>
                    </a:lnTo>
                    <a:cubicBezTo>
                      <a:pt x="940" y="417"/>
                      <a:pt x="844" y="321"/>
                      <a:pt x="680" y="321"/>
                    </a:cubicBezTo>
                    <a:cubicBezTo>
                      <a:pt x="501" y="321"/>
                      <a:pt x="372" y="431"/>
                      <a:pt x="372" y="667"/>
                    </a:cubicBezTo>
                    <a:lnTo>
                      <a:pt x="372" y="1301"/>
                    </a:lnTo>
                    <a:lnTo>
                      <a:pt x="0" y="1301"/>
                    </a:lnTo>
                    <a:lnTo>
                      <a:pt x="0" y="19"/>
                    </a:lnTo>
                    <a:lnTo>
                      <a:pt x="355" y="19"/>
                    </a:lnTo>
                    <a:lnTo>
                      <a:pt x="355" y="169"/>
                    </a:lnTo>
                    <a:cubicBezTo>
                      <a:pt x="456" y="59"/>
                      <a:pt x="606" y="0"/>
                      <a:pt x="780" y="0"/>
                    </a:cubicBezTo>
                    <a:cubicBezTo>
                      <a:pt x="1082" y="0"/>
                      <a:pt x="1311" y="176"/>
                      <a:pt x="1311" y="567"/>
                    </a:cubicBezTo>
                    <a:close/>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010166861"/>
      </p:ext>
    </p:extLst>
  </p:cSld>
  <p:clrMapOvr>
    <a:masterClrMapping/>
  </p:clrMapOvr>
  <mc:AlternateContent xmlns:mc="http://schemas.openxmlformats.org/markup-compatibility/2006">
    <mc:Choice xmlns:p14="http://schemas.microsoft.com/office/powerpoint/2010/main" Requires="p14">
      <p:transition spd="slow" p14:dur="2000" advClick="0" advTm="27700"/>
    </mc:Choice>
    <mc:Fallback>
      <p:transition spd="slow" advClick="0" advTm="2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696" fill="hold"/>
                                        <p:tgtEl>
                                          <p:spTgt spid="3"/>
                                        </p:tgtEl>
                                      </p:cBhvr>
                                    </p:cmd>
                                  </p:childTnLst>
                                </p:cTn>
                              </p:par>
                              <p:par>
                                <p:cTn id="7" presetID="2" presetClass="entr" presetSubtype="8"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par>
                                <p:cTn id="11" presetID="35" presetClass="path" presetSubtype="0" accel="50000" decel="50000" fill="hold" nodeType="withEffect">
                                  <p:stCondLst>
                                    <p:cond delay="18000"/>
                                  </p:stCondLst>
                                  <p:childTnLst>
                                    <p:animMotion origin="layout" path="M 0 -2.96296E-6 L -0.22383 -2.96296E-6 " pathEditMode="relative" rAng="0" ptsTypes="AA">
                                      <p:cBhvr>
                                        <p:cTn id="12" dur="750" fill="hold"/>
                                        <p:tgtEl>
                                          <p:spTgt spid="10"/>
                                        </p:tgtEl>
                                        <p:attrNameLst>
                                          <p:attrName>ppt_x</p:attrName>
                                          <p:attrName>ppt_y</p:attrName>
                                        </p:attrNameLst>
                                      </p:cBhvr>
                                      <p:rCtr x="-11198" y="0"/>
                                    </p:animMotion>
                                  </p:childTnLst>
                                </p:cTn>
                              </p:par>
                              <p:par>
                                <p:cTn id="13" presetID="2" presetClass="entr" presetSubtype="2" fill="hold" nodeType="withEffect">
                                  <p:stCondLst>
                                    <p:cond delay="18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xit" presetSubtype="8" fill="hold" nodeType="withEffect">
                                  <p:stCondLst>
                                    <p:cond delay="27700"/>
                                  </p:stCondLst>
                                  <p:childTnLst>
                                    <p:anim calcmode="lin" valueType="num">
                                      <p:cBhvr additive="base">
                                        <p:cTn id="18" dur="500"/>
                                        <p:tgtEl>
                                          <p:spTgt spid="10"/>
                                        </p:tgtEl>
                                        <p:attrNameLst>
                                          <p:attrName>ppt_x</p:attrName>
                                        </p:attrNameLst>
                                      </p:cBhvr>
                                      <p:tavLst>
                                        <p:tav tm="0">
                                          <p:val>
                                            <p:strVal val="ppt_x"/>
                                          </p:val>
                                        </p:tav>
                                        <p:tav tm="100000">
                                          <p:val>
                                            <p:strVal val="0-ppt_w/2"/>
                                          </p:val>
                                        </p:tav>
                                      </p:tavLst>
                                    </p:anim>
                                    <p:anim calcmode="lin" valueType="num">
                                      <p:cBhvr additive="base">
                                        <p:cTn id="19" dur="500"/>
                                        <p:tgtEl>
                                          <p:spTgt spid="10"/>
                                        </p:tgtEl>
                                        <p:attrNameLst>
                                          <p:attrName>ppt_y</p:attrName>
                                        </p:attrNameLst>
                                      </p:cBhvr>
                                      <p:tavLst>
                                        <p:tav tm="0">
                                          <p:val>
                                            <p:strVal val="ppt_y"/>
                                          </p:val>
                                        </p:tav>
                                        <p:tav tm="100000">
                                          <p:val>
                                            <p:strVal val="ppt_y"/>
                                          </p:val>
                                        </p:tav>
                                      </p:tavLst>
                                    </p:anim>
                                    <p:set>
                                      <p:cBhvr>
                                        <p:cTn id="20" dur="1" fill="hold">
                                          <p:stCondLst>
                                            <p:cond delay="499"/>
                                          </p:stCondLst>
                                        </p:cTn>
                                        <p:tgtEl>
                                          <p:spTgt spid="10"/>
                                        </p:tgtEl>
                                        <p:attrNameLst>
                                          <p:attrName>style.visibility</p:attrName>
                                        </p:attrNameLst>
                                      </p:cBhvr>
                                      <p:to>
                                        <p:strVal val="hidden"/>
                                      </p:to>
                                    </p:set>
                                  </p:childTnLst>
                                </p:cTn>
                              </p:par>
                              <p:par>
                                <p:cTn id="21" presetID="2" presetClass="exit" presetSubtype="2" fill="hold" nodeType="withEffect">
                                  <p:stCondLst>
                                    <p:cond delay="27700"/>
                                  </p:stCondLst>
                                  <p:childTnLst>
                                    <p:anim calcmode="lin" valueType="num">
                                      <p:cBhvr additive="base">
                                        <p:cTn id="22" dur="500"/>
                                        <p:tgtEl>
                                          <p:spTgt spid="6"/>
                                        </p:tgtEl>
                                        <p:attrNameLst>
                                          <p:attrName>ppt_x</p:attrName>
                                        </p:attrNameLst>
                                      </p:cBhvr>
                                      <p:tavLst>
                                        <p:tav tm="0">
                                          <p:val>
                                            <p:strVal val="ppt_x"/>
                                          </p:val>
                                        </p:tav>
                                        <p:tav tm="100000">
                                          <p:val>
                                            <p:strVal val="1+ppt_w/2"/>
                                          </p:val>
                                        </p:tav>
                                      </p:tavLst>
                                    </p:anim>
                                    <p:anim calcmode="lin" valueType="num">
                                      <p:cBhvr additive="base">
                                        <p:cTn id="23" dur="500"/>
                                        <p:tgtEl>
                                          <p:spTgt spid="6"/>
                                        </p:tgtEl>
                                        <p:attrNameLst>
                                          <p:attrName>ppt_y</p:attrName>
                                        </p:attrNameLst>
                                      </p:cBhvr>
                                      <p:tavLst>
                                        <p:tav tm="0">
                                          <p:val>
                                            <p:strVal val="ppt_y"/>
                                          </p:val>
                                        </p:tav>
                                        <p:tav tm="100000">
                                          <p:val>
                                            <p:strVal val="ppt_y"/>
                                          </p:val>
                                        </p:tav>
                                      </p:tavLst>
                                    </p:anim>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002060"/>
                </a:solidFill>
                <a:latin typeface="Atkinson Hyperlegible" pitchFamily="2" charset="0"/>
              </a:rPr>
              <a:t>Resources</a:t>
            </a:r>
          </a:p>
        </p:txBody>
      </p:sp>
      <p:grpSp>
        <p:nvGrpSpPr>
          <p:cNvPr id="4" name="Group 3">
            <a:extLst>
              <a:ext uri="{FF2B5EF4-FFF2-40B4-BE49-F238E27FC236}">
                <a16:creationId xmlns:a16="http://schemas.microsoft.com/office/drawing/2014/main" id="{BE103362-0FE3-4B3B-94A6-FB444FAA0394}"/>
              </a:ext>
            </a:extLst>
          </p:cNvPr>
          <p:cNvGrpSpPr/>
          <p:nvPr/>
        </p:nvGrpSpPr>
        <p:grpSpPr>
          <a:xfrm>
            <a:off x="8023721" y="1110826"/>
            <a:ext cx="4050792" cy="5166361"/>
            <a:chOff x="6579598" y="1110826"/>
            <a:chExt cx="4050792" cy="5166361"/>
          </a:xfrm>
        </p:grpSpPr>
        <p:sp>
          <p:nvSpPr>
            <p:cNvPr id="48" name="Rectangle 47">
              <a:extLst>
                <a:ext uri="{FF2B5EF4-FFF2-40B4-BE49-F238E27FC236}">
                  <a16:creationId xmlns:a16="http://schemas.microsoft.com/office/drawing/2014/main" id="{7DA02F5C-5FEC-4D39-BB4D-C63DC3B1C5EA}"/>
                </a:ext>
              </a:extLst>
            </p:cNvPr>
            <p:cNvSpPr/>
            <p:nvPr/>
          </p:nvSpPr>
          <p:spPr>
            <a:xfrm>
              <a:off x="6629890" y="1110826"/>
              <a:ext cx="3950208" cy="5118523"/>
            </a:xfrm>
            <a:prstGeom prst="rect">
              <a:avLst/>
            </a:prstGeom>
            <a:solidFill>
              <a:schemeClr val="bg1"/>
            </a:solidFill>
            <a:ln w="19050">
              <a:solidFill>
                <a:srgbClr val="FED02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A766A06F-C0F3-4907-B810-64CB83BB3522}"/>
                </a:ext>
              </a:extLst>
            </p:cNvPr>
            <p:cNvSpPr/>
            <p:nvPr/>
          </p:nvSpPr>
          <p:spPr>
            <a:xfrm>
              <a:off x="6579598" y="4722707"/>
              <a:ext cx="4050792" cy="1554480"/>
            </a:xfrm>
            <a:prstGeom prst="rect">
              <a:avLst/>
            </a:prstGeom>
            <a:solidFill>
              <a:srgbClr val="FED02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3F7A027D-7999-46DE-A256-3DF259BE3B68}"/>
                </a:ext>
              </a:extLst>
            </p:cNvPr>
            <p:cNvSpPr/>
            <p:nvPr/>
          </p:nvSpPr>
          <p:spPr>
            <a:xfrm>
              <a:off x="6716758" y="1202267"/>
              <a:ext cx="3776472" cy="4937760"/>
            </a:xfrm>
            <a:prstGeom prst="rect">
              <a:avLst/>
            </a:prstGeom>
            <a:solidFill>
              <a:srgbClr val="FAF7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184" name="TextBox 32">
              <a:extLst>
                <a:ext uri="{FF2B5EF4-FFF2-40B4-BE49-F238E27FC236}">
                  <a16:creationId xmlns:a16="http://schemas.microsoft.com/office/drawing/2014/main" id="{08D1E6FD-9C1F-4C25-9A9D-908BB6BDE028}"/>
                </a:ext>
              </a:extLst>
            </p:cNvPr>
            <p:cNvSpPr txBox="1"/>
            <p:nvPr/>
          </p:nvSpPr>
          <p:spPr>
            <a:xfrm>
              <a:off x="6959074" y="1224931"/>
              <a:ext cx="3291840" cy="461665"/>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spcBef>
                  <a:spcPts val="0"/>
                </a:spcBef>
                <a:spcAft>
                  <a:spcPts val="0"/>
                </a:spcAft>
                <a:buClr>
                  <a:srgbClr val="000000"/>
                </a:buClr>
              </a:pPr>
              <a:r>
                <a:rPr lang="en-US" sz="2400" b="1" dirty="0">
                  <a:solidFill>
                    <a:srgbClr val="FEC906"/>
                  </a:solidFill>
                  <a:latin typeface="Atkinson Hyperlegible" pitchFamily="2" charset="0"/>
                  <a:ea typeface="Open Sans"/>
                  <a:cs typeface="Open Sans"/>
                </a:rPr>
                <a:t>YouTube channel</a:t>
              </a:r>
              <a:endParaRPr lang="en-US" sz="2400" dirty="0">
                <a:solidFill>
                  <a:srgbClr val="FEC906"/>
                </a:solidFill>
                <a:latin typeface="Atkinson Hyperlegible" pitchFamily="2" charset="0"/>
                <a:ea typeface="Open Sans"/>
                <a:cs typeface="Open Sans"/>
              </a:endParaRPr>
            </a:p>
          </p:txBody>
        </p:sp>
        <p:sp>
          <p:nvSpPr>
            <p:cNvPr id="185" name="TextBox 32">
              <a:extLst>
                <a:ext uri="{FF2B5EF4-FFF2-40B4-BE49-F238E27FC236}">
                  <a16:creationId xmlns:a16="http://schemas.microsoft.com/office/drawing/2014/main" id="{656164B4-761A-4642-9682-84DC0F1DDE52}"/>
                </a:ext>
              </a:extLst>
            </p:cNvPr>
            <p:cNvSpPr txBox="1"/>
            <p:nvPr/>
          </p:nvSpPr>
          <p:spPr>
            <a:xfrm>
              <a:off x="6745163" y="1746424"/>
              <a:ext cx="3719662" cy="1314462"/>
            </a:xfrm>
            <a:prstGeom prst="rect">
              <a:avLst/>
            </a:prstGeom>
            <a:noFill/>
          </p:spPr>
          <p:txBody>
            <a:bodyPr wrap="square" lIns="91440" tIns="45720" rIns="91440" bIns="45720" numCol="1"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ts val="1900"/>
                </a:lnSpc>
                <a:spcBef>
                  <a:spcPts val="0"/>
                </a:spcBef>
                <a:spcAft>
                  <a:spcPts val="0"/>
                </a:spcAft>
                <a:buClr>
                  <a:srgbClr val="000000"/>
                </a:buClr>
              </a:pPr>
              <a:r>
                <a:rPr lang="en-US" dirty="0">
                  <a:solidFill>
                    <a:srgbClr val="212121"/>
                  </a:solidFill>
                  <a:latin typeface="Atkinson Hyperlegible" pitchFamily="2" charset="0"/>
                  <a:ea typeface="Open Sans"/>
                  <a:cs typeface="Open Sans"/>
                </a:rPr>
                <a:t>Search </a:t>
              </a:r>
              <a:r>
                <a:rPr lang="en-US" b="1" dirty="0">
                  <a:solidFill>
                    <a:srgbClr val="212121"/>
                  </a:solidFill>
                  <a:latin typeface="Atkinson Hyperlegible" pitchFamily="2" charset="0"/>
                  <a:ea typeface="Open Sans"/>
                  <a:cs typeface="Open Sans"/>
                </a:rPr>
                <a:t>“WASH in health care facilities”</a:t>
              </a:r>
            </a:p>
            <a:p>
              <a:pPr algn="ctr">
                <a:lnSpc>
                  <a:spcPts val="1900"/>
                </a:lnSpc>
                <a:spcBef>
                  <a:spcPts val="0"/>
                </a:spcBef>
                <a:spcAft>
                  <a:spcPts val="0"/>
                </a:spcAft>
                <a:buClr>
                  <a:srgbClr val="000000"/>
                </a:buClr>
              </a:pPr>
              <a:endParaRPr lang="en-US" dirty="0">
                <a:solidFill>
                  <a:srgbClr val="212121"/>
                </a:solidFill>
                <a:latin typeface="Atkinson Hyperlegible" pitchFamily="2" charset="0"/>
                <a:ea typeface="Open Sans"/>
                <a:cs typeface="Open Sans"/>
              </a:endParaRPr>
            </a:p>
            <a:p>
              <a:pPr algn="ctr">
                <a:lnSpc>
                  <a:spcPts val="1900"/>
                </a:lnSpc>
                <a:spcBef>
                  <a:spcPts val="0"/>
                </a:spcBef>
                <a:spcAft>
                  <a:spcPts val="0"/>
                </a:spcAft>
                <a:buClr>
                  <a:srgbClr val="000000"/>
                </a:buClr>
              </a:pPr>
              <a:r>
                <a:rPr lang="en-US" dirty="0">
                  <a:solidFill>
                    <a:srgbClr val="212121"/>
                  </a:solidFill>
                  <a:latin typeface="Atkinson Hyperlegible" pitchFamily="2" charset="0"/>
                  <a:ea typeface="Open Sans"/>
                  <a:cs typeface="Open Sans"/>
                </a:rPr>
                <a:t>Training videos on selected aspects of WASH FIT </a:t>
              </a:r>
            </a:p>
          </p:txBody>
        </p:sp>
        <p:pic>
          <p:nvPicPr>
            <p:cNvPr id="104" name="Picture 103" descr="A screenshot of a video&#10;&#10;Description automatically generated">
              <a:extLst>
                <a:ext uri="{FF2B5EF4-FFF2-40B4-BE49-F238E27FC236}">
                  <a16:creationId xmlns:a16="http://schemas.microsoft.com/office/drawing/2014/main" id="{AECEC844-A642-4FAC-BD8A-655B301E7941}"/>
                </a:ext>
              </a:extLst>
            </p:cNvPr>
            <p:cNvPicPr>
              <a:picLocks noChangeAspect="1"/>
            </p:cNvPicPr>
            <p:nvPr/>
          </p:nvPicPr>
          <p:blipFill rotWithShape="1">
            <a:blip r:embed="rId5"/>
            <a:srcRect l="1920" t="792" r="1398" b="3314"/>
            <a:stretch/>
          </p:blipFill>
          <p:spPr>
            <a:xfrm>
              <a:off x="6837354" y="3197132"/>
              <a:ext cx="3535281" cy="2051143"/>
            </a:xfrm>
            <a:prstGeom prst="rect">
              <a:avLst/>
            </a:prstGeom>
            <a:ln>
              <a:solidFill>
                <a:srgbClr val="FED02F"/>
              </a:solidFill>
            </a:ln>
          </p:spPr>
        </p:pic>
      </p:grpSp>
      <p:grpSp>
        <p:nvGrpSpPr>
          <p:cNvPr id="3" name="Group 2">
            <a:extLst>
              <a:ext uri="{FF2B5EF4-FFF2-40B4-BE49-F238E27FC236}">
                <a16:creationId xmlns:a16="http://schemas.microsoft.com/office/drawing/2014/main" id="{9DAB83A6-16ED-4EE7-8BC4-26539BA6B73D}"/>
              </a:ext>
            </a:extLst>
          </p:cNvPr>
          <p:cNvGrpSpPr/>
          <p:nvPr/>
        </p:nvGrpSpPr>
        <p:grpSpPr>
          <a:xfrm>
            <a:off x="3872254" y="1065107"/>
            <a:ext cx="4048453" cy="5164242"/>
            <a:chOff x="639173" y="1065107"/>
            <a:chExt cx="4048453" cy="5164242"/>
          </a:xfrm>
        </p:grpSpPr>
        <p:sp>
          <p:nvSpPr>
            <p:cNvPr id="52" name="Rectangle 51">
              <a:extLst>
                <a:ext uri="{FF2B5EF4-FFF2-40B4-BE49-F238E27FC236}">
                  <a16:creationId xmlns:a16="http://schemas.microsoft.com/office/drawing/2014/main" id="{76762DB6-B645-4FA0-931C-B8BCC45D6F31}"/>
                </a:ext>
              </a:extLst>
            </p:cNvPr>
            <p:cNvSpPr/>
            <p:nvPr/>
          </p:nvSpPr>
          <p:spPr>
            <a:xfrm>
              <a:off x="687605" y="1110826"/>
              <a:ext cx="3951589" cy="5118523"/>
            </a:xfrm>
            <a:prstGeom prst="rect">
              <a:avLst/>
            </a:prstGeom>
            <a:solidFill>
              <a:schemeClr val="bg1"/>
            </a:solidFill>
            <a:ln w="19050">
              <a:solidFill>
                <a:srgbClr val="E9713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02AD6262-E208-4AE7-BFA3-ECBE8B32D465}"/>
                </a:ext>
              </a:extLst>
            </p:cNvPr>
            <p:cNvSpPr/>
            <p:nvPr/>
          </p:nvSpPr>
          <p:spPr>
            <a:xfrm>
              <a:off x="639173" y="1065107"/>
              <a:ext cx="4048453" cy="1554480"/>
            </a:xfrm>
            <a:prstGeom prst="rect">
              <a:avLst/>
            </a:prstGeom>
            <a:solidFill>
              <a:srgbClr val="EF414A"/>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A0247D3C-B0DE-497C-8706-19F1248F0C2D}"/>
                </a:ext>
              </a:extLst>
            </p:cNvPr>
            <p:cNvSpPr/>
            <p:nvPr/>
          </p:nvSpPr>
          <p:spPr>
            <a:xfrm>
              <a:off x="775418" y="1202267"/>
              <a:ext cx="3775963" cy="4937760"/>
            </a:xfrm>
            <a:prstGeom prst="rect">
              <a:avLst/>
            </a:prstGeom>
            <a:solidFill>
              <a:srgbClr val="F9EDE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115" name="TextBox 32">
              <a:extLst>
                <a:ext uri="{FF2B5EF4-FFF2-40B4-BE49-F238E27FC236}">
                  <a16:creationId xmlns:a16="http://schemas.microsoft.com/office/drawing/2014/main" id="{EE42BD47-2110-4B44-81E1-884A50AE6AF8}"/>
                </a:ext>
              </a:extLst>
            </p:cNvPr>
            <p:cNvSpPr txBox="1"/>
            <p:nvPr/>
          </p:nvSpPr>
          <p:spPr>
            <a:xfrm>
              <a:off x="1347362" y="1224931"/>
              <a:ext cx="2632591" cy="461665"/>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spcBef>
                  <a:spcPts val="0"/>
                </a:spcBef>
                <a:spcAft>
                  <a:spcPts val="0"/>
                </a:spcAft>
                <a:buClr>
                  <a:srgbClr val="000000"/>
                </a:buClr>
              </a:pPr>
              <a:r>
                <a:rPr lang="en-US" sz="2400" b="1" dirty="0">
                  <a:solidFill>
                    <a:srgbClr val="EF414A"/>
                  </a:solidFill>
                  <a:latin typeface="Atkinson Hyperlegible" pitchFamily="2" charset="0"/>
                  <a:ea typeface="Open Sans"/>
                  <a:cs typeface="Open Sans"/>
                </a:rPr>
                <a:t>WASH FIT portal</a:t>
              </a:r>
              <a:endParaRPr lang="en-US" sz="2400" dirty="0">
                <a:solidFill>
                  <a:srgbClr val="EF414A"/>
                </a:solidFill>
                <a:latin typeface="Atkinson Hyperlegible" pitchFamily="2" charset="0"/>
                <a:ea typeface="Open Sans"/>
                <a:cs typeface="Open Sans"/>
              </a:endParaRPr>
            </a:p>
          </p:txBody>
        </p:sp>
        <p:sp>
          <p:nvSpPr>
            <p:cNvPr id="116" name="TextBox 32">
              <a:extLst>
                <a:ext uri="{FF2B5EF4-FFF2-40B4-BE49-F238E27FC236}">
                  <a16:creationId xmlns:a16="http://schemas.microsoft.com/office/drawing/2014/main" id="{A576C9EB-6378-4F7C-99DA-4C4204796DF1}"/>
                </a:ext>
              </a:extLst>
            </p:cNvPr>
            <p:cNvSpPr txBox="1"/>
            <p:nvPr/>
          </p:nvSpPr>
          <p:spPr>
            <a:xfrm>
              <a:off x="795501" y="1746424"/>
              <a:ext cx="3736313" cy="1070806"/>
            </a:xfrm>
            <a:prstGeom prst="rect">
              <a:avLst/>
            </a:prstGeom>
            <a:noFill/>
          </p:spPr>
          <p:txBody>
            <a:bodyPr wrap="square" lIns="91440" tIns="45720" rIns="91440" bIns="45720" numCol="1"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ts val="1900"/>
                </a:lnSpc>
                <a:spcBef>
                  <a:spcPts val="0"/>
                </a:spcBef>
                <a:spcAft>
                  <a:spcPts val="0"/>
                </a:spcAft>
                <a:buClr>
                  <a:srgbClr val="000000"/>
                </a:buClr>
              </a:pPr>
              <a:r>
                <a:rPr lang="en-US" dirty="0">
                  <a:solidFill>
                    <a:srgbClr val="212121"/>
                  </a:solidFill>
                  <a:latin typeface="Atkinson Hyperlegible" pitchFamily="2" charset="0"/>
                  <a:ea typeface="Open Sans"/>
                  <a:cs typeface="Open Sans"/>
                </a:rPr>
                <a:t>www.washinhcf.org/wash-fit</a:t>
              </a:r>
            </a:p>
            <a:p>
              <a:pPr algn="ctr">
                <a:lnSpc>
                  <a:spcPts val="1900"/>
                </a:lnSpc>
                <a:spcBef>
                  <a:spcPts val="0"/>
                </a:spcBef>
                <a:spcAft>
                  <a:spcPts val="0"/>
                </a:spcAft>
                <a:buClr>
                  <a:srgbClr val="000000"/>
                </a:buClr>
              </a:pPr>
              <a:endParaRPr lang="en-US" dirty="0">
                <a:solidFill>
                  <a:srgbClr val="212121"/>
                </a:solidFill>
                <a:latin typeface="Atkinson Hyperlegible" pitchFamily="2" charset="0"/>
                <a:ea typeface="Open Sans"/>
                <a:cs typeface="Open Sans"/>
              </a:endParaRPr>
            </a:p>
            <a:p>
              <a:pPr algn="ctr">
                <a:lnSpc>
                  <a:spcPts val="1900"/>
                </a:lnSpc>
                <a:spcBef>
                  <a:spcPts val="0"/>
                </a:spcBef>
                <a:spcAft>
                  <a:spcPts val="0"/>
                </a:spcAft>
                <a:buClr>
                  <a:srgbClr val="000000"/>
                </a:buClr>
              </a:pPr>
              <a:r>
                <a:rPr lang="en-US" dirty="0">
                  <a:solidFill>
                    <a:srgbClr val="212121"/>
                  </a:solidFill>
                  <a:latin typeface="Atkinson Hyperlegible" pitchFamily="2" charset="0"/>
                  <a:ea typeface="Open Sans"/>
                  <a:cs typeface="Open Sans"/>
                </a:rPr>
                <a:t>Country examples, case studies &amp; opportunity to share experience</a:t>
              </a:r>
            </a:p>
          </p:txBody>
        </p:sp>
        <p:pic>
          <p:nvPicPr>
            <p:cNvPr id="102" name="Picture 101">
              <a:extLst>
                <a:ext uri="{FF2B5EF4-FFF2-40B4-BE49-F238E27FC236}">
                  <a16:creationId xmlns:a16="http://schemas.microsoft.com/office/drawing/2014/main" id="{CEAE1F2F-CD70-478B-8E24-C06D212DB9AA}"/>
                </a:ext>
              </a:extLst>
            </p:cNvPr>
            <p:cNvPicPr>
              <a:picLocks noChangeAspect="1"/>
            </p:cNvPicPr>
            <p:nvPr/>
          </p:nvPicPr>
          <p:blipFill>
            <a:blip r:embed="rId6"/>
            <a:stretch>
              <a:fillRect/>
            </a:stretch>
          </p:blipFill>
          <p:spPr>
            <a:xfrm>
              <a:off x="872164" y="2942931"/>
              <a:ext cx="1134764" cy="668287"/>
            </a:xfrm>
            <a:prstGeom prst="rect">
              <a:avLst/>
            </a:prstGeom>
          </p:spPr>
        </p:pic>
        <p:pic>
          <p:nvPicPr>
            <p:cNvPr id="103" name="Picture 102">
              <a:extLst>
                <a:ext uri="{FF2B5EF4-FFF2-40B4-BE49-F238E27FC236}">
                  <a16:creationId xmlns:a16="http://schemas.microsoft.com/office/drawing/2014/main" id="{3E695F00-00AB-440F-92C6-A6DC78C38C71}"/>
                </a:ext>
              </a:extLst>
            </p:cNvPr>
            <p:cNvPicPr>
              <a:picLocks noChangeAspect="1"/>
            </p:cNvPicPr>
            <p:nvPr/>
          </p:nvPicPr>
          <p:blipFill rotWithShape="1">
            <a:blip r:embed="rId7"/>
            <a:srcRect l="14957" t="5726" r="2576" b="12493"/>
            <a:stretch/>
          </p:blipFill>
          <p:spPr>
            <a:xfrm>
              <a:off x="2012315" y="3625665"/>
              <a:ext cx="2441351" cy="2406049"/>
            </a:xfrm>
            <a:prstGeom prst="rect">
              <a:avLst/>
            </a:prstGeom>
            <a:ln>
              <a:solidFill>
                <a:srgbClr val="EF414A"/>
              </a:solidFill>
            </a:ln>
          </p:spPr>
        </p:pic>
      </p:grpSp>
      <p:pic>
        <p:nvPicPr>
          <p:cNvPr id="5" name="23">
            <a:hlinkClick r:id="" action="ppaction://media"/>
            <a:extLst>
              <a:ext uri="{FF2B5EF4-FFF2-40B4-BE49-F238E27FC236}">
                <a16:creationId xmlns:a16="http://schemas.microsoft.com/office/drawing/2014/main" id="{E90D5B2A-40AC-020D-523B-3B48AECA89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858000"/>
            <a:ext cx="609600" cy="609600"/>
          </a:xfrm>
          <a:prstGeom prst="rect">
            <a:avLst/>
          </a:prstGeom>
        </p:spPr>
      </p:pic>
      <p:grpSp>
        <p:nvGrpSpPr>
          <p:cNvPr id="41" name="Group 40">
            <a:extLst>
              <a:ext uri="{FF2B5EF4-FFF2-40B4-BE49-F238E27FC236}">
                <a16:creationId xmlns:a16="http://schemas.microsoft.com/office/drawing/2014/main" id="{5F531C81-4239-63FE-1ABE-2EAB7232B159}"/>
              </a:ext>
            </a:extLst>
          </p:cNvPr>
          <p:cNvGrpSpPr/>
          <p:nvPr/>
        </p:nvGrpSpPr>
        <p:grpSpPr>
          <a:xfrm>
            <a:off x="129355" y="1118086"/>
            <a:ext cx="3639886" cy="5140697"/>
            <a:chOff x="4254154" y="1110826"/>
            <a:chExt cx="3639886" cy="5140697"/>
          </a:xfrm>
        </p:grpSpPr>
        <p:sp>
          <p:nvSpPr>
            <p:cNvPr id="42" name="Rectangle 41">
              <a:extLst>
                <a:ext uri="{FF2B5EF4-FFF2-40B4-BE49-F238E27FC236}">
                  <a16:creationId xmlns:a16="http://schemas.microsoft.com/office/drawing/2014/main" id="{B9414C96-6EE1-023B-F1F2-8CCB39B117E0}"/>
                </a:ext>
              </a:extLst>
            </p:cNvPr>
            <p:cNvSpPr/>
            <p:nvPr/>
          </p:nvSpPr>
          <p:spPr>
            <a:xfrm>
              <a:off x="4289572" y="1110826"/>
              <a:ext cx="3570555" cy="5118523"/>
            </a:xfrm>
            <a:prstGeom prst="rect">
              <a:avLst/>
            </a:prstGeom>
            <a:solidFill>
              <a:schemeClr val="bg1"/>
            </a:solidFill>
            <a:ln w="19050">
              <a:solidFill>
                <a:srgbClr val="00205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5A316303-C506-527B-A7E2-D7E6A4910AA1}"/>
                </a:ext>
              </a:extLst>
            </p:cNvPr>
            <p:cNvSpPr/>
            <p:nvPr/>
          </p:nvSpPr>
          <p:spPr>
            <a:xfrm>
              <a:off x="4254154" y="4954513"/>
              <a:ext cx="3639886" cy="1297010"/>
            </a:xfrm>
            <a:prstGeom prst="rect">
              <a:avLst/>
            </a:prstGeom>
            <a:solidFill>
              <a:srgbClr val="00205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14104318-CDC2-5484-0BA1-A077E280CF29}"/>
                </a:ext>
              </a:extLst>
            </p:cNvPr>
            <p:cNvSpPr/>
            <p:nvPr/>
          </p:nvSpPr>
          <p:spPr>
            <a:xfrm>
              <a:off x="4386056" y="1202267"/>
              <a:ext cx="3382631" cy="4937760"/>
            </a:xfrm>
            <a:prstGeom prst="rect">
              <a:avLst/>
            </a:prstGeom>
            <a:solidFill>
              <a:srgbClr val="D6DAE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47" name="TextBox 32">
              <a:extLst>
                <a:ext uri="{FF2B5EF4-FFF2-40B4-BE49-F238E27FC236}">
                  <a16:creationId xmlns:a16="http://schemas.microsoft.com/office/drawing/2014/main" id="{34295BE3-361E-6453-E062-C7385F3A2E37}"/>
                </a:ext>
              </a:extLst>
            </p:cNvPr>
            <p:cNvSpPr txBox="1"/>
            <p:nvPr/>
          </p:nvSpPr>
          <p:spPr>
            <a:xfrm>
              <a:off x="4761076" y="1224931"/>
              <a:ext cx="2632591" cy="461665"/>
            </a:xfrm>
            <a:prstGeom prst="rect">
              <a:avLst/>
            </a:prstGeom>
            <a:noFill/>
          </p:spPr>
          <p:txBody>
            <a:bodyPr wrap="square" lIns="91440" tIns="45720" rIns="91440" bIns="45720" numCol="1"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spcBef>
                  <a:spcPts val="0"/>
                </a:spcBef>
                <a:spcAft>
                  <a:spcPts val="0"/>
                </a:spcAft>
                <a:buClr>
                  <a:srgbClr val="000000"/>
                </a:buClr>
              </a:pPr>
              <a:r>
                <a:rPr lang="en-US" sz="2400" b="1" dirty="0">
                  <a:solidFill>
                    <a:srgbClr val="00205C"/>
                  </a:solidFill>
                  <a:latin typeface="Atkinson Hyperlegible" pitchFamily="2" charset="0"/>
                  <a:ea typeface="Open Sans"/>
                  <a:cs typeface="Open Sans"/>
                </a:rPr>
                <a:t>Fact sheets</a:t>
              </a:r>
              <a:endParaRPr lang="en-US" sz="2400" dirty="0">
                <a:solidFill>
                  <a:srgbClr val="00205C"/>
                </a:solidFill>
                <a:latin typeface="Atkinson Hyperlegible" pitchFamily="2" charset="0"/>
                <a:ea typeface="Open Sans"/>
                <a:cs typeface="Open Sans"/>
              </a:endParaRPr>
            </a:p>
          </p:txBody>
        </p:sp>
        <p:sp>
          <p:nvSpPr>
            <p:cNvPr id="51" name="TextBox 32">
              <a:extLst>
                <a:ext uri="{FF2B5EF4-FFF2-40B4-BE49-F238E27FC236}">
                  <a16:creationId xmlns:a16="http://schemas.microsoft.com/office/drawing/2014/main" id="{F0A571DF-106C-7336-75C2-6C5614271CF0}"/>
                </a:ext>
              </a:extLst>
            </p:cNvPr>
            <p:cNvSpPr txBox="1"/>
            <p:nvPr/>
          </p:nvSpPr>
          <p:spPr>
            <a:xfrm>
              <a:off x="4449355" y="1746424"/>
              <a:ext cx="3256032" cy="827150"/>
            </a:xfrm>
            <a:prstGeom prst="rect">
              <a:avLst/>
            </a:prstGeom>
            <a:noFill/>
          </p:spPr>
          <p:txBody>
            <a:bodyPr wrap="square" lIns="91440" tIns="45720" rIns="91440" bIns="45720" numCol="1"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ts val="1900"/>
                </a:lnSpc>
                <a:spcBef>
                  <a:spcPts val="0"/>
                </a:spcBef>
                <a:spcAft>
                  <a:spcPts val="0"/>
                </a:spcAft>
                <a:buClr>
                  <a:srgbClr val="000000"/>
                </a:buClr>
              </a:pPr>
              <a:r>
                <a:rPr lang="en-US" dirty="0">
                  <a:solidFill>
                    <a:srgbClr val="212121"/>
                  </a:solidFill>
                  <a:latin typeface="Atkinson Hyperlegible" pitchFamily="2" charset="0"/>
                  <a:ea typeface="Open Sans"/>
                  <a:cs typeface="Open Sans"/>
                </a:rPr>
                <a:t>5 fact sheets </a:t>
              </a:r>
            </a:p>
            <a:p>
              <a:pPr algn="ctr">
                <a:lnSpc>
                  <a:spcPts val="1900"/>
                </a:lnSpc>
                <a:spcBef>
                  <a:spcPts val="0"/>
                </a:spcBef>
                <a:spcAft>
                  <a:spcPts val="0"/>
                </a:spcAft>
                <a:buClr>
                  <a:srgbClr val="000000"/>
                </a:buClr>
              </a:pPr>
              <a:r>
                <a:rPr lang="en-US" dirty="0">
                  <a:solidFill>
                    <a:srgbClr val="212121"/>
                  </a:solidFill>
                  <a:latin typeface="Atkinson Hyperlegible" pitchFamily="2" charset="0"/>
                  <a:ea typeface="Open Sans"/>
                  <a:cs typeface="Open Sans"/>
                </a:rPr>
                <a:t>(within the WASH FIT Practical Guide)</a:t>
              </a:r>
            </a:p>
          </p:txBody>
        </p:sp>
        <p:sp>
          <p:nvSpPr>
            <p:cNvPr id="55" name="TextBox 32">
              <a:extLst>
                <a:ext uri="{FF2B5EF4-FFF2-40B4-BE49-F238E27FC236}">
                  <a16:creationId xmlns:a16="http://schemas.microsoft.com/office/drawing/2014/main" id="{5F90C256-6D42-B55C-2D95-63D5B0D616D6}"/>
                </a:ext>
              </a:extLst>
            </p:cNvPr>
            <p:cNvSpPr txBox="1"/>
            <p:nvPr/>
          </p:nvSpPr>
          <p:spPr>
            <a:xfrm>
              <a:off x="5053960" y="2731750"/>
              <a:ext cx="2498382" cy="646331"/>
            </a:xfrm>
            <a:prstGeom prst="rect">
              <a:avLst/>
            </a:prstGeom>
            <a:noFill/>
          </p:spPr>
          <p:txBody>
            <a:bodyPr wrap="square" lIns="91440" tIns="45720" rIns="91440" bIns="45720" numCol="1"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ts val="0"/>
                </a:spcBef>
                <a:spcAft>
                  <a:spcPts val="0"/>
                </a:spcAft>
                <a:buClr>
                  <a:srgbClr val="000000"/>
                </a:buClr>
              </a:pPr>
              <a:r>
                <a:rPr lang="en-US" dirty="0">
                  <a:solidFill>
                    <a:srgbClr val="212121"/>
                  </a:solidFill>
                  <a:latin typeface="Atkinson Hyperlegible" pitchFamily="2" charset="0"/>
                  <a:ea typeface="Open Sans"/>
                  <a:cs typeface="Open Sans"/>
                </a:rPr>
                <a:t>3-5 pages each </a:t>
              </a:r>
            </a:p>
            <a:p>
              <a:pPr>
                <a:spcBef>
                  <a:spcPts val="0"/>
                </a:spcBef>
                <a:spcAft>
                  <a:spcPts val="0"/>
                </a:spcAft>
                <a:buClr>
                  <a:srgbClr val="000000"/>
                </a:buClr>
              </a:pPr>
              <a:r>
                <a:rPr lang="en-US" dirty="0">
                  <a:solidFill>
                    <a:srgbClr val="212121"/>
                  </a:solidFill>
                  <a:latin typeface="Atkinson Hyperlegible" pitchFamily="2" charset="0"/>
                  <a:ea typeface="Open Sans"/>
                  <a:cs typeface="Open Sans"/>
                </a:rPr>
                <a:t>5 minute reads</a:t>
              </a:r>
            </a:p>
          </p:txBody>
        </p:sp>
        <p:grpSp>
          <p:nvGrpSpPr>
            <p:cNvPr id="56" name="Group 55">
              <a:extLst>
                <a:ext uri="{FF2B5EF4-FFF2-40B4-BE49-F238E27FC236}">
                  <a16:creationId xmlns:a16="http://schemas.microsoft.com/office/drawing/2014/main" id="{3B904864-84E5-EB3C-2298-1D0EE5AE4FB6}"/>
                </a:ext>
              </a:extLst>
            </p:cNvPr>
            <p:cNvGrpSpPr/>
            <p:nvPr/>
          </p:nvGrpSpPr>
          <p:grpSpPr>
            <a:xfrm>
              <a:off x="4650372" y="2864415"/>
              <a:ext cx="354500" cy="381001"/>
              <a:chOff x="355600" y="1731963"/>
              <a:chExt cx="1295400" cy="1392238"/>
            </a:xfrm>
          </p:grpSpPr>
          <p:sp>
            <p:nvSpPr>
              <p:cNvPr id="60" name="Freeform 26">
                <a:extLst>
                  <a:ext uri="{FF2B5EF4-FFF2-40B4-BE49-F238E27FC236}">
                    <a16:creationId xmlns:a16="http://schemas.microsoft.com/office/drawing/2014/main" id="{F2C483B3-104B-4D0F-83E5-BE1B54E10443}"/>
                  </a:ext>
                </a:extLst>
              </p:cNvPr>
              <p:cNvSpPr>
                <a:spLocks/>
              </p:cNvSpPr>
              <p:nvPr/>
            </p:nvSpPr>
            <p:spPr bwMode="auto">
              <a:xfrm>
                <a:off x="1001713" y="1846263"/>
                <a:ext cx="338138" cy="646113"/>
              </a:xfrm>
              <a:custGeom>
                <a:avLst/>
                <a:gdLst>
                  <a:gd name="T0" fmla="*/ 29 w 3230"/>
                  <a:gd name="T1" fmla="*/ 6177 h 6177"/>
                  <a:gd name="T2" fmla="*/ 0 w 3230"/>
                  <a:gd name="T3" fmla="*/ 4 h 6177"/>
                  <a:gd name="T4" fmla="*/ 16 w 3230"/>
                  <a:gd name="T5" fmla="*/ 0 h 6177"/>
                  <a:gd name="T6" fmla="*/ 3230 w 3230"/>
                  <a:gd name="T7" fmla="*/ 923 h 6177"/>
                  <a:gd name="T8" fmla="*/ 29 w 3230"/>
                  <a:gd name="T9" fmla="*/ 6177 h 6177"/>
                </a:gdLst>
                <a:ahLst/>
                <a:cxnLst>
                  <a:cxn ang="0">
                    <a:pos x="T0" y="T1"/>
                  </a:cxn>
                  <a:cxn ang="0">
                    <a:pos x="T2" y="T3"/>
                  </a:cxn>
                  <a:cxn ang="0">
                    <a:pos x="T4" y="T5"/>
                  </a:cxn>
                  <a:cxn ang="0">
                    <a:pos x="T6" y="T7"/>
                  </a:cxn>
                  <a:cxn ang="0">
                    <a:pos x="T8" y="T9"/>
                  </a:cxn>
                </a:cxnLst>
                <a:rect l="0" t="0" r="r" b="b"/>
                <a:pathLst>
                  <a:path w="3230" h="6177">
                    <a:moveTo>
                      <a:pt x="29" y="6177"/>
                    </a:moveTo>
                    <a:lnTo>
                      <a:pt x="0" y="4"/>
                    </a:lnTo>
                    <a:cubicBezTo>
                      <a:pt x="9" y="4"/>
                      <a:pt x="7" y="0"/>
                      <a:pt x="16" y="0"/>
                    </a:cubicBezTo>
                    <a:cubicBezTo>
                      <a:pt x="1741" y="52"/>
                      <a:pt x="2307" y="359"/>
                      <a:pt x="3230" y="923"/>
                    </a:cubicBezTo>
                    <a:lnTo>
                      <a:pt x="29" y="6177"/>
                    </a:lnTo>
                    <a:close/>
                  </a:path>
                </a:pathLst>
              </a:custGeom>
              <a:solidFill>
                <a:srgbClr val="515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7">
                <a:extLst>
                  <a:ext uri="{FF2B5EF4-FFF2-40B4-BE49-F238E27FC236}">
                    <a16:creationId xmlns:a16="http://schemas.microsoft.com/office/drawing/2014/main" id="{2C6675EC-E732-45A1-81D1-4EC885859EFC}"/>
                  </a:ext>
                </a:extLst>
              </p:cNvPr>
              <p:cNvSpPr>
                <a:spLocks/>
              </p:cNvSpPr>
              <p:nvPr/>
            </p:nvSpPr>
            <p:spPr bwMode="auto">
              <a:xfrm>
                <a:off x="1003300" y="1731963"/>
                <a:ext cx="379413" cy="133350"/>
              </a:xfrm>
              <a:custGeom>
                <a:avLst/>
                <a:gdLst>
                  <a:gd name="T0" fmla="*/ 0 w 3643"/>
                  <a:gd name="T1" fmla="*/ 172 h 1276"/>
                  <a:gd name="T2" fmla="*/ 174 w 3643"/>
                  <a:gd name="T3" fmla="*/ 2 h 1276"/>
                  <a:gd name="T4" fmla="*/ 2774 w 3643"/>
                  <a:gd name="T5" fmla="*/ 560 h 1276"/>
                  <a:gd name="T6" fmla="*/ 3531 w 3643"/>
                  <a:gd name="T7" fmla="*/ 934 h 1276"/>
                  <a:gd name="T8" fmla="*/ 3591 w 3643"/>
                  <a:gd name="T9" fmla="*/ 1174 h 1276"/>
                  <a:gd name="T10" fmla="*/ 3591 w 3643"/>
                  <a:gd name="T11" fmla="*/ 1174 h 1276"/>
                  <a:gd name="T12" fmla="*/ 3363 w 3643"/>
                  <a:gd name="T13" fmla="*/ 1231 h 1276"/>
                  <a:gd name="T14" fmla="*/ 2641 w 3643"/>
                  <a:gd name="T15" fmla="*/ 873 h 1276"/>
                  <a:gd name="T16" fmla="*/ 168 w 3643"/>
                  <a:gd name="T17" fmla="*/ 342 h 1276"/>
                  <a:gd name="T18" fmla="*/ 0 w 3643"/>
                  <a:gd name="T19" fmla="*/ 172 h 1276"/>
                  <a:gd name="T20" fmla="*/ 0 w 3643"/>
                  <a:gd name="T21" fmla="*/ 172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3" h="1276">
                    <a:moveTo>
                      <a:pt x="0" y="172"/>
                    </a:moveTo>
                    <a:cubicBezTo>
                      <a:pt x="0" y="77"/>
                      <a:pt x="79" y="0"/>
                      <a:pt x="174" y="2"/>
                    </a:cubicBezTo>
                    <a:cubicBezTo>
                      <a:pt x="1074" y="23"/>
                      <a:pt x="1948" y="211"/>
                      <a:pt x="2774" y="560"/>
                    </a:cubicBezTo>
                    <a:cubicBezTo>
                      <a:pt x="3034" y="670"/>
                      <a:pt x="3287" y="795"/>
                      <a:pt x="3531" y="934"/>
                    </a:cubicBezTo>
                    <a:cubicBezTo>
                      <a:pt x="3615" y="982"/>
                      <a:pt x="3643" y="1091"/>
                      <a:pt x="3591" y="1174"/>
                    </a:cubicBezTo>
                    <a:lnTo>
                      <a:pt x="3591" y="1174"/>
                    </a:lnTo>
                    <a:cubicBezTo>
                      <a:pt x="3542" y="1250"/>
                      <a:pt x="3442" y="1276"/>
                      <a:pt x="3363" y="1231"/>
                    </a:cubicBezTo>
                    <a:cubicBezTo>
                      <a:pt x="3131" y="1098"/>
                      <a:pt x="2890" y="979"/>
                      <a:pt x="2641" y="873"/>
                    </a:cubicBezTo>
                    <a:cubicBezTo>
                      <a:pt x="1856" y="541"/>
                      <a:pt x="1024" y="363"/>
                      <a:pt x="168" y="342"/>
                    </a:cubicBezTo>
                    <a:cubicBezTo>
                      <a:pt x="75" y="340"/>
                      <a:pt x="0" y="265"/>
                      <a:pt x="0" y="172"/>
                    </a:cubicBezTo>
                    <a:lnTo>
                      <a:pt x="0" y="172"/>
                    </a:lnTo>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28">
                <a:extLst>
                  <a:ext uri="{FF2B5EF4-FFF2-40B4-BE49-F238E27FC236}">
                    <a16:creationId xmlns:a16="http://schemas.microsoft.com/office/drawing/2014/main" id="{AE14C563-9FF4-669B-FB01-FCDF00B6F7B1}"/>
                  </a:ext>
                </a:extLst>
              </p:cNvPr>
              <p:cNvSpPr>
                <a:spLocks noEditPoints="1"/>
              </p:cNvSpPr>
              <p:nvPr/>
            </p:nvSpPr>
            <p:spPr bwMode="auto">
              <a:xfrm>
                <a:off x="355600" y="1828801"/>
                <a:ext cx="1295400" cy="1295400"/>
              </a:xfrm>
              <a:custGeom>
                <a:avLst/>
                <a:gdLst>
                  <a:gd name="T0" fmla="*/ 6196 w 12393"/>
                  <a:gd name="T1" fmla="*/ 340 h 12393"/>
                  <a:gd name="T2" fmla="*/ 2055 w 12393"/>
                  <a:gd name="T3" fmla="*/ 2055 h 12393"/>
                  <a:gd name="T4" fmla="*/ 340 w 12393"/>
                  <a:gd name="T5" fmla="*/ 6197 h 12393"/>
                  <a:gd name="T6" fmla="*/ 2055 w 12393"/>
                  <a:gd name="T7" fmla="*/ 10337 h 12393"/>
                  <a:gd name="T8" fmla="*/ 6196 w 12393"/>
                  <a:gd name="T9" fmla="*/ 12052 h 12393"/>
                  <a:gd name="T10" fmla="*/ 10337 w 12393"/>
                  <a:gd name="T11" fmla="*/ 10337 h 12393"/>
                  <a:gd name="T12" fmla="*/ 12052 w 12393"/>
                  <a:gd name="T13" fmla="*/ 6197 h 12393"/>
                  <a:gd name="T14" fmla="*/ 10337 w 12393"/>
                  <a:gd name="T15" fmla="*/ 2055 h 12393"/>
                  <a:gd name="T16" fmla="*/ 6196 w 12393"/>
                  <a:gd name="T17" fmla="*/ 340 h 12393"/>
                  <a:gd name="T18" fmla="*/ 6196 w 12393"/>
                  <a:gd name="T19" fmla="*/ 12393 h 12393"/>
                  <a:gd name="T20" fmla="*/ 3784 w 12393"/>
                  <a:gd name="T21" fmla="*/ 11906 h 12393"/>
                  <a:gd name="T22" fmla="*/ 1814 w 12393"/>
                  <a:gd name="T23" fmla="*/ 10578 h 12393"/>
                  <a:gd name="T24" fmla="*/ 486 w 12393"/>
                  <a:gd name="T25" fmla="*/ 8609 h 12393"/>
                  <a:gd name="T26" fmla="*/ 0 w 12393"/>
                  <a:gd name="T27" fmla="*/ 6197 h 12393"/>
                  <a:gd name="T28" fmla="*/ 486 w 12393"/>
                  <a:gd name="T29" fmla="*/ 3784 h 12393"/>
                  <a:gd name="T30" fmla="*/ 1814 w 12393"/>
                  <a:gd name="T31" fmla="*/ 1815 h 12393"/>
                  <a:gd name="T32" fmla="*/ 3784 w 12393"/>
                  <a:gd name="T33" fmla="*/ 487 h 12393"/>
                  <a:gd name="T34" fmla="*/ 6196 w 12393"/>
                  <a:gd name="T35" fmla="*/ 0 h 12393"/>
                  <a:gd name="T36" fmla="*/ 8608 w 12393"/>
                  <a:gd name="T37" fmla="*/ 487 h 12393"/>
                  <a:gd name="T38" fmla="*/ 10578 w 12393"/>
                  <a:gd name="T39" fmla="*/ 1815 h 12393"/>
                  <a:gd name="T40" fmla="*/ 11906 w 12393"/>
                  <a:gd name="T41" fmla="*/ 3784 h 12393"/>
                  <a:gd name="T42" fmla="*/ 12393 w 12393"/>
                  <a:gd name="T43" fmla="*/ 6197 h 12393"/>
                  <a:gd name="T44" fmla="*/ 11906 w 12393"/>
                  <a:gd name="T45" fmla="*/ 8609 h 12393"/>
                  <a:gd name="T46" fmla="*/ 10578 w 12393"/>
                  <a:gd name="T47" fmla="*/ 10578 h 12393"/>
                  <a:gd name="T48" fmla="*/ 8608 w 12393"/>
                  <a:gd name="T49" fmla="*/ 11906 h 12393"/>
                  <a:gd name="T50" fmla="*/ 6196 w 12393"/>
                  <a:gd name="T51" fmla="*/ 12393 h 12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93" h="12393">
                    <a:moveTo>
                      <a:pt x="6196" y="340"/>
                    </a:moveTo>
                    <a:cubicBezTo>
                      <a:pt x="4632" y="340"/>
                      <a:pt x="3161" y="949"/>
                      <a:pt x="2055" y="2055"/>
                    </a:cubicBezTo>
                    <a:cubicBezTo>
                      <a:pt x="949" y="3161"/>
                      <a:pt x="340" y="4632"/>
                      <a:pt x="340" y="6197"/>
                    </a:cubicBezTo>
                    <a:cubicBezTo>
                      <a:pt x="340" y="7761"/>
                      <a:pt x="949" y="9231"/>
                      <a:pt x="2055" y="10337"/>
                    </a:cubicBezTo>
                    <a:cubicBezTo>
                      <a:pt x="3161" y="11443"/>
                      <a:pt x="4632" y="12052"/>
                      <a:pt x="6196" y="12052"/>
                    </a:cubicBezTo>
                    <a:cubicBezTo>
                      <a:pt x="7760" y="12052"/>
                      <a:pt x="9231" y="11443"/>
                      <a:pt x="10337" y="10337"/>
                    </a:cubicBezTo>
                    <a:cubicBezTo>
                      <a:pt x="11443" y="9231"/>
                      <a:pt x="12052" y="7761"/>
                      <a:pt x="12052" y="6197"/>
                    </a:cubicBezTo>
                    <a:cubicBezTo>
                      <a:pt x="12052" y="4632"/>
                      <a:pt x="11443" y="3161"/>
                      <a:pt x="10337" y="2055"/>
                    </a:cubicBezTo>
                    <a:cubicBezTo>
                      <a:pt x="9231" y="949"/>
                      <a:pt x="7760" y="340"/>
                      <a:pt x="6196" y="340"/>
                    </a:cubicBezTo>
                    <a:close/>
                    <a:moveTo>
                      <a:pt x="6196" y="12393"/>
                    </a:moveTo>
                    <a:cubicBezTo>
                      <a:pt x="5360" y="12393"/>
                      <a:pt x="4548" y="12229"/>
                      <a:pt x="3784" y="11906"/>
                    </a:cubicBezTo>
                    <a:cubicBezTo>
                      <a:pt x="3046" y="11594"/>
                      <a:pt x="2383" y="11147"/>
                      <a:pt x="1814" y="10578"/>
                    </a:cubicBezTo>
                    <a:cubicBezTo>
                      <a:pt x="1245" y="10009"/>
                      <a:pt x="799" y="9346"/>
                      <a:pt x="486" y="8609"/>
                    </a:cubicBezTo>
                    <a:cubicBezTo>
                      <a:pt x="163" y="7845"/>
                      <a:pt x="0" y="7033"/>
                      <a:pt x="0" y="6197"/>
                    </a:cubicBezTo>
                    <a:cubicBezTo>
                      <a:pt x="0" y="5360"/>
                      <a:pt x="163" y="4548"/>
                      <a:pt x="486" y="3784"/>
                    </a:cubicBezTo>
                    <a:cubicBezTo>
                      <a:pt x="799" y="3046"/>
                      <a:pt x="1245" y="2384"/>
                      <a:pt x="1814" y="1815"/>
                    </a:cubicBezTo>
                    <a:cubicBezTo>
                      <a:pt x="2383" y="1246"/>
                      <a:pt x="3046" y="799"/>
                      <a:pt x="3784" y="487"/>
                    </a:cubicBezTo>
                    <a:cubicBezTo>
                      <a:pt x="4548" y="164"/>
                      <a:pt x="5360" y="0"/>
                      <a:pt x="6196" y="0"/>
                    </a:cubicBezTo>
                    <a:cubicBezTo>
                      <a:pt x="7033" y="0"/>
                      <a:pt x="7844" y="164"/>
                      <a:pt x="8608" y="487"/>
                    </a:cubicBezTo>
                    <a:cubicBezTo>
                      <a:pt x="9346" y="799"/>
                      <a:pt x="10009" y="1246"/>
                      <a:pt x="10578" y="1815"/>
                    </a:cubicBezTo>
                    <a:cubicBezTo>
                      <a:pt x="11147" y="2384"/>
                      <a:pt x="11594" y="3046"/>
                      <a:pt x="11906" y="3784"/>
                    </a:cubicBezTo>
                    <a:cubicBezTo>
                      <a:pt x="12229" y="4548"/>
                      <a:pt x="12393" y="5360"/>
                      <a:pt x="12393" y="6197"/>
                    </a:cubicBezTo>
                    <a:cubicBezTo>
                      <a:pt x="12393" y="7033"/>
                      <a:pt x="12229" y="7845"/>
                      <a:pt x="11906" y="8609"/>
                    </a:cubicBezTo>
                    <a:cubicBezTo>
                      <a:pt x="11594" y="9346"/>
                      <a:pt x="11147" y="10009"/>
                      <a:pt x="10578" y="10578"/>
                    </a:cubicBezTo>
                    <a:cubicBezTo>
                      <a:pt x="10009" y="11147"/>
                      <a:pt x="9346" y="11594"/>
                      <a:pt x="8608" y="11906"/>
                    </a:cubicBezTo>
                    <a:cubicBezTo>
                      <a:pt x="7844" y="12229"/>
                      <a:pt x="7033" y="12393"/>
                      <a:pt x="6196" y="12393"/>
                    </a:cubicBezTo>
                    <a:close/>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29">
                <a:extLst>
                  <a:ext uri="{FF2B5EF4-FFF2-40B4-BE49-F238E27FC236}">
                    <a16:creationId xmlns:a16="http://schemas.microsoft.com/office/drawing/2014/main" id="{03FA5411-8A4A-2293-9C52-17B88FEDE286}"/>
                  </a:ext>
                </a:extLst>
              </p:cNvPr>
              <p:cNvSpPr>
                <a:spLocks noChangeArrowheads="1"/>
              </p:cNvSpPr>
              <p:nvPr/>
            </p:nvSpPr>
            <p:spPr bwMode="auto">
              <a:xfrm>
                <a:off x="976313" y="1890713"/>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30">
                <a:extLst>
                  <a:ext uri="{FF2B5EF4-FFF2-40B4-BE49-F238E27FC236}">
                    <a16:creationId xmlns:a16="http://schemas.microsoft.com/office/drawing/2014/main" id="{998A9350-42FA-D505-E147-A40602278A7F}"/>
                  </a:ext>
                </a:extLst>
              </p:cNvPr>
              <p:cNvSpPr>
                <a:spLocks noChangeArrowheads="1"/>
              </p:cNvSpPr>
              <p:nvPr/>
            </p:nvSpPr>
            <p:spPr bwMode="auto">
              <a:xfrm>
                <a:off x="1273175" y="1976438"/>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31">
                <a:extLst>
                  <a:ext uri="{FF2B5EF4-FFF2-40B4-BE49-F238E27FC236}">
                    <a16:creationId xmlns:a16="http://schemas.microsoft.com/office/drawing/2014/main" id="{973B5E8A-E26C-577B-EAA2-8B8E99C7BE7B}"/>
                  </a:ext>
                </a:extLst>
              </p:cNvPr>
              <p:cNvSpPr>
                <a:spLocks noChangeArrowheads="1"/>
              </p:cNvSpPr>
              <p:nvPr/>
            </p:nvSpPr>
            <p:spPr bwMode="auto">
              <a:xfrm>
                <a:off x="1470025" y="218757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32">
                <a:extLst>
                  <a:ext uri="{FF2B5EF4-FFF2-40B4-BE49-F238E27FC236}">
                    <a16:creationId xmlns:a16="http://schemas.microsoft.com/office/drawing/2014/main" id="{EDB0A946-43F0-B43C-4A07-FE3786B3A6F7}"/>
                  </a:ext>
                </a:extLst>
              </p:cNvPr>
              <p:cNvSpPr>
                <a:spLocks noChangeArrowheads="1"/>
              </p:cNvSpPr>
              <p:nvPr/>
            </p:nvSpPr>
            <p:spPr bwMode="auto">
              <a:xfrm>
                <a:off x="1536700" y="2463801"/>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33">
                <a:extLst>
                  <a:ext uri="{FF2B5EF4-FFF2-40B4-BE49-F238E27FC236}">
                    <a16:creationId xmlns:a16="http://schemas.microsoft.com/office/drawing/2014/main" id="{7A0E08E5-6B7C-1C11-7F8C-1FAD3C1E5BAD}"/>
                  </a:ext>
                </a:extLst>
              </p:cNvPr>
              <p:cNvSpPr>
                <a:spLocks noChangeArrowheads="1"/>
              </p:cNvSpPr>
              <p:nvPr/>
            </p:nvSpPr>
            <p:spPr bwMode="auto">
              <a:xfrm>
                <a:off x="1452563" y="274002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34">
                <a:extLst>
                  <a:ext uri="{FF2B5EF4-FFF2-40B4-BE49-F238E27FC236}">
                    <a16:creationId xmlns:a16="http://schemas.microsoft.com/office/drawing/2014/main" id="{47D239E4-0F6F-F1E0-A2FC-06CE1D18B98B}"/>
                  </a:ext>
                </a:extLst>
              </p:cNvPr>
              <p:cNvSpPr>
                <a:spLocks noChangeArrowheads="1"/>
              </p:cNvSpPr>
              <p:nvPr/>
            </p:nvSpPr>
            <p:spPr bwMode="auto">
              <a:xfrm>
                <a:off x="1243013" y="293687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35">
                <a:extLst>
                  <a:ext uri="{FF2B5EF4-FFF2-40B4-BE49-F238E27FC236}">
                    <a16:creationId xmlns:a16="http://schemas.microsoft.com/office/drawing/2014/main" id="{6791013C-8F31-F22A-C2CA-620C6E17C677}"/>
                  </a:ext>
                </a:extLst>
              </p:cNvPr>
              <p:cNvSpPr>
                <a:spLocks noChangeArrowheads="1"/>
              </p:cNvSpPr>
              <p:nvPr/>
            </p:nvSpPr>
            <p:spPr bwMode="auto">
              <a:xfrm>
                <a:off x="679450" y="1976438"/>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36">
                <a:extLst>
                  <a:ext uri="{FF2B5EF4-FFF2-40B4-BE49-F238E27FC236}">
                    <a16:creationId xmlns:a16="http://schemas.microsoft.com/office/drawing/2014/main" id="{9E50C171-5BED-5B24-F3D6-2EBB29CCDEA9}"/>
                  </a:ext>
                </a:extLst>
              </p:cNvPr>
              <p:cNvSpPr>
                <a:spLocks noChangeArrowheads="1"/>
              </p:cNvSpPr>
              <p:nvPr/>
            </p:nvSpPr>
            <p:spPr bwMode="auto">
              <a:xfrm>
                <a:off x="482600" y="218757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37">
                <a:extLst>
                  <a:ext uri="{FF2B5EF4-FFF2-40B4-BE49-F238E27FC236}">
                    <a16:creationId xmlns:a16="http://schemas.microsoft.com/office/drawing/2014/main" id="{F1130646-DAAF-F15E-0520-54D8894D80F9}"/>
                  </a:ext>
                </a:extLst>
              </p:cNvPr>
              <p:cNvSpPr>
                <a:spLocks noChangeArrowheads="1"/>
              </p:cNvSpPr>
              <p:nvPr/>
            </p:nvSpPr>
            <p:spPr bwMode="auto">
              <a:xfrm>
                <a:off x="415925" y="2463801"/>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38">
                <a:extLst>
                  <a:ext uri="{FF2B5EF4-FFF2-40B4-BE49-F238E27FC236}">
                    <a16:creationId xmlns:a16="http://schemas.microsoft.com/office/drawing/2014/main" id="{E6CEDBEB-853A-949A-85A0-F6E3E887E436}"/>
                  </a:ext>
                </a:extLst>
              </p:cNvPr>
              <p:cNvSpPr>
                <a:spLocks noChangeArrowheads="1"/>
              </p:cNvSpPr>
              <p:nvPr/>
            </p:nvSpPr>
            <p:spPr bwMode="auto">
              <a:xfrm>
                <a:off x="500063" y="274002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39">
                <a:extLst>
                  <a:ext uri="{FF2B5EF4-FFF2-40B4-BE49-F238E27FC236}">
                    <a16:creationId xmlns:a16="http://schemas.microsoft.com/office/drawing/2014/main" id="{3BCE6BDF-B2E7-A1D6-4160-B8517AF9ABB6}"/>
                  </a:ext>
                </a:extLst>
              </p:cNvPr>
              <p:cNvSpPr>
                <a:spLocks noChangeArrowheads="1"/>
              </p:cNvSpPr>
              <p:nvPr/>
            </p:nvSpPr>
            <p:spPr bwMode="auto">
              <a:xfrm>
                <a:off x="709613" y="2936876"/>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40">
                <a:extLst>
                  <a:ext uri="{FF2B5EF4-FFF2-40B4-BE49-F238E27FC236}">
                    <a16:creationId xmlns:a16="http://schemas.microsoft.com/office/drawing/2014/main" id="{E245CA1C-1E32-E9F8-1C64-BECC2711D81F}"/>
                  </a:ext>
                </a:extLst>
              </p:cNvPr>
              <p:cNvSpPr>
                <a:spLocks noChangeArrowheads="1"/>
              </p:cNvSpPr>
              <p:nvPr/>
            </p:nvSpPr>
            <p:spPr bwMode="auto">
              <a:xfrm>
                <a:off x="976313" y="3003551"/>
                <a:ext cx="53975" cy="53975"/>
              </a:xfrm>
              <a:prstGeom prst="ellipse">
                <a:avLst/>
              </a:pr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1">
                <a:extLst>
                  <a:ext uri="{FF2B5EF4-FFF2-40B4-BE49-F238E27FC236}">
                    <a16:creationId xmlns:a16="http://schemas.microsoft.com/office/drawing/2014/main" id="{DC8332A5-5408-6F58-96C7-106BB1715BC0}"/>
                  </a:ext>
                </a:extLst>
              </p:cNvPr>
              <p:cNvSpPr>
                <a:spLocks/>
              </p:cNvSpPr>
              <p:nvPr/>
            </p:nvSpPr>
            <p:spPr bwMode="auto">
              <a:xfrm>
                <a:off x="885825" y="2201863"/>
                <a:ext cx="227013" cy="290513"/>
              </a:xfrm>
              <a:custGeom>
                <a:avLst/>
                <a:gdLst>
                  <a:gd name="T0" fmla="*/ 2185 w 2185"/>
                  <a:gd name="T1" fmla="*/ 1879 h 2788"/>
                  <a:gd name="T2" fmla="*/ 1045 w 2185"/>
                  <a:gd name="T3" fmla="*/ 2788 h 2788"/>
                  <a:gd name="T4" fmla="*/ 0 w 2185"/>
                  <a:gd name="T5" fmla="*/ 2494 h 2788"/>
                  <a:gd name="T6" fmla="*/ 250 w 2185"/>
                  <a:gd name="T7" fmla="*/ 2009 h 2788"/>
                  <a:gd name="T8" fmla="*/ 1030 w 2185"/>
                  <a:gd name="T9" fmla="*/ 2255 h 2788"/>
                  <a:gd name="T10" fmla="*/ 1543 w 2185"/>
                  <a:gd name="T11" fmla="*/ 1899 h 2788"/>
                  <a:gd name="T12" fmla="*/ 904 w 2185"/>
                  <a:gd name="T13" fmla="*/ 1543 h 2788"/>
                  <a:gd name="T14" fmla="*/ 203 w 2185"/>
                  <a:gd name="T15" fmla="*/ 1543 h 2788"/>
                  <a:gd name="T16" fmla="*/ 344 w 2185"/>
                  <a:gd name="T17" fmla="*/ 0 h 2788"/>
                  <a:gd name="T18" fmla="*/ 2016 w 2185"/>
                  <a:gd name="T19" fmla="*/ 0 h 2788"/>
                  <a:gd name="T20" fmla="*/ 2016 w 2185"/>
                  <a:gd name="T21" fmla="*/ 509 h 2788"/>
                  <a:gd name="T22" fmla="*/ 873 w 2185"/>
                  <a:gd name="T23" fmla="*/ 509 h 2788"/>
                  <a:gd name="T24" fmla="*/ 830 w 2185"/>
                  <a:gd name="T25" fmla="*/ 1030 h 2788"/>
                  <a:gd name="T26" fmla="*/ 1053 w 2185"/>
                  <a:gd name="T27" fmla="*/ 1030 h 2788"/>
                  <a:gd name="T28" fmla="*/ 2185 w 2185"/>
                  <a:gd name="T29" fmla="*/ 1879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5" h="2788">
                    <a:moveTo>
                      <a:pt x="2185" y="1879"/>
                    </a:moveTo>
                    <a:cubicBezTo>
                      <a:pt x="2185" y="2365"/>
                      <a:pt x="1829" y="2788"/>
                      <a:pt x="1045" y="2788"/>
                    </a:cubicBezTo>
                    <a:cubicBezTo>
                      <a:pt x="666" y="2788"/>
                      <a:pt x="266" y="2682"/>
                      <a:pt x="0" y="2494"/>
                    </a:cubicBezTo>
                    <a:lnTo>
                      <a:pt x="250" y="2009"/>
                    </a:lnTo>
                    <a:cubicBezTo>
                      <a:pt x="458" y="2165"/>
                      <a:pt x="744" y="2255"/>
                      <a:pt x="1030" y="2255"/>
                    </a:cubicBezTo>
                    <a:cubicBezTo>
                      <a:pt x="1347" y="2255"/>
                      <a:pt x="1543" y="2122"/>
                      <a:pt x="1543" y="1899"/>
                    </a:cubicBezTo>
                    <a:cubicBezTo>
                      <a:pt x="1543" y="1683"/>
                      <a:pt x="1402" y="1543"/>
                      <a:pt x="904" y="1543"/>
                    </a:cubicBezTo>
                    <a:lnTo>
                      <a:pt x="203" y="1543"/>
                    </a:lnTo>
                    <a:lnTo>
                      <a:pt x="344" y="0"/>
                    </a:lnTo>
                    <a:lnTo>
                      <a:pt x="2016" y="0"/>
                    </a:lnTo>
                    <a:lnTo>
                      <a:pt x="2016" y="509"/>
                    </a:lnTo>
                    <a:lnTo>
                      <a:pt x="873" y="509"/>
                    </a:lnTo>
                    <a:lnTo>
                      <a:pt x="830" y="1030"/>
                    </a:lnTo>
                    <a:lnTo>
                      <a:pt x="1053" y="1030"/>
                    </a:lnTo>
                    <a:cubicBezTo>
                      <a:pt x="1864" y="1030"/>
                      <a:pt x="2185" y="1394"/>
                      <a:pt x="2185" y="1879"/>
                    </a:cubicBezTo>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42">
                <a:extLst>
                  <a:ext uri="{FF2B5EF4-FFF2-40B4-BE49-F238E27FC236}">
                    <a16:creationId xmlns:a16="http://schemas.microsoft.com/office/drawing/2014/main" id="{2719701B-5B2F-EF8A-526D-A6D88402A8E8}"/>
                  </a:ext>
                </a:extLst>
              </p:cNvPr>
              <p:cNvSpPr>
                <a:spLocks/>
              </p:cNvSpPr>
              <p:nvPr/>
            </p:nvSpPr>
            <p:spPr bwMode="auto">
              <a:xfrm>
                <a:off x="766763" y="2614613"/>
                <a:ext cx="225425" cy="136525"/>
              </a:xfrm>
              <a:custGeom>
                <a:avLst/>
                <a:gdLst>
                  <a:gd name="T0" fmla="*/ 2166 w 2166"/>
                  <a:gd name="T1" fmla="*/ 567 h 1302"/>
                  <a:gd name="T2" fmla="*/ 2166 w 2166"/>
                  <a:gd name="T3" fmla="*/ 1302 h 1302"/>
                  <a:gd name="T4" fmla="*/ 1795 w 2166"/>
                  <a:gd name="T5" fmla="*/ 1302 h 1302"/>
                  <a:gd name="T6" fmla="*/ 1795 w 2166"/>
                  <a:gd name="T7" fmla="*/ 625 h 1302"/>
                  <a:gd name="T8" fmla="*/ 1551 w 2166"/>
                  <a:gd name="T9" fmla="*/ 322 h 1302"/>
                  <a:gd name="T10" fmla="*/ 1268 w 2166"/>
                  <a:gd name="T11" fmla="*/ 658 h 1302"/>
                  <a:gd name="T12" fmla="*/ 1268 w 2166"/>
                  <a:gd name="T13" fmla="*/ 1302 h 1302"/>
                  <a:gd name="T14" fmla="*/ 896 w 2166"/>
                  <a:gd name="T15" fmla="*/ 1302 h 1302"/>
                  <a:gd name="T16" fmla="*/ 896 w 2166"/>
                  <a:gd name="T17" fmla="*/ 625 h 1302"/>
                  <a:gd name="T18" fmla="*/ 653 w 2166"/>
                  <a:gd name="T19" fmla="*/ 322 h 1302"/>
                  <a:gd name="T20" fmla="*/ 372 w 2166"/>
                  <a:gd name="T21" fmla="*/ 658 h 1302"/>
                  <a:gd name="T22" fmla="*/ 372 w 2166"/>
                  <a:gd name="T23" fmla="*/ 1302 h 1302"/>
                  <a:gd name="T24" fmla="*/ 0 w 2166"/>
                  <a:gd name="T25" fmla="*/ 1302 h 1302"/>
                  <a:gd name="T26" fmla="*/ 0 w 2166"/>
                  <a:gd name="T27" fmla="*/ 19 h 1302"/>
                  <a:gd name="T28" fmla="*/ 355 w 2166"/>
                  <a:gd name="T29" fmla="*/ 19 h 1302"/>
                  <a:gd name="T30" fmla="*/ 355 w 2166"/>
                  <a:gd name="T31" fmla="*/ 167 h 1302"/>
                  <a:gd name="T32" fmla="*/ 758 w 2166"/>
                  <a:gd name="T33" fmla="*/ 0 h 1302"/>
                  <a:gd name="T34" fmla="*/ 1180 w 2166"/>
                  <a:gd name="T35" fmla="*/ 210 h 1302"/>
                  <a:gd name="T36" fmla="*/ 1642 w 2166"/>
                  <a:gd name="T37" fmla="*/ 0 h 1302"/>
                  <a:gd name="T38" fmla="*/ 2166 w 2166"/>
                  <a:gd name="T39" fmla="*/ 567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6" h="1302">
                    <a:moveTo>
                      <a:pt x="2166" y="567"/>
                    </a:moveTo>
                    <a:lnTo>
                      <a:pt x="2166" y="1302"/>
                    </a:lnTo>
                    <a:lnTo>
                      <a:pt x="1795" y="1302"/>
                    </a:lnTo>
                    <a:lnTo>
                      <a:pt x="1795" y="625"/>
                    </a:lnTo>
                    <a:cubicBezTo>
                      <a:pt x="1795" y="417"/>
                      <a:pt x="1702" y="322"/>
                      <a:pt x="1551" y="322"/>
                    </a:cubicBezTo>
                    <a:cubicBezTo>
                      <a:pt x="1385" y="322"/>
                      <a:pt x="1268" y="429"/>
                      <a:pt x="1268" y="658"/>
                    </a:cubicBezTo>
                    <a:lnTo>
                      <a:pt x="1268" y="1302"/>
                    </a:lnTo>
                    <a:lnTo>
                      <a:pt x="896" y="1302"/>
                    </a:lnTo>
                    <a:lnTo>
                      <a:pt x="896" y="625"/>
                    </a:lnTo>
                    <a:cubicBezTo>
                      <a:pt x="896" y="417"/>
                      <a:pt x="808" y="322"/>
                      <a:pt x="653" y="322"/>
                    </a:cubicBezTo>
                    <a:cubicBezTo>
                      <a:pt x="488" y="322"/>
                      <a:pt x="372" y="429"/>
                      <a:pt x="372" y="658"/>
                    </a:cubicBezTo>
                    <a:lnTo>
                      <a:pt x="372" y="1302"/>
                    </a:lnTo>
                    <a:lnTo>
                      <a:pt x="0" y="1302"/>
                    </a:lnTo>
                    <a:lnTo>
                      <a:pt x="0" y="19"/>
                    </a:lnTo>
                    <a:lnTo>
                      <a:pt x="355" y="19"/>
                    </a:lnTo>
                    <a:lnTo>
                      <a:pt x="355" y="167"/>
                    </a:lnTo>
                    <a:cubicBezTo>
                      <a:pt x="450" y="57"/>
                      <a:pt x="593" y="0"/>
                      <a:pt x="758" y="0"/>
                    </a:cubicBezTo>
                    <a:cubicBezTo>
                      <a:pt x="937" y="0"/>
                      <a:pt x="1089" y="69"/>
                      <a:pt x="1180" y="210"/>
                    </a:cubicBezTo>
                    <a:cubicBezTo>
                      <a:pt x="1282" y="79"/>
                      <a:pt x="1449" y="0"/>
                      <a:pt x="1642" y="0"/>
                    </a:cubicBezTo>
                    <a:cubicBezTo>
                      <a:pt x="1947" y="0"/>
                      <a:pt x="2166" y="177"/>
                      <a:pt x="2166" y="567"/>
                    </a:cubicBezTo>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43">
                <a:extLst>
                  <a:ext uri="{FF2B5EF4-FFF2-40B4-BE49-F238E27FC236}">
                    <a16:creationId xmlns:a16="http://schemas.microsoft.com/office/drawing/2014/main" id="{2F3A16DB-D0FD-29B9-7C96-11FC55AD635F}"/>
                  </a:ext>
                </a:extLst>
              </p:cNvPr>
              <p:cNvSpPr>
                <a:spLocks noEditPoints="1"/>
              </p:cNvSpPr>
              <p:nvPr/>
            </p:nvSpPr>
            <p:spPr bwMode="auto">
              <a:xfrm>
                <a:off x="1022350" y="2554288"/>
                <a:ext cx="49213" cy="196850"/>
              </a:xfrm>
              <a:custGeom>
                <a:avLst/>
                <a:gdLst>
                  <a:gd name="T0" fmla="*/ 45 w 462"/>
                  <a:gd name="T1" fmla="*/ 593 h 1876"/>
                  <a:gd name="T2" fmla="*/ 417 w 462"/>
                  <a:gd name="T3" fmla="*/ 593 h 1876"/>
                  <a:gd name="T4" fmla="*/ 417 w 462"/>
                  <a:gd name="T5" fmla="*/ 1876 h 1876"/>
                  <a:gd name="T6" fmla="*/ 45 w 462"/>
                  <a:gd name="T7" fmla="*/ 1876 h 1876"/>
                  <a:gd name="T8" fmla="*/ 45 w 462"/>
                  <a:gd name="T9" fmla="*/ 593 h 1876"/>
                  <a:gd name="T10" fmla="*/ 0 w 462"/>
                  <a:gd name="T11" fmla="*/ 207 h 1876"/>
                  <a:gd name="T12" fmla="*/ 231 w 462"/>
                  <a:gd name="T13" fmla="*/ 0 h 1876"/>
                  <a:gd name="T14" fmla="*/ 462 w 462"/>
                  <a:gd name="T15" fmla="*/ 200 h 1876"/>
                  <a:gd name="T16" fmla="*/ 231 w 462"/>
                  <a:gd name="T17" fmla="*/ 414 h 1876"/>
                  <a:gd name="T18" fmla="*/ 0 w 462"/>
                  <a:gd name="T19" fmla="*/ 207 h 1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 h="1876">
                    <a:moveTo>
                      <a:pt x="45" y="593"/>
                    </a:moveTo>
                    <a:lnTo>
                      <a:pt x="417" y="593"/>
                    </a:lnTo>
                    <a:lnTo>
                      <a:pt x="417" y="1876"/>
                    </a:lnTo>
                    <a:lnTo>
                      <a:pt x="45" y="1876"/>
                    </a:lnTo>
                    <a:lnTo>
                      <a:pt x="45" y="593"/>
                    </a:lnTo>
                    <a:close/>
                    <a:moveTo>
                      <a:pt x="0" y="207"/>
                    </a:moveTo>
                    <a:cubicBezTo>
                      <a:pt x="0" y="90"/>
                      <a:pt x="93" y="0"/>
                      <a:pt x="231" y="0"/>
                    </a:cubicBezTo>
                    <a:cubicBezTo>
                      <a:pt x="369" y="0"/>
                      <a:pt x="462" y="85"/>
                      <a:pt x="462" y="200"/>
                    </a:cubicBezTo>
                    <a:cubicBezTo>
                      <a:pt x="462" y="324"/>
                      <a:pt x="369" y="414"/>
                      <a:pt x="231" y="414"/>
                    </a:cubicBezTo>
                    <a:cubicBezTo>
                      <a:pt x="93" y="414"/>
                      <a:pt x="0" y="324"/>
                      <a:pt x="0" y="207"/>
                    </a:cubicBezTo>
                    <a:close/>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44">
                <a:extLst>
                  <a:ext uri="{FF2B5EF4-FFF2-40B4-BE49-F238E27FC236}">
                    <a16:creationId xmlns:a16="http://schemas.microsoft.com/office/drawing/2014/main" id="{2E2750A0-75AD-3033-26DF-83D6A97B0ACD}"/>
                  </a:ext>
                </a:extLst>
              </p:cNvPr>
              <p:cNvSpPr>
                <a:spLocks/>
              </p:cNvSpPr>
              <p:nvPr/>
            </p:nvSpPr>
            <p:spPr bwMode="auto">
              <a:xfrm>
                <a:off x="1103313" y="2614613"/>
                <a:ext cx="136525" cy="136525"/>
              </a:xfrm>
              <a:custGeom>
                <a:avLst/>
                <a:gdLst>
                  <a:gd name="T0" fmla="*/ 1311 w 1311"/>
                  <a:gd name="T1" fmla="*/ 567 h 1302"/>
                  <a:gd name="T2" fmla="*/ 1311 w 1311"/>
                  <a:gd name="T3" fmla="*/ 1302 h 1302"/>
                  <a:gd name="T4" fmla="*/ 939 w 1311"/>
                  <a:gd name="T5" fmla="*/ 1302 h 1302"/>
                  <a:gd name="T6" fmla="*/ 939 w 1311"/>
                  <a:gd name="T7" fmla="*/ 625 h 1302"/>
                  <a:gd name="T8" fmla="*/ 679 w 1311"/>
                  <a:gd name="T9" fmla="*/ 322 h 1302"/>
                  <a:gd name="T10" fmla="*/ 371 w 1311"/>
                  <a:gd name="T11" fmla="*/ 668 h 1302"/>
                  <a:gd name="T12" fmla="*/ 371 w 1311"/>
                  <a:gd name="T13" fmla="*/ 1302 h 1302"/>
                  <a:gd name="T14" fmla="*/ 0 w 1311"/>
                  <a:gd name="T15" fmla="*/ 1302 h 1302"/>
                  <a:gd name="T16" fmla="*/ 0 w 1311"/>
                  <a:gd name="T17" fmla="*/ 19 h 1302"/>
                  <a:gd name="T18" fmla="*/ 355 w 1311"/>
                  <a:gd name="T19" fmla="*/ 19 h 1302"/>
                  <a:gd name="T20" fmla="*/ 355 w 1311"/>
                  <a:gd name="T21" fmla="*/ 170 h 1302"/>
                  <a:gd name="T22" fmla="*/ 779 w 1311"/>
                  <a:gd name="T23" fmla="*/ 0 h 1302"/>
                  <a:gd name="T24" fmla="*/ 1311 w 1311"/>
                  <a:gd name="T25" fmla="*/ 567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1" h="1302">
                    <a:moveTo>
                      <a:pt x="1311" y="567"/>
                    </a:moveTo>
                    <a:lnTo>
                      <a:pt x="1311" y="1302"/>
                    </a:lnTo>
                    <a:lnTo>
                      <a:pt x="939" y="1302"/>
                    </a:lnTo>
                    <a:lnTo>
                      <a:pt x="939" y="625"/>
                    </a:lnTo>
                    <a:cubicBezTo>
                      <a:pt x="939" y="417"/>
                      <a:pt x="843" y="322"/>
                      <a:pt x="679" y="322"/>
                    </a:cubicBezTo>
                    <a:cubicBezTo>
                      <a:pt x="500" y="322"/>
                      <a:pt x="371" y="432"/>
                      <a:pt x="371" y="668"/>
                    </a:cubicBezTo>
                    <a:lnTo>
                      <a:pt x="371" y="1302"/>
                    </a:lnTo>
                    <a:lnTo>
                      <a:pt x="0" y="1302"/>
                    </a:lnTo>
                    <a:lnTo>
                      <a:pt x="0" y="19"/>
                    </a:lnTo>
                    <a:lnTo>
                      <a:pt x="355" y="19"/>
                    </a:lnTo>
                    <a:lnTo>
                      <a:pt x="355" y="170"/>
                    </a:lnTo>
                    <a:cubicBezTo>
                      <a:pt x="455" y="60"/>
                      <a:pt x="605" y="0"/>
                      <a:pt x="779" y="0"/>
                    </a:cubicBezTo>
                    <a:cubicBezTo>
                      <a:pt x="1082" y="0"/>
                      <a:pt x="1311" y="177"/>
                      <a:pt x="1311" y="567"/>
                    </a:cubicBezTo>
                  </a:path>
                </a:pathLst>
              </a:custGeom>
              <a:solidFill>
                <a:srgbClr val="0E0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7" name="Group 56">
              <a:extLst>
                <a:ext uri="{FF2B5EF4-FFF2-40B4-BE49-F238E27FC236}">
                  <a16:creationId xmlns:a16="http://schemas.microsoft.com/office/drawing/2014/main" id="{2725D655-0812-639E-1DEC-06A61247CD16}"/>
                </a:ext>
              </a:extLst>
            </p:cNvPr>
            <p:cNvGrpSpPr/>
            <p:nvPr/>
          </p:nvGrpSpPr>
          <p:grpSpPr>
            <a:xfrm>
              <a:off x="4623732" y="3599049"/>
              <a:ext cx="2998071" cy="2413418"/>
              <a:chOff x="4622490" y="3599049"/>
              <a:chExt cx="2998071" cy="2413418"/>
            </a:xfrm>
          </p:grpSpPr>
          <p:pic>
            <p:nvPicPr>
              <p:cNvPr id="58" name="Picture 57">
                <a:extLst>
                  <a:ext uri="{FF2B5EF4-FFF2-40B4-BE49-F238E27FC236}">
                    <a16:creationId xmlns:a16="http://schemas.microsoft.com/office/drawing/2014/main" id="{54F8322E-36AA-FEFA-E4FE-2D375E652E0D}"/>
                  </a:ext>
                </a:extLst>
              </p:cNvPr>
              <p:cNvPicPr>
                <a:picLocks noChangeAspect="1"/>
              </p:cNvPicPr>
              <p:nvPr/>
            </p:nvPicPr>
            <p:blipFill>
              <a:blip r:embed="rId9"/>
              <a:stretch>
                <a:fillRect/>
              </a:stretch>
            </p:blipFill>
            <p:spPr>
              <a:xfrm>
                <a:off x="4622490" y="3599049"/>
                <a:ext cx="1762974" cy="2011680"/>
              </a:xfrm>
              <a:prstGeom prst="rect">
                <a:avLst/>
              </a:prstGeom>
              <a:ln>
                <a:solidFill>
                  <a:srgbClr val="00205C"/>
                </a:solidFill>
              </a:ln>
            </p:spPr>
          </p:pic>
          <p:pic>
            <p:nvPicPr>
              <p:cNvPr id="59" name="Picture 58">
                <a:extLst>
                  <a:ext uri="{FF2B5EF4-FFF2-40B4-BE49-F238E27FC236}">
                    <a16:creationId xmlns:a16="http://schemas.microsoft.com/office/drawing/2014/main" id="{E3E91206-5282-4427-CAFE-F6D244ACB2EE}"/>
                  </a:ext>
                </a:extLst>
              </p:cNvPr>
              <p:cNvPicPr>
                <a:picLocks noChangeAspect="1"/>
              </p:cNvPicPr>
              <p:nvPr/>
            </p:nvPicPr>
            <p:blipFill>
              <a:blip r:embed="rId10"/>
              <a:stretch>
                <a:fillRect/>
              </a:stretch>
            </p:blipFill>
            <p:spPr>
              <a:xfrm>
                <a:off x="5941085" y="4000787"/>
                <a:ext cx="1679476" cy="2011680"/>
              </a:xfrm>
              <a:prstGeom prst="rect">
                <a:avLst/>
              </a:prstGeom>
              <a:ln>
                <a:solidFill>
                  <a:srgbClr val="00205C"/>
                </a:solidFill>
              </a:ln>
            </p:spPr>
          </p:pic>
        </p:grpSp>
      </p:grpSp>
    </p:spTree>
    <p:extLst>
      <p:ext uri="{BB962C8B-B14F-4D97-AF65-F5344CB8AC3E}">
        <p14:creationId xmlns:p14="http://schemas.microsoft.com/office/powerpoint/2010/main" val="2892891532"/>
      </p:ext>
    </p:extLst>
  </p:cSld>
  <p:clrMapOvr>
    <a:masterClrMapping/>
  </p:clrMapOvr>
  <mc:AlternateContent xmlns:mc="http://schemas.openxmlformats.org/markup-compatibility/2006">
    <mc:Choice xmlns:p14="http://schemas.microsoft.com/office/powerpoint/2010/main" Requires="p14">
      <p:transition spd="slow" p14:dur="2000" advClick="0" advTm="10870"/>
    </mc:Choice>
    <mc:Fallback>
      <p:transition spd="slow" advClick="0" advTm="10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72" fill="hold"/>
                                        <p:tgtEl>
                                          <p:spTgt spid="5"/>
                                        </p:tgtEl>
                                      </p:cBhvr>
                                    </p:cmd>
                                  </p:childTnLst>
                                </p:cTn>
                              </p:par>
                              <p:par>
                                <p:cTn id="7" presetID="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fill="hold"/>
                                        <p:tgtEl>
                                          <p:spTgt spid="41"/>
                                        </p:tgtEl>
                                        <p:attrNameLst>
                                          <p:attrName>ppt_x</p:attrName>
                                        </p:attrNameLst>
                                      </p:cBhvr>
                                      <p:tavLst>
                                        <p:tav tm="0">
                                          <p:val>
                                            <p:strVal val="0-#ppt_w/2"/>
                                          </p:val>
                                        </p:tav>
                                        <p:tav tm="100000">
                                          <p:val>
                                            <p:strVal val="#ppt_x"/>
                                          </p:val>
                                        </p:tav>
                                      </p:tavLst>
                                    </p:anim>
                                    <p:anim calcmode="lin" valueType="num">
                                      <p:cBhvr additive="base">
                                        <p:cTn id="18" dur="500" fill="hold"/>
                                        <p:tgtEl>
                                          <p:spTgt spid="41"/>
                                        </p:tgtEl>
                                        <p:attrNameLst>
                                          <p:attrName>ppt_y</p:attrName>
                                        </p:attrNameLst>
                                      </p:cBhvr>
                                      <p:tavLst>
                                        <p:tav tm="0">
                                          <p:val>
                                            <p:strVal val="#ppt_y"/>
                                          </p:val>
                                        </p:tav>
                                        <p:tav tm="100000">
                                          <p:val>
                                            <p:strVal val="#ppt_y"/>
                                          </p:val>
                                        </p:tav>
                                      </p:tavLst>
                                    </p:anim>
                                  </p:childTnLst>
                                </p:cTn>
                              </p:par>
                              <p:par>
                                <p:cTn id="19" presetID="2" presetClass="exit" presetSubtype="2" fill="hold" nodeType="withEffect">
                                  <p:stCondLst>
                                    <p:cond delay="10870"/>
                                  </p:stCondLst>
                                  <p:childTnLst>
                                    <p:anim calcmode="lin" valueType="num">
                                      <p:cBhvr additive="base">
                                        <p:cTn id="20" dur="500"/>
                                        <p:tgtEl>
                                          <p:spTgt spid="4"/>
                                        </p:tgtEl>
                                        <p:attrNameLst>
                                          <p:attrName>ppt_x</p:attrName>
                                        </p:attrNameLst>
                                      </p:cBhvr>
                                      <p:tavLst>
                                        <p:tav tm="0">
                                          <p:val>
                                            <p:strVal val="ppt_x"/>
                                          </p:val>
                                        </p:tav>
                                        <p:tav tm="100000">
                                          <p:val>
                                            <p:strVal val="1+ppt_w/2"/>
                                          </p:val>
                                        </p:tav>
                                      </p:tavLst>
                                    </p:anim>
                                    <p:anim calcmode="lin" valueType="num">
                                      <p:cBhvr additive="base">
                                        <p:cTn id="21" dur="500"/>
                                        <p:tgtEl>
                                          <p:spTgt spid="4"/>
                                        </p:tgtEl>
                                        <p:attrNameLst>
                                          <p:attrName>ppt_y</p:attrName>
                                        </p:attrNameLst>
                                      </p:cBhvr>
                                      <p:tavLst>
                                        <p:tav tm="0">
                                          <p:val>
                                            <p:strVal val="ppt_y"/>
                                          </p:val>
                                        </p:tav>
                                        <p:tav tm="100000">
                                          <p:val>
                                            <p:strVal val="ppt_y"/>
                                          </p:val>
                                        </p:tav>
                                      </p:tavLst>
                                    </p:anim>
                                    <p:set>
                                      <p:cBhvr>
                                        <p:cTn id="22" dur="1" fill="hold">
                                          <p:stCondLst>
                                            <p:cond delay="499"/>
                                          </p:stCondLst>
                                        </p:cTn>
                                        <p:tgtEl>
                                          <p:spTgt spid="4"/>
                                        </p:tgtEl>
                                        <p:attrNameLst>
                                          <p:attrName>style.visibility</p:attrName>
                                        </p:attrNameLst>
                                      </p:cBhvr>
                                      <p:to>
                                        <p:strVal val="hidden"/>
                                      </p:to>
                                    </p:set>
                                  </p:childTnLst>
                                </p:cTn>
                              </p:par>
                              <p:par>
                                <p:cTn id="23" presetID="2" presetClass="exit" presetSubtype="2" fill="hold" nodeType="withEffect">
                                  <p:stCondLst>
                                    <p:cond delay="10870"/>
                                  </p:stCondLst>
                                  <p:childTnLst>
                                    <p:anim calcmode="lin" valueType="num">
                                      <p:cBhvr additive="base">
                                        <p:cTn id="24" dur="500"/>
                                        <p:tgtEl>
                                          <p:spTgt spid="3"/>
                                        </p:tgtEl>
                                        <p:attrNameLst>
                                          <p:attrName>ppt_x</p:attrName>
                                        </p:attrNameLst>
                                      </p:cBhvr>
                                      <p:tavLst>
                                        <p:tav tm="0">
                                          <p:val>
                                            <p:strVal val="ppt_x"/>
                                          </p:val>
                                        </p:tav>
                                        <p:tav tm="100000">
                                          <p:val>
                                            <p:strVal val="1+ppt_w/2"/>
                                          </p:val>
                                        </p:tav>
                                      </p:tavLst>
                                    </p:anim>
                                    <p:anim calcmode="lin" valueType="num">
                                      <p:cBhvr additive="base">
                                        <p:cTn id="25" dur="500"/>
                                        <p:tgtEl>
                                          <p:spTgt spid="3"/>
                                        </p:tgtEl>
                                        <p:attrNameLst>
                                          <p:attrName>ppt_y</p:attrName>
                                        </p:attrNameLst>
                                      </p:cBhvr>
                                      <p:tavLst>
                                        <p:tav tm="0">
                                          <p:val>
                                            <p:strVal val="ppt_y"/>
                                          </p:val>
                                        </p:tav>
                                        <p:tav tm="100000">
                                          <p:val>
                                            <p:strVal val="ppt_y"/>
                                          </p:val>
                                        </p:tav>
                                      </p:tavLst>
                                    </p:anim>
                                    <p:set>
                                      <p:cBhvr>
                                        <p:cTn id="26" dur="1" fill="hold">
                                          <p:stCondLst>
                                            <p:cond delay="499"/>
                                          </p:stCondLst>
                                        </p:cTn>
                                        <p:tgtEl>
                                          <p:spTgt spid="3"/>
                                        </p:tgtEl>
                                        <p:attrNameLst>
                                          <p:attrName>style.visibility</p:attrName>
                                        </p:attrNameLst>
                                      </p:cBhvr>
                                      <p:to>
                                        <p:strVal val="hidden"/>
                                      </p:to>
                                    </p:set>
                                  </p:childTnLst>
                                </p:cTn>
                              </p:par>
                              <p:par>
                                <p:cTn id="27" presetID="2" presetClass="exit" presetSubtype="2" fill="hold" nodeType="withEffect">
                                  <p:stCondLst>
                                    <p:cond delay="10870"/>
                                  </p:stCondLst>
                                  <p:childTnLst>
                                    <p:anim calcmode="lin" valueType="num">
                                      <p:cBhvr additive="base">
                                        <p:cTn id="28" dur="500"/>
                                        <p:tgtEl>
                                          <p:spTgt spid="41"/>
                                        </p:tgtEl>
                                        <p:attrNameLst>
                                          <p:attrName>ppt_x</p:attrName>
                                        </p:attrNameLst>
                                      </p:cBhvr>
                                      <p:tavLst>
                                        <p:tav tm="0">
                                          <p:val>
                                            <p:strVal val="ppt_x"/>
                                          </p:val>
                                        </p:tav>
                                        <p:tav tm="100000">
                                          <p:val>
                                            <p:strVal val="1+ppt_w/2"/>
                                          </p:val>
                                        </p:tav>
                                      </p:tavLst>
                                    </p:anim>
                                    <p:anim calcmode="lin" valueType="num">
                                      <p:cBhvr additive="base">
                                        <p:cTn id="29" dur="500"/>
                                        <p:tgtEl>
                                          <p:spTgt spid="41"/>
                                        </p:tgtEl>
                                        <p:attrNameLst>
                                          <p:attrName>ppt_y</p:attrName>
                                        </p:attrNameLst>
                                      </p:cBhvr>
                                      <p:tavLst>
                                        <p:tav tm="0">
                                          <p:val>
                                            <p:strVal val="ppt_y"/>
                                          </p:val>
                                        </p:tav>
                                        <p:tav tm="100000">
                                          <p:val>
                                            <p:strVal val="ppt_y"/>
                                          </p:val>
                                        </p:tav>
                                      </p:tavLst>
                                    </p:anim>
                                    <p:set>
                                      <p:cBhvr>
                                        <p:cTn id="30"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66F4DD-5934-E37C-BDC5-D6378D5D93A3}"/>
              </a:ext>
            </a:extLst>
          </p:cNvPr>
          <p:cNvPicPr>
            <a:picLocks noChangeAspect="1"/>
          </p:cNvPicPr>
          <p:nvPr/>
        </p:nvPicPr>
        <p:blipFill rotWithShape="1">
          <a:blip r:embed="rId5"/>
          <a:srcRect b="24962"/>
          <a:stretch/>
        </p:blipFill>
        <p:spPr>
          <a:xfrm>
            <a:off x="0" y="1"/>
            <a:ext cx="12185905" cy="6858000"/>
          </a:xfrm>
          <a:prstGeom prst="rect">
            <a:avLst/>
          </a:prstGeom>
        </p:spPr>
      </p:pic>
      <p:sp>
        <p:nvSpPr>
          <p:cNvPr id="10" name="Rectangle 9">
            <a:extLst>
              <a:ext uri="{FF2B5EF4-FFF2-40B4-BE49-F238E27FC236}">
                <a16:creationId xmlns:a16="http://schemas.microsoft.com/office/drawing/2014/main" id="{FF6DD5A1-D04C-1922-FE49-ED3641B39D32}"/>
              </a:ext>
            </a:extLst>
          </p:cNvPr>
          <p:cNvSpPr/>
          <p:nvPr/>
        </p:nvSpPr>
        <p:spPr>
          <a:xfrm>
            <a:off x="0" y="0"/>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F6D5BC88-37D8-45F3-AA60-E61A2CD1A4E9}"/>
              </a:ext>
            </a:extLst>
          </p:cNvPr>
          <p:cNvGrpSpPr/>
          <p:nvPr/>
        </p:nvGrpSpPr>
        <p:grpSpPr>
          <a:xfrm>
            <a:off x="455229" y="188672"/>
            <a:ext cx="11281543" cy="6302857"/>
            <a:chOff x="907408" y="529015"/>
            <a:chExt cx="11281543" cy="5747716"/>
          </a:xfrm>
        </p:grpSpPr>
        <p:grpSp>
          <p:nvGrpSpPr>
            <p:cNvPr id="65" name="Graphic 58">
              <a:extLst>
                <a:ext uri="{FF2B5EF4-FFF2-40B4-BE49-F238E27FC236}">
                  <a16:creationId xmlns:a16="http://schemas.microsoft.com/office/drawing/2014/main" id="{169A1DB4-5C66-5726-8B58-973DA9300620}"/>
                </a:ext>
              </a:extLst>
            </p:cNvPr>
            <p:cNvGrpSpPr/>
            <p:nvPr/>
          </p:nvGrpSpPr>
          <p:grpSpPr>
            <a:xfrm>
              <a:off x="3472313" y="1368220"/>
              <a:ext cx="44637" cy="90601"/>
              <a:chOff x="3475568" y="1427993"/>
              <a:chExt cx="44637" cy="90601"/>
            </a:xfrm>
            <a:solidFill>
              <a:srgbClr val="EF414A"/>
            </a:solidFill>
          </p:grpSpPr>
          <p:sp>
            <p:nvSpPr>
              <p:cNvPr id="66" name="Freeform: Shape 65">
                <a:extLst>
                  <a:ext uri="{FF2B5EF4-FFF2-40B4-BE49-F238E27FC236}">
                    <a16:creationId xmlns:a16="http://schemas.microsoft.com/office/drawing/2014/main" id="{6D295DE0-D9E9-01A6-FC83-BA2236029EAF}"/>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3B10A5D-8923-7A1A-B64E-D2B1DA6B141B}"/>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sp>
          <p:nvSpPr>
            <p:cNvPr id="17" name="Rectangle: Rounded Corners 16">
              <a:extLst>
                <a:ext uri="{FF2B5EF4-FFF2-40B4-BE49-F238E27FC236}">
                  <a16:creationId xmlns:a16="http://schemas.microsoft.com/office/drawing/2014/main" id="{7B423F07-C813-D94B-6910-2208F5F04806}"/>
                </a:ext>
              </a:extLst>
            </p:cNvPr>
            <p:cNvSpPr/>
            <p:nvPr/>
          </p:nvSpPr>
          <p:spPr>
            <a:xfrm>
              <a:off x="907408" y="923681"/>
              <a:ext cx="11281543" cy="5353050"/>
            </a:xfrm>
            <a:prstGeom prst="roundRect">
              <a:avLst>
                <a:gd name="adj" fmla="val 2561"/>
              </a:avLst>
            </a:prstGeom>
            <a:solidFill>
              <a:schemeClr val="bg1"/>
            </a:solidFill>
            <a:ln>
              <a:noFill/>
            </a:ln>
            <a:effectLst>
              <a:outerShdw blurRad="2921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Graphic 74">
              <a:extLst>
                <a:ext uri="{FF2B5EF4-FFF2-40B4-BE49-F238E27FC236}">
                  <a16:creationId xmlns:a16="http://schemas.microsoft.com/office/drawing/2014/main" id="{AA4E2B2A-12BC-D83A-3B0A-D58FB1A28B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9541">
              <a:off x="1286373" y="825906"/>
              <a:ext cx="1293811" cy="1319687"/>
            </a:xfrm>
            <a:prstGeom prst="rect">
              <a:avLst/>
            </a:prstGeom>
          </p:spPr>
        </p:pic>
        <p:sp>
          <p:nvSpPr>
            <p:cNvPr id="63" name="Freeform: Shape 62">
              <a:extLst>
                <a:ext uri="{FF2B5EF4-FFF2-40B4-BE49-F238E27FC236}">
                  <a16:creationId xmlns:a16="http://schemas.microsoft.com/office/drawing/2014/main" id="{6B22132A-D4E2-77CF-DF6D-AC20DC6DE6E7}"/>
                </a:ext>
              </a:extLst>
            </p:cNvPr>
            <p:cNvSpPr/>
            <p:nvPr/>
          </p:nvSpPr>
          <p:spPr>
            <a:xfrm>
              <a:off x="1254851" y="863283"/>
              <a:ext cx="2534031" cy="1157548"/>
            </a:xfrm>
            <a:custGeom>
              <a:avLst/>
              <a:gdLst>
                <a:gd name="connsiteX0" fmla="*/ 134874 w 1477899"/>
                <a:gd name="connsiteY0" fmla="*/ 1432941 h 1446955"/>
                <a:gd name="connsiteX1" fmla="*/ 1477899 w 1477899"/>
                <a:gd name="connsiteY1" fmla="*/ 1262539 h 1446955"/>
                <a:gd name="connsiteX2" fmla="*/ 1304639 w 1477899"/>
                <a:gd name="connsiteY2" fmla="*/ 0 h 1446955"/>
                <a:gd name="connsiteX3" fmla="*/ 0 w 1477899"/>
                <a:gd name="connsiteY3" fmla="*/ 217075 h 1446955"/>
                <a:gd name="connsiteX4" fmla="*/ 14288 w 1477899"/>
                <a:gd name="connsiteY4" fmla="*/ 338900 h 1446955"/>
                <a:gd name="connsiteX5" fmla="*/ 134969 w 1477899"/>
                <a:gd name="connsiteY5" fmla="*/ 1432941 h 1446955"/>
                <a:gd name="connsiteX0" fmla="*/ 134969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34969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7042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7042 w 1477899"/>
                <a:gd name="connsiteY4" fmla="*/ 1432941 h 1432941"/>
                <a:gd name="connsiteX0" fmla="*/ 17042 w 1477899"/>
                <a:gd name="connsiteY0" fmla="*/ 1242125 h 1242125"/>
                <a:gd name="connsiteX1" fmla="*/ 1477899 w 1477899"/>
                <a:gd name="connsiteY1" fmla="*/ 1071723 h 1242125"/>
                <a:gd name="connsiteX2" fmla="*/ 1016928 w 1477899"/>
                <a:gd name="connsiteY2" fmla="*/ 13370 h 1242125"/>
                <a:gd name="connsiteX3" fmla="*/ 0 w 1477899"/>
                <a:gd name="connsiteY3" fmla="*/ 26259 h 1242125"/>
                <a:gd name="connsiteX4" fmla="*/ 17042 w 1477899"/>
                <a:gd name="connsiteY4" fmla="*/ 1242125 h 1242125"/>
                <a:gd name="connsiteX0" fmla="*/ 17042 w 1025320"/>
                <a:gd name="connsiteY0" fmla="*/ 1242125 h 1242125"/>
                <a:gd name="connsiteX1" fmla="*/ 1025320 w 1025320"/>
                <a:gd name="connsiteY1" fmla="*/ 1124989 h 1242125"/>
                <a:gd name="connsiteX2" fmla="*/ 1016928 w 1025320"/>
                <a:gd name="connsiteY2" fmla="*/ 13370 h 1242125"/>
                <a:gd name="connsiteX3" fmla="*/ 0 w 1025320"/>
                <a:gd name="connsiteY3" fmla="*/ 26259 h 1242125"/>
                <a:gd name="connsiteX4" fmla="*/ 17042 w 1025320"/>
                <a:gd name="connsiteY4" fmla="*/ 1242125 h 1242125"/>
                <a:gd name="connsiteX0" fmla="*/ 13810 w 1022088"/>
                <a:gd name="connsiteY0" fmla="*/ 1228755 h 1228755"/>
                <a:gd name="connsiteX1" fmla="*/ 1022088 w 1022088"/>
                <a:gd name="connsiteY1" fmla="*/ 1111619 h 1228755"/>
                <a:gd name="connsiteX2" fmla="*/ 1013696 w 1022088"/>
                <a:gd name="connsiteY2" fmla="*/ 0 h 1228755"/>
                <a:gd name="connsiteX3" fmla="*/ 0 w 1022088"/>
                <a:gd name="connsiteY3" fmla="*/ 128299 h 1228755"/>
                <a:gd name="connsiteX4" fmla="*/ 13810 w 1022088"/>
                <a:gd name="connsiteY4" fmla="*/ 1228755 h 1228755"/>
                <a:gd name="connsiteX0" fmla="*/ 17043 w 1025321"/>
                <a:gd name="connsiteY0" fmla="*/ 1228755 h 1228755"/>
                <a:gd name="connsiteX1" fmla="*/ 1025321 w 1025321"/>
                <a:gd name="connsiteY1" fmla="*/ 1111619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228755 h 1228755"/>
                <a:gd name="connsiteX1" fmla="*/ 1025321 w 1025321"/>
                <a:gd name="connsiteY1" fmla="*/ 1218151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131101 h 1218151"/>
                <a:gd name="connsiteX1" fmla="*/ 1025321 w 1025321"/>
                <a:gd name="connsiteY1" fmla="*/ 1218151 h 1218151"/>
                <a:gd name="connsiteX2" fmla="*/ 1016929 w 1025321"/>
                <a:gd name="connsiteY2" fmla="*/ 0 h 1218151"/>
                <a:gd name="connsiteX3" fmla="*/ 0 w 1025321"/>
                <a:gd name="connsiteY3" fmla="*/ 39522 h 1218151"/>
                <a:gd name="connsiteX4" fmla="*/ 17043 w 1025321"/>
                <a:gd name="connsiteY4" fmla="*/ 1131101 h 1218151"/>
                <a:gd name="connsiteX0" fmla="*/ 13810 w 1025321"/>
                <a:gd name="connsiteY0" fmla="*/ 1308655 h 1308655"/>
                <a:gd name="connsiteX1" fmla="*/ 1025321 w 1025321"/>
                <a:gd name="connsiteY1" fmla="*/ 1218151 h 1308655"/>
                <a:gd name="connsiteX2" fmla="*/ 1016929 w 1025321"/>
                <a:gd name="connsiteY2" fmla="*/ 0 h 1308655"/>
                <a:gd name="connsiteX3" fmla="*/ 0 w 1025321"/>
                <a:gd name="connsiteY3" fmla="*/ 39522 h 1308655"/>
                <a:gd name="connsiteX4" fmla="*/ 13810 w 1025321"/>
                <a:gd name="connsiteY4" fmla="*/ 1308655 h 1308655"/>
                <a:gd name="connsiteX0" fmla="*/ 13810 w 1025321"/>
                <a:gd name="connsiteY0" fmla="*/ 1299777 h 1299777"/>
                <a:gd name="connsiteX1" fmla="*/ 1025321 w 1025321"/>
                <a:gd name="connsiteY1" fmla="*/ 1209273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101666 h 1299777"/>
                <a:gd name="connsiteX4" fmla="*/ 13810 w 1025321"/>
                <a:gd name="connsiteY4" fmla="*/ 1299777 h 1299777"/>
                <a:gd name="connsiteX0" fmla="*/ 13810 w 1025321"/>
                <a:gd name="connsiteY0" fmla="*/ 1219878 h 1219878"/>
                <a:gd name="connsiteX1" fmla="*/ 1025321 w 1025321"/>
                <a:gd name="connsiteY1" fmla="*/ 1164884 h 1219878"/>
                <a:gd name="connsiteX2" fmla="*/ 987835 w 1025321"/>
                <a:gd name="connsiteY2" fmla="*/ 0 h 1219878"/>
                <a:gd name="connsiteX3" fmla="*/ 0 w 1025321"/>
                <a:gd name="connsiteY3" fmla="*/ 101666 h 1219878"/>
                <a:gd name="connsiteX4" fmla="*/ 13810 w 1025321"/>
                <a:gd name="connsiteY4" fmla="*/ 1219878 h 1219878"/>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78" h="1278276">
                  <a:moveTo>
                    <a:pt x="13810" y="1219878"/>
                  </a:moveTo>
                  <a:cubicBezTo>
                    <a:pt x="199043" y="1361345"/>
                    <a:pt x="685040" y="1210355"/>
                    <a:pt x="1018978" y="1138758"/>
                  </a:cubicBezTo>
                  <a:cubicBezTo>
                    <a:pt x="1003496" y="768218"/>
                    <a:pt x="1000330" y="379417"/>
                    <a:pt x="987835" y="0"/>
                  </a:cubicBezTo>
                  <a:cubicBezTo>
                    <a:pt x="676463" y="36195"/>
                    <a:pt x="445776" y="41869"/>
                    <a:pt x="0" y="101666"/>
                  </a:cubicBezTo>
                  <a:cubicBezTo>
                    <a:pt x="14117" y="491820"/>
                    <a:pt x="22138" y="767242"/>
                    <a:pt x="13810" y="1219878"/>
                  </a:cubicBezTo>
                  <a:close/>
                </a:path>
              </a:pathLst>
            </a:custGeom>
            <a:solidFill>
              <a:srgbClr val="FED02F"/>
            </a:solidFill>
            <a:ln w="0" cap="flat">
              <a:noFill/>
              <a:prstDash val="solid"/>
              <a:miter/>
            </a:ln>
          </p:spPr>
          <p:txBody>
            <a:bodyPr rtlCol="0" anchor="ctr"/>
            <a:lstStyle/>
            <a:p>
              <a:endParaRPr lang="en-US" dirty="0"/>
            </a:p>
          </p:txBody>
        </p:sp>
        <p:sp>
          <p:nvSpPr>
            <p:cNvPr id="15" name="TextBox 14">
              <a:extLst>
                <a:ext uri="{FF2B5EF4-FFF2-40B4-BE49-F238E27FC236}">
                  <a16:creationId xmlns:a16="http://schemas.microsoft.com/office/drawing/2014/main" id="{DC6D6ADF-A0E8-8120-A894-2DFF3E5F8DD6}"/>
                </a:ext>
              </a:extLst>
            </p:cNvPr>
            <p:cNvSpPr txBox="1"/>
            <p:nvPr/>
          </p:nvSpPr>
          <p:spPr>
            <a:xfrm>
              <a:off x="1504126" y="1340919"/>
              <a:ext cx="2035481" cy="523220"/>
            </a:xfrm>
            <a:prstGeom prst="rect">
              <a:avLst/>
            </a:prstGeom>
            <a:noFill/>
          </p:spPr>
          <p:txBody>
            <a:bodyPr wrap="square" rtlCol="0">
              <a:spAutoFit/>
            </a:bodyPr>
            <a:lstStyle/>
            <a:p>
              <a:pPr algn="ctr"/>
              <a:r>
                <a:rPr lang="en-US" sz="2800" b="1" dirty="0">
                  <a:solidFill>
                    <a:srgbClr val="00205C"/>
                  </a:solidFill>
                  <a:latin typeface="Atkinson Hyperlegible" pitchFamily="2" charset="0"/>
                </a:rPr>
                <a:t>Key points</a:t>
              </a:r>
            </a:p>
          </p:txBody>
        </p:sp>
        <p:grpSp>
          <p:nvGrpSpPr>
            <p:cNvPr id="68" name="Graphic 58">
              <a:extLst>
                <a:ext uri="{FF2B5EF4-FFF2-40B4-BE49-F238E27FC236}">
                  <a16:creationId xmlns:a16="http://schemas.microsoft.com/office/drawing/2014/main" id="{F291B31B-7023-E514-60AD-5CDD7D79A411}"/>
                </a:ext>
              </a:extLst>
            </p:cNvPr>
            <p:cNvGrpSpPr/>
            <p:nvPr/>
          </p:nvGrpSpPr>
          <p:grpSpPr>
            <a:xfrm>
              <a:off x="1980728" y="529015"/>
              <a:ext cx="447711" cy="778727"/>
              <a:chOff x="3153789" y="1213623"/>
              <a:chExt cx="447711" cy="778727"/>
            </a:xfrm>
            <a:solidFill>
              <a:srgbClr val="EF414A"/>
            </a:solidFill>
          </p:grpSpPr>
          <p:sp>
            <p:nvSpPr>
              <p:cNvPr id="69" name="Freeform: Shape 68">
                <a:extLst>
                  <a:ext uri="{FF2B5EF4-FFF2-40B4-BE49-F238E27FC236}">
                    <a16:creationId xmlns:a16="http://schemas.microsoft.com/office/drawing/2014/main" id="{CC1421E3-1003-FE7B-EFB5-FCC4139CE48D}"/>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CD2C27E-6891-B358-301C-0F2D1E41A697}"/>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grpSp>
      <p:sp>
        <p:nvSpPr>
          <p:cNvPr id="12" name="TextBox 11">
            <a:extLst>
              <a:ext uri="{FF2B5EF4-FFF2-40B4-BE49-F238E27FC236}">
                <a16:creationId xmlns:a16="http://schemas.microsoft.com/office/drawing/2014/main" id="{3C7B33FD-4714-A152-3D95-671218E77CB9}"/>
              </a:ext>
            </a:extLst>
          </p:cNvPr>
          <p:cNvSpPr txBox="1"/>
          <p:nvPr/>
        </p:nvSpPr>
        <p:spPr>
          <a:xfrm>
            <a:off x="771179" y="2058988"/>
            <a:ext cx="10704229" cy="4329390"/>
          </a:xfrm>
          <a:prstGeom prst="rect">
            <a:avLst/>
          </a:prstGeom>
          <a:noFill/>
        </p:spPr>
        <p:txBody>
          <a:bodyPr wrap="square">
            <a:spAutoFit/>
          </a:bodyPr>
          <a:lstStyle/>
          <a:p>
            <a:pPr marL="342900" indent="-342900">
              <a:spcAft>
                <a:spcPts val="1000"/>
              </a:spcAft>
              <a:buFont typeface="Arial" panose="020B0604020202020204" pitchFamily="34" charset="0"/>
              <a:buChar char="•"/>
            </a:pPr>
            <a:r>
              <a:rPr lang="en-US" sz="2200" dirty="0">
                <a:latin typeface="Atkinson Hyperlegible" pitchFamily="2" charset="77"/>
              </a:rPr>
              <a:t>WASH FIT is a comprehensive framework for improving quality of care by addressing water, sanitation, hygiene, waste management, cleaning, energy and facility management.</a:t>
            </a:r>
          </a:p>
          <a:p>
            <a:pPr marL="342900" indent="-342900">
              <a:spcAft>
                <a:spcPts val="1000"/>
              </a:spcAft>
              <a:buFont typeface="Arial" panose="020B0604020202020204" pitchFamily="34" charset="0"/>
              <a:buChar char="•"/>
            </a:pPr>
            <a:r>
              <a:rPr lang="en-US" sz="2200" dirty="0">
                <a:latin typeface="Atkinson Hyperlegible" pitchFamily="2" charset="77"/>
              </a:rPr>
              <a:t>By improving WASH services, WASH FIT also improves staff morale, patient safety and environmental sustainability.</a:t>
            </a:r>
          </a:p>
          <a:p>
            <a:pPr marL="342900" indent="-342900">
              <a:spcAft>
                <a:spcPts val="1000"/>
              </a:spcAft>
              <a:buFont typeface="Arial" panose="020B0604020202020204" pitchFamily="34" charset="0"/>
              <a:buChar char="•"/>
            </a:pPr>
            <a:r>
              <a:rPr lang="en-US" sz="2200" dirty="0">
                <a:latin typeface="Atkinson Hyperlegible" pitchFamily="2" charset="77"/>
              </a:rPr>
              <a:t>WASH FIT is an adaptable framework which can be used in a wide range of health care settings, from rural clinics to urban hospitals.</a:t>
            </a:r>
          </a:p>
          <a:p>
            <a:pPr marL="342900" indent="-342900">
              <a:spcAft>
                <a:spcPts val="1000"/>
              </a:spcAft>
              <a:buFont typeface="Arial" panose="020B0604020202020204" pitchFamily="34" charset="0"/>
              <a:buChar char="•"/>
            </a:pPr>
            <a:r>
              <a:rPr lang="en-US" sz="2200" dirty="0">
                <a:latin typeface="Atkinson Hyperlegible" pitchFamily="2" charset="77"/>
              </a:rPr>
              <a:t>With over 75 countries now implementing WASH FIT, there are a range of case studies, examples and best practices to draw upon.</a:t>
            </a:r>
          </a:p>
          <a:p>
            <a:pPr marL="342900" indent="-342900">
              <a:buFont typeface="Arial" panose="020B0604020202020204" pitchFamily="34" charset="0"/>
              <a:buChar char="•"/>
            </a:pPr>
            <a:r>
              <a:rPr lang="en-US" sz="2200" dirty="0">
                <a:latin typeface="Atkinson Hyperlegible" pitchFamily="2" charset="77"/>
              </a:rPr>
              <a:t>To support implementation, a comprehensive suite of resources is available, including guides, tools and an online portal.</a:t>
            </a:r>
          </a:p>
        </p:txBody>
      </p:sp>
      <p:sp>
        <p:nvSpPr>
          <p:cNvPr id="11" name="Rectangle 10">
            <a:extLst>
              <a:ext uri="{FF2B5EF4-FFF2-40B4-BE49-F238E27FC236}">
                <a16:creationId xmlns:a16="http://schemas.microsoft.com/office/drawing/2014/main" id="{F2676BBE-C9CE-284C-471D-102452F1D507}"/>
              </a:ext>
            </a:extLst>
          </p:cNvPr>
          <p:cNvSpPr/>
          <p:nvPr/>
        </p:nvSpPr>
        <p:spPr>
          <a:xfrm>
            <a:off x="0" y="6606000"/>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pic>
        <p:nvPicPr>
          <p:cNvPr id="2" name="24">
            <a:hlinkClick r:id="" action="ppaction://media"/>
            <a:extLst>
              <a:ext uri="{FF2B5EF4-FFF2-40B4-BE49-F238E27FC236}">
                <a16:creationId xmlns:a16="http://schemas.microsoft.com/office/drawing/2014/main" id="{9A68757E-78AC-1FF1-0330-631F53FC7AA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924232"/>
            <a:ext cx="609600" cy="609600"/>
          </a:xfrm>
          <a:prstGeom prst="rect">
            <a:avLst/>
          </a:prstGeom>
        </p:spPr>
      </p:pic>
    </p:spTree>
    <p:extLst>
      <p:ext uri="{BB962C8B-B14F-4D97-AF65-F5344CB8AC3E}">
        <p14:creationId xmlns:p14="http://schemas.microsoft.com/office/powerpoint/2010/main" val="163897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960" fill="hold"/>
                                        <p:tgtEl>
                                          <p:spTgt spid="2"/>
                                        </p:tgtEl>
                                      </p:cBhvr>
                                    </p:cmd>
                                  </p:childTnLst>
                                </p:cTn>
                              </p:par>
                              <p:par>
                                <p:cTn id="7" presetID="14" presetClass="entr" presetSubtype="1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randombar(horizontal)">
                                      <p:cBhvr>
                                        <p:cTn id="9" dur="500"/>
                                        <p:tgtEl>
                                          <p:spTgt spid="9"/>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2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2" presetClass="entr" presetSubtype="1" fill="hold" nodeType="withEffect">
                                  <p:stCondLst>
                                    <p:cond delay="275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8" fill="hold" grpId="0" nodeType="withEffect">
                                  <p:stCondLst>
                                    <p:cond delay="300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left)">
                                      <p:cBhvr>
                                        <p:cTn id="21" dur="500"/>
                                        <p:tgtEl>
                                          <p:spTgt spid="12">
                                            <p:txEl>
                                              <p:pRg st="0" end="0"/>
                                            </p:txEl>
                                          </p:spTgt>
                                        </p:tgtEl>
                                      </p:cBhvr>
                                    </p:animEffect>
                                  </p:childTnLst>
                                </p:cTn>
                              </p:par>
                              <p:par>
                                <p:cTn id="22" presetID="22" presetClass="entr" presetSubtype="8" fill="hold" grpId="0" nodeType="withEffect">
                                  <p:stCondLst>
                                    <p:cond delay="1600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par>
                                <p:cTn id="25" presetID="22" presetClass="entr" presetSubtype="8" fill="hold" grpId="0" nodeType="withEffect">
                                  <p:stCondLst>
                                    <p:cond delay="2425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ipe(left)">
                                      <p:cBhvr>
                                        <p:cTn id="27" dur="500"/>
                                        <p:tgtEl>
                                          <p:spTgt spid="12">
                                            <p:txEl>
                                              <p:pRg st="2" end="2"/>
                                            </p:txEl>
                                          </p:spTgt>
                                        </p:tgtEl>
                                      </p:cBhvr>
                                    </p:animEffect>
                                  </p:childTnLst>
                                </p:cTn>
                              </p:par>
                              <p:par>
                                <p:cTn id="28" presetID="22" presetClass="entr" presetSubtype="8" fill="hold" grpId="0" nodeType="withEffect">
                                  <p:stCondLst>
                                    <p:cond delay="3350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wipe(left)">
                                      <p:cBhvr>
                                        <p:cTn id="30" dur="500"/>
                                        <p:tgtEl>
                                          <p:spTgt spid="12">
                                            <p:txEl>
                                              <p:pRg st="3" end="3"/>
                                            </p:txEl>
                                          </p:spTgt>
                                        </p:tgtEl>
                                      </p:cBhvr>
                                    </p:animEffect>
                                  </p:childTnLst>
                                </p:cTn>
                              </p:par>
                              <p:par>
                                <p:cTn id="31" presetID="22" presetClass="entr" presetSubtype="8" fill="hold" grpId="0" nodeType="withEffect">
                                  <p:stCondLst>
                                    <p:cond delay="42500"/>
                                  </p:stCondLst>
                                  <p:childTnLst>
                                    <p:set>
                                      <p:cBhvr>
                                        <p:cTn id="32" dur="1" fill="hold">
                                          <p:stCondLst>
                                            <p:cond delay="0"/>
                                          </p:stCondLst>
                                        </p:cTn>
                                        <p:tgtEl>
                                          <p:spTgt spid="12">
                                            <p:txEl>
                                              <p:pRg st="4" end="4"/>
                                            </p:txEl>
                                          </p:spTgt>
                                        </p:tgtEl>
                                        <p:attrNameLst>
                                          <p:attrName>style.visibility</p:attrName>
                                        </p:attrNameLst>
                                      </p:cBhvr>
                                      <p:to>
                                        <p:strVal val="visible"/>
                                      </p:to>
                                    </p:set>
                                    <p:animEffect transition="in" filter="wipe(left)">
                                      <p:cBhvr>
                                        <p:cTn id="33"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10" grpId="0" animBg="1"/>
      <p:bldP spid="12" grpId="0" uiExpand="1" build="p"/>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Single Corner Rounded 9">
            <a:extLst>
              <a:ext uri="{FF2B5EF4-FFF2-40B4-BE49-F238E27FC236}">
                <a16:creationId xmlns:a16="http://schemas.microsoft.com/office/drawing/2014/main" id="{C892F6C7-87D6-9405-B112-B814C6240D8B}"/>
              </a:ext>
            </a:extLst>
          </p:cNvPr>
          <p:cNvSpPr/>
          <p:nvPr/>
        </p:nvSpPr>
        <p:spPr>
          <a:xfrm rot="16200000">
            <a:off x="3740302" y="-1858780"/>
            <a:ext cx="4762500" cy="11758467"/>
          </a:xfrm>
          <a:prstGeom prst="round1Rect">
            <a:avLst>
              <a:gd name="adj" fmla="val 5881"/>
            </a:avLst>
          </a:prstGeom>
          <a:solidFill>
            <a:srgbClr val="FFF0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8023F55-D9BA-DD94-5E41-CDF2759410E9}"/>
              </a:ext>
            </a:extLst>
          </p:cNvPr>
          <p:cNvSpPr txBox="1"/>
          <p:nvPr/>
        </p:nvSpPr>
        <p:spPr>
          <a:xfrm>
            <a:off x="345526" y="1749445"/>
            <a:ext cx="6493424" cy="3354765"/>
          </a:xfrm>
          <a:prstGeom prst="rect">
            <a:avLst/>
          </a:prstGeom>
          <a:noFill/>
        </p:spPr>
        <p:txBody>
          <a:bodyPr wrap="square">
            <a:spAutoFit/>
          </a:bodyPr>
          <a:lstStyle/>
          <a:p>
            <a:pPr marL="252000" indent="-252000">
              <a:spcAft>
                <a:spcPts val="800"/>
              </a:spcAft>
              <a:buSzPct val="120000"/>
              <a:buFont typeface="Arial" panose="020B0604020202020204" pitchFamily="34" charset="0"/>
              <a:buChar char="•"/>
            </a:pPr>
            <a:r>
              <a:rPr lang="en-US" sz="2400" dirty="0">
                <a:latin typeface="Atkinson Hyperlegible" pitchFamily="2" charset="77"/>
              </a:rPr>
              <a:t>8 million die annually from poor quality care.</a:t>
            </a:r>
          </a:p>
          <a:p>
            <a:pPr marL="252000" indent="-252000">
              <a:spcAft>
                <a:spcPts val="800"/>
              </a:spcAft>
              <a:buSzPct val="120000"/>
              <a:buFont typeface="Arial" panose="020B0604020202020204" pitchFamily="34" charset="0"/>
              <a:buChar char="•"/>
            </a:pPr>
            <a:r>
              <a:rPr lang="en-US" sz="2400" dirty="0">
                <a:latin typeface="Atkinson Hyperlegible" pitchFamily="2" charset="77"/>
              </a:rPr>
              <a:t>Up to 1 million mothers and babies die from unhygienic births.</a:t>
            </a:r>
          </a:p>
          <a:p>
            <a:pPr marL="252000" indent="-252000">
              <a:spcAft>
                <a:spcPts val="800"/>
              </a:spcAft>
              <a:buSzPct val="120000"/>
              <a:buFont typeface="Arial" panose="020B0604020202020204" pitchFamily="34" charset="0"/>
              <a:buChar char="•"/>
            </a:pPr>
            <a:r>
              <a:rPr lang="en-US" sz="2400" dirty="0">
                <a:latin typeface="Atkinson Hyperlegible" pitchFamily="2" charset="77"/>
              </a:rPr>
              <a:t>Many deaths could be prevented through better WASH and IPC.</a:t>
            </a:r>
          </a:p>
          <a:p>
            <a:pPr marL="252000" indent="-252000">
              <a:spcAft>
                <a:spcPts val="800"/>
              </a:spcAft>
              <a:buSzPct val="120000"/>
              <a:buFont typeface="Arial" panose="020B0604020202020204" pitchFamily="34" charset="0"/>
              <a:buChar char="•"/>
            </a:pPr>
            <a:r>
              <a:rPr lang="en-US" sz="2400" dirty="0">
                <a:latin typeface="Atkinson Hyperlegible" pitchFamily="2" charset="77"/>
              </a:rPr>
              <a:t>Urgent need for cost-effective, sustainable responses to humanitarian crises, affecting 363 million in 2023.</a:t>
            </a:r>
          </a:p>
        </p:txBody>
      </p:sp>
      <p:grpSp>
        <p:nvGrpSpPr>
          <p:cNvPr id="7" name="Group 6">
            <a:extLst>
              <a:ext uri="{FF2B5EF4-FFF2-40B4-BE49-F238E27FC236}">
                <a16:creationId xmlns:a16="http://schemas.microsoft.com/office/drawing/2014/main" id="{35781AF4-7EEF-5233-38A6-05B97135549E}"/>
              </a:ext>
            </a:extLst>
          </p:cNvPr>
          <p:cNvGrpSpPr/>
          <p:nvPr/>
        </p:nvGrpSpPr>
        <p:grpSpPr>
          <a:xfrm>
            <a:off x="6678071" y="832611"/>
            <a:ext cx="5103969" cy="5919646"/>
            <a:chOff x="6630831" y="735512"/>
            <a:chExt cx="5103969" cy="5919646"/>
          </a:xfrm>
        </p:grpSpPr>
        <p:pic>
          <p:nvPicPr>
            <p:cNvPr id="19" name="Picture 18" descr="A person with blue eyes and a red head scarf&#10;&#10;Description automatically generated">
              <a:extLst>
                <a:ext uri="{FF2B5EF4-FFF2-40B4-BE49-F238E27FC236}">
                  <a16:creationId xmlns:a16="http://schemas.microsoft.com/office/drawing/2014/main" id="{75A92178-084F-5D58-4C09-2AC27407F6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1107" y="735512"/>
              <a:ext cx="3373693" cy="4771366"/>
            </a:xfrm>
            <a:prstGeom prst="rect">
              <a:avLst/>
            </a:prstGeom>
            <a:solidFill>
              <a:schemeClr val="bg1"/>
            </a:solidFill>
          </p:spPr>
        </p:pic>
        <p:grpSp>
          <p:nvGrpSpPr>
            <p:cNvPr id="5" name="Group 4">
              <a:extLst>
                <a:ext uri="{FF2B5EF4-FFF2-40B4-BE49-F238E27FC236}">
                  <a16:creationId xmlns:a16="http://schemas.microsoft.com/office/drawing/2014/main" id="{1DA39E9B-CA9F-9B34-4925-0B7071A9CB1E}"/>
                </a:ext>
              </a:extLst>
            </p:cNvPr>
            <p:cNvGrpSpPr/>
            <p:nvPr/>
          </p:nvGrpSpPr>
          <p:grpSpPr>
            <a:xfrm>
              <a:off x="6630831" y="3429000"/>
              <a:ext cx="3226158" cy="3226158"/>
              <a:chOff x="4363898" y="3606135"/>
              <a:chExt cx="3127956" cy="3154979"/>
            </a:xfrm>
          </p:grpSpPr>
          <p:pic>
            <p:nvPicPr>
              <p:cNvPr id="8" name="Picture 7" descr="A diagram of a diagram of a multimodal strategy&#10;&#10;Description automatically generated">
                <a:extLst>
                  <a:ext uri="{FF2B5EF4-FFF2-40B4-BE49-F238E27FC236}">
                    <a16:creationId xmlns:a16="http://schemas.microsoft.com/office/drawing/2014/main" id="{1B2424A1-A456-F389-B9BD-315281C387CD}"/>
                  </a:ext>
                </a:extLst>
              </p:cNvPr>
              <p:cNvPicPr>
                <a:picLocks noChangeAspect="1"/>
              </p:cNvPicPr>
              <p:nvPr/>
            </p:nvPicPr>
            <p:blipFill>
              <a:blip r:embed="rId6">
                <a:extLst>
                  <a:ext uri="{28A0092B-C50C-407E-A947-70E740481C1C}">
                    <a14:useLocalDpi xmlns:a14="http://schemas.microsoft.com/office/drawing/2010/main" val="0"/>
                  </a:ext>
                </a:extLst>
              </a:blip>
              <a:srcRect l="7357" t="476" r="7164" b="2507"/>
              <a:stretch>
                <a:fillRect/>
              </a:stretch>
            </p:blipFill>
            <p:spPr>
              <a:xfrm>
                <a:off x="4363898" y="3606135"/>
                <a:ext cx="3127956" cy="3154979"/>
              </a:xfrm>
              <a:custGeom>
                <a:avLst/>
                <a:gdLst>
                  <a:gd name="connsiteX0" fmla="*/ 2340806 w 4681612"/>
                  <a:gd name="connsiteY0" fmla="*/ 0 h 4722056"/>
                  <a:gd name="connsiteX1" fmla="*/ 4681612 w 4681612"/>
                  <a:gd name="connsiteY1" fmla="*/ 2361028 h 4722056"/>
                  <a:gd name="connsiteX2" fmla="*/ 2340806 w 4681612"/>
                  <a:gd name="connsiteY2" fmla="*/ 4722056 h 4722056"/>
                  <a:gd name="connsiteX3" fmla="*/ 0 w 4681612"/>
                  <a:gd name="connsiteY3" fmla="*/ 2361028 h 4722056"/>
                  <a:gd name="connsiteX4" fmla="*/ 2340806 w 4681612"/>
                  <a:gd name="connsiteY4" fmla="*/ 0 h 47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1612" h="4722056">
                    <a:moveTo>
                      <a:pt x="2340806" y="0"/>
                    </a:moveTo>
                    <a:cubicBezTo>
                      <a:pt x="3633597" y="0"/>
                      <a:pt x="4681612" y="1057068"/>
                      <a:pt x="4681612" y="2361028"/>
                    </a:cubicBezTo>
                    <a:cubicBezTo>
                      <a:pt x="4681612" y="3664988"/>
                      <a:pt x="3633597" y="4722056"/>
                      <a:pt x="2340806" y="4722056"/>
                    </a:cubicBezTo>
                    <a:cubicBezTo>
                      <a:pt x="1048015" y="4722056"/>
                      <a:pt x="0" y="3664988"/>
                      <a:pt x="0" y="2361028"/>
                    </a:cubicBezTo>
                    <a:cubicBezTo>
                      <a:pt x="0" y="1057068"/>
                      <a:pt x="1048015" y="0"/>
                      <a:pt x="2340806" y="0"/>
                    </a:cubicBezTo>
                    <a:close/>
                  </a:path>
                </a:pathLst>
              </a:custGeom>
              <a:ln w="127000">
                <a:noFill/>
              </a:ln>
            </p:spPr>
          </p:pic>
          <p:sp>
            <p:nvSpPr>
              <p:cNvPr id="9" name="Rectangle: Rounded Corners 8">
                <a:extLst>
                  <a:ext uri="{FF2B5EF4-FFF2-40B4-BE49-F238E27FC236}">
                    <a16:creationId xmlns:a16="http://schemas.microsoft.com/office/drawing/2014/main" id="{21D1E1EC-24D2-1974-2ADF-DD5062A7DC67}"/>
                  </a:ext>
                </a:extLst>
              </p:cNvPr>
              <p:cNvSpPr/>
              <p:nvPr/>
            </p:nvSpPr>
            <p:spPr>
              <a:xfrm>
                <a:off x="5223510" y="5750536"/>
                <a:ext cx="1543050" cy="112420"/>
              </a:xfrm>
              <a:prstGeom prst="roundRect">
                <a:avLst/>
              </a:prstGeom>
              <a:noFill/>
              <a:ln w="31750">
                <a:solidFill>
                  <a:srgbClr val="EF38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sp>
        <p:nvSpPr>
          <p:cNvPr id="3" name="TextBox 2">
            <a:extLst>
              <a:ext uri="{FF2B5EF4-FFF2-40B4-BE49-F238E27FC236}">
                <a16:creationId xmlns:a16="http://schemas.microsoft.com/office/drawing/2014/main" id="{09EF26C4-E10C-34BE-6D35-5ACB1EDED61D}"/>
              </a:ext>
            </a:extLst>
          </p:cNvPr>
          <p:cNvSpPr txBox="1"/>
          <p:nvPr/>
        </p:nvSpPr>
        <p:spPr>
          <a:xfrm>
            <a:off x="128017" y="96886"/>
            <a:ext cx="11873483" cy="1105174"/>
          </a:xfrm>
          <a:prstGeom prst="rect">
            <a:avLst/>
          </a:prstGeom>
          <a:noFill/>
        </p:spPr>
        <p:txBody>
          <a:bodyPr wrap="square" rtlCol="0">
            <a:spAutoFit/>
          </a:bodyPr>
          <a:lstStyle/>
          <a:p>
            <a:pPr>
              <a:lnSpc>
                <a:spcPts val="4000"/>
              </a:lnSpc>
            </a:pPr>
            <a:r>
              <a:rPr lang="en-US" sz="3200" b="1" dirty="0">
                <a:solidFill>
                  <a:srgbClr val="002060"/>
                </a:solidFill>
                <a:latin typeface="Atkinson Hyperlegible" pitchFamily="2" charset="0"/>
              </a:rPr>
              <a:t>Safer and more sustainable WASH and waste services are needed in health care facilities</a:t>
            </a:r>
          </a:p>
        </p:txBody>
      </p:sp>
      <p:pic>
        <p:nvPicPr>
          <p:cNvPr id="2" name="04">
            <a:hlinkClick r:id="" action="ppaction://media"/>
            <a:extLst>
              <a:ext uri="{FF2B5EF4-FFF2-40B4-BE49-F238E27FC236}">
                <a16:creationId xmlns:a16="http://schemas.microsoft.com/office/drawing/2014/main" id="{DC064C5B-F197-A8BE-67F0-127D367292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858000"/>
            <a:ext cx="609600" cy="609600"/>
          </a:xfrm>
          <a:prstGeom prst="rect">
            <a:avLst/>
          </a:prstGeom>
        </p:spPr>
      </p:pic>
    </p:spTree>
    <p:extLst>
      <p:ext uri="{BB962C8B-B14F-4D97-AF65-F5344CB8AC3E}">
        <p14:creationId xmlns:p14="http://schemas.microsoft.com/office/powerpoint/2010/main" val="3954391673"/>
      </p:ext>
    </p:extLst>
  </p:cSld>
  <p:clrMapOvr>
    <a:masterClrMapping/>
  </p:clrMapOvr>
  <mc:AlternateContent xmlns:mc="http://schemas.openxmlformats.org/markup-compatibility/2006">
    <mc:Choice xmlns:p14="http://schemas.microsoft.com/office/powerpoint/2010/main" Requires="p14">
      <p:transition spd="slow" p14:dur="2000" advClick="0" advTm="44040"/>
    </mc:Choice>
    <mc:Fallback>
      <p:transition spd="slow" advClick="0" advTm="44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040"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63" presetClass="path" presetSubtype="0" accel="50000" decel="50000" fill="hold" nodeType="withEffect">
                                  <p:stCondLst>
                                    <p:cond delay="10000"/>
                                  </p:stCondLst>
                                  <p:childTnLst>
                                    <p:animMotion origin="layout" path="M -3.33333E-6 2.59259E-6 L 0.17917 2.59259E-6 " pathEditMode="relative" rAng="0" ptsTypes="AA">
                                      <p:cBhvr>
                                        <p:cTn id="17" dur="750" fill="hold"/>
                                        <p:tgtEl>
                                          <p:spTgt spid="7"/>
                                        </p:tgtEl>
                                        <p:attrNameLst>
                                          <p:attrName>ppt_x</p:attrName>
                                          <p:attrName>ppt_y</p:attrName>
                                        </p:attrNameLst>
                                      </p:cBhvr>
                                      <p:rCtr x="8958" y="0"/>
                                    </p:animMotion>
                                  </p:childTnLst>
                                </p:cTn>
                              </p:par>
                              <p:par>
                                <p:cTn id="18" presetID="22" presetClass="entr" presetSubtype="2" fill="hold" grpId="0" nodeType="withEffect">
                                  <p:stCondLst>
                                    <p:cond delay="1050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par>
                                <p:cTn id="21" presetID="22" presetClass="entr" presetSubtype="8" fill="hold" grpId="0" nodeType="withEffect">
                                  <p:stCondLst>
                                    <p:cond delay="11000"/>
                                  </p:stCondLst>
                                  <p:childTnLst>
                                    <p:set>
                                      <p:cBhvr>
                                        <p:cTn id="22" dur="1" fill="hold">
                                          <p:stCondLst>
                                            <p:cond delay="0"/>
                                          </p:stCondLst>
                                        </p:cTn>
                                        <p:tgtEl>
                                          <p:spTgt spid="31">
                                            <p:txEl>
                                              <p:pRg st="0" end="0"/>
                                            </p:txEl>
                                          </p:spTgt>
                                        </p:tgtEl>
                                        <p:attrNameLst>
                                          <p:attrName>style.visibility</p:attrName>
                                        </p:attrNameLst>
                                      </p:cBhvr>
                                      <p:to>
                                        <p:strVal val="visible"/>
                                      </p:to>
                                    </p:set>
                                    <p:animEffect transition="in" filter="wipe(left)">
                                      <p:cBhvr>
                                        <p:cTn id="23" dur="500"/>
                                        <p:tgtEl>
                                          <p:spTgt spid="31">
                                            <p:txEl>
                                              <p:pRg st="0" end="0"/>
                                            </p:txEl>
                                          </p:spTgt>
                                        </p:tgtEl>
                                      </p:cBhvr>
                                    </p:animEffect>
                                  </p:childTnLst>
                                </p:cTn>
                              </p:par>
                              <p:par>
                                <p:cTn id="24" presetID="22" presetClass="entr" presetSubtype="8" fill="hold" grpId="0" nodeType="withEffect">
                                  <p:stCondLst>
                                    <p:cond delay="16000"/>
                                  </p:stCondLst>
                                  <p:childTnLst>
                                    <p:set>
                                      <p:cBhvr>
                                        <p:cTn id="25" dur="1" fill="hold">
                                          <p:stCondLst>
                                            <p:cond delay="0"/>
                                          </p:stCondLst>
                                        </p:cTn>
                                        <p:tgtEl>
                                          <p:spTgt spid="31">
                                            <p:txEl>
                                              <p:pRg st="1" end="1"/>
                                            </p:txEl>
                                          </p:spTgt>
                                        </p:tgtEl>
                                        <p:attrNameLst>
                                          <p:attrName>style.visibility</p:attrName>
                                        </p:attrNameLst>
                                      </p:cBhvr>
                                      <p:to>
                                        <p:strVal val="visible"/>
                                      </p:to>
                                    </p:set>
                                    <p:animEffect transition="in" filter="wipe(left)">
                                      <p:cBhvr>
                                        <p:cTn id="26" dur="500"/>
                                        <p:tgtEl>
                                          <p:spTgt spid="31">
                                            <p:txEl>
                                              <p:pRg st="1" end="1"/>
                                            </p:txEl>
                                          </p:spTgt>
                                        </p:tgtEl>
                                      </p:cBhvr>
                                    </p:animEffect>
                                  </p:childTnLst>
                                </p:cTn>
                              </p:par>
                              <p:par>
                                <p:cTn id="27" presetID="22" presetClass="entr" presetSubtype="8" fill="hold" grpId="0" nodeType="withEffect">
                                  <p:stCondLst>
                                    <p:cond delay="21000"/>
                                  </p:stCondLst>
                                  <p:childTnLst>
                                    <p:set>
                                      <p:cBhvr>
                                        <p:cTn id="28" dur="1" fill="hold">
                                          <p:stCondLst>
                                            <p:cond delay="0"/>
                                          </p:stCondLst>
                                        </p:cTn>
                                        <p:tgtEl>
                                          <p:spTgt spid="31">
                                            <p:txEl>
                                              <p:pRg st="2" end="2"/>
                                            </p:txEl>
                                          </p:spTgt>
                                        </p:tgtEl>
                                        <p:attrNameLst>
                                          <p:attrName>style.visibility</p:attrName>
                                        </p:attrNameLst>
                                      </p:cBhvr>
                                      <p:to>
                                        <p:strVal val="visible"/>
                                      </p:to>
                                    </p:set>
                                    <p:animEffect transition="in" filter="wipe(left)">
                                      <p:cBhvr>
                                        <p:cTn id="29" dur="500"/>
                                        <p:tgtEl>
                                          <p:spTgt spid="31">
                                            <p:txEl>
                                              <p:pRg st="2" end="2"/>
                                            </p:txEl>
                                          </p:spTgt>
                                        </p:tgtEl>
                                      </p:cBhvr>
                                    </p:animEffect>
                                  </p:childTnLst>
                                </p:cTn>
                              </p:par>
                              <p:par>
                                <p:cTn id="30" presetID="22" presetClass="entr" presetSubtype="8" fill="hold" grpId="0" nodeType="withEffect">
                                  <p:stCondLst>
                                    <p:cond delay="31500"/>
                                  </p:stCondLst>
                                  <p:childTnLst>
                                    <p:set>
                                      <p:cBhvr>
                                        <p:cTn id="31" dur="1" fill="hold">
                                          <p:stCondLst>
                                            <p:cond delay="0"/>
                                          </p:stCondLst>
                                        </p:cTn>
                                        <p:tgtEl>
                                          <p:spTgt spid="31">
                                            <p:txEl>
                                              <p:pRg st="3" end="3"/>
                                            </p:txEl>
                                          </p:spTgt>
                                        </p:tgtEl>
                                        <p:attrNameLst>
                                          <p:attrName>style.visibility</p:attrName>
                                        </p:attrNameLst>
                                      </p:cBhvr>
                                      <p:to>
                                        <p:strVal val="visible"/>
                                      </p:to>
                                    </p:set>
                                    <p:animEffect transition="in" filter="wipe(left)">
                                      <p:cBhvr>
                                        <p:cTn id="3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10" grpId="0" animBg="1"/>
      <p:bldP spid="31" grpId="0" uiExpand="1"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Single Corner Rounded 11">
            <a:extLst>
              <a:ext uri="{FF2B5EF4-FFF2-40B4-BE49-F238E27FC236}">
                <a16:creationId xmlns:a16="http://schemas.microsoft.com/office/drawing/2014/main" id="{99D566F2-45C8-9ABF-8DEC-EED00CAC0F4B}"/>
              </a:ext>
            </a:extLst>
          </p:cNvPr>
          <p:cNvSpPr/>
          <p:nvPr/>
        </p:nvSpPr>
        <p:spPr>
          <a:xfrm rot="16200000">
            <a:off x="3740302" y="-1858780"/>
            <a:ext cx="4762500" cy="11758467"/>
          </a:xfrm>
          <a:prstGeom prst="round1Rect">
            <a:avLst>
              <a:gd name="adj" fmla="val 5881"/>
            </a:avLst>
          </a:prstGeom>
          <a:solidFill>
            <a:srgbClr val="FFF0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718F304-95F2-30F6-9E67-76367911965D}"/>
              </a:ext>
            </a:extLst>
          </p:cNvPr>
          <p:cNvSpPr txBox="1"/>
          <p:nvPr/>
        </p:nvSpPr>
        <p:spPr>
          <a:xfrm>
            <a:off x="345526" y="1749445"/>
            <a:ext cx="6493424" cy="4565352"/>
          </a:xfrm>
          <a:prstGeom prst="rect">
            <a:avLst/>
          </a:prstGeom>
          <a:noFill/>
        </p:spPr>
        <p:txBody>
          <a:bodyPr wrap="square">
            <a:spAutoFit/>
          </a:bodyPr>
          <a:lstStyle/>
          <a:p>
            <a:pPr marL="252000" indent="-252000">
              <a:spcAft>
                <a:spcPts val="800"/>
              </a:spcAft>
              <a:buSzPct val="120000"/>
              <a:buFont typeface="Arial" panose="020B0604020202020204" pitchFamily="34" charset="0"/>
              <a:buChar char="•"/>
            </a:pPr>
            <a:r>
              <a:rPr lang="en-US" sz="2400" dirty="0">
                <a:latin typeface="Atkinson Hyperlegible" pitchFamily="2" charset="77"/>
              </a:rPr>
              <a:t>8 million die annually from poor quality care.</a:t>
            </a:r>
          </a:p>
          <a:p>
            <a:pPr marL="252000" indent="-252000">
              <a:spcAft>
                <a:spcPts val="800"/>
              </a:spcAft>
              <a:buSzPct val="120000"/>
              <a:buFont typeface="Arial" panose="020B0604020202020204" pitchFamily="34" charset="0"/>
              <a:buChar char="•"/>
            </a:pPr>
            <a:r>
              <a:rPr lang="en-US" sz="2400" dirty="0">
                <a:latin typeface="Atkinson Hyperlegible" pitchFamily="2" charset="77"/>
              </a:rPr>
              <a:t>Up to 1 million mothers and babies die from unhygienic births.</a:t>
            </a:r>
          </a:p>
          <a:p>
            <a:pPr marL="252000" indent="-252000">
              <a:spcAft>
                <a:spcPts val="800"/>
              </a:spcAft>
              <a:buSzPct val="120000"/>
              <a:buFont typeface="Arial" panose="020B0604020202020204" pitchFamily="34" charset="0"/>
              <a:buChar char="•"/>
            </a:pPr>
            <a:r>
              <a:rPr lang="en-US" sz="2400" dirty="0">
                <a:latin typeface="Atkinson Hyperlegible" pitchFamily="2" charset="77"/>
              </a:rPr>
              <a:t>Many deaths could be prevented through better WASH and IPC.</a:t>
            </a:r>
          </a:p>
          <a:p>
            <a:pPr marL="252000" indent="-252000">
              <a:spcAft>
                <a:spcPts val="800"/>
              </a:spcAft>
              <a:buSzPct val="120000"/>
              <a:buFont typeface="Arial" panose="020B0604020202020204" pitchFamily="34" charset="0"/>
              <a:buChar char="•"/>
            </a:pPr>
            <a:r>
              <a:rPr lang="en-US" sz="2400" dirty="0">
                <a:latin typeface="Atkinson Hyperlegible" pitchFamily="2" charset="77"/>
              </a:rPr>
              <a:t>Urgent need for cost-effective, sustainable responses to humanitarian crises, affecting 363 million in 2023.</a:t>
            </a:r>
          </a:p>
          <a:p>
            <a:pPr marL="252000" indent="-252000">
              <a:buSzPct val="120000"/>
              <a:buFont typeface="Arial" panose="020B0604020202020204" pitchFamily="34" charset="0"/>
              <a:buChar char="•"/>
            </a:pPr>
            <a:r>
              <a:rPr lang="en-US" sz="2400" dirty="0">
                <a:latin typeface="Atkinson Hyperlegible" pitchFamily="2" charset="77"/>
              </a:rPr>
              <a:t>Global frameworks and monitoring plans include indicators and actions for improving WASH.</a:t>
            </a:r>
          </a:p>
        </p:txBody>
      </p:sp>
      <p:sp>
        <p:nvSpPr>
          <p:cNvPr id="3" name="TextBox 2">
            <a:extLst>
              <a:ext uri="{FF2B5EF4-FFF2-40B4-BE49-F238E27FC236}">
                <a16:creationId xmlns:a16="http://schemas.microsoft.com/office/drawing/2014/main" id="{09EF26C4-E10C-34BE-6D35-5ACB1EDED61D}"/>
              </a:ext>
            </a:extLst>
          </p:cNvPr>
          <p:cNvSpPr txBox="1"/>
          <p:nvPr/>
        </p:nvSpPr>
        <p:spPr>
          <a:xfrm>
            <a:off x="128017" y="96886"/>
            <a:ext cx="11872768" cy="1105174"/>
          </a:xfrm>
          <a:prstGeom prst="rect">
            <a:avLst/>
          </a:prstGeom>
          <a:noFill/>
        </p:spPr>
        <p:txBody>
          <a:bodyPr wrap="square" rtlCol="0">
            <a:spAutoFit/>
          </a:bodyPr>
          <a:lstStyle/>
          <a:p>
            <a:pPr>
              <a:lnSpc>
                <a:spcPts val="4000"/>
              </a:lnSpc>
            </a:pPr>
            <a:r>
              <a:rPr lang="en-US" sz="3200" b="1" dirty="0">
                <a:solidFill>
                  <a:srgbClr val="002060"/>
                </a:solidFill>
                <a:latin typeface="Atkinson Hyperlegible" pitchFamily="2" charset="0"/>
              </a:rPr>
              <a:t>Safer and more sustainable WASH and waste services are needed in health care facilities</a:t>
            </a:r>
          </a:p>
        </p:txBody>
      </p:sp>
      <p:grpSp>
        <p:nvGrpSpPr>
          <p:cNvPr id="2" name="Group 1">
            <a:extLst>
              <a:ext uri="{FF2B5EF4-FFF2-40B4-BE49-F238E27FC236}">
                <a16:creationId xmlns:a16="http://schemas.microsoft.com/office/drawing/2014/main" id="{AD7DFA02-3473-866F-00C5-5F8A864BBC05}"/>
              </a:ext>
            </a:extLst>
          </p:cNvPr>
          <p:cNvGrpSpPr/>
          <p:nvPr/>
        </p:nvGrpSpPr>
        <p:grpSpPr>
          <a:xfrm>
            <a:off x="6896816" y="735512"/>
            <a:ext cx="5103969" cy="5919646"/>
            <a:chOff x="6630831" y="735512"/>
            <a:chExt cx="5103969" cy="5919646"/>
          </a:xfrm>
        </p:grpSpPr>
        <p:pic>
          <p:nvPicPr>
            <p:cNvPr id="6" name="Picture 5" descr="A person with blue eyes and a red head scarf&#10;&#10;Description automatically generated">
              <a:extLst>
                <a:ext uri="{FF2B5EF4-FFF2-40B4-BE49-F238E27FC236}">
                  <a16:creationId xmlns:a16="http://schemas.microsoft.com/office/drawing/2014/main" id="{CB0AE410-18C4-AFD1-2ADC-8885D64602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1107" y="735512"/>
              <a:ext cx="3373693" cy="4771366"/>
            </a:xfrm>
            <a:prstGeom prst="rect">
              <a:avLst/>
            </a:prstGeom>
            <a:solidFill>
              <a:schemeClr val="bg1"/>
            </a:solidFill>
          </p:spPr>
        </p:pic>
        <p:grpSp>
          <p:nvGrpSpPr>
            <p:cNvPr id="7" name="Group 6">
              <a:extLst>
                <a:ext uri="{FF2B5EF4-FFF2-40B4-BE49-F238E27FC236}">
                  <a16:creationId xmlns:a16="http://schemas.microsoft.com/office/drawing/2014/main" id="{4817987D-62B4-524F-4551-C9B619E3E954}"/>
                </a:ext>
              </a:extLst>
            </p:cNvPr>
            <p:cNvGrpSpPr/>
            <p:nvPr/>
          </p:nvGrpSpPr>
          <p:grpSpPr>
            <a:xfrm>
              <a:off x="6630831" y="3429000"/>
              <a:ext cx="3226158" cy="3226158"/>
              <a:chOff x="4363898" y="3606135"/>
              <a:chExt cx="3127956" cy="3154979"/>
            </a:xfrm>
          </p:grpSpPr>
          <p:pic>
            <p:nvPicPr>
              <p:cNvPr id="10" name="Picture 9" descr="A diagram of a diagram of a multimodal strategy&#10;&#10;Description automatically generated">
                <a:extLst>
                  <a:ext uri="{FF2B5EF4-FFF2-40B4-BE49-F238E27FC236}">
                    <a16:creationId xmlns:a16="http://schemas.microsoft.com/office/drawing/2014/main" id="{FA60B785-00E2-FC95-84EE-8668A448CAE5}"/>
                  </a:ext>
                </a:extLst>
              </p:cNvPr>
              <p:cNvPicPr>
                <a:picLocks noChangeAspect="1"/>
              </p:cNvPicPr>
              <p:nvPr/>
            </p:nvPicPr>
            <p:blipFill>
              <a:blip r:embed="rId6">
                <a:extLst>
                  <a:ext uri="{28A0092B-C50C-407E-A947-70E740481C1C}">
                    <a14:useLocalDpi xmlns:a14="http://schemas.microsoft.com/office/drawing/2010/main" val="0"/>
                  </a:ext>
                </a:extLst>
              </a:blip>
              <a:srcRect l="7357" t="476" r="7164" b="2507"/>
              <a:stretch>
                <a:fillRect/>
              </a:stretch>
            </p:blipFill>
            <p:spPr>
              <a:xfrm>
                <a:off x="4363898" y="3606135"/>
                <a:ext cx="3127956" cy="3154979"/>
              </a:xfrm>
              <a:custGeom>
                <a:avLst/>
                <a:gdLst>
                  <a:gd name="connsiteX0" fmla="*/ 2340806 w 4681612"/>
                  <a:gd name="connsiteY0" fmla="*/ 0 h 4722056"/>
                  <a:gd name="connsiteX1" fmla="*/ 4681612 w 4681612"/>
                  <a:gd name="connsiteY1" fmla="*/ 2361028 h 4722056"/>
                  <a:gd name="connsiteX2" fmla="*/ 2340806 w 4681612"/>
                  <a:gd name="connsiteY2" fmla="*/ 4722056 h 4722056"/>
                  <a:gd name="connsiteX3" fmla="*/ 0 w 4681612"/>
                  <a:gd name="connsiteY3" fmla="*/ 2361028 h 4722056"/>
                  <a:gd name="connsiteX4" fmla="*/ 2340806 w 4681612"/>
                  <a:gd name="connsiteY4" fmla="*/ 0 h 47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1612" h="4722056">
                    <a:moveTo>
                      <a:pt x="2340806" y="0"/>
                    </a:moveTo>
                    <a:cubicBezTo>
                      <a:pt x="3633597" y="0"/>
                      <a:pt x="4681612" y="1057068"/>
                      <a:pt x="4681612" y="2361028"/>
                    </a:cubicBezTo>
                    <a:cubicBezTo>
                      <a:pt x="4681612" y="3664988"/>
                      <a:pt x="3633597" y="4722056"/>
                      <a:pt x="2340806" y="4722056"/>
                    </a:cubicBezTo>
                    <a:cubicBezTo>
                      <a:pt x="1048015" y="4722056"/>
                      <a:pt x="0" y="3664988"/>
                      <a:pt x="0" y="2361028"/>
                    </a:cubicBezTo>
                    <a:cubicBezTo>
                      <a:pt x="0" y="1057068"/>
                      <a:pt x="1048015" y="0"/>
                      <a:pt x="2340806" y="0"/>
                    </a:cubicBezTo>
                    <a:close/>
                  </a:path>
                </a:pathLst>
              </a:custGeom>
              <a:ln w="127000">
                <a:noFill/>
              </a:ln>
            </p:spPr>
          </p:pic>
          <p:sp>
            <p:nvSpPr>
              <p:cNvPr id="11" name="Rectangle: Rounded Corners 10">
                <a:extLst>
                  <a:ext uri="{FF2B5EF4-FFF2-40B4-BE49-F238E27FC236}">
                    <a16:creationId xmlns:a16="http://schemas.microsoft.com/office/drawing/2014/main" id="{F7593E5B-D394-B8F0-8A2F-D155AD9D2AC7}"/>
                  </a:ext>
                </a:extLst>
              </p:cNvPr>
              <p:cNvSpPr/>
              <p:nvPr/>
            </p:nvSpPr>
            <p:spPr>
              <a:xfrm>
                <a:off x="5223510" y="5750536"/>
                <a:ext cx="1543050" cy="112420"/>
              </a:xfrm>
              <a:prstGeom prst="roundRect">
                <a:avLst/>
              </a:prstGeom>
              <a:noFill/>
              <a:ln w="31750">
                <a:solidFill>
                  <a:srgbClr val="EF38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pic>
        <p:nvPicPr>
          <p:cNvPr id="14" name="05">
            <a:hlinkClick r:id="" action="ppaction://media"/>
            <a:extLst>
              <a:ext uri="{FF2B5EF4-FFF2-40B4-BE49-F238E27FC236}">
                <a16:creationId xmlns:a16="http://schemas.microsoft.com/office/drawing/2014/main" id="{2CE77EA8-E2F7-C6BF-C3DE-18A833033E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858000"/>
            <a:ext cx="609600" cy="609600"/>
          </a:xfrm>
          <a:prstGeom prst="rect">
            <a:avLst/>
          </a:prstGeom>
        </p:spPr>
      </p:pic>
      <p:sp>
        <p:nvSpPr>
          <p:cNvPr id="4" name="Oval 3">
            <a:extLst>
              <a:ext uri="{FF2B5EF4-FFF2-40B4-BE49-F238E27FC236}">
                <a16:creationId xmlns:a16="http://schemas.microsoft.com/office/drawing/2014/main" id="{35F0F3B3-0260-A210-A63E-639818DCE10F}"/>
              </a:ext>
            </a:extLst>
          </p:cNvPr>
          <p:cNvSpPr/>
          <p:nvPr/>
        </p:nvSpPr>
        <p:spPr>
          <a:xfrm>
            <a:off x="6896816" y="3429000"/>
            <a:ext cx="3226158" cy="3226158"/>
          </a:xfrm>
          <a:prstGeom prst="ellipse">
            <a:avLst/>
          </a:prstGeom>
          <a:noFill/>
          <a:ln w="38100">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2D54CD4-CCBB-03A1-5E8C-B118B573C25A}"/>
              </a:ext>
            </a:extLst>
          </p:cNvPr>
          <p:cNvSpPr/>
          <p:nvPr/>
        </p:nvSpPr>
        <p:spPr>
          <a:xfrm>
            <a:off x="8625768" y="734313"/>
            <a:ext cx="3374136" cy="4773168"/>
          </a:xfrm>
          <a:custGeom>
            <a:avLst/>
            <a:gdLst>
              <a:gd name="connsiteX0" fmla="*/ 0 w 3374136"/>
              <a:gd name="connsiteY0" fmla="*/ 0 h 4773168"/>
              <a:gd name="connsiteX1" fmla="*/ 3374136 w 3374136"/>
              <a:gd name="connsiteY1" fmla="*/ 0 h 4773168"/>
              <a:gd name="connsiteX2" fmla="*/ 3374136 w 3374136"/>
              <a:gd name="connsiteY2" fmla="*/ 4773168 h 4773168"/>
              <a:gd name="connsiteX3" fmla="*/ 1426116 w 3374136"/>
              <a:gd name="connsiteY3" fmla="*/ 4773168 h 4773168"/>
              <a:gd name="connsiteX4" fmla="*/ 1462194 w 3374136"/>
              <a:gd name="connsiteY4" fmla="*/ 4632858 h 4773168"/>
              <a:gd name="connsiteX5" fmla="*/ 1494966 w 3374136"/>
              <a:gd name="connsiteY5" fmla="*/ 4307766 h 4773168"/>
              <a:gd name="connsiteX6" fmla="*/ 46815 w 3374136"/>
              <a:gd name="connsiteY6" fmla="*/ 2703015 h 4773168"/>
              <a:gd name="connsiteX7" fmla="*/ 0 w 3374136"/>
              <a:gd name="connsiteY7" fmla="*/ 2700651 h 477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4136" h="4773168">
                <a:moveTo>
                  <a:pt x="0" y="0"/>
                </a:moveTo>
                <a:lnTo>
                  <a:pt x="3374136" y="0"/>
                </a:lnTo>
                <a:lnTo>
                  <a:pt x="3374136" y="4773168"/>
                </a:lnTo>
                <a:lnTo>
                  <a:pt x="1426116" y="4773168"/>
                </a:lnTo>
                <a:lnTo>
                  <a:pt x="1462194" y="4632858"/>
                </a:lnTo>
                <a:cubicBezTo>
                  <a:pt x="1483682" y="4527850"/>
                  <a:pt x="1494966" y="4419126"/>
                  <a:pt x="1494966" y="4307766"/>
                </a:cubicBezTo>
                <a:cubicBezTo>
                  <a:pt x="1494966" y="3472567"/>
                  <a:pt x="860220" y="2785621"/>
                  <a:pt x="46815" y="2703015"/>
                </a:cubicBezTo>
                <a:lnTo>
                  <a:pt x="0" y="2700651"/>
                </a:lnTo>
                <a:close/>
              </a:path>
            </a:pathLst>
          </a:cu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01639135"/>
      </p:ext>
    </p:extLst>
  </p:cSld>
  <p:clrMapOvr>
    <a:masterClrMapping/>
  </p:clrMapOvr>
  <mc:AlternateContent xmlns:mc="http://schemas.openxmlformats.org/markup-compatibility/2006">
    <mc:Choice xmlns:p14="http://schemas.microsoft.com/office/powerpoint/2010/main" Requires="p14">
      <p:transition spd="slow" p14:dur="2000" advClick="0" advTm="38690"/>
    </mc:Choice>
    <mc:Fallback>
      <p:transition spd="slow" advClick="0" advTm="38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88" fill="hold"/>
                                        <p:tgtEl>
                                          <p:spTgt spid="14"/>
                                        </p:tgtEl>
                                      </p:cBhvr>
                                    </p:cmd>
                                  </p:childTnLst>
                                </p:cTn>
                              </p:par>
                              <p:par>
                                <p:cTn id="7" presetID="22" presetClass="entr" presetSubtype="8" fill="hold" grpId="0" nodeType="withEffect">
                                  <p:stCondLst>
                                    <p:cond delay="250"/>
                                  </p:stCondLst>
                                  <p:childTnLst>
                                    <p:set>
                                      <p:cBhvr>
                                        <p:cTn id="8" dur="1" fill="hold">
                                          <p:stCondLst>
                                            <p:cond delay="0"/>
                                          </p:stCondLst>
                                        </p:cTn>
                                        <p:tgtEl>
                                          <p:spTgt spid="13">
                                            <p:txEl>
                                              <p:pRg st="4" end="4"/>
                                            </p:txEl>
                                          </p:spTgt>
                                        </p:tgtEl>
                                        <p:attrNameLst>
                                          <p:attrName>style.visibility</p:attrName>
                                        </p:attrNameLst>
                                      </p:cBhvr>
                                      <p:to>
                                        <p:strVal val="visible"/>
                                      </p:to>
                                    </p:set>
                                    <p:animEffect transition="in" filter="wipe(left)">
                                      <p:cBhvr>
                                        <p:cTn id="9" dur="500"/>
                                        <p:tgtEl>
                                          <p:spTgt spid="13">
                                            <p:txEl>
                                              <p:pRg st="4" end="4"/>
                                            </p:txEl>
                                          </p:spTgt>
                                        </p:tgtEl>
                                      </p:cBhvr>
                                    </p:animEffect>
                                  </p:childTnLst>
                                </p:cTn>
                              </p:par>
                              <p:par>
                                <p:cTn id="10" presetID="21" presetClass="entr" presetSubtype="1" fill="hold" grpId="0" nodeType="withEffect">
                                  <p:stCondLst>
                                    <p:cond delay="3025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par>
                                <p:cTn id="13" presetID="10" presetClass="entr" presetSubtype="0" fill="hold" grpId="0" nodeType="withEffect">
                                  <p:stCondLst>
                                    <p:cond delay="3025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2" presetClass="exit" presetSubtype="8" fill="hold" grpId="1" nodeType="withEffect">
                                  <p:stCondLst>
                                    <p:cond delay="38690"/>
                                  </p:stCondLst>
                                  <p:childTnLst>
                                    <p:anim calcmode="lin" valueType="num">
                                      <p:cBhvr additive="base">
                                        <p:cTn id="17" dur="500"/>
                                        <p:tgtEl>
                                          <p:spTgt spid="13">
                                            <p:txEl>
                                              <p:pRg st="0" end="0"/>
                                            </p:txEl>
                                          </p:spTgt>
                                        </p:tgtEl>
                                        <p:attrNameLst>
                                          <p:attrName>ppt_x</p:attrName>
                                        </p:attrNameLst>
                                      </p:cBhvr>
                                      <p:tavLst>
                                        <p:tav tm="0">
                                          <p:val>
                                            <p:strVal val="ppt_x"/>
                                          </p:val>
                                        </p:tav>
                                        <p:tav tm="100000">
                                          <p:val>
                                            <p:strVal val="0-ppt_w/2"/>
                                          </p:val>
                                        </p:tav>
                                      </p:tavLst>
                                    </p:anim>
                                    <p:anim calcmode="lin" valueType="num">
                                      <p:cBhvr additive="base">
                                        <p:cTn id="18" dur="500"/>
                                        <p:tgtEl>
                                          <p:spTgt spid="13">
                                            <p:txEl>
                                              <p:pRg st="0" end="0"/>
                                            </p:txEl>
                                          </p:spTgt>
                                        </p:tgtEl>
                                        <p:attrNameLst>
                                          <p:attrName>ppt_y</p:attrName>
                                        </p:attrNameLst>
                                      </p:cBhvr>
                                      <p:tavLst>
                                        <p:tav tm="0">
                                          <p:val>
                                            <p:strVal val="ppt_y"/>
                                          </p:val>
                                        </p:tav>
                                        <p:tav tm="100000">
                                          <p:val>
                                            <p:strVal val="ppt_y"/>
                                          </p:val>
                                        </p:tav>
                                      </p:tavLst>
                                    </p:anim>
                                    <p:set>
                                      <p:cBhvr>
                                        <p:cTn id="19" dur="1" fill="hold">
                                          <p:stCondLst>
                                            <p:cond delay="499"/>
                                          </p:stCondLst>
                                        </p:cTn>
                                        <p:tgtEl>
                                          <p:spTgt spid="13">
                                            <p:txEl>
                                              <p:pRg st="0" end="0"/>
                                            </p:txEl>
                                          </p:spTgt>
                                        </p:tgtEl>
                                        <p:attrNameLst>
                                          <p:attrName>style.visibility</p:attrName>
                                        </p:attrNameLst>
                                      </p:cBhvr>
                                      <p:to>
                                        <p:strVal val="hidden"/>
                                      </p:to>
                                    </p:set>
                                  </p:childTnLst>
                                </p:cTn>
                              </p:par>
                              <p:par>
                                <p:cTn id="20" presetID="2" presetClass="exit" presetSubtype="8" fill="hold" grpId="1" nodeType="withEffect">
                                  <p:stCondLst>
                                    <p:cond delay="38690"/>
                                  </p:stCondLst>
                                  <p:childTnLst>
                                    <p:anim calcmode="lin" valueType="num">
                                      <p:cBhvr additive="base">
                                        <p:cTn id="21" dur="500"/>
                                        <p:tgtEl>
                                          <p:spTgt spid="13">
                                            <p:txEl>
                                              <p:pRg st="1" end="1"/>
                                            </p:txEl>
                                          </p:spTgt>
                                        </p:tgtEl>
                                        <p:attrNameLst>
                                          <p:attrName>ppt_x</p:attrName>
                                        </p:attrNameLst>
                                      </p:cBhvr>
                                      <p:tavLst>
                                        <p:tav tm="0">
                                          <p:val>
                                            <p:strVal val="ppt_x"/>
                                          </p:val>
                                        </p:tav>
                                        <p:tav tm="100000">
                                          <p:val>
                                            <p:strVal val="0-ppt_w/2"/>
                                          </p:val>
                                        </p:tav>
                                      </p:tavLst>
                                    </p:anim>
                                    <p:anim calcmode="lin" valueType="num">
                                      <p:cBhvr additive="base">
                                        <p:cTn id="22" dur="500"/>
                                        <p:tgtEl>
                                          <p:spTgt spid="13">
                                            <p:txEl>
                                              <p:pRg st="1" end="1"/>
                                            </p:txEl>
                                          </p:spTgt>
                                        </p:tgtEl>
                                        <p:attrNameLst>
                                          <p:attrName>ppt_y</p:attrName>
                                        </p:attrNameLst>
                                      </p:cBhvr>
                                      <p:tavLst>
                                        <p:tav tm="0">
                                          <p:val>
                                            <p:strVal val="ppt_y"/>
                                          </p:val>
                                        </p:tav>
                                        <p:tav tm="100000">
                                          <p:val>
                                            <p:strVal val="ppt_y"/>
                                          </p:val>
                                        </p:tav>
                                      </p:tavLst>
                                    </p:anim>
                                    <p:set>
                                      <p:cBhvr>
                                        <p:cTn id="23" dur="1" fill="hold">
                                          <p:stCondLst>
                                            <p:cond delay="499"/>
                                          </p:stCondLst>
                                        </p:cTn>
                                        <p:tgtEl>
                                          <p:spTgt spid="13">
                                            <p:txEl>
                                              <p:pRg st="1" end="1"/>
                                            </p:txEl>
                                          </p:spTgt>
                                        </p:tgtEl>
                                        <p:attrNameLst>
                                          <p:attrName>style.visibility</p:attrName>
                                        </p:attrNameLst>
                                      </p:cBhvr>
                                      <p:to>
                                        <p:strVal val="hidden"/>
                                      </p:to>
                                    </p:set>
                                  </p:childTnLst>
                                </p:cTn>
                              </p:par>
                              <p:par>
                                <p:cTn id="24" presetID="2" presetClass="exit" presetSubtype="8" fill="hold" grpId="1" nodeType="withEffect">
                                  <p:stCondLst>
                                    <p:cond delay="38690"/>
                                  </p:stCondLst>
                                  <p:childTnLst>
                                    <p:anim calcmode="lin" valueType="num">
                                      <p:cBhvr additive="base">
                                        <p:cTn id="25" dur="500"/>
                                        <p:tgtEl>
                                          <p:spTgt spid="13">
                                            <p:txEl>
                                              <p:pRg st="2" end="2"/>
                                            </p:txEl>
                                          </p:spTgt>
                                        </p:tgtEl>
                                        <p:attrNameLst>
                                          <p:attrName>ppt_x</p:attrName>
                                        </p:attrNameLst>
                                      </p:cBhvr>
                                      <p:tavLst>
                                        <p:tav tm="0">
                                          <p:val>
                                            <p:strVal val="ppt_x"/>
                                          </p:val>
                                        </p:tav>
                                        <p:tav tm="100000">
                                          <p:val>
                                            <p:strVal val="0-ppt_w/2"/>
                                          </p:val>
                                        </p:tav>
                                      </p:tavLst>
                                    </p:anim>
                                    <p:anim calcmode="lin" valueType="num">
                                      <p:cBhvr additive="base">
                                        <p:cTn id="26" dur="500"/>
                                        <p:tgtEl>
                                          <p:spTgt spid="13">
                                            <p:txEl>
                                              <p:pRg st="2" end="2"/>
                                            </p:txEl>
                                          </p:spTgt>
                                        </p:tgtEl>
                                        <p:attrNameLst>
                                          <p:attrName>ppt_y</p:attrName>
                                        </p:attrNameLst>
                                      </p:cBhvr>
                                      <p:tavLst>
                                        <p:tav tm="0">
                                          <p:val>
                                            <p:strVal val="ppt_y"/>
                                          </p:val>
                                        </p:tav>
                                        <p:tav tm="100000">
                                          <p:val>
                                            <p:strVal val="ppt_y"/>
                                          </p:val>
                                        </p:tav>
                                      </p:tavLst>
                                    </p:anim>
                                    <p:set>
                                      <p:cBhvr>
                                        <p:cTn id="27" dur="1" fill="hold">
                                          <p:stCondLst>
                                            <p:cond delay="499"/>
                                          </p:stCondLst>
                                        </p:cTn>
                                        <p:tgtEl>
                                          <p:spTgt spid="13">
                                            <p:txEl>
                                              <p:pRg st="2" end="2"/>
                                            </p:txEl>
                                          </p:spTgt>
                                        </p:tgtEl>
                                        <p:attrNameLst>
                                          <p:attrName>style.visibility</p:attrName>
                                        </p:attrNameLst>
                                      </p:cBhvr>
                                      <p:to>
                                        <p:strVal val="hidden"/>
                                      </p:to>
                                    </p:set>
                                  </p:childTnLst>
                                </p:cTn>
                              </p:par>
                              <p:par>
                                <p:cTn id="28" presetID="2" presetClass="exit" presetSubtype="8" fill="hold" grpId="1" nodeType="withEffect">
                                  <p:stCondLst>
                                    <p:cond delay="38690"/>
                                  </p:stCondLst>
                                  <p:childTnLst>
                                    <p:anim calcmode="lin" valueType="num">
                                      <p:cBhvr additive="base">
                                        <p:cTn id="29" dur="500"/>
                                        <p:tgtEl>
                                          <p:spTgt spid="13">
                                            <p:txEl>
                                              <p:pRg st="3" end="3"/>
                                            </p:txEl>
                                          </p:spTgt>
                                        </p:tgtEl>
                                        <p:attrNameLst>
                                          <p:attrName>ppt_x</p:attrName>
                                        </p:attrNameLst>
                                      </p:cBhvr>
                                      <p:tavLst>
                                        <p:tav tm="0">
                                          <p:val>
                                            <p:strVal val="ppt_x"/>
                                          </p:val>
                                        </p:tav>
                                        <p:tav tm="100000">
                                          <p:val>
                                            <p:strVal val="0-ppt_w/2"/>
                                          </p:val>
                                        </p:tav>
                                      </p:tavLst>
                                    </p:anim>
                                    <p:anim calcmode="lin" valueType="num">
                                      <p:cBhvr additive="base">
                                        <p:cTn id="30" dur="500"/>
                                        <p:tgtEl>
                                          <p:spTgt spid="13">
                                            <p:txEl>
                                              <p:pRg st="3" end="3"/>
                                            </p:txEl>
                                          </p:spTgt>
                                        </p:tgtEl>
                                        <p:attrNameLst>
                                          <p:attrName>ppt_y</p:attrName>
                                        </p:attrNameLst>
                                      </p:cBhvr>
                                      <p:tavLst>
                                        <p:tav tm="0">
                                          <p:val>
                                            <p:strVal val="ppt_y"/>
                                          </p:val>
                                        </p:tav>
                                        <p:tav tm="100000">
                                          <p:val>
                                            <p:strVal val="ppt_y"/>
                                          </p:val>
                                        </p:tav>
                                      </p:tavLst>
                                    </p:anim>
                                    <p:set>
                                      <p:cBhvr>
                                        <p:cTn id="31" dur="1" fill="hold">
                                          <p:stCondLst>
                                            <p:cond delay="499"/>
                                          </p:stCondLst>
                                        </p:cTn>
                                        <p:tgtEl>
                                          <p:spTgt spid="13">
                                            <p:txEl>
                                              <p:pRg st="3" end="3"/>
                                            </p:txEl>
                                          </p:spTgt>
                                        </p:tgtEl>
                                        <p:attrNameLst>
                                          <p:attrName>style.visibility</p:attrName>
                                        </p:attrNameLst>
                                      </p:cBhvr>
                                      <p:to>
                                        <p:strVal val="hidden"/>
                                      </p:to>
                                    </p:set>
                                  </p:childTnLst>
                                </p:cTn>
                              </p:par>
                              <p:par>
                                <p:cTn id="32" presetID="2" presetClass="exit" presetSubtype="8" fill="hold" grpId="1" nodeType="withEffect">
                                  <p:stCondLst>
                                    <p:cond delay="38690"/>
                                  </p:stCondLst>
                                  <p:childTnLst>
                                    <p:anim calcmode="lin" valueType="num">
                                      <p:cBhvr additive="base">
                                        <p:cTn id="33" dur="500"/>
                                        <p:tgtEl>
                                          <p:spTgt spid="13">
                                            <p:txEl>
                                              <p:pRg st="4" end="4"/>
                                            </p:txEl>
                                          </p:spTgt>
                                        </p:tgtEl>
                                        <p:attrNameLst>
                                          <p:attrName>ppt_x</p:attrName>
                                        </p:attrNameLst>
                                      </p:cBhvr>
                                      <p:tavLst>
                                        <p:tav tm="0">
                                          <p:val>
                                            <p:strVal val="ppt_x"/>
                                          </p:val>
                                        </p:tav>
                                        <p:tav tm="100000">
                                          <p:val>
                                            <p:strVal val="0-ppt_w/2"/>
                                          </p:val>
                                        </p:tav>
                                      </p:tavLst>
                                    </p:anim>
                                    <p:anim calcmode="lin" valueType="num">
                                      <p:cBhvr additive="base">
                                        <p:cTn id="34" dur="500"/>
                                        <p:tgtEl>
                                          <p:spTgt spid="13">
                                            <p:txEl>
                                              <p:pRg st="4" end="4"/>
                                            </p:txEl>
                                          </p:spTgt>
                                        </p:tgtEl>
                                        <p:attrNameLst>
                                          <p:attrName>ppt_y</p:attrName>
                                        </p:attrNameLst>
                                      </p:cBhvr>
                                      <p:tavLst>
                                        <p:tav tm="0">
                                          <p:val>
                                            <p:strVal val="ppt_y"/>
                                          </p:val>
                                        </p:tav>
                                        <p:tav tm="100000">
                                          <p:val>
                                            <p:strVal val="ppt_y"/>
                                          </p:val>
                                        </p:tav>
                                      </p:tavLst>
                                    </p:anim>
                                    <p:set>
                                      <p:cBhvr>
                                        <p:cTn id="35" dur="1" fill="hold">
                                          <p:stCondLst>
                                            <p:cond delay="499"/>
                                          </p:stCondLst>
                                        </p:cTn>
                                        <p:tgtEl>
                                          <p:spTgt spid="13">
                                            <p:txEl>
                                              <p:pRg st="4" end="4"/>
                                            </p:txEl>
                                          </p:spTgt>
                                        </p:tgtEl>
                                        <p:attrNameLst>
                                          <p:attrName>style.visibility</p:attrName>
                                        </p:attrNameLst>
                                      </p:cBhvr>
                                      <p:to>
                                        <p:strVal val="hidden"/>
                                      </p:to>
                                    </p:set>
                                  </p:childTnLst>
                                </p:cTn>
                              </p:par>
                              <p:par>
                                <p:cTn id="36" presetID="2" presetClass="exit" presetSubtype="8" fill="hold" grpId="0" nodeType="withEffect">
                                  <p:stCondLst>
                                    <p:cond delay="38690"/>
                                  </p:stCondLst>
                                  <p:childTnLst>
                                    <p:anim calcmode="lin" valueType="num">
                                      <p:cBhvr additive="base">
                                        <p:cTn id="37" dur="500"/>
                                        <p:tgtEl>
                                          <p:spTgt spid="12"/>
                                        </p:tgtEl>
                                        <p:attrNameLst>
                                          <p:attrName>ppt_x</p:attrName>
                                        </p:attrNameLst>
                                      </p:cBhvr>
                                      <p:tavLst>
                                        <p:tav tm="0">
                                          <p:val>
                                            <p:strVal val="ppt_x"/>
                                          </p:val>
                                        </p:tav>
                                        <p:tav tm="100000">
                                          <p:val>
                                            <p:strVal val="0-ppt_w/2"/>
                                          </p:val>
                                        </p:tav>
                                      </p:tavLst>
                                    </p:anim>
                                    <p:anim calcmode="lin" valueType="num">
                                      <p:cBhvr additive="base">
                                        <p:cTn id="38" dur="500"/>
                                        <p:tgtEl>
                                          <p:spTgt spid="12"/>
                                        </p:tgtEl>
                                        <p:attrNameLst>
                                          <p:attrName>ppt_y</p:attrName>
                                        </p:attrNameLst>
                                      </p:cBhvr>
                                      <p:tavLst>
                                        <p:tav tm="0">
                                          <p:val>
                                            <p:strVal val="ppt_y"/>
                                          </p:val>
                                        </p:tav>
                                        <p:tav tm="100000">
                                          <p:val>
                                            <p:strVal val="ppt_y"/>
                                          </p:val>
                                        </p:tav>
                                      </p:tavLst>
                                    </p:anim>
                                    <p:set>
                                      <p:cBhvr>
                                        <p:cTn id="39" dur="1" fill="hold">
                                          <p:stCondLst>
                                            <p:cond delay="499"/>
                                          </p:stCondLst>
                                        </p:cTn>
                                        <p:tgtEl>
                                          <p:spTgt spid="12"/>
                                        </p:tgtEl>
                                        <p:attrNameLst>
                                          <p:attrName>style.visibility</p:attrName>
                                        </p:attrNameLst>
                                      </p:cBhvr>
                                      <p:to>
                                        <p:strVal val="hidden"/>
                                      </p:to>
                                    </p:set>
                                  </p:childTnLst>
                                </p:cTn>
                              </p:par>
                              <p:par>
                                <p:cTn id="40" presetID="2" presetClass="exit" presetSubtype="8" fill="hold" grpId="0" nodeType="withEffect">
                                  <p:stCondLst>
                                    <p:cond delay="38690"/>
                                  </p:stCondLst>
                                  <p:childTnLst>
                                    <p:anim calcmode="lin" valueType="num">
                                      <p:cBhvr additive="base">
                                        <p:cTn id="41" dur="500"/>
                                        <p:tgtEl>
                                          <p:spTgt spid="3"/>
                                        </p:tgtEl>
                                        <p:attrNameLst>
                                          <p:attrName>ppt_x</p:attrName>
                                        </p:attrNameLst>
                                      </p:cBhvr>
                                      <p:tavLst>
                                        <p:tav tm="0">
                                          <p:val>
                                            <p:strVal val="ppt_x"/>
                                          </p:val>
                                        </p:tav>
                                        <p:tav tm="100000">
                                          <p:val>
                                            <p:strVal val="0-ppt_w/2"/>
                                          </p:val>
                                        </p:tav>
                                      </p:tavLst>
                                    </p:anim>
                                    <p:anim calcmode="lin" valueType="num">
                                      <p:cBhvr additive="base">
                                        <p:cTn id="42" dur="500"/>
                                        <p:tgtEl>
                                          <p:spTgt spid="3"/>
                                        </p:tgtEl>
                                        <p:attrNameLst>
                                          <p:attrName>ppt_y</p:attrName>
                                        </p:attrNameLst>
                                      </p:cBhvr>
                                      <p:tavLst>
                                        <p:tav tm="0">
                                          <p:val>
                                            <p:strVal val="ppt_y"/>
                                          </p:val>
                                        </p:tav>
                                        <p:tav tm="100000">
                                          <p:val>
                                            <p:strVal val="ppt_y"/>
                                          </p:val>
                                        </p:tav>
                                      </p:tavLst>
                                    </p:anim>
                                    <p:set>
                                      <p:cBhvr>
                                        <p:cTn id="43" dur="1" fill="hold">
                                          <p:stCondLst>
                                            <p:cond delay="499"/>
                                          </p:stCondLst>
                                        </p:cTn>
                                        <p:tgtEl>
                                          <p:spTgt spid="3"/>
                                        </p:tgtEl>
                                        <p:attrNameLst>
                                          <p:attrName>style.visibility</p:attrName>
                                        </p:attrNameLst>
                                      </p:cBhvr>
                                      <p:to>
                                        <p:strVal val="hidden"/>
                                      </p:to>
                                    </p:set>
                                  </p:childTnLst>
                                </p:cTn>
                              </p:par>
                              <p:par>
                                <p:cTn id="44" presetID="2" presetClass="exit" presetSubtype="2" fill="hold" nodeType="withEffect">
                                  <p:stCondLst>
                                    <p:cond delay="38690"/>
                                  </p:stCondLst>
                                  <p:childTnLst>
                                    <p:anim calcmode="lin" valueType="num">
                                      <p:cBhvr additive="base">
                                        <p:cTn id="45" dur="500"/>
                                        <p:tgtEl>
                                          <p:spTgt spid="2"/>
                                        </p:tgtEl>
                                        <p:attrNameLst>
                                          <p:attrName>ppt_x</p:attrName>
                                        </p:attrNameLst>
                                      </p:cBhvr>
                                      <p:tavLst>
                                        <p:tav tm="0">
                                          <p:val>
                                            <p:strVal val="ppt_x"/>
                                          </p:val>
                                        </p:tav>
                                        <p:tav tm="100000">
                                          <p:val>
                                            <p:strVal val="1+ppt_w/2"/>
                                          </p:val>
                                        </p:tav>
                                      </p:tavLst>
                                    </p:anim>
                                    <p:anim calcmode="lin" valueType="num">
                                      <p:cBhvr additive="base">
                                        <p:cTn id="46" dur="500"/>
                                        <p:tgtEl>
                                          <p:spTgt spid="2"/>
                                        </p:tgtEl>
                                        <p:attrNameLst>
                                          <p:attrName>ppt_y</p:attrName>
                                        </p:attrNameLst>
                                      </p:cBhvr>
                                      <p:tavLst>
                                        <p:tav tm="0">
                                          <p:val>
                                            <p:strVal val="ppt_y"/>
                                          </p:val>
                                        </p:tav>
                                        <p:tav tm="100000">
                                          <p:val>
                                            <p:strVal val="ppt_y"/>
                                          </p:val>
                                        </p:tav>
                                      </p:tavLst>
                                    </p:anim>
                                    <p:set>
                                      <p:cBhvr>
                                        <p:cTn id="47" dur="1" fill="hold">
                                          <p:stCondLst>
                                            <p:cond delay="499"/>
                                          </p:stCondLst>
                                        </p:cTn>
                                        <p:tgtEl>
                                          <p:spTgt spid="2"/>
                                        </p:tgtEl>
                                        <p:attrNameLst>
                                          <p:attrName>style.visibility</p:attrName>
                                        </p:attrNameLst>
                                      </p:cBhvr>
                                      <p:to>
                                        <p:strVal val="hidden"/>
                                      </p:to>
                                    </p:set>
                                  </p:childTnLst>
                                </p:cTn>
                              </p:par>
                              <p:par>
                                <p:cTn id="48" presetID="10" presetClass="exit" presetSubtype="0" fill="hold" grpId="1" nodeType="withEffect">
                                  <p:stCondLst>
                                    <p:cond delay="3800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xit" presetSubtype="0" fill="hold" grpId="1" nodeType="withEffect">
                                  <p:stCondLst>
                                    <p:cond delay="3800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4"/>
                </p:tgtEl>
              </p:cMediaNode>
            </p:audio>
          </p:childTnLst>
        </p:cTn>
      </p:par>
    </p:tnLst>
    <p:bldLst>
      <p:bldP spid="12" grpId="0" animBg="1"/>
      <p:bldP spid="13" grpId="0" uiExpand="1" build="p"/>
      <p:bldP spid="13" grpId="1" build="allAtOnce"/>
      <p:bldP spid="3" grpId="0"/>
      <p:bldP spid="4" grpId="0" animBg="1"/>
      <p:bldP spid="4"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F4B0A8-19B8-5644-C322-6C8C2725ED63}"/>
              </a:ext>
            </a:extLst>
          </p:cNvPr>
          <p:cNvSpPr/>
          <p:nvPr/>
        </p:nvSpPr>
        <p:spPr>
          <a:xfrm>
            <a:off x="0" y="5317310"/>
            <a:ext cx="12192000" cy="1400998"/>
          </a:xfrm>
          <a:prstGeom prst="rect">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1CCEBA8-C389-1E69-C2D5-29D933876C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2094" y="799662"/>
            <a:ext cx="9643728" cy="4362438"/>
          </a:xfrm>
          <a:prstGeom prst="rect">
            <a:avLst/>
          </a:prstGeom>
        </p:spPr>
      </p:pic>
      <p:sp>
        <p:nvSpPr>
          <p:cNvPr id="8" name="TextBox 7">
            <a:extLst>
              <a:ext uri="{FF2B5EF4-FFF2-40B4-BE49-F238E27FC236}">
                <a16:creationId xmlns:a16="http://schemas.microsoft.com/office/drawing/2014/main" id="{87C97735-B3F1-F207-55BA-2FC16568BC76}"/>
              </a:ext>
            </a:extLst>
          </p:cNvPr>
          <p:cNvSpPr txBox="1"/>
          <p:nvPr/>
        </p:nvSpPr>
        <p:spPr>
          <a:xfrm>
            <a:off x="273556" y="5455102"/>
            <a:ext cx="2525271" cy="1107996"/>
          </a:xfrm>
          <a:prstGeom prst="rect">
            <a:avLst/>
          </a:prstGeom>
          <a:noFill/>
        </p:spPr>
        <p:txBody>
          <a:bodyPr wrap="square">
            <a:spAutoFit/>
          </a:bodyPr>
          <a:lstStyle/>
          <a:p>
            <a:pPr algn="ctr">
              <a:spcBef>
                <a:spcPts val="600"/>
              </a:spcBef>
              <a:buSzPct val="120000"/>
            </a:pPr>
            <a:r>
              <a:rPr lang="en-US" sz="2200" dirty="0">
                <a:solidFill>
                  <a:schemeClr val="bg1"/>
                </a:solidFill>
                <a:latin typeface="Atkinson Hyperlegible" pitchFamily="2" charset="77"/>
              </a:rPr>
              <a:t>Physical infrastructure one of 14 levers.</a:t>
            </a:r>
          </a:p>
        </p:txBody>
      </p:sp>
      <p:sp>
        <p:nvSpPr>
          <p:cNvPr id="13" name="TextBox 12">
            <a:extLst>
              <a:ext uri="{FF2B5EF4-FFF2-40B4-BE49-F238E27FC236}">
                <a16:creationId xmlns:a16="http://schemas.microsoft.com/office/drawing/2014/main" id="{30994E71-D2D8-44D4-84E4-87B6529F2D87}"/>
              </a:ext>
            </a:extLst>
          </p:cNvPr>
          <p:cNvSpPr txBox="1"/>
          <p:nvPr/>
        </p:nvSpPr>
        <p:spPr>
          <a:xfrm>
            <a:off x="3557201" y="5455102"/>
            <a:ext cx="3646023" cy="1107996"/>
          </a:xfrm>
          <a:prstGeom prst="rect">
            <a:avLst/>
          </a:prstGeom>
          <a:noFill/>
          <a:ln>
            <a:noFill/>
          </a:ln>
        </p:spPr>
        <p:txBody>
          <a:bodyPr wrap="square">
            <a:spAutoFit/>
          </a:bodyPr>
          <a:lstStyle/>
          <a:p>
            <a:pPr algn="ctr">
              <a:spcBef>
                <a:spcPts val="600"/>
              </a:spcBef>
              <a:buSzPct val="120000"/>
            </a:pPr>
            <a:r>
              <a:rPr lang="en-US" sz="2200" dirty="0">
                <a:solidFill>
                  <a:schemeClr val="bg1"/>
                </a:solidFill>
                <a:latin typeface="Atkinson Hyperlegible" pitchFamily="2" charset="77"/>
              </a:rPr>
              <a:t>Levers are </a:t>
            </a:r>
            <a:r>
              <a:rPr lang="en-US" sz="2200" b="1" u="sng" dirty="0">
                <a:solidFill>
                  <a:schemeClr val="bg1"/>
                </a:solidFill>
                <a:latin typeface="Atkinson Hyperlegible" pitchFamily="2" charset="77"/>
              </a:rPr>
              <a:t>interdependent</a:t>
            </a:r>
            <a:r>
              <a:rPr lang="en-US" sz="2200" dirty="0">
                <a:solidFill>
                  <a:schemeClr val="bg1"/>
                </a:solidFill>
                <a:latin typeface="Atkinson Hyperlegible" pitchFamily="2" charset="77"/>
              </a:rPr>
              <a:t> and impact and enable each other.</a:t>
            </a:r>
          </a:p>
        </p:txBody>
      </p:sp>
      <p:sp>
        <p:nvSpPr>
          <p:cNvPr id="15" name="TextBox 14">
            <a:extLst>
              <a:ext uri="{FF2B5EF4-FFF2-40B4-BE49-F238E27FC236}">
                <a16:creationId xmlns:a16="http://schemas.microsoft.com/office/drawing/2014/main" id="{730644DE-B40F-4D22-9D02-55F3C2CDCAED}"/>
              </a:ext>
            </a:extLst>
          </p:cNvPr>
          <p:cNvSpPr txBox="1"/>
          <p:nvPr/>
        </p:nvSpPr>
        <p:spPr>
          <a:xfrm>
            <a:off x="7896181" y="5440201"/>
            <a:ext cx="4022263" cy="1107996"/>
          </a:xfrm>
          <a:prstGeom prst="rect">
            <a:avLst/>
          </a:prstGeom>
          <a:noFill/>
        </p:spPr>
        <p:txBody>
          <a:bodyPr wrap="square">
            <a:spAutoFit/>
          </a:bodyPr>
          <a:lstStyle/>
          <a:p>
            <a:pPr algn="ctr">
              <a:spcBef>
                <a:spcPts val="600"/>
              </a:spcBef>
              <a:buSzPct val="120000"/>
            </a:pPr>
            <a:r>
              <a:rPr lang="en-US" sz="2200" dirty="0">
                <a:solidFill>
                  <a:schemeClr val="bg1"/>
                </a:solidFill>
                <a:latin typeface="Atkinson Hyperlegible" pitchFamily="2" charset="77"/>
              </a:rPr>
              <a:t>Can be used </a:t>
            </a:r>
            <a:r>
              <a:rPr lang="en-US" sz="2200" b="1" u="sng" dirty="0">
                <a:solidFill>
                  <a:schemeClr val="bg1"/>
                </a:solidFill>
                <a:latin typeface="Atkinson Hyperlegible" pitchFamily="2" charset="77"/>
              </a:rPr>
              <a:t>to accelerate progress</a:t>
            </a:r>
            <a:r>
              <a:rPr lang="en-US" sz="2200" dirty="0">
                <a:solidFill>
                  <a:schemeClr val="bg1"/>
                </a:solidFill>
                <a:latin typeface="Atkinson Hyperlegible" pitchFamily="2" charset="77"/>
              </a:rPr>
              <a:t> in strengthening PHC-oriented systems.</a:t>
            </a:r>
          </a:p>
        </p:txBody>
      </p:sp>
      <p:cxnSp>
        <p:nvCxnSpPr>
          <p:cNvPr id="17" name="Straight Connector 16">
            <a:extLst>
              <a:ext uri="{FF2B5EF4-FFF2-40B4-BE49-F238E27FC236}">
                <a16:creationId xmlns:a16="http://schemas.microsoft.com/office/drawing/2014/main" id="{6BFAB15F-E980-4064-8DD6-D875EE2318C9}"/>
              </a:ext>
            </a:extLst>
          </p:cNvPr>
          <p:cNvCxnSpPr>
            <a:cxnSpLocks/>
          </p:cNvCxnSpPr>
          <p:nvPr/>
        </p:nvCxnSpPr>
        <p:spPr>
          <a:xfrm>
            <a:off x="3104726" y="5455102"/>
            <a:ext cx="0" cy="1107996"/>
          </a:xfrm>
          <a:prstGeom prst="line">
            <a:avLst/>
          </a:prstGeom>
          <a:ln w="1270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A7BEBDA-EA01-4210-8A06-27787504E98E}"/>
              </a:ext>
            </a:extLst>
          </p:cNvPr>
          <p:cNvCxnSpPr>
            <a:cxnSpLocks/>
          </p:cNvCxnSpPr>
          <p:nvPr/>
        </p:nvCxnSpPr>
        <p:spPr>
          <a:xfrm>
            <a:off x="7654593" y="5455102"/>
            <a:ext cx="0" cy="1107996"/>
          </a:xfrm>
          <a:prstGeom prst="line">
            <a:avLst/>
          </a:prstGeom>
          <a:ln w="1270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C42021FB-979B-D690-7D4A-2BC676722319}"/>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00205C"/>
                </a:solidFill>
                <a:latin typeface="Atkinson Hyperlegible" pitchFamily="2" charset="0"/>
              </a:rPr>
              <a:t>PHC/UHC &amp; WASH + energy</a:t>
            </a:r>
          </a:p>
        </p:txBody>
      </p:sp>
      <p:pic>
        <p:nvPicPr>
          <p:cNvPr id="4" name="06">
            <a:hlinkClick r:id="" action="ppaction://media"/>
            <a:extLst>
              <a:ext uri="{FF2B5EF4-FFF2-40B4-BE49-F238E27FC236}">
                <a16:creationId xmlns:a16="http://schemas.microsoft.com/office/drawing/2014/main" id="{EAE678EC-8361-F9A6-96E1-4FA358CDF2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6100"/>
            <a:ext cx="609600" cy="609600"/>
          </a:xfrm>
          <a:prstGeom prst="rect">
            <a:avLst/>
          </a:prstGeom>
        </p:spPr>
      </p:pic>
    </p:spTree>
    <p:extLst>
      <p:ext uri="{BB962C8B-B14F-4D97-AF65-F5344CB8AC3E}">
        <p14:creationId xmlns:p14="http://schemas.microsoft.com/office/powerpoint/2010/main" val="508450702"/>
      </p:ext>
    </p:extLst>
  </p:cSld>
  <p:clrMapOvr>
    <a:masterClrMapping/>
  </p:clrMapOvr>
  <mc:AlternateContent xmlns:mc="http://schemas.openxmlformats.org/markup-compatibility/2006">
    <mc:Choice xmlns:p14="http://schemas.microsoft.com/office/powerpoint/2010/main" Requires="p14">
      <p:transition spd="slow" p14:dur="2000" advClick="0" advTm="39620"/>
    </mc:Choice>
    <mc:Fallback>
      <p:transition spd="slow" advClick="0" advTm="39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624" fill="hold"/>
                                        <p:tgtEl>
                                          <p:spTgt spid="4"/>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64" presetClass="path" presetSubtype="0" accel="50000" decel="50000" fill="hold" nodeType="withEffect">
                                  <p:stCondLst>
                                    <p:cond delay="10500"/>
                                  </p:stCondLst>
                                  <p:childTnLst>
                                    <p:animMotion origin="layout" path="M 0 -3.33333E-6 L 0 -0.11365 " pathEditMode="relative" rAng="0" ptsTypes="AA">
                                      <p:cBhvr>
                                        <p:cTn id="17" dur="500" fill="hold"/>
                                        <p:tgtEl>
                                          <p:spTgt spid="11"/>
                                        </p:tgtEl>
                                        <p:attrNameLst>
                                          <p:attrName>ppt_x</p:attrName>
                                          <p:attrName>ppt_y</p:attrName>
                                        </p:attrNameLst>
                                      </p:cBhvr>
                                      <p:rCtr x="0" y="-5694"/>
                                    </p:animMotion>
                                  </p:childTnLst>
                                </p:cTn>
                              </p:par>
                              <p:par>
                                <p:cTn id="18" presetID="2" presetClass="entr" presetSubtype="4" fill="hold" grpId="0" nodeType="withEffect">
                                  <p:stCondLst>
                                    <p:cond delay="110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2" presetClass="entr" presetSubtype="1" fill="hold" grpId="0" nodeType="withEffect">
                                  <p:stCondLst>
                                    <p:cond delay="115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16" presetClass="entr" presetSubtype="42" fill="hold" nodeType="withEffect">
                                  <p:stCondLst>
                                    <p:cond delay="17000"/>
                                  </p:stCondLst>
                                  <p:childTnLst>
                                    <p:set>
                                      <p:cBhvr>
                                        <p:cTn id="26" dur="1" fill="hold">
                                          <p:stCondLst>
                                            <p:cond delay="0"/>
                                          </p:stCondLst>
                                        </p:cTn>
                                        <p:tgtEl>
                                          <p:spTgt spid="17"/>
                                        </p:tgtEl>
                                        <p:attrNameLst>
                                          <p:attrName>style.visibility</p:attrName>
                                        </p:attrNameLst>
                                      </p:cBhvr>
                                      <p:to>
                                        <p:strVal val="visible"/>
                                      </p:to>
                                    </p:set>
                                    <p:animEffect transition="in" filter="barn(outHorizontal)">
                                      <p:cBhvr>
                                        <p:cTn id="27" dur="500"/>
                                        <p:tgtEl>
                                          <p:spTgt spid="17"/>
                                        </p:tgtEl>
                                      </p:cBhvr>
                                    </p:animEffect>
                                  </p:childTnLst>
                                </p:cTn>
                              </p:par>
                              <p:par>
                                <p:cTn id="28" presetID="22" presetClass="entr" presetSubtype="1" fill="hold" grpId="0" nodeType="withEffect">
                                  <p:stCondLst>
                                    <p:cond delay="1750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par>
                                <p:cTn id="31" presetID="16" presetClass="entr" presetSubtype="42" fill="hold" nodeType="withEffect">
                                  <p:stCondLst>
                                    <p:cond delay="21500"/>
                                  </p:stCondLst>
                                  <p:childTnLst>
                                    <p:set>
                                      <p:cBhvr>
                                        <p:cTn id="32" dur="1" fill="hold">
                                          <p:stCondLst>
                                            <p:cond delay="0"/>
                                          </p:stCondLst>
                                        </p:cTn>
                                        <p:tgtEl>
                                          <p:spTgt spid="19"/>
                                        </p:tgtEl>
                                        <p:attrNameLst>
                                          <p:attrName>style.visibility</p:attrName>
                                        </p:attrNameLst>
                                      </p:cBhvr>
                                      <p:to>
                                        <p:strVal val="visible"/>
                                      </p:to>
                                    </p:set>
                                    <p:animEffect transition="in" filter="barn(outHorizontal)">
                                      <p:cBhvr>
                                        <p:cTn id="33" dur="500"/>
                                        <p:tgtEl>
                                          <p:spTgt spid="19"/>
                                        </p:tgtEl>
                                      </p:cBhvr>
                                    </p:animEffect>
                                  </p:childTnLst>
                                </p:cTn>
                              </p:par>
                              <p:par>
                                <p:cTn id="34" presetID="22" presetClass="entr" presetSubtype="1" fill="hold" grpId="0" nodeType="withEffect">
                                  <p:stCondLst>
                                    <p:cond delay="2200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2" presetClass="exit" presetSubtype="8" fill="hold" grpId="1" nodeType="withEffect">
                                  <p:stCondLst>
                                    <p:cond delay="39620"/>
                                  </p:stCondLst>
                                  <p:childTnLst>
                                    <p:anim calcmode="lin" valueType="num">
                                      <p:cBhvr additive="base">
                                        <p:cTn id="38" dur="500"/>
                                        <p:tgtEl>
                                          <p:spTgt spid="3"/>
                                        </p:tgtEl>
                                        <p:attrNameLst>
                                          <p:attrName>ppt_x</p:attrName>
                                        </p:attrNameLst>
                                      </p:cBhvr>
                                      <p:tavLst>
                                        <p:tav tm="0">
                                          <p:val>
                                            <p:strVal val="ppt_x"/>
                                          </p:val>
                                        </p:tav>
                                        <p:tav tm="100000">
                                          <p:val>
                                            <p:strVal val="0-ppt_w/2"/>
                                          </p:val>
                                        </p:tav>
                                      </p:tavLst>
                                    </p:anim>
                                    <p:anim calcmode="lin" valueType="num">
                                      <p:cBhvr additive="base">
                                        <p:cTn id="39" dur="500"/>
                                        <p:tgtEl>
                                          <p:spTgt spid="3"/>
                                        </p:tgtEl>
                                        <p:attrNameLst>
                                          <p:attrName>ppt_y</p:attrName>
                                        </p:attrNameLst>
                                      </p:cBhvr>
                                      <p:tavLst>
                                        <p:tav tm="0">
                                          <p:val>
                                            <p:strVal val="ppt_y"/>
                                          </p:val>
                                        </p:tav>
                                        <p:tav tm="100000">
                                          <p:val>
                                            <p:strVal val="ppt_y"/>
                                          </p:val>
                                        </p:tav>
                                      </p:tavLst>
                                    </p:anim>
                                    <p:set>
                                      <p:cBhvr>
                                        <p:cTn id="40" dur="1" fill="hold">
                                          <p:stCondLst>
                                            <p:cond delay="499"/>
                                          </p:stCondLst>
                                        </p:cTn>
                                        <p:tgtEl>
                                          <p:spTgt spid="3"/>
                                        </p:tgtEl>
                                        <p:attrNameLst>
                                          <p:attrName>style.visibility</p:attrName>
                                        </p:attrNameLst>
                                      </p:cBhvr>
                                      <p:to>
                                        <p:strVal val="hidden"/>
                                      </p:to>
                                    </p:set>
                                  </p:childTnLst>
                                </p:cTn>
                              </p:par>
                              <p:par>
                                <p:cTn id="41" presetID="2" presetClass="exit" presetSubtype="8" fill="hold" grpId="1" nodeType="withEffect">
                                  <p:stCondLst>
                                    <p:cond delay="39620"/>
                                  </p:stCondLst>
                                  <p:childTnLst>
                                    <p:anim calcmode="lin" valueType="num">
                                      <p:cBhvr additive="base">
                                        <p:cTn id="42" dur="500"/>
                                        <p:tgtEl>
                                          <p:spTgt spid="8"/>
                                        </p:tgtEl>
                                        <p:attrNameLst>
                                          <p:attrName>ppt_x</p:attrName>
                                        </p:attrNameLst>
                                      </p:cBhvr>
                                      <p:tavLst>
                                        <p:tav tm="0">
                                          <p:val>
                                            <p:strVal val="ppt_x"/>
                                          </p:val>
                                        </p:tav>
                                        <p:tav tm="100000">
                                          <p:val>
                                            <p:strVal val="0-ppt_w/2"/>
                                          </p:val>
                                        </p:tav>
                                      </p:tavLst>
                                    </p:anim>
                                    <p:anim calcmode="lin" valueType="num">
                                      <p:cBhvr additive="base">
                                        <p:cTn id="43" dur="500"/>
                                        <p:tgtEl>
                                          <p:spTgt spid="8"/>
                                        </p:tgtEl>
                                        <p:attrNameLst>
                                          <p:attrName>ppt_y</p:attrName>
                                        </p:attrNameLst>
                                      </p:cBhvr>
                                      <p:tavLst>
                                        <p:tav tm="0">
                                          <p:val>
                                            <p:strVal val="ppt_y"/>
                                          </p:val>
                                        </p:tav>
                                        <p:tav tm="100000">
                                          <p:val>
                                            <p:strVal val="ppt_y"/>
                                          </p:val>
                                        </p:tav>
                                      </p:tavLst>
                                    </p:anim>
                                    <p:set>
                                      <p:cBhvr>
                                        <p:cTn id="44" dur="1" fill="hold">
                                          <p:stCondLst>
                                            <p:cond delay="499"/>
                                          </p:stCondLst>
                                        </p:cTn>
                                        <p:tgtEl>
                                          <p:spTgt spid="8"/>
                                        </p:tgtEl>
                                        <p:attrNameLst>
                                          <p:attrName>style.visibility</p:attrName>
                                        </p:attrNameLst>
                                      </p:cBhvr>
                                      <p:to>
                                        <p:strVal val="hidden"/>
                                      </p:to>
                                    </p:set>
                                  </p:childTnLst>
                                </p:cTn>
                              </p:par>
                              <p:par>
                                <p:cTn id="45" presetID="2" presetClass="exit" presetSubtype="8" fill="hold" nodeType="withEffect">
                                  <p:stCondLst>
                                    <p:cond delay="39620"/>
                                  </p:stCondLst>
                                  <p:childTnLst>
                                    <p:anim calcmode="lin" valueType="num">
                                      <p:cBhvr additive="base">
                                        <p:cTn id="46" dur="500"/>
                                        <p:tgtEl>
                                          <p:spTgt spid="17"/>
                                        </p:tgtEl>
                                        <p:attrNameLst>
                                          <p:attrName>ppt_x</p:attrName>
                                        </p:attrNameLst>
                                      </p:cBhvr>
                                      <p:tavLst>
                                        <p:tav tm="0">
                                          <p:val>
                                            <p:strVal val="ppt_x"/>
                                          </p:val>
                                        </p:tav>
                                        <p:tav tm="100000">
                                          <p:val>
                                            <p:strVal val="0-ppt_w/2"/>
                                          </p:val>
                                        </p:tav>
                                      </p:tavLst>
                                    </p:anim>
                                    <p:anim calcmode="lin" valueType="num">
                                      <p:cBhvr additive="base">
                                        <p:cTn id="47" dur="500"/>
                                        <p:tgtEl>
                                          <p:spTgt spid="17"/>
                                        </p:tgtEl>
                                        <p:attrNameLst>
                                          <p:attrName>ppt_y</p:attrName>
                                        </p:attrNameLst>
                                      </p:cBhvr>
                                      <p:tavLst>
                                        <p:tav tm="0">
                                          <p:val>
                                            <p:strVal val="ppt_y"/>
                                          </p:val>
                                        </p:tav>
                                        <p:tav tm="100000">
                                          <p:val>
                                            <p:strVal val="ppt_y"/>
                                          </p:val>
                                        </p:tav>
                                      </p:tavLst>
                                    </p:anim>
                                    <p:set>
                                      <p:cBhvr>
                                        <p:cTn id="48" dur="1" fill="hold">
                                          <p:stCondLst>
                                            <p:cond delay="499"/>
                                          </p:stCondLst>
                                        </p:cTn>
                                        <p:tgtEl>
                                          <p:spTgt spid="17"/>
                                        </p:tgtEl>
                                        <p:attrNameLst>
                                          <p:attrName>style.visibility</p:attrName>
                                        </p:attrNameLst>
                                      </p:cBhvr>
                                      <p:to>
                                        <p:strVal val="hidden"/>
                                      </p:to>
                                    </p:set>
                                  </p:childTnLst>
                                </p:cTn>
                              </p:par>
                              <p:par>
                                <p:cTn id="49" presetID="2" presetClass="exit" presetSubtype="8" fill="hold" grpId="1" nodeType="withEffect">
                                  <p:stCondLst>
                                    <p:cond delay="39620"/>
                                  </p:stCondLst>
                                  <p:childTnLst>
                                    <p:anim calcmode="lin" valueType="num">
                                      <p:cBhvr additive="base">
                                        <p:cTn id="50" dur="500"/>
                                        <p:tgtEl>
                                          <p:spTgt spid="13"/>
                                        </p:tgtEl>
                                        <p:attrNameLst>
                                          <p:attrName>ppt_x</p:attrName>
                                        </p:attrNameLst>
                                      </p:cBhvr>
                                      <p:tavLst>
                                        <p:tav tm="0">
                                          <p:val>
                                            <p:strVal val="ppt_x"/>
                                          </p:val>
                                        </p:tav>
                                        <p:tav tm="100000">
                                          <p:val>
                                            <p:strVal val="0-ppt_w/2"/>
                                          </p:val>
                                        </p:tav>
                                      </p:tavLst>
                                    </p:anim>
                                    <p:anim calcmode="lin" valueType="num">
                                      <p:cBhvr additive="base">
                                        <p:cTn id="51" dur="500"/>
                                        <p:tgtEl>
                                          <p:spTgt spid="13"/>
                                        </p:tgtEl>
                                        <p:attrNameLst>
                                          <p:attrName>ppt_y</p:attrName>
                                        </p:attrNameLst>
                                      </p:cBhvr>
                                      <p:tavLst>
                                        <p:tav tm="0">
                                          <p:val>
                                            <p:strVal val="ppt_y"/>
                                          </p:val>
                                        </p:tav>
                                        <p:tav tm="100000">
                                          <p:val>
                                            <p:strVal val="ppt_y"/>
                                          </p:val>
                                        </p:tav>
                                      </p:tavLst>
                                    </p:anim>
                                    <p:set>
                                      <p:cBhvr>
                                        <p:cTn id="52" dur="1" fill="hold">
                                          <p:stCondLst>
                                            <p:cond delay="499"/>
                                          </p:stCondLst>
                                        </p:cTn>
                                        <p:tgtEl>
                                          <p:spTgt spid="13"/>
                                        </p:tgtEl>
                                        <p:attrNameLst>
                                          <p:attrName>style.visibility</p:attrName>
                                        </p:attrNameLst>
                                      </p:cBhvr>
                                      <p:to>
                                        <p:strVal val="hidden"/>
                                      </p:to>
                                    </p:set>
                                  </p:childTnLst>
                                </p:cTn>
                              </p:par>
                              <p:par>
                                <p:cTn id="53" presetID="2" presetClass="exit" presetSubtype="8" fill="hold" nodeType="withEffect">
                                  <p:stCondLst>
                                    <p:cond delay="39620"/>
                                  </p:stCondLst>
                                  <p:childTnLst>
                                    <p:anim calcmode="lin" valueType="num">
                                      <p:cBhvr additive="base">
                                        <p:cTn id="54" dur="500"/>
                                        <p:tgtEl>
                                          <p:spTgt spid="19"/>
                                        </p:tgtEl>
                                        <p:attrNameLst>
                                          <p:attrName>ppt_x</p:attrName>
                                        </p:attrNameLst>
                                      </p:cBhvr>
                                      <p:tavLst>
                                        <p:tav tm="0">
                                          <p:val>
                                            <p:strVal val="ppt_x"/>
                                          </p:val>
                                        </p:tav>
                                        <p:tav tm="100000">
                                          <p:val>
                                            <p:strVal val="0-ppt_w/2"/>
                                          </p:val>
                                        </p:tav>
                                      </p:tavLst>
                                    </p:anim>
                                    <p:anim calcmode="lin" valueType="num">
                                      <p:cBhvr additive="base">
                                        <p:cTn id="55" dur="500"/>
                                        <p:tgtEl>
                                          <p:spTgt spid="19"/>
                                        </p:tgtEl>
                                        <p:attrNameLst>
                                          <p:attrName>ppt_y</p:attrName>
                                        </p:attrNameLst>
                                      </p:cBhvr>
                                      <p:tavLst>
                                        <p:tav tm="0">
                                          <p:val>
                                            <p:strVal val="ppt_y"/>
                                          </p:val>
                                        </p:tav>
                                        <p:tav tm="100000">
                                          <p:val>
                                            <p:strVal val="ppt_y"/>
                                          </p:val>
                                        </p:tav>
                                      </p:tavLst>
                                    </p:anim>
                                    <p:set>
                                      <p:cBhvr>
                                        <p:cTn id="56" dur="1" fill="hold">
                                          <p:stCondLst>
                                            <p:cond delay="499"/>
                                          </p:stCondLst>
                                        </p:cTn>
                                        <p:tgtEl>
                                          <p:spTgt spid="19"/>
                                        </p:tgtEl>
                                        <p:attrNameLst>
                                          <p:attrName>style.visibility</p:attrName>
                                        </p:attrNameLst>
                                      </p:cBhvr>
                                      <p:to>
                                        <p:strVal val="hidden"/>
                                      </p:to>
                                    </p:set>
                                  </p:childTnLst>
                                </p:cTn>
                              </p:par>
                              <p:par>
                                <p:cTn id="57" presetID="2" presetClass="exit" presetSubtype="8" fill="hold" grpId="1" nodeType="withEffect">
                                  <p:stCondLst>
                                    <p:cond delay="39620"/>
                                  </p:stCondLst>
                                  <p:childTnLst>
                                    <p:anim calcmode="lin" valueType="num">
                                      <p:cBhvr additive="base">
                                        <p:cTn id="58" dur="500"/>
                                        <p:tgtEl>
                                          <p:spTgt spid="15"/>
                                        </p:tgtEl>
                                        <p:attrNameLst>
                                          <p:attrName>ppt_x</p:attrName>
                                        </p:attrNameLst>
                                      </p:cBhvr>
                                      <p:tavLst>
                                        <p:tav tm="0">
                                          <p:val>
                                            <p:strVal val="ppt_x"/>
                                          </p:val>
                                        </p:tav>
                                        <p:tav tm="100000">
                                          <p:val>
                                            <p:strVal val="0-ppt_w/2"/>
                                          </p:val>
                                        </p:tav>
                                      </p:tavLst>
                                    </p:anim>
                                    <p:anim calcmode="lin" valueType="num">
                                      <p:cBhvr additive="base">
                                        <p:cTn id="59" dur="500"/>
                                        <p:tgtEl>
                                          <p:spTgt spid="15"/>
                                        </p:tgtEl>
                                        <p:attrNameLst>
                                          <p:attrName>ppt_y</p:attrName>
                                        </p:attrNameLst>
                                      </p:cBhvr>
                                      <p:tavLst>
                                        <p:tav tm="0">
                                          <p:val>
                                            <p:strVal val="ppt_y"/>
                                          </p:val>
                                        </p:tav>
                                        <p:tav tm="100000">
                                          <p:val>
                                            <p:strVal val="ppt_y"/>
                                          </p:val>
                                        </p:tav>
                                      </p:tavLst>
                                    </p:anim>
                                    <p:set>
                                      <p:cBhvr>
                                        <p:cTn id="60" dur="1" fill="hold">
                                          <p:stCondLst>
                                            <p:cond delay="499"/>
                                          </p:stCondLst>
                                        </p:cTn>
                                        <p:tgtEl>
                                          <p:spTgt spid="15"/>
                                        </p:tgtEl>
                                        <p:attrNameLst>
                                          <p:attrName>style.visibility</p:attrName>
                                        </p:attrNameLst>
                                      </p:cBhvr>
                                      <p:to>
                                        <p:strVal val="hidden"/>
                                      </p:to>
                                    </p:set>
                                  </p:childTnLst>
                                </p:cTn>
                              </p:par>
                              <p:par>
                                <p:cTn id="61" presetID="2" presetClass="exit" presetSubtype="8" fill="hold" grpId="1" nodeType="withEffect">
                                  <p:stCondLst>
                                    <p:cond delay="39620"/>
                                  </p:stCondLst>
                                  <p:childTnLst>
                                    <p:anim calcmode="lin" valueType="num">
                                      <p:cBhvr additive="base">
                                        <p:cTn id="62" dur="500"/>
                                        <p:tgtEl>
                                          <p:spTgt spid="5"/>
                                        </p:tgtEl>
                                        <p:attrNameLst>
                                          <p:attrName>ppt_x</p:attrName>
                                        </p:attrNameLst>
                                      </p:cBhvr>
                                      <p:tavLst>
                                        <p:tav tm="0">
                                          <p:val>
                                            <p:strVal val="ppt_x"/>
                                          </p:val>
                                        </p:tav>
                                        <p:tav tm="100000">
                                          <p:val>
                                            <p:strVal val="0-ppt_w/2"/>
                                          </p:val>
                                        </p:tav>
                                      </p:tavLst>
                                    </p:anim>
                                    <p:anim calcmode="lin" valueType="num">
                                      <p:cBhvr additive="base">
                                        <p:cTn id="63" dur="500"/>
                                        <p:tgtEl>
                                          <p:spTgt spid="5"/>
                                        </p:tgtEl>
                                        <p:attrNameLst>
                                          <p:attrName>ppt_y</p:attrName>
                                        </p:attrNameLst>
                                      </p:cBhvr>
                                      <p:tavLst>
                                        <p:tav tm="0">
                                          <p:val>
                                            <p:strVal val="ppt_y"/>
                                          </p:val>
                                        </p:tav>
                                        <p:tav tm="100000">
                                          <p:val>
                                            <p:strVal val="ppt_y"/>
                                          </p:val>
                                        </p:tav>
                                      </p:tavLst>
                                    </p:anim>
                                    <p:set>
                                      <p:cBhvr>
                                        <p:cTn id="64" dur="1" fill="hold">
                                          <p:stCondLst>
                                            <p:cond delay="499"/>
                                          </p:stCondLst>
                                        </p:cTn>
                                        <p:tgtEl>
                                          <p:spTgt spid="5"/>
                                        </p:tgtEl>
                                        <p:attrNameLst>
                                          <p:attrName>style.visibility</p:attrName>
                                        </p:attrNameLst>
                                      </p:cBhvr>
                                      <p:to>
                                        <p:strVal val="hidden"/>
                                      </p:to>
                                    </p:set>
                                  </p:childTnLst>
                                </p:cTn>
                              </p:par>
                              <p:par>
                                <p:cTn id="65" presetID="2" presetClass="exit" presetSubtype="2" fill="hold" nodeType="withEffect">
                                  <p:stCondLst>
                                    <p:cond delay="39620"/>
                                  </p:stCondLst>
                                  <p:childTnLst>
                                    <p:anim calcmode="lin" valueType="num">
                                      <p:cBhvr additive="base">
                                        <p:cTn id="66" dur="500"/>
                                        <p:tgtEl>
                                          <p:spTgt spid="11"/>
                                        </p:tgtEl>
                                        <p:attrNameLst>
                                          <p:attrName>ppt_x</p:attrName>
                                        </p:attrNameLst>
                                      </p:cBhvr>
                                      <p:tavLst>
                                        <p:tav tm="0">
                                          <p:val>
                                            <p:strVal val="ppt_x"/>
                                          </p:val>
                                        </p:tav>
                                        <p:tav tm="100000">
                                          <p:val>
                                            <p:strVal val="1+ppt_w/2"/>
                                          </p:val>
                                        </p:tav>
                                      </p:tavLst>
                                    </p:anim>
                                    <p:anim calcmode="lin" valueType="num">
                                      <p:cBhvr additive="base">
                                        <p:cTn id="67" dur="500"/>
                                        <p:tgtEl>
                                          <p:spTgt spid="11"/>
                                        </p:tgtEl>
                                        <p:attrNameLst>
                                          <p:attrName>ppt_y</p:attrName>
                                        </p:attrNameLst>
                                      </p:cBhvr>
                                      <p:tavLst>
                                        <p:tav tm="0">
                                          <p:val>
                                            <p:strVal val="ppt_y"/>
                                          </p:val>
                                        </p:tav>
                                        <p:tav tm="100000">
                                          <p:val>
                                            <p:strVal val="ppt_y"/>
                                          </p:val>
                                        </p:tav>
                                      </p:tavLst>
                                    </p:anim>
                                    <p:set>
                                      <p:cBhvr>
                                        <p:cTn id="6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4"/>
                </p:tgtEl>
              </p:cMediaNode>
            </p:audio>
          </p:childTnLst>
        </p:cTn>
      </p:par>
    </p:tnLst>
    <p:bldLst>
      <p:bldP spid="3" grpId="0" animBg="1"/>
      <p:bldP spid="3" grpId="1" animBg="1"/>
      <p:bldP spid="8" grpId="0"/>
      <p:bldP spid="8" grpId="1"/>
      <p:bldP spid="13" grpId="0"/>
      <p:bldP spid="13" grpId="1"/>
      <p:bldP spid="15" grpId="0"/>
      <p:bldP spid="15" grpId="1"/>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85AF5F6-3190-03B3-0BF9-D72F50910CC5}"/>
              </a:ext>
            </a:extLst>
          </p:cNvPr>
          <p:cNvSpPr/>
          <p:nvPr/>
        </p:nvSpPr>
        <p:spPr>
          <a:xfrm>
            <a:off x="-1" y="3837657"/>
            <a:ext cx="12192001" cy="2906212"/>
          </a:xfrm>
          <a:prstGeom prst="rect">
            <a:avLst/>
          </a:prstGeom>
          <a:solidFill>
            <a:srgbClr val="BFBFBF">
              <a:alpha val="352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F26AE8A-3544-1230-88E3-E504F5D87164}"/>
              </a:ext>
            </a:extLst>
          </p:cNvPr>
          <p:cNvGrpSpPr/>
          <p:nvPr/>
        </p:nvGrpSpPr>
        <p:grpSpPr>
          <a:xfrm>
            <a:off x="226247" y="1348733"/>
            <a:ext cx="3657600" cy="4672843"/>
            <a:chOff x="376703" y="1611779"/>
            <a:chExt cx="3657600" cy="4672843"/>
          </a:xfrm>
        </p:grpSpPr>
        <p:sp>
          <p:nvSpPr>
            <p:cNvPr id="17" name="Rectangle 16">
              <a:extLst>
                <a:ext uri="{FF2B5EF4-FFF2-40B4-BE49-F238E27FC236}">
                  <a16:creationId xmlns:a16="http://schemas.microsoft.com/office/drawing/2014/main" id="{C7A517D0-B7E5-2442-59BA-E12554F67CAC}"/>
                </a:ext>
              </a:extLst>
            </p:cNvPr>
            <p:cNvSpPr/>
            <p:nvPr/>
          </p:nvSpPr>
          <p:spPr>
            <a:xfrm>
              <a:off x="376703" y="4100702"/>
              <a:ext cx="3657600" cy="2183920"/>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nurse wearing a mask and gloves spraying a spray&#10;&#10;Description automatically generated">
              <a:extLst>
                <a:ext uri="{FF2B5EF4-FFF2-40B4-BE49-F238E27FC236}">
                  <a16:creationId xmlns:a16="http://schemas.microsoft.com/office/drawing/2014/main" id="{49FD3E17-0B2A-C98A-66EB-0C2413365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373" y="1611779"/>
              <a:ext cx="3140261" cy="4435102"/>
            </a:xfrm>
            <a:prstGeom prst="rect">
              <a:avLst/>
            </a:prstGeom>
            <a:ln>
              <a:noFill/>
            </a:ln>
            <a:effectLst>
              <a:outerShdw blurRad="50800" dist="38100" dir="5400000" algn="t" rotWithShape="0">
                <a:prstClr val="black">
                  <a:alpha val="40000"/>
                </a:prstClr>
              </a:outerShdw>
            </a:effectLst>
          </p:spPr>
        </p:pic>
      </p:grpSp>
      <p:grpSp>
        <p:nvGrpSpPr>
          <p:cNvPr id="14" name="Group 13">
            <a:extLst>
              <a:ext uri="{FF2B5EF4-FFF2-40B4-BE49-F238E27FC236}">
                <a16:creationId xmlns:a16="http://schemas.microsoft.com/office/drawing/2014/main" id="{6989484D-93F3-0780-B097-53109EA9869F}"/>
              </a:ext>
            </a:extLst>
          </p:cNvPr>
          <p:cNvGrpSpPr/>
          <p:nvPr/>
        </p:nvGrpSpPr>
        <p:grpSpPr>
          <a:xfrm>
            <a:off x="4267200" y="1346507"/>
            <a:ext cx="3657600" cy="4675069"/>
            <a:chOff x="4261081" y="1609553"/>
            <a:chExt cx="3657600" cy="4675069"/>
          </a:xfrm>
        </p:grpSpPr>
        <p:sp>
          <p:nvSpPr>
            <p:cNvPr id="19" name="Rectangle 18">
              <a:extLst>
                <a:ext uri="{FF2B5EF4-FFF2-40B4-BE49-F238E27FC236}">
                  <a16:creationId xmlns:a16="http://schemas.microsoft.com/office/drawing/2014/main" id="{BA747880-3E56-0EA0-9AE1-C798E8A8C63B}"/>
                </a:ext>
              </a:extLst>
            </p:cNvPr>
            <p:cNvSpPr/>
            <p:nvPr/>
          </p:nvSpPr>
          <p:spPr>
            <a:xfrm>
              <a:off x="4261081" y="4100702"/>
              <a:ext cx="3657600" cy="2183920"/>
            </a:xfrm>
            <a:prstGeom prst="rect">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cover with colorful graphics&#10;&#10;Description automatically generated">
              <a:extLst>
                <a:ext uri="{FF2B5EF4-FFF2-40B4-BE49-F238E27FC236}">
                  <a16:creationId xmlns:a16="http://schemas.microsoft.com/office/drawing/2014/main" id="{C0E9DF3F-40FB-6466-8972-44D606240E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5677" y="1609553"/>
              <a:ext cx="3208409" cy="4435102"/>
            </a:xfrm>
            <a:prstGeom prst="rect">
              <a:avLst/>
            </a:prstGeom>
            <a:ln>
              <a:noFill/>
            </a:ln>
            <a:effectLst>
              <a:outerShdw blurRad="50800" dist="38100" dir="5400000" algn="t" rotWithShape="0">
                <a:prstClr val="black">
                  <a:alpha val="40000"/>
                </a:prstClr>
              </a:outerShdw>
            </a:effectLst>
          </p:spPr>
        </p:pic>
      </p:grpSp>
      <p:grpSp>
        <p:nvGrpSpPr>
          <p:cNvPr id="13" name="Group 12">
            <a:extLst>
              <a:ext uri="{FF2B5EF4-FFF2-40B4-BE49-F238E27FC236}">
                <a16:creationId xmlns:a16="http://schemas.microsoft.com/office/drawing/2014/main" id="{B99E41E9-52C2-E7F5-4026-0E4B1132D1B9}"/>
              </a:ext>
            </a:extLst>
          </p:cNvPr>
          <p:cNvGrpSpPr/>
          <p:nvPr/>
        </p:nvGrpSpPr>
        <p:grpSpPr>
          <a:xfrm>
            <a:off x="8308153" y="1342920"/>
            <a:ext cx="3657600" cy="4678656"/>
            <a:chOff x="8258193" y="1605966"/>
            <a:chExt cx="3657600" cy="4678656"/>
          </a:xfrm>
        </p:grpSpPr>
        <p:sp>
          <p:nvSpPr>
            <p:cNvPr id="20" name="Rectangle 19">
              <a:extLst>
                <a:ext uri="{FF2B5EF4-FFF2-40B4-BE49-F238E27FC236}">
                  <a16:creationId xmlns:a16="http://schemas.microsoft.com/office/drawing/2014/main" id="{BE9614BD-E4F6-1FE4-358E-5A04D201158D}"/>
                </a:ext>
              </a:extLst>
            </p:cNvPr>
            <p:cNvSpPr/>
            <p:nvPr/>
          </p:nvSpPr>
          <p:spPr>
            <a:xfrm>
              <a:off x="8258193" y="4100702"/>
              <a:ext cx="3657600" cy="2183920"/>
            </a:xfrm>
            <a:prstGeom prst="rect">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group of doctors wearing surgical masks&#10;&#10;Description automatically generated">
              <a:extLst>
                <a:ext uri="{FF2B5EF4-FFF2-40B4-BE49-F238E27FC236}">
                  <a16:creationId xmlns:a16="http://schemas.microsoft.com/office/drawing/2014/main" id="{A6EB298E-2C34-B654-CC13-0158ECA974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2789" y="1605966"/>
              <a:ext cx="3208409" cy="4438689"/>
            </a:xfrm>
            <a:prstGeom prst="rect">
              <a:avLst/>
            </a:prstGeom>
            <a:ln>
              <a:noFill/>
            </a:ln>
            <a:effectLst>
              <a:outerShdw blurRad="50800" dist="38100" dir="8100000" algn="tr" rotWithShape="0">
                <a:prstClr val="black">
                  <a:alpha val="40000"/>
                </a:prstClr>
              </a:outerShdw>
            </a:effectLst>
          </p:spPr>
        </p:pic>
      </p:grpSp>
      <p:sp>
        <p:nvSpPr>
          <p:cNvPr id="2" name="TextBox 1">
            <a:extLst>
              <a:ext uri="{FF2B5EF4-FFF2-40B4-BE49-F238E27FC236}">
                <a16:creationId xmlns:a16="http://schemas.microsoft.com/office/drawing/2014/main" id="{155FB2A4-97B4-7570-A106-F25974D35F6F}"/>
              </a:ext>
            </a:extLst>
          </p:cNvPr>
          <p:cNvSpPr txBox="1"/>
          <p:nvPr/>
        </p:nvSpPr>
        <p:spPr>
          <a:xfrm>
            <a:off x="128016" y="96886"/>
            <a:ext cx="11873484" cy="584775"/>
          </a:xfrm>
          <a:prstGeom prst="rect">
            <a:avLst/>
          </a:prstGeom>
          <a:noFill/>
        </p:spPr>
        <p:txBody>
          <a:bodyPr wrap="square" rtlCol="0">
            <a:spAutoFit/>
          </a:bodyPr>
          <a:lstStyle/>
          <a:p>
            <a:r>
              <a:rPr lang="en-US" sz="3200" b="1" dirty="0">
                <a:solidFill>
                  <a:srgbClr val="002060"/>
                </a:solidFill>
                <a:latin typeface="Atkinson Hyperlegible" pitchFamily="2" charset="0"/>
              </a:rPr>
              <a:t>Globally, major gaps in WASH, waste and electricity persist </a:t>
            </a:r>
          </a:p>
        </p:txBody>
      </p:sp>
      <p:sp>
        <p:nvSpPr>
          <p:cNvPr id="3" name="TextBox 2">
            <a:extLst>
              <a:ext uri="{FF2B5EF4-FFF2-40B4-BE49-F238E27FC236}">
                <a16:creationId xmlns:a16="http://schemas.microsoft.com/office/drawing/2014/main" id="{5F23AE49-79BF-82E6-7D26-3D5EE53F0607}"/>
              </a:ext>
            </a:extLst>
          </p:cNvPr>
          <p:cNvSpPr txBox="1"/>
          <p:nvPr/>
        </p:nvSpPr>
        <p:spPr>
          <a:xfrm>
            <a:off x="1835944" y="862013"/>
            <a:ext cx="914400" cy="914400"/>
          </a:xfrm>
          <a:prstGeom prst="rect">
            <a:avLst/>
          </a:prstGeom>
        </p:spPr>
        <p:txBody>
          <a:bodyPr wrap="none" lIns="91440" tIns="45720" rIns="91440" bIns="45720" rtlCol="0" anchor="t">
            <a:normAutofit/>
          </a:bodyPr>
          <a:lstStyle/>
          <a:p>
            <a:pPr marL="342900" indent="-342900" algn="l">
              <a:lnSpc>
                <a:spcPct val="120000"/>
              </a:lnSpc>
            </a:pPr>
            <a:endParaRPr lang="en-US" sz="2400" dirty="0">
              <a:solidFill>
                <a:srgbClr val="0D0D0D"/>
              </a:solidFill>
              <a:latin typeface="Arial"/>
              <a:cs typeface="Arial"/>
            </a:endParaRPr>
          </a:p>
        </p:txBody>
      </p:sp>
      <p:pic>
        <p:nvPicPr>
          <p:cNvPr id="5" name="07">
            <a:hlinkClick r:id="" action="ppaction://media"/>
            <a:extLst>
              <a:ext uri="{FF2B5EF4-FFF2-40B4-BE49-F238E27FC236}">
                <a16:creationId xmlns:a16="http://schemas.microsoft.com/office/drawing/2014/main" id="{C76FC918-3B99-D34D-B59A-288A1360F8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858000"/>
            <a:ext cx="609600" cy="609600"/>
          </a:xfrm>
          <a:prstGeom prst="rect">
            <a:avLst/>
          </a:prstGeom>
        </p:spPr>
      </p:pic>
    </p:spTree>
    <p:extLst>
      <p:ext uri="{BB962C8B-B14F-4D97-AF65-F5344CB8AC3E}">
        <p14:creationId xmlns:p14="http://schemas.microsoft.com/office/powerpoint/2010/main" val="3393047470"/>
      </p:ext>
    </p:extLst>
  </p:cSld>
  <p:clrMapOvr>
    <a:masterClrMapping/>
  </p:clrMapOvr>
  <mc:AlternateContent xmlns:mc="http://schemas.openxmlformats.org/markup-compatibility/2006">
    <mc:Choice xmlns:p14="http://schemas.microsoft.com/office/powerpoint/2010/main" Requires="p14">
      <p:transition spd="slow" p14:dur="2000" advClick="0" advTm="28850"/>
    </mc:Choice>
    <mc:Fallback>
      <p:transition spd="slow" advClick="0" advTm="28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48" fill="hold"/>
                                        <p:tgtEl>
                                          <p:spTgt spid="5"/>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16" presetClass="entr" presetSubtype="37" fill="hold" grpId="0" nodeType="withEffect">
                                  <p:stCondLst>
                                    <p:cond delay="500"/>
                                  </p:stCondLst>
                                  <p:childTnLst>
                                    <p:set>
                                      <p:cBhvr>
                                        <p:cTn id="12" dur="1" fill="hold">
                                          <p:stCondLst>
                                            <p:cond delay="0"/>
                                          </p:stCondLst>
                                        </p:cTn>
                                        <p:tgtEl>
                                          <p:spTgt spid="24"/>
                                        </p:tgtEl>
                                        <p:attrNameLst>
                                          <p:attrName>style.visibility</p:attrName>
                                        </p:attrNameLst>
                                      </p:cBhvr>
                                      <p:to>
                                        <p:strVal val="visible"/>
                                      </p:to>
                                    </p:set>
                                    <p:animEffect transition="in" filter="barn(outVertical)">
                                      <p:cBhvr>
                                        <p:cTn id="13" dur="500"/>
                                        <p:tgtEl>
                                          <p:spTgt spid="24"/>
                                        </p:tgtEl>
                                      </p:cBhvr>
                                    </p:animEffect>
                                  </p:childTnLst>
                                </p:cTn>
                              </p:par>
                              <p:par>
                                <p:cTn id="14" presetID="42" presetClass="entr" presetSubtype="0" fill="hold" nodeType="withEffect">
                                  <p:stCondLst>
                                    <p:cond delay="10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0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anim calcmode="lin" valueType="num">
                                      <p:cBhvr>
                                        <p:cTn id="27" dur="500" fill="hold"/>
                                        <p:tgtEl>
                                          <p:spTgt spid="13"/>
                                        </p:tgtEl>
                                        <p:attrNameLst>
                                          <p:attrName>ppt_x</p:attrName>
                                        </p:attrNameLst>
                                      </p:cBhvr>
                                      <p:tavLst>
                                        <p:tav tm="0">
                                          <p:val>
                                            <p:strVal val="#ppt_x"/>
                                          </p:val>
                                        </p:tav>
                                        <p:tav tm="100000">
                                          <p:val>
                                            <p:strVal val="#ppt_x"/>
                                          </p:val>
                                        </p:tav>
                                      </p:tavLst>
                                    </p:anim>
                                    <p:anim calcmode="lin" valueType="num">
                                      <p:cBhvr>
                                        <p:cTn id="28" dur="500" fill="hold"/>
                                        <p:tgtEl>
                                          <p:spTgt spid="13"/>
                                        </p:tgtEl>
                                        <p:attrNameLst>
                                          <p:attrName>ppt_y</p:attrName>
                                        </p:attrNameLst>
                                      </p:cBhvr>
                                      <p:tavLst>
                                        <p:tav tm="0">
                                          <p:val>
                                            <p:strVal val="#ppt_y+.1"/>
                                          </p:val>
                                        </p:tav>
                                        <p:tav tm="100000">
                                          <p:val>
                                            <p:strVal val="#ppt_y"/>
                                          </p:val>
                                        </p:tav>
                                      </p:tavLst>
                                    </p:anim>
                                  </p:childTnLst>
                                </p:cTn>
                              </p:par>
                              <p:par>
                                <p:cTn id="29" presetID="2" presetClass="exit" presetSubtype="2" fill="hold" grpId="1" nodeType="withEffect">
                                  <p:stCondLst>
                                    <p:cond delay="28850"/>
                                  </p:stCondLst>
                                  <p:childTnLst>
                                    <p:anim calcmode="lin" valueType="num">
                                      <p:cBhvr additive="base">
                                        <p:cTn id="30" dur="500"/>
                                        <p:tgtEl>
                                          <p:spTgt spid="24"/>
                                        </p:tgtEl>
                                        <p:attrNameLst>
                                          <p:attrName>ppt_x</p:attrName>
                                        </p:attrNameLst>
                                      </p:cBhvr>
                                      <p:tavLst>
                                        <p:tav tm="0">
                                          <p:val>
                                            <p:strVal val="ppt_x"/>
                                          </p:val>
                                        </p:tav>
                                        <p:tav tm="100000">
                                          <p:val>
                                            <p:strVal val="1+ppt_w/2"/>
                                          </p:val>
                                        </p:tav>
                                      </p:tavLst>
                                    </p:anim>
                                    <p:anim calcmode="lin" valueType="num">
                                      <p:cBhvr additive="base">
                                        <p:cTn id="31" dur="500"/>
                                        <p:tgtEl>
                                          <p:spTgt spid="24"/>
                                        </p:tgtEl>
                                        <p:attrNameLst>
                                          <p:attrName>ppt_y</p:attrName>
                                        </p:attrNameLst>
                                      </p:cBhvr>
                                      <p:tavLst>
                                        <p:tav tm="0">
                                          <p:val>
                                            <p:strVal val="ppt_y"/>
                                          </p:val>
                                        </p:tav>
                                        <p:tav tm="100000">
                                          <p:val>
                                            <p:strVal val="ppt_y"/>
                                          </p:val>
                                        </p:tav>
                                      </p:tavLst>
                                    </p:anim>
                                    <p:set>
                                      <p:cBhvr>
                                        <p:cTn id="32" dur="1" fill="hold">
                                          <p:stCondLst>
                                            <p:cond delay="499"/>
                                          </p:stCondLst>
                                        </p:cTn>
                                        <p:tgtEl>
                                          <p:spTgt spid="24"/>
                                        </p:tgtEl>
                                        <p:attrNameLst>
                                          <p:attrName>style.visibility</p:attrName>
                                        </p:attrNameLst>
                                      </p:cBhvr>
                                      <p:to>
                                        <p:strVal val="hidden"/>
                                      </p:to>
                                    </p:set>
                                  </p:childTnLst>
                                </p:cTn>
                              </p:par>
                              <p:par>
                                <p:cTn id="33" presetID="2" presetClass="exit" presetSubtype="2" fill="hold" nodeType="withEffect">
                                  <p:stCondLst>
                                    <p:cond delay="28850"/>
                                  </p:stCondLst>
                                  <p:childTnLst>
                                    <p:anim calcmode="lin" valueType="num">
                                      <p:cBhvr additive="base">
                                        <p:cTn id="34" dur="500"/>
                                        <p:tgtEl>
                                          <p:spTgt spid="15"/>
                                        </p:tgtEl>
                                        <p:attrNameLst>
                                          <p:attrName>ppt_x</p:attrName>
                                        </p:attrNameLst>
                                      </p:cBhvr>
                                      <p:tavLst>
                                        <p:tav tm="0">
                                          <p:val>
                                            <p:strVal val="ppt_x"/>
                                          </p:val>
                                        </p:tav>
                                        <p:tav tm="100000">
                                          <p:val>
                                            <p:strVal val="1+ppt_w/2"/>
                                          </p:val>
                                        </p:tav>
                                      </p:tavLst>
                                    </p:anim>
                                    <p:anim calcmode="lin" valueType="num">
                                      <p:cBhvr additive="base">
                                        <p:cTn id="35" dur="500"/>
                                        <p:tgtEl>
                                          <p:spTgt spid="15"/>
                                        </p:tgtEl>
                                        <p:attrNameLst>
                                          <p:attrName>ppt_y</p:attrName>
                                        </p:attrNameLst>
                                      </p:cBhvr>
                                      <p:tavLst>
                                        <p:tav tm="0">
                                          <p:val>
                                            <p:strVal val="ppt_y"/>
                                          </p:val>
                                        </p:tav>
                                        <p:tav tm="100000">
                                          <p:val>
                                            <p:strVal val="ppt_y"/>
                                          </p:val>
                                        </p:tav>
                                      </p:tavLst>
                                    </p:anim>
                                    <p:set>
                                      <p:cBhvr>
                                        <p:cTn id="36" dur="1" fill="hold">
                                          <p:stCondLst>
                                            <p:cond delay="499"/>
                                          </p:stCondLst>
                                        </p:cTn>
                                        <p:tgtEl>
                                          <p:spTgt spid="15"/>
                                        </p:tgtEl>
                                        <p:attrNameLst>
                                          <p:attrName>style.visibility</p:attrName>
                                        </p:attrNameLst>
                                      </p:cBhvr>
                                      <p:to>
                                        <p:strVal val="hidden"/>
                                      </p:to>
                                    </p:set>
                                  </p:childTnLst>
                                </p:cTn>
                              </p:par>
                              <p:par>
                                <p:cTn id="37" presetID="2" presetClass="exit" presetSubtype="2" fill="hold" nodeType="withEffect">
                                  <p:stCondLst>
                                    <p:cond delay="28850"/>
                                  </p:stCondLst>
                                  <p:childTnLst>
                                    <p:anim calcmode="lin" valueType="num">
                                      <p:cBhvr additive="base">
                                        <p:cTn id="38" dur="500"/>
                                        <p:tgtEl>
                                          <p:spTgt spid="14"/>
                                        </p:tgtEl>
                                        <p:attrNameLst>
                                          <p:attrName>ppt_x</p:attrName>
                                        </p:attrNameLst>
                                      </p:cBhvr>
                                      <p:tavLst>
                                        <p:tav tm="0">
                                          <p:val>
                                            <p:strVal val="ppt_x"/>
                                          </p:val>
                                        </p:tav>
                                        <p:tav tm="100000">
                                          <p:val>
                                            <p:strVal val="1+ppt_w/2"/>
                                          </p:val>
                                        </p:tav>
                                      </p:tavLst>
                                    </p:anim>
                                    <p:anim calcmode="lin" valueType="num">
                                      <p:cBhvr additive="base">
                                        <p:cTn id="39" dur="500"/>
                                        <p:tgtEl>
                                          <p:spTgt spid="14"/>
                                        </p:tgtEl>
                                        <p:attrNameLst>
                                          <p:attrName>ppt_y</p:attrName>
                                        </p:attrNameLst>
                                      </p:cBhvr>
                                      <p:tavLst>
                                        <p:tav tm="0">
                                          <p:val>
                                            <p:strVal val="ppt_y"/>
                                          </p:val>
                                        </p:tav>
                                        <p:tav tm="100000">
                                          <p:val>
                                            <p:strVal val="ppt_y"/>
                                          </p:val>
                                        </p:tav>
                                      </p:tavLst>
                                    </p:anim>
                                    <p:set>
                                      <p:cBhvr>
                                        <p:cTn id="40" dur="1" fill="hold">
                                          <p:stCondLst>
                                            <p:cond delay="499"/>
                                          </p:stCondLst>
                                        </p:cTn>
                                        <p:tgtEl>
                                          <p:spTgt spid="14"/>
                                        </p:tgtEl>
                                        <p:attrNameLst>
                                          <p:attrName>style.visibility</p:attrName>
                                        </p:attrNameLst>
                                      </p:cBhvr>
                                      <p:to>
                                        <p:strVal val="hidden"/>
                                      </p:to>
                                    </p:set>
                                  </p:childTnLst>
                                </p:cTn>
                              </p:par>
                              <p:par>
                                <p:cTn id="41" presetID="2" presetClass="exit" presetSubtype="2" fill="hold" nodeType="withEffect">
                                  <p:stCondLst>
                                    <p:cond delay="28850"/>
                                  </p:stCondLst>
                                  <p:childTnLst>
                                    <p:anim calcmode="lin" valueType="num">
                                      <p:cBhvr additive="base">
                                        <p:cTn id="42" dur="500"/>
                                        <p:tgtEl>
                                          <p:spTgt spid="13"/>
                                        </p:tgtEl>
                                        <p:attrNameLst>
                                          <p:attrName>ppt_x</p:attrName>
                                        </p:attrNameLst>
                                      </p:cBhvr>
                                      <p:tavLst>
                                        <p:tav tm="0">
                                          <p:val>
                                            <p:strVal val="ppt_x"/>
                                          </p:val>
                                        </p:tav>
                                        <p:tav tm="100000">
                                          <p:val>
                                            <p:strVal val="1+ppt_w/2"/>
                                          </p:val>
                                        </p:tav>
                                      </p:tavLst>
                                    </p:anim>
                                    <p:anim calcmode="lin" valueType="num">
                                      <p:cBhvr additive="base">
                                        <p:cTn id="43" dur="500"/>
                                        <p:tgtEl>
                                          <p:spTgt spid="13"/>
                                        </p:tgtEl>
                                        <p:attrNameLst>
                                          <p:attrName>ppt_y</p:attrName>
                                        </p:attrNameLst>
                                      </p:cBhvr>
                                      <p:tavLst>
                                        <p:tav tm="0">
                                          <p:val>
                                            <p:strVal val="ppt_y"/>
                                          </p:val>
                                        </p:tav>
                                        <p:tav tm="100000">
                                          <p:val>
                                            <p:strVal val="ppt_y"/>
                                          </p:val>
                                        </p:tav>
                                      </p:tavLst>
                                    </p:anim>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5"/>
                </p:tgtEl>
              </p:cMediaNode>
            </p:audio>
          </p:childTnLst>
        </p:cTn>
      </p:par>
    </p:tnLst>
    <p:bldLst>
      <p:bldP spid="24" grpId="0" animBg="1"/>
      <p:bldP spid="24" grpId="1"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CC915CB4-35C0-8966-EB69-376AE1261B6E}"/>
              </a:ext>
            </a:extLst>
          </p:cNvPr>
          <p:cNvSpPr txBox="1"/>
          <p:nvPr/>
        </p:nvSpPr>
        <p:spPr>
          <a:xfrm>
            <a:off x="128016" y="96886"/>
            <a:ext cx="11873484" cy="584775"/>
          </a:xfrm>
          <a:prstGeom prst="rect">
            <a:avLst/>
          </a:prstGeom>
          <a:noFill/>
        </p:spPr>
        <p:txBody>
          <a:bodyPr wrap="square" rtlCol="0">
            <a:spAutoFit/>
          </a:bodyPr>
          <a:lstStyle/>
          <a:p>
            <a:r>
              <a:rPr lang="en-US" sz="3200" b="1" dirty="0">
                <a:solidFill>
                  <a:srgbClr val="002060"/>
                </a:solidFill>
                <a:latin typeface="Atkinson Hyperlegible" pitchFamily="2" charset="0"/>
              </a:rPr>
              <a:t>Globally, major gaps in WASH, waste and electricity persist </a:t>
            </a:r>
          </a:p>
        </p:txBody>
      </p:sp>
      <p:sp>
        <p:nvSpPr>
          <p:cNvPr id="2" name="TextBox 53">
            <a:extLst>
              <a:ext uri="{FF2B5EF4-FFF2-40B4-BE49-F238E27FC236}">
                <a16:creationId xmlns:a16="http://schemas.microsoft.com/office/drawing/2014/main" id="{C162FA46-E06F-5415-6AD2-1DC73103E906}"/>
              </a:ext>
            </a:extLst>
          </p:cNvPr>
          <p:cNvSpPr txBox="1">
            <a:spLocks noChangeArrowheads="1"/>
          </p:cNvSpPr>
          <p:nvPr/>
        </p:nvSpPr>
        <p:spPr bwMode="auto">
          <a:xfrm>
            <a:off x="6707423" y="4320503"/>
            <a:ext cx="49000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lvl="0">
              <a:lnSpc>
                <a:spcPct val="100000"/>
              </a:lnSpc>
              <a:spcBef>
                <a:spcPct val="0"/>
              </a:spcBef>
              <a:buNone/>
              <a:defRPr/>
            </a:pPr>
            <a:r>
              <a:rPr lang="en-US" altLang="en-US" sz="2200" b="1" dirty="0">
                <a:latin typeface="Atkinson Hyperlegible" pitchFamily="2" charset="0"/>
              </a:rPr>
              <a:t>2 in 5 </a:t>
            </a:r>
            <a:r>
              <a:rPr lang="en-US" altLang="en-US" sz="2200" dirty="0">
                <a:latin typeface="Atkinson Hyperlegible" pitchFamily="2" charset="0"/>
              </a:rPr>
              <a:t>lack basic waste services (segregation + treatment).</a:t>
            </a:r>
          </a:p>
        </p:txBody>
      </p:sp>
      <p:cxnSp>
        <p:nvCxnSpPr>
          <p:cNvPr id="60" name="Straight Connector 59">
            <a:extLst>
              <a:ext uri="{FF2B5EF4-FFF2-40B4-BE49-F238E27FC236}">
                <a16:creationId xmlns:a16="http://schemas.microsoft.com/office/drawing/2014/main" id="{B2B32DBC-7572-BA6B-1AF1-3ABCC97F0F83}"/>
              </a:ext>
            </a:extLst>
          </p:cNvPr>
          <p:cNvCxnSpPr>
            <a:cxnSpLocks/>
          </p:cNvCxnSpPr>
          <p:nvPr/>
        </p:nvCxnSpPr>
        <p:spPr>
          <a:xfrm>
            <a:off x="6250030" y="4412615"/>
            <a:ext cx="0" cy="585216"/>
          </a:xfrm>
          <a:prstGeom prst="line">
            <a:avLst/>
          </a:prstGeom>
          <a:ln w="57150">
            <a:solidFill>
              <a:srgbClr val="F26829"/>
            </a:solidFill>
            <a:prstDash val="solid"/>
          </a:ln>
        </p:spPr>
        <p:style>
          <a:lnRef idx="1">
            <a:schemeClr val="accent1"/>
          </a:lnRef>
          <a:fillRef idx="0">
            <a:schemeClr val="accent1"/>
          </a:fillRef>
          <a:effectRef idx="0">
            <a:schemeClr val="accent1"/>
          </a:effectRef>
          <a:fontRef idx="minor">
            <a:schemeClr val="tx1"/>
          </a:fontRef>
        </p:style>
      </p:cxnSp>
      <p:sp>
        <p:nvSpPr>
          <p:cNvPr id="3" name="TextBox 52">
            <a:extLst>
              <a:ext uri="{FF2B5EF4-FFF2-40B4-BE49-F238E27FC236}">
                <a16:creationId xmlns:a16="http://schemas.microsoft.com/office/drawing/2014/main" id="{C219D213-65BC-F546-DA4B-F8C8C7E948CA}"/>
              </a:ext>
            </a:extLst>
          </p:cNvPr>
          <p:cNvSpPr txBox="1">
            <a:spLocks noChangeArrowheads="1"/>
          </p:cNvSpPr>
          <p:nvPr/>
        </p:nvSpPr>
        <p:spPr bwMode="auto">
          <a:xfrm>
            <a:off x="6707423" y="3296877"/>
            <a:ext cx="490006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lvl="0">
              <a:lnSpc>
                <a:spcPct val="100000"/>
              </a:lnSpc>
              <a:spcBef>
                <a:spcPct val="0"/>
              </a:spcBef>
              <a:buNone/>
              <a:defRPr/>
            </a:pPr>
            <a:r>
              <a:rPr lang="en-US" altLang="en-US" sz="2200" b="1" dirty="0">
                <a:latin typeface="Atkinson Hyperlegible" pitchFamily="2" charset="0"/>
              </a:rPr>
              <a:t>1 in 2 </a:t>
            </a:r>
            <a:r>
              <a:rPr lang="en-US" altLang="en-US" sz="2200" dirty="0">
                <a:latin typeface="Atkinson Hyperlegible" pitchFamily="2" charset="0"/>
              </a:rPr>
              <a:t>lacks basic hand hygiene (at points of care and toilets).</a:t>
            </a:r>
          </a:p>
        </p:txBody>
      </p:sp>
      <p:cxnSp>
        <p:nvCxnSpPr>
          <p:cNvPr id="61" name="Straight Connector 60">
            <a:extLst>
              <a:ext uri="{FF2B5EF4-FFF2-40B4-BE49-F238E27FC236}">
                <a16:creationId xmlns:a16="http://schemas.microsoft.com/office/drawing/2014/main" id="{812825CF-06EA-A674-947C-F3F7BB240C34}"/>
              </a:ext>
            </a:extLst>
          </p:cNvPr>
          <p:cNvCxnSpPr>
            <a:cxnSpLocks/>
          </p:cNvCxnSpPr>
          <p:nvPr/>
        </p:nvCxnSpPr>
        <p:spPr>
          <a:xfrm>
            <a:off x="6250030" y="3388989"/>
            <a:ext cx="0" cy="585216"/>
          </a:xfrm>
          <a:prstGeom prst="line">
            <a:avLst/>
          </a:prstGeom>
          <a:ln w="57150">
            <a:solidFill>
              <a:srgbClr val="A6228C"/>
            </a:solidFill>
            <a:prstDash val="solid"/>
          </a:ln>
        </p:spPr>
        <p:style>
          <a:lnRef idx="1">
            <a:schemeClr val="accent1"/>
          </a:lnRef>
          <a:fillRef idx="0">
            <a:schemeClr val="accent1"/>
          </a:fillRef>
          <a:effectRef idx="0">
            <a:schemeClr val="accent1"/>
          </a:effectRef>
          <a:fontRef idx="minor">
            <a:schemeClr val="tx1"/>
          </a:fontRef>
        </p:style>
      </p:cxnSp>
      <p:sp>
        <p:nvSpPr>
          <p:cNvPr id="4" name="TextBox 51">
            <a:extLst>
              <a:ext uri="{FF2B5EF4-FFF2-40B4-BE49-F238E27FC236}">
                <a16:creationId xmlns:a16="http://schemas.microsoft.com/office/drawing/2014/main" id="{70FC8C59-29C0-74AB-A6EF-4A248C19A5C2}"/>
              </a:ext>
            </a:extLst>
          </p:cNvPr>
          <p:cNvSpPr txBox="1">
            <a:spLocks noChangeArrowheads="1"/>
          </p:cNvSpPr>
          <p:nvPr/>
        </p:nvSpPr>
        <p:spPr bwMode="auto">
          <a:xfrm>
            <a:off x="6706877" y="2273251"/>
            <a:ext cx="490069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lvl="0">
              <a:lnSpc>
                <a:spcPct val="100000"/>
              </a:lnSpc>
              <a:spcBef>
                <a:spcPct val="0"/>
              </a:spcBef>
              <a:buNone/>
              <a:defRPr/>
            </a:pPr>
            <a:r>
              <a:rPr lang="en-US" altLang="en-US" sz="2200" b="1" dirty="0">
                <a:latin typeface="Atkinson Hyperlegible" pitchFamily="2" charset="0"/>
              </a:rPr>
              <a:t>1 in 10 </a:t>
            </a:r>
            <a:r>
              <a:rPr lang="en-US" altLang="en-US" sz="2200" dirty="0">
                <a:latin typeface="Atkinson Hyperlegible" pitchFamily="2" charset="0"/>
              </a:rPr>
              <a:t>has no sanitation—780 million people use facilities without toilets.</a:t>
            </a:r>
          </a:p>
        </p:txBody>
      </p:sp>
      <p:cxnSp>
        <p:nvCxnSpPr>
          <p:cNvPr id="62" name="Straight Connector 61">
            <a:extLst>
              <a:ext uri="{FF2B5EF4-FFF2-40B4-BE49-F238E27FC236}">
                <a16:creationId xmlns:a16="http://schemas.microsoft.com/office/drawing/2014/main" id="{90620E51-D4D9-72D5-F179-505DA24B7EA1}"/>
              </a:ext>
            </a:extLst>
          </p:cNvPr>
          <p:cNvCxnSpPr>
            <a:cxnSpLocks/>
          </p:cNvCxnSpPr>
          <p:nvPr/>
        </p:nvCxnSpPr>
        <p:spPr>
          <a:xfrm>
            <a:off x="6250030" y="2365363"/>
            <a:ext cx="0" cy="585216"/>
          </a:xfrm>
          <a:prstGeom prst="line">
            <a:avLst/>
          </a:prstGeom>
          <a:ln w="57150">
            <a:solidFill>
              <a:srgbClr val="80BC00"/>
            </a:solidFill>
            <a:prstDash val="solid"/>
          </a:ln>
        </p:spPr>
        <p:style>
          <a:lnRef idx="1">
            <a:schemeClr val="accent1"/>
          </a:lnRef>
          <a:fillRef idx="0">
            <a:schemeClr val="accent1"/>
          </a:fillRef>
          <a:effectRef idx="0">
            <a:schemeClr val="accent1"/>
          </a:effectRef>
          <a:fontRef idx="minor">
            <a:schemeClr val="tx1"/>
          </a:fontRef>
        </p:style>
      </p:cxnSp>
      <p:sp>
        <p:nvSpPr>
          <p:cNvPr id="5" name="TextBox 50">
            <a:extLst>
              <a:ext uri="{FF2B5EF4-FFF2-40B4-BE49-F238E27FC236}">
                <a16:creationId xmlns:a16="http://schemas.microsoft.com/office/drawing/2014/main" id="{6DC403E7-1E93-A90E-C0B3-9645006A37A4}"/>
              </a:ext>
            </a:extLst>
          </p:cNvPr>
          <p:cNvSpPr txBox="1">
            <a:spLocks noChangeArrowheads="1"/>
          </p:cNvSpPr>
          <p:nvPr/>
        </p:nvSpPr>
        <p:spPr bwMode="auto">
          <a:xfrm>
            <a:off x="6706877" y="1249625"/>
            <a:ext cx="49006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lvl="0">
              <a:lnSpc>
                <a:spcPct val="100000"/>
              </a:lnSpc>
              <a:spcBef>
                <a:spcPct val="0"/>
              </a:spcBef>
              <a:buNone/>
              <a:defRPr/>
            </a:pPr>
            <a:r>
              <a:rPr lang="en-US" altLang="en-US" sz="2200" b="1" dirty="0">
                <a:latin typeface="Atkinson Hyperlegible" pitchFamily="2" charset="0"/>
              </a:rPr>
              <a:t>1 in 4 </a:t>
            </a:r>
            <a:r>
              <a:rPr lang="en-US" altLang="en-US" sz="2200" dirty="0">
                <a:latin typeface="Atkinson Hyperlegible" pitchFamily="2" charset="0"/>
              </a:rPr>
              <a:t>HCFs lacks basic water—facilities serving 1.7 billion people.</a:t>
            </a:r>
          </a:p>
        </p:txBody>
      </p:sp>
      <p:cxnSp>
        <p:nvCxnSpPr>
          <p:cNvPr id="63" name="Straight Connector 62">
            <a:extLst>
              <a:ext uri="{FF2B5EF4-FFF2-40B4-BE49-F238E27FC236}">
                <a16:creationId xmlns:a16="http://schemas.microsoft.com/office/drawing/2014/main" id="{8A675529-2D1B-F23F-BA66-C72B7A079CBA}"/>
              </a:ext>
            </a:extLst>
          </p:cNvPr>
          <p:cNvCxnSpPr>
            <a:cxnSpLocks/>
          </p:cNvCxnSpPr>
          <p:nvPr/>
        </p:nvCxnSpPr>
        <p:spPr>
          <a:xfrm>
            <a:off x="6250030" y="1341737"/>
            <a:ext cx="0" cy="585216"/>
          </a:xfrm>
          <a:prstGeom prst="line">
            <a:avLst/>
          </a:prstGeom>
          <a:ln w="57150">
            <a:solidFill>
              <a:srgbClr val="29B6F6"/>
            </a:solidFill>
            <a:prstDash val="solid"/>
          </a:ln>
        </p:spPr>
        <p:style>
          <a:lnRef idx="1">
            <a:schemeClr val="accent1"/>
          </a:lnRef>
          <a:fillRef idx="0">
            <a:schemeClr val="accent1"/>
          </a:fillRef>
          <a:effectRef idx="0">
            <a:schemeClr val="accent1"/>
          </a:effectRef>
          <a:fontRef idx="minor">
            <a:schemeClr val="tx1"/>
          </a:fontRef>
        </p:style>
      </p:cxnSp>
      <p:sp>
        <p:nvSpPr>
          <p:cNvPr id="10" name="TextBox 54">
            <a:extLst>
              <a:ext uri="{FF2B5EF4-FFF2-40B4-BE49-F238E27FC236}">
                <a16:creationId xmlns:a16="http://schemas.microsoft.com/office/drawing/2014/main" id="{7315ED06-878C-2518-44B1-9C8D83018CE2}"/>
              </a:ext>
            </a:extLst>
          </p:cNvPr>
          <p:cNvSpPr txBox="1">
            <a:spLocks noChangeArrowheads="1"/>
          </p:cNvSpPr>
          <p:nvPr/>
        </p:nvSpPr>
        <p:spPr bwMode="auto">
          <a:xfrm>
            <a:off x="6707421" y="5344131"/>
            <a:ext cx="490005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lvl="0">
              <a:lnSpc>
                <a:spcPct val="100000"/>
              </a:lnSpc>
              <a:spcBef>
                <a:spcPct val="0"/>
              </a:spcBef>
              <a:buNone/>
              <a:defRPr/>
            </a:pPr>
            <a:r>
              <a:rPr lang="en-US" altLang="en-US" sz="2200" b="1" dirty="0">
                <a:latin typeface="Atkinson Hyperlegible" pitchFamily="2" charset="0"/>
                <a:ea typeface="Calibri"/>
                <a:cs typeface="Calibri"/>
              </a:rPr>
              <a:t>1 billion </a:t>
            </a:r>
            <a:r>
              <a:rPr lang="en-US" altLang="en-US" sz="2200" dirty="0">
                <a:latin typeface="Atkinson Hyperlegible" pitchFamily="2" charset="0"/>
                <a:ea typeface="Calibri"/>
                <a:cs typeface="Calibri"/>
              </a:rPr>
              <a:t>served by facilities without reliable energy.</a:t>
            </a:r>
          </a:p>
        </p:txBody>
      </p:sp>
      <p:cxnSp>
        <p:nvCxnSpPr>
          <p:cNvPr id="64" name="Straight Connector 63">
            <a:extLst>
              <a:ext uri="{FF2B5EF4-FFF2-40B4-BE49-F238E27FC236}">
                <a16:creationId xmlns:a16="http://schemas.microsoft.com/office/drawing/2014/main" id="{7FEAFCEB-311F-073C-81F0-CD0502900D11}"/>
              </a:ext>
            </a:extLst>
          </p:cNvPr>
          <p:cNvCxnSpPr>
            <a:cxnSpLocks/>
          </p:cNvCxnSpPr>
          <p:nvPr/>
        </p:nvCxnSpPr>
        <p:spPr>
          <a:xfrm>
            <a:off x="6250030" y="5436243"/>
            <a:ext cx="0" cy="585216"/>
          </a:xfrm>
          <a:prstGeom prst="line">
            <a:avLst/>
          </a:prstGeom>
          <a:ln w="57150">
            <a:solidFill>
              <a:srgbClr val="F4A81D"/>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CB24E30-5D64-CA85-07C4-7F757D0D54B0}"/>
              </a:ext>
            </a:extLst>
          </p:cNvPr>
          <p:cNvCxnSpPr>
            <a:cxnSpLocks/>
          </p:cNvCxnSpPr>
          <p:nvPr/>
        </p:nvCxnSpPr>
        <p:spPr>
          <a:xfrm>
            <a:off x="2503651" y="3681597"/>
            <a:ext cx="914477" cy="0"/>
          </a:xfrm>
          <a:prstGeom prst="straightConnector1">
            <a:avLst/>
          </a:prstGeom>
          <a:ln w="19050">
            <a:solidFill>
              <a:srgbClr val="9F5BA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A838730-EC87-4747-EE0D-757F65B5B1E9}"/>
              </a:ext>
            </a:extLst>
          </p:cNvPr>
          <p:cNvCxnSpPr>
            <a:cxnSpLocks/>
          </p:cNvCxnSpPr>
          <p:nvPr/>
        </p:nvCxnSpPr>
        <p:spPr>
          <a:xfrm>
            <a:off x="2684764" y="4705223"/>
            <a:ext cx="713360" cy="0"/>
          </a:xfrm>
          <a:prstGeom prst="straightConnector1">
            <a:avLst/>
          </a:prstGeom>
          <a:ln w="19050">
            <a:solidFill>
              <a:srgbClr val="EF555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D164891-1BED-B167-4ED5-434BEC903557}"/>
              </a:ext>
            </a:extLst>
          </p:cNvPr>
          <p:cNvCxnSpPr>
            <a:cxnSpLocks/>
          </p:cNvCxnSpPr>
          <p:nvPr/>
        </p:nvCxnSpPr>
        <p:spPr>
          <a:xfrm flipV="1">
            <a:off x="2488875" y="2657971"/>
            <a:ext cx="919435" cy="0"/>
          </a:xfrm>
          <a:prstGeom prst="straightConnector1">
            <a:avLst/>
          </a:prstGeom>
          <a:ln w="19050">
            <a:solidFill>
              <a:srgbClr val="67BC6B"/>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E226CB71-C4B8-48B0-AC06-4D6F614F67FE}"/>
              </a:ext>
            </a:extLst>
          </p:cNvPr>
          <p:cNvGrpSpPr/>
          <p:nvPr/>
        </p:nvGrpSpPr>
        <p:grpSpPr>
          <a:xfrm>
            <a:off x="1474275" y="1634345"/>
            <a:ext cx="1908602" cy="429637"/>
            <a:chOff x="1474275" y="1634345"/>
            <a:chExt cx="1908602" cy="429637"/>
          </a:xfrm>
        </p:grpSpPr>
        <p:cxnSp>
          <p:nvCxnSpPr>
            <p:cNvPr id="54" name="Straight Arrow Connector 53">
              <a:extLst>
                <a:ext uri="{FF2B5EF4-FFF2-40B4-BE49-F238E27FC236}">
                  <a16:creationId xmlns:a16="http://schemas.microsoft.com/office/drawing/2014/main" id="{A2B559E7-A8E3-DC68-2103-F426D3BCC907}"/>
                </a:ext>
              </a:extLst>
            </p:cNvPr>
            <p:cNvCxnSpPr>
              <a:cxnSpLocks/>
            </p:cNvCxnSpPr>
            <p:nvPr/>
          </p:nvCxnSpPr>
          <p:spPr>
            <a:xfrm>
              <a:off x="1484243" y="1634345"/>
              <a:ext cx="1898634" cy="0"/>
            </a:xfrm>
            <a:prstGeom prst="straightConnector1">
              <a:avLst/>
            </a:prstGeom>
            <a:ln w="19050">
              <a:solidFill>
                <a:srgbClr val="44B3E7"/>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1D607DF-3F2C-F7CC-D0C4-95D724E1091D}"/>
                </a:ext>
              </a:extLst>
            </p:cNvPr>
            <p:cNvCxnSpPr>
              <a:cxnSpLocks/>
            </p:cNvCxnSpPr>
            <p:nvPr/>
          </p:nvCxnSpPr>
          <p:spPr>
            <a:xfrm>
              <a:off x="1474275" y="1650016"/>
              <a:ext cx="0" cy="413966"/>
            </a:xfrm>
            <a:prstGeom prst="line">
              <a:avLst/>
            </a:prstGeom>
            <a:ln w="19050">
              <a:solidFill>
                <a:srgbClr val="44B3E7"/>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D7143B2D-EB0D-4F2B-8778-BBFA9872C169}"/>
              </a:ext>
            </a:extLst>
          </p:cNvPr>
          <p:cNvGrpSpPr/>
          <p:nvPr/>
        </p:nvGrpSpPr>
        <p:grpSpPr>
          <a:xfrm>
            <a:off x="1479736" y="5377180"/>
            <a:ext cx="1903142" cy="351671"/>
            <a:chOff x="1479736" y="5377180"/>
            <a:chExt cx="1903142" cy="351671"/>
          </a:xfrm>
        </p:grpSpPr>
        <p:cxnSp>
          <p:nvCxnSpPr>
            <p:cNvPr id="52" name="Straight Arrow Connector 51">
              <a:extLst>
                <a:ext uri="{FF2B5EF4-FFF2-40B4-BE49-F238E27FC236}">
                  <a16:creationId xmlns:a16="http://schemas.microsoft.com/office/drawing/2014/main" id="{417AB840-FBB0-A7B9-EE13-BB548C5BDD43}"/>
                </a:ext>
              </a:extLst>
            </p:cNvPr>
            <p:cNvCxnSpPr>
              <a:cxnSpLocks/>
            </p:cNvCxnSpPr>
            <p:nvPr/>
          </p:nvCxnSpPr>
          <p:spPr>
            <a:xfrm>
              <a:off x="1484244" y="5728851"/>
              <a:ext cx="1898634" cy="0"/>
            </a:xfrm>
            <a:prstGeom prst="straightConnector1">
              <a:avLst/>
            </a:prstGeom>
            <a:ln w="1905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C021FA4-29A8-3DE9-DB32-6FA3FB097A52}"/>
                </a:ext>
              </a:extLst>
            </p:cNvPr>
            <p:cNvCxnSpPr>
              <a:cxnSpLocks/>
            </p:cNvCxnSpPr>
            <p:nvPr/>
          </p:nvCxnSpPr>
          <p:spPr>
            <a:xfrm>
              <a:off x="1479736" y="5377180"/>
              <a:ext cx="0" cy="340241"/>
            </a:xfrm>
            <a:prstGeom prst="line">
              <a:avLst/>
            </a:prstGeom>
            <a:ln w="1905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18B3BC3-5655-302E-F304-B40151E401BE}"/>
              </a:ext>
            </a:extLst>
          </p:cNvPr>
          <p:cNvGrpSpPr/>
          <p:nvPr/>
        </p:nvGrpSpPr>
        <p:grpSpPr>
          <a:xfrm>
            <a:off x="584433" y="2965064"/>
            <a:ext cx="1496264" cy="1512244"/>
            <a:chOff x="196215" y="1903671"/>
            <a:chExt cx="1496264" cy="1512244"/>
          </a:xfrm>
        </p:grpSpPr>
        <p:sp>
          <p:nvSpPr>
            <p:cNvPr id="50" name="Oval 49">
              <a:extLst>
                <a:ext uri="{FF2B5EF4-FFF2-40B4-BE49-F238E27FC236}">
                  <a16:creationId xmlns:a16="http://schemas.microsoft.com/office/drawing/2014/main" id="{507A90FF-75C5-9DF2-7FF5-0A0A56861A8A}"/>
                </a:ext>
              </a:extLst>
            </p:cNvPr>
            <p:cNvSpPr/>
            <p:nvPr/>
          </p:nvSpPr>
          <p:spPr>
            <a:xfrm>
              <a:off x="196215" y="1903671"/>
              <a:ext cx="1496264" cy="1512244"/>
            </a:xfrm>
            <a:prstGeom prst="ellipse">
              <a:avLst/>
            </a:prstGeom>
            <a:solidFill>
              <a:srgbClr val="00205C"/>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dirty="0">
                <a:solidFill>
                  <a:schemeClr val="bg1"/>
                </a:solidFill>
              </a:endParaRPr>
            </a:p>
          </p:txBody>
        </p:sp>
        <p:sp>
          <p:nvSpPr>
            <p:cNvPr id="51" name="TextBox 50">
              <a:extLst>
                <a:ext uri="{FF2B5EF4-FFF2-40B4-BE49-F238E27FC236}">
                  <a16:creationId xmlns:a16="http://schemas.microsoft.com/office/drawing/2014/main" id="{8BA108FD-C84F-0DFE-F668-3CC9CDECA7E3}"/>
                </a:ext>
              </a:extLst>
            </p:cNvPr>
            <p:cNvSpPr txBox="1"/>
            <p:nvPr/>
          </p:nvSpPr>
          <p:spPr>
            <a:xfrm>
              <a:off x="324197" y="2198128"/>
              <a:ext cx="124030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solidFill>
                    <a:schemeClr val="bg1"/>
                  </a:solidFill>
                  <a:latin typeface="Atkinson Hyperlegible"/>
                  <a:cs typeface="Arial"/>
                </a:rPr>
                <a:t>Health care facilities</a:t>
              </a:r>
            </a:p>
          </p:txBody>
        </p:sp>
      </p:grpSp>
      <p:sp>
        <p:nvSpPr>
          <p:cNvPr id="58" name="TextBox 57">
            <a:extLst>
              <a:ext uri="{FF2B5EF4-FFF2-40B4-BE49-F238E27FC236}">
                <a16:creationId xmlns:a16="http://schemas.microsoft.com/office/drawing/2014/main" id="{860168C7-5820-783A-0C5F-6DB7F3813E42}"/>
              </a:ext>
            </a:extLst>
          </p:cNvPr>
          <p:cNvSpPr txBox="1"/>
          <p:nvPr/>
        </p:nvSpPr>
        <p:spPr>
          <a:xfrm>
            <a:off x="3479134" y="4505168"/>
            <a:ext cx="2436939"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rgbClr val="F26829"/>
                </a:solidFill>
                <a:latin typeface="Atkinson Hyperlegible"/>
                <a:cs typeface="Arial"/>
              </a:rPr>
              <a:t>Health Care Waste</a:t>
            </a:r>
            <a:endParaRPr lang="en-US" sz="2000" dirty="0">
              <a:solidFill>
                <a:srgbClr val="F26829"/>
              </a:solidFill>
              <a:latin typeface="Atkinson Hyperlegible"/>
              <a:cs typeface="Arial"/>
            </a:endParaRPr>
          </a:p>
        </p:txBody>
      </p:sp>
      <p:sp>
        <p:nvSpPr>
          <p:cNvPr id="59" name="TextBox 58">
            <a:extLst>
              <a:ext uri="{FF2B5EF4-FFF2-40B4-BE49-F238E27FC236}">
                <a16:creationId xmlns:a16="http://schemas.microsoft.com/office/drawing/2014/main" id="{461F342D-D776-432D-50CE-FCD58288684D}"/>
              </a:ext>
            </a:extLst>
          </p:cNvPr>
          <p:cNvSpPr txBox="1"/>
          <p:nvPr/>
        </p:nvSpPr>
        <p:spPr>
          <a:xfrm>
            <a:off x="3479134" y="3466154"/>
            <a:ext cx="1992440"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solidFill>
                  <a:srgbClr val="A6228C"/>
                </a:solidFill>
                <a:latin typeface="Atkinson Hyperlegible"/>
                <a:cs typeface="Arial"/>
              </a:rPr>
              <a:t>Hand Hygiene</a:t>
            </a:r>
            <a:endParaRPr lang="en-US" sz="2200" dirty="0">
              <a:solidFill>
                <a:srgbClr val="A6228C"/>
              </a:solidFill>
              <a:latin typeface="Atkinson Hyperlegible"/>
              <a:cs typeface="Arial"/>
            </a:endParaRPr>
          </a:p>
        </p:txBody>
      </p:sp>
      <p:sp>
        <p:nvSpPr>
          <p:cNvPr id="22" name="TextBox 21">
            <a:extLst>
              <a:ext uri="{FF2B5EF4-FFF2-40B4-BE49-F238E27FC236}">
                <a16:creationId xmlns:a16="http://schemas.microsoft.com/office/drawing/2014/main" id="{A0F6329F-34F8-1E63-98A5-C7189F4A0CD1}"/>
              </a:ext>
            </a:extLst>
          </p:cNvPr>
          <p:cNvSpPr txBox="1"/>
          <p:nvPr/>
        </p:nvSpPr>
        <p:spPr>
          <a:xfrm>
            <a:off x="3479134" y="2442528"/>
            <a:ext cx="2050090"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80BC00"/>
                </a:solidFill>
                <a:latin typeface="Atkinson Hyperlegible"/>
                <a:cs typeface="Arial"/>
              </a:rPr>
              <a:t>Sanitation</a:t>
            </a:r>
          </a:p>
        </p:txBody>
      </p:sp>
      <p:sp>
        <p:nvSpPr>
          <p:cNvPr id="23" name="TextBox 22">
            <a:extLst>
              <a:ext uri="{FF2B5EF4-FFF2-40B4-BE49-F238E27FC236}">
                <a16:creationId xmlns:a16="http://schemas.microsoft.com/office/drawing/2014/main" id="{AB9E3310-13DC-70E6-344F-AA320E0311B3}"/>
              </a:ext>
            </a:extLst>
          </p:cNvPr>
          <p:cNvSpPr txBox="1"/>
          <p:nvPr/>
        </p:nvSpPr>
        <p:spPr>
          <a:xfrm>
            <a:off x="3479134" y="1418902"/>
            <a:ext cx="1563309"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44B3E7"/>
                </a:solidFill>
                <a:latin typeface="Atkinson Hyperlegible"/>
                <a:cs typeface="Arial"/>
              </a:rPr>
              <a:t>Water</a:t>
            </a:r>
          </a:p>
        </p:txBody>
      </p:sp>
      <p:sp>
        <p:nvSpPr>
          <p:cNvPr id="24" name="TextBox 23">
            <a:extLst>
              <a:ext uri="{FF2B5EF4-FFF2-40B4-BE49-F238E27FC236}">
                <a16:creationId xmlns:a16="http://schemas.microsoft.com/office/drawing/2014/main" id="{100B1E21-9EE8-2E1B-095B-71E587B1C3A0}"/>
              </a:ext>
            </a:extLst>
          </p:cNvPr>
          <p:cNvSpPr txBox="1"/>
          <p:nvPr/>
        </p:nvSpPr>
        <p:spPr>
          <a:xfrm>
            <a:off x="3479134" y="5528796"/>
            <a:ext cx="1477876"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fontAlgn="base">
              <a:lnSpc>
                <a:spcPct val="100000"/>
              </a:lnSpc>
              <a:spcBef>
                <a:spcPct val="0"/>
              </a:spcBef>
              <a:spcAft>
                <a:spcPct val="0"/>
              </a:spcAft>
              <a:buNone/>
              <a:defRPr/>
            </a:pPr>
            <a:r>
              <a:rPr lang="en-US" altLang="en-US" sz="2000" dirty="0">
                <a:solidFill>
                  <a:srgbClr val="F4A81D"/>
                </a:solidFill>
                <a:latin typeface="Atkinson Hyperlegible" pitchFamily="2" charset="0"/>
                <a:cs typeface="Arial"/>
              </a:rPr>
              <a:t>Electricity </a:t>
            </a:r>
          </a:p>
        </p:txBody>
      </p:sp>
      <p:grpSp>
        <p:nvGrpSpPr>
          <p:cNvPr id="31" name="Group 30">
            <a:extLst>
              <a:ext uri="{FF2B5EF4-FFF2-40B4-BE49-F238E27FC236}">
                <a16:creationId xmlns:a16="http://schemas.microsoft.com/office/drawing/2014/main" id="{52353E60-BB99-4D6B-95E6-7AF27E07EF4B}"/>
              </a:ext>
            </a:extLst>
          </p:cNvPr>
          <p:cNvGrpSpPr/>
          <p:nvPr/>
        </p:nvGrpSpPr>
        <p:grpSpPr>
          <a:xfrm>
            <a:off x="863692" y="4444235"/>
            <a:ext cx="1142309" cy="1093886"/>
            <a:chOff x="863692" y="4444235"/>
            <a:chExt cx="1142309" cy="1093886"/>
          </a:xfrm>
        </p:grpSpPr>
        <p:sp>
          <p:nvSpPr>
            <p:cNvPr id="48" name="Freeform: Shape 47">
              <a:extLst>
                <a:ext uri="{FF2B5EF4-FFF2-40B4-BE49-F238E27FC236}">
                  <a16:creationId xmlns:a16="http://schemas.microsoft.com/office/drawing/2014/main" id="{1CC3B389-5178-9478-C07F-52412B87C028}"/>
                </a:ext>
              </a:extLst>
            </p:cNvPr>
            <p:cNvSpPr/>
            <p:nvPr/>
          </p:nvSpPr>
          <p:spPr>
            <a:xfrm rot="1373641">
              <a:off x="863692" y="4444235"/>
              <a:ext cx="1142309" cy="1093886"/>
            </a:xfrm>
            <a:custGeom>
              <a:avLst/>
              <a:gdLst>
                <a:gd name="connsiteX0" fmla="*/ 645660 w 1414242"/>
                <a:gd name="connsiteY0" fmla="*/ 0 h 1354292"/>
                <a:gd name="connsiteX1" fmla="*/ 1414242 w 1414242"/>
                <a:gd name="connsiteY1" fmla="*/ 768582 h 1354292"/>
                <a:gd name="connsiteX2" fmla="*/ 1290327 w 1414242"/>
                <a:gd name="connsiteY2" fmla="*/ 881204 h 1354292"/>
                <a:gd name="connsiteX3" fmla="*/ 180545 w 1414242"/>
                <a:gd name="connsiteY3" fmla="*/ 1345175 h 1354292"/>
                <a:gd name="connsiteX4" fmla="*/ 0 w 1414242"/>
                <a:gd name="connsiteY4" fmla="*/ 1354292 h 1354292"/>
                <a:gd name="connsiteX5" fmla="*/ 0 w 1414242"/>
                <a:gd name="connsiteY5" fmla="*/ 268892 h 1354292"/>
                <a:gd name="connsiteX6" fmla="*/ 69570 w 1414242"/>
                <a:gd name="connsiteY6" fmla="*/ 265379 h 1354292"/>
                <a:gd name="connsiteX7" fmla="*/ 523434 w 1414242"/>
                <a:gd name="connsiteY7" fmla="*/ 100845 h 1354292"/>
                <a:gd name="connsiteX8" fmla="*/ 645660 w 1414242"/>
                <a:gd name="connsiteY8" fmla="*/ 0 h 135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242" h="1354292">
                  <a:moveTo>
                    <a:pt x="645660" y="0"/>
                  </a:moveTo>
                  <a:lnTo>
                    <a:pt x="1414242" y="768582"/>
                  </a:lnTo>
                  <a:lnTo>
                    <a:pt x="1290327" y="881204"/>
                  </a:lnTo>
                  <a:cubicBezTo>
                    <a:pt x="982318" y="1135396"/>
                    <a:pt x="599851" y="1302593"/>
                    <a:pt x="180545" y="1345175"/>
                  </a:cubicBezTo>
                  <a:lnTo>
                    <a:pt x="0" y="1354292"/>
                  </a:lnTo>
                  <a:lnTo>
                    <a:pt x="0" y="268892"/>
                  </a:lnTo>
                  <a:lnTo>
                    <a:pt x="69570" y="265379"/>
                  </a:lnTo>
                  <a:cubicBezTo>
                    <a:pt x="236551" y="248421"/>
                    <a:pt x="391307" y="190109"/>
                    <a:pt x="523434" y="100845"/>
                  </a:cubicBezTo>
                  <a:lnTo>
                    <a:pt x="645660" y="0"/>
                  </a:lnTo>
                  <a:close/>
                </a:path>
              </a:pathLst>
            </a:cu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5" name="Lightning Bolt 64">
              <a:extLst>
                <a:ext uri="{FF2B5EF4-FFF2-40B4-BE49-F238E27FC236}">
                  <a16:creationId xmlns:a16="http://schemas.microsoft.com/office/drawing/2014/main" id="{3E3B8A09-B486-C459-B8C5-BB428BE87705}"/>
                </a:ext>
              </a:extLst>
            </p:cNvPr>
            <p:cNvSpPr/>
            <p:nvPr/>
          </p:nvSpPr>
          <p:spPr>
            <a:xfrm>
              <a:off x="1104942" y="4738022"/>
              <a:ext cx="417276" cy="417276"/>
            </a:xfrm>
            <a:prstGeom prst="lightningBol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304B12FB-D4B4-4EBB-8B94-4CAFCD9E9724}"/>
              </a:ext>
            </a:extLst>
          </p:cNvPr>
          <p:cNvGrpSpPr/>
          <p:nvPr/>
        </p:nvGrpSpPr>
        <p:grpSpPr>
          <a:xfrm>
            <a:off x="643615" y="1896173"/>
            <a:ext cx="1142307" cy="1093887"/>
            <a:chOff x="643615" y="1896173"/>
            <a:chExt cx="1142307" cy="1093887"/>
          </a:xfrm>
        </p:grpSpPr>
        <p:sp>
          <p:nvSpPr>
            <p:cNvPr id="40" name="Freeform: Shape 39">
              <a:extLst>
                <a:ext uri="{FF2B5EF4-FFF2-40B4-BE49-F238E27FC236}">
                  <a16:creationId xmlns:a16="http://schemas.microsoft.com/office/drawing/2014/main" id="{52025E0F-495A-5F9F-0841-2EC0482FDF9A}"/>
                </a:ext>
              </a:extLst>
            </p:cNvPr>
            <p:cNvSpPr/>
            <p:nvPr/>
          </p:nvSpPr>
          <p:spPr>
            <a:xfrm rot="1373641">
              <a:off x="643615" y="1896173"/>
              <a:ext cx="1142307" cy="1093887"/>
            </a:xfrm>
            <a:custGeom>
              <a:avLst/>
              <a:gdLst>
                <a:gd name="connsiteX0" fmla="*/ 1414240 w 1414240"/>
                <a:gd name="connsiteY0" fmla="*/ 0 h 1354293"/>
                <a:gd name="connsiteX1" fmla="*/ 1414240 w 1414240"/>
                <a:gd name="connsiteY1" fmla="*/ 1085400 h 1354293"/>
                <a:gd name="connsiteX2" fmla="*/ 1344672 w 1414240"/>
                <a:gd name="connsiteY2" fmla="*/ 1088913 h 1354293"/>
                <a:gd name="connsiteX3" fmla="*/ 890808 w 1414240"/>
                <a:gd name="connsiteY3" fmla="*/ 1253447 h 1354293"/>
                <a:gd name="connsiteX4" fmla="*/ 768583 w 1414240"/>
                <a:gd name="connsiteY4" fmla="*/ 1354293 h 1354293"/>
                <a:gd name="connsiteX5" fmla="*/ 0 w 1414240"/>
                <a:gd name="connsiteY5" fmla="*/ 585710 h 1354293"/>
                <a:gd name="connsiteX6" fmla="*/ 123915 w 1414240"/>
                <a:gd name="connsiteY6" fmla="*/ 473088 h 1354293"/>
                <a:gd name="connsiteX7" fmla="*/ 1233697 w 1414240"/>
                <a:gd name="connsiteY7" fmla="*/ 9117 h 1354293"/>
                <a:gd name="connsiteX8" fmla="*/ 1414240 w 1414240"/>
                <a:gd name="connsiteY8" fmla="*/ 0 h 13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240" h="1354293">
                  <a:moveTo>
                    <a:pt x="1414240" y="0"/>
                  </a:moveTo>
                  <a:lnTo>
                    <a:pt x="1414240" y="1085400"/>
                  </a:lnTo>
                  <a:lnTo>
                    <a:pt x="1344672" y="1088913"/>
                  </a:lnTo>
                  <a:cubicBezTo>
                    <a:pt x="1177691" y="1105871"/>
                    <a:pt x="1022935" y="1164183"/>
                    <a:pt x="890808" y="1253447"/>
                  </a:cubicBezTo>
                  <a:lnTo>
                    <a:pt x="768583" y="1354293"/>
                  </a:lnTo>
                  <a:lnTo>
                    <a:pt x="0" y="585710"/>
                  </a:lnTo>
                  <a:lnTo>
                    <a:pt x="123915" y="473088"/>
                  </a:lnTo>
                  <a:cubicBezTo>
                    <a:pt x="431925" y="218896"/>
                    <a:pt x="814391" y="51700"/>
                    <a:pt x="1233697" y="9117"/>
                  </a:cubicBezTo>
                  <a:lnTo>
                    <a:pt x="1414240" y="0"/>
                  </a:lnTo>
                  <a:close/>
                </a:path>
              </a:pathLst>
            </a:custGeom>
            <a:solidFill>
              <a:srgbClr val="009A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 name="Freeform 14">
              <a:extLst>
                <a:ext uri="{FF2B5EF4-FFF2-40B4-BE49-F238E27FC236}">
                  <a16:creationId xmlns:a16="http://schemas.microsoft.com/office/drawing/2014/main" id="{1BD388E5-7539-E4F8-97FC-5777EAF38025}"/>
                </a:ext>
              </a:extLst>
            </p:cNvPr>
            <p:cNvSpPr>
              <a:spLocks/>
            </p:cNvSpPr>
            <p:nvPr/>
          </p:nvSpPr>
          <p:spPr bwMode="auto">
            <a:xfrm flipH="1">
              <a:off x="1221129" y="2306581"/>
              <a:ext cx="238473" cy="354019"/>
            </a:xfrm>
            <a:custGeom>
              <a:avLst/>
              <a:gdLst>
                <a:gd name="T0" fmla="*/ 11785 w 11984"/>
                <a:gd name="T1" fmla="*/ 11619 h 17777"/>
                <a:gd name="T2" fmla="*/ 5992 w 11984"/>
                <a:gd name="T3" fmla="*/ 0 h 17777"/>
                <a:gd name="T4" fmla="*/ 199 w 11984"/>
                <a:gd name="T5" fmla="*/ 11619 h 17777"/>
                <a:gd name="T6" fmla="*/ 5992 w 11984"/>
                <a:gd name="T7" fmla="*/ 17777 h 17777"/>
                <a:gd name="T8" fmla="*/ 11785 w 11984"/>
                <a:gd name="T9" fmla="*/ 11619 h 17777"/>
              </a:gdLst>
              <a:ahLst/>
              <a:cxnLst>
                <a:cxn ang="0">
                  <a:pos x="T0" y="T1"/>
                </a:cxn>
                <a:cxn ang="0">
                  <a:pos x="T2" y="T3"/>
                </a:cxn>
                <a:cxn ang="0">
                  <a:pos x="T4" y="T5"/>
                </a:cxn>
                <a:cxn ang="0">
                  <a:pos x="T6" y="T7"/>
                </a:cxn>
                <a:cxn ang="0">
                  <a:pos x="T8" y="T9"/>
                </a:cxn>
              </a:cxnLst>
              <a:rect l="0" t="0" r="r" b="b"/>
              <a:pathLst>
                <a:path w="11984" h="17777">
                  <a:moveTo>
                    <a:pt x="11785" y="11619"/>
                  </a:moveTo>
                  <a:cubicBezTo>
                    <a:pt x="11587" y="7680"/>
                    <a:pt x="7118" y="5297"/>
                    <a:pt x="5992" y="0"/>
                  </a:cubicBezTo>
                  <a:cubicBezTo>
                    <a:pt x="4867" y="5297"/>
                    <a:pt x="398" y="7680"/>
                    <a:pt x="199" y="11619"/>
                  </a:cubicBezTo>
                  <a:cubicBezTo>
                    <a:pt x="0" y="15559"/>
                    <a:pt x="2972" y="17777"/>
                    <a:pt x="5992" y="17777"/>
                  </a:cubicBezTo>
                  <a:cubicBezTo>
                    <a:pt x="9012" y="17777"/>
                    <a:pt x="11984" y="15559"/>
                    <a:pt x="11785" y="116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28" name="Group 27">
            <a:extLst>
              <a:ext uri="{FF2B5EF4-FFF2-40B4-BE49-F238E27FC236}">
                <a16:creationId xmlns:a16="http://schemas.microsoft.com/office/drawing/2014/main" id="{D7315A8E-77B4-4607-911F-C1F77A44D1B6}"/>
              </a:ext>
            </a:extLst>
          </p:cNvPr>
          <p:cNvGrpSpPr/>
          <p:nvPr/>
        </p:nvGrpSpPr>
        <p:grpSpPr>
          <a:xfrm>
            <a:off x="1743565" y="2360676"/>
            <a:ext cx="1142309" cy="1093886"/>
            <a:chOff x="1743565" y="2360676"/>
            <a:chExt cx="1142309" cy="1093886"/>
          </a:xfrm>
        </p:grpSpPr>
        <p:sp>
          <p:nvSpPr>
            <p:cNvPr id="42" name="Freeform: Shape 41">
              <a:extLst>
                <a:ext uri="{FF2B5EF4-FFF2-40B4-BE49-F238E27FC236}">
                  <a16:creationId xmlns:a16="http://schemas.microsoft.com/office/drawing/2014/main" id="{193A98C8-0E4F-CE00-EEC4-9B04F277C2AC}"/>
                </a:ext>
              </a:extLst>
            </p:cNvPr>
            <p:cNvSpPr/>
            <p:nvPr/>
          </p:nvSpPr>
          <p:spPr>
            <a:xfrm rot="1373641">
              <a:off x="1743565" y="2360676"/>
              <a:ext cx="1142309" cy="1093886"/>
            </a:xfrm>
            <a:custGeom>
              <a:avLst/>
              <a:gdLst>
                <a:gd name="connsiteX0" fmla="*/ 0 w 1414242"/>
                <a:gd name="connsiteY0" fmla="*/ 0 h 1354292"/>
                <a:gd name="connsiteX1" fmla="*/ 180545 w 1414242"/>
                <a:gd name="connsiteY1" fmla="*/ 9117 h 1354292"/>
                <a:gd name="connsiteX2" fmla="*/ 1290327 w 1414242"/>
                <a:gd name="connsiteY2" fmla="*/ 473088 h 1354292"/>
                <a:gd name="connsiteX3" fmla="*/ 1414242 w 1414242"/>
                <a:gd name="connsiteY3" fmla="*/ 585710 h 1354292"/>
                <a:gd name="connsiteX4" fmla="*/ 645659 w 1414242"/>
                <a:gd name="connsiteY4" fmla="*/ 1354292 h 1354292"/>
                <a:gd name="connsiteX5" fmla="*/ 523434 w 1414242"/>
                <a:gd name="connsiteY5" fmla="*/ 1253447 h 1354292"/>
                <a:gd name="connsiteX6" fmla="*/ 69570 w 1414242"/>
                <a:gd name="connsiteY6" fmla="*/ 1088913 h 1354292"/>
                <a:gd name="connsiteX7" fmla="*/ 0 w 1414242"/>
                <a:gd name="connsiteY7" fmla="*/ 1085400 h 1354292"/>
                <a:gd name="connsiteX8" fmla="*/ 0 w 1414242"/>
                <a:gd name="connsiteY8" fmla="*/ 0 h 135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242" h="1354292">
                  <a:moveTo>
                    <a:pt x="0" y="0"/>
                  </a:moveTo>
                  <a:lnTo>
                    <a:pt x="180545" y="9117"/>
                  </a:lnTo>
                  <a:cubicBezTo>
                    <a:pt x="599851" y="51700"/>
                    <a:pt x="982318" y="218896"/>
                    <a:pt x="1290327" y="473088"/>
                  </a:cubicBezTo>
                  <a:lnTo>
                    <a:pt x="1414242" y="585710"/>
                  </a:lnTo>
                  <a:lnTo>
                    <a:pt x="645659" y="1354292"/>
                  </a:lnTo>
                  <a:lnTo>
                    <a:pt x="523434" y="1253447"/>
                  </a:lnTo>
                  <a:cubicBezTo>
                    <a:pt x="391307" y="1164183"/>
                    <a:pt x="236551" y="1105871"/>
                    <a:pt x="69570" y="1088913"/>
                  </a:cubicBezTo>
                  <a:lnTo>
                    <a:pt x="0" y="1085400"/>
                  </a:lnTo>
                  <a:lnTo>
                    <a:pt x="0" y="0"/>
                  </a:lnTo>
                  <a:close/>
                </a:path>
              </a:pathLst>
            </a:cu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nvGrpSpPr>
            <p:cNvPr id="7" name="Group 6">
              <a:extLst>
                <a:ext uri="{FF2B5EF4-FFF2-40B4-BE49-F238E27FC236}">
                  <a16:creationId xmlns:a16="http://schemas.microsoft.com/office/drawing/2014/main" id="{AC007F0A-8037-9FEA-5795-B44F35624994}"/>
                </a:ext>
              </a:extLst>
            </p:cNvPr>
            <p:cNvGrpSpPr/>
            <p:nvPr/>
          </p:nvGrpSpPr>
          <p:grpSpPr>
            <a:xfrm flipH="1">
              <a:off x="2017776" y="2596112"/>
              <a:ext cx="359924" cy="417445"/>
              <a:chOff x="11793831" y="-3285610"/>
              <a:chExt cx="1350963" cy="1566863"/>
            </a:xfrm>
            <a:solidFill>
              <a:schemeClr val="bg1"/>
            </a:solidFill>
          </p:grpSpPr>
          <p:sp>
            <p:nvSpPr>
              <p:cNvPr id="8" name="Freeform 96">
                <a:extLst>
                  <a:ext uri="{FF2B5EF4-FFF2-40B4-BE49-F238E27FC236}">
                    <a16:creationId xmlns:a16="http://schemas.microsoft.com/office/drawing/2014/main" id="{F109A3AA-3CD6-CDAC-EDC6-5EE530B16DE9}"/>
                  </a:ext>
                </a:extLst>
              </p:cNvPr>
              <p:cNvSpPr>
                <a:spLocks/>
              </p:cNvSpPr>
              <p:nvPr/>
            </p:nvSpPr>
            <p:spPr bwMode="auto">
              <a:xfrm>
                <a:off x="11793831" y="-2593460"/>
                <a:ext cx="862013" cy="74613"/>
              </a:xfrm>
              <a:custGeom>
                <a:avLst/>
                <a:gdLst>
                  <a:gd name="T0" fmla="*/ 2098 w 2098"/>
                  <a:gd name="T1" fmla="*/ 153 h 182"/>
                  <a:gd name="T2" fmla="*/ 2070 w 2098"/>
                  <a:gd name="T3" fmla="*/ 182 h 182"/>
                  <a:gd name="T4" fmla="*/ 28 w 2098"/>
                  <a:gd name="T5" fmla="*/ 182 h 182"/>
                  <a:gd name="T6" fmla="*/ 0 w 2098"/>
                  <a:gd name="T7" fmla="*/ 153 h 182"/>
                  <a:gd name="T8" fmla="*/ 0 w 2098"/>
                  <a:gd name="T9" fmla="*/ 82 h 182"/>
                  <a:gd name="T10" fmla="*/ 83 w 2098"/>
                  <a:gd name="T11" fmla="*/ 0 h 182"/>
                  <a:gd name="T12" fmla="*/ 1974 w 2098"/>
                  <a:gd name="T13" fmla="*/ 0 h 182"/>
                  <a:gd name="T14" fmla="*/ 2098 w 2098"/>
                  <a:gd name="T15" fmla="*/ 124 h 182"/>
                  <a:gd name="T16" fmla="*/ 2098 w 2098"/>
                  <a:gd name="T17" fmla="*/ 15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8" h="182">
                    <a:moveTo>
                      <a:pt x="2098" y="153"/>
                    </a:moveTo>
                    <a:cubicBezTo>
                      <a:pt x="2098" y="169"/>
                      <a:pt x="2086" y="182"/>
                      <a:pt x="2070" y="182"/>
                    </a:cubicBezTo>
                    <a:lnTo>
                      <a:pt x="28" y="182"/>
                    </a:lnTo>
                    <a:cubicBezTo>
                      <a:pt x="13" y="182"/>
                      <a:pt x="0" y="169"/>
                      <a:pt x="0" y="153"/>
                    </a:cubicBezTo>
                    <a:lnTo>
                      <a:pt x="0" y="82"/>
                    </a:lnTo>
                    <a:cubicBezTo>
                      <a:pt x="0" y="37"/>
                      <a:pt x="37" y="0"/>
                      <a:pt x="83" y="0"/>
                    </a:cubicBezTo>
                    <a:lnTo>
                      <a:pt x="1974" y="0"/>
                    </a:lnTo>
                    <a:cubicBezTo>
                      <a:pt x="2043" y="0"/>
                      <a:pt x="2098" y="55"/>
                      <a:pt x="2098" y="124"/>
                    </a:cubicBezTo>
                    <a:lnTo>
                      <a:pt x="2098"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7">
                <a:extLst>
                  <a:ext uri="{FF2B5EF4-FFF2-40B4-BE49-F238E27FC236}">
                    <a16:creationId xmlns:a16="http://schemas.microsoft.com/office/drawing/2014/main" id="{DDA7B93B-7800-5688-585F-2A508DF21643}"/>
                  </a:ext>
                </a:extLst>
              </p:cNvPr>
              <p:cNvSpPr>
                <a:spLocks/>
              </p:cNvSpPr>
              <p:nvPr/>
            </p:nvSpPr>
            <p:spPr bwMode="auto">
              <a:xfrm>
                <a:off x="12795544" y="-3285610"/>
                <a:ext cx="349250" cy="727075"/>
              </a:xfrm>
              <a:custGeom>
                <a:avLst/>
                <a:gdLst>
                  <a:gd name="T0" fmla="*/ 766 w 848"/>
                  <a:gd name="T1" fmla="*/ 0 h 1768"/>
                  <a:gd name="T2" fmla="*/ 331 w 848"/>
                  <a:gd name="T3" fmla="*/ 0 h 1768"/>
                  <a:gd name="T4" fmla="*/ 259 w 848"/>
                  <a:gd name="T5" fmla="*/ 1265 h 1768"/>
                  <a:gd name="T6" fmla="*/ 155 w 848"/>
                  <a:gd name="T7" fmla="*/ 29 h 1768"/>
                  <a:gd name="T8" fmla="*/ 0 w 848"/>
                  <a:gd name="T9" fmla="*/ 278 h 1768"/>
                  <a:gd name="T10" fmla="*/ 0 w 848"/>
                  <a:gd name="T11" fmla="*/ 1722 h 1768"/>
                  <a:gd name="T12" fmla="*/ 46 w 848"/>
                  <a:gd name="T13" fmla="*/ 1768 h 1768"/>
                  <a:gd name="T14" fmla="*/ 802 w 848"/>
                  <a:gd name="T15" fmla="*/ 1768 h 1768"/>
                  <a:gd name="T16" fmla="*/ 848 w 848"/>
                  <a:gd name="T17" fmla="*/ 1722 h 1768"/>
                  <a:gd name="T18" fmla="*/ 848 w 848"/>
                  <a:gd name="T19" fmla="*/ 83 h 1768"/>
                  <a:gd name="T20" fmla="*/ 766 w 848"/>
                  <a:gd name="T21"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8" h="1768">
                    <a:moveTo>
                      <a:pt x="766" y="0"/>
                    </a:moveTo>
                    <a:lnTo>
                      <a:pt x="331" y="0"/>
                    </a:lnTo>
                    <a:lnTo>
                      <a:pt x="259" y="1265"/>
                    </a:lnTo>
                    <a:lnTo>
                      <a:pt x="155" y="29"/>
                    </a:lnTo>
                    <a:cubicBezTo>
                      <a:pt x="63" y="75"/>
                      <a:pt x="0" y="169"/>
                      <a:pt x="0" y="278"/>
                    </a:cubicBezTo>
                    <a:lnTo>
                      <a:pt x="0" y="1722"/>
                    </a:lnTo>
                    <a:cubicBezTo>
                      <a:pt x="0" y="1747"/>
                      <a:pt x="21" y="1768"/>
                      <a:pt x="46" y="1768"/>
                    </a:cubicBezTo>
                    <a:lnTo>
                      <a:pt x="802" y="1768"/>
                    </a:lnTo>
                    <a:cubicBezTo>
                      <a:pt x="827" y="1768"/>
                      <a:pt x="848" y="1747"/>
                      <a:pt x="848" y="1722"/>
                    </a:cubicBezTo>
                    <a:lnTo>
                      <a:pt x="848" y="83"/>
                    </a:lnTo>
                    <a:cubicBezTo>
                      <a:pt x="848" y="37"/>
                      <a:pt x="811" y="0"/>
                      <a:pt x="76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8">
                <a:extLst>
                  <a:ext uri="{FF2B5EF4-FFF2-40B4-BE49-F238E27FC236}">
                    <a16:creationId xmlns:a16="http://schemas.microsoft.com/office/drawing/2014/main" id="{326A6384-1072-2CE4-7DF5-F5764F747352}"/>
                  </a:ext>
                </a:extLst>
              </p:cNvPr>
              <p:cNvSpPr>
                <a:spLocks/>
              </p:cNvSpPr>
              <p:nvPr/>
            </p:nvSpPr>
            <p:spPr bwMode="auto">
              <a:xfrm>
                <a:off x="11793831" y="-2522022"/>
                <a:ext cx="1350963" cy="803275"/>
              </a:xfrm>
              <a:custGeom>
                <a:avLst/>
                <a:gdLst>
                  <a:gd name="T0" fmla="*/ 3221 w 3285"/>
                  <a:gd name="T1" fmla="*/ 0 h 1952"/>
                  <a:gd name="T2" fmla="*/ 2472 w 3285"/>
                  <a:gd name="T3" fmla="*/ 0 h 1952"/>
                  <a:gd name="T4" fmla="*/ 2415 w 3285"/>
                  <a:gd name="T5" fmla="*/ 35 h 1952"/>
                  <a:gd name="T6" fmla="*/ 2322 w 3285"/>
                  <a:gd name="T7" fmla="*/ 92 h 1952"/>
                  <a:gd name="T8" fmla="*/ 49 w 3285"/>
                  <a:gd name="T9" fmla="*/ 92 h 1952"/>
                  <a:gd name="T10" fmla="*/ 0 w 3285"/>
                  <a:gd name="T11" fmla="*/ 142 h 1952"/>
                  <a:gd name="T12" fmla="*/ 0 w 3285"/>
                  <a:gd name="T13" fmla="*/ 206 h 1952"/>
                  <a:gd name="T14" fmla="*/ 117 w 3285"/>
                  <a:gd name="T15" fmla="*/ 355 h 1952"/>
                  <a:gd name="T16" fmla="*/ 2340 w 3285"/>
                  <a:gd name="T17" fmla="*/ 439 h 1952"/>
                  <a:gd name="T18" fmla="*/ 165 w 3285"/>
                  <a:gd name="T19" fmla="*/ 491 h 1952"/>
                  <a:gd name="T20" fmla="*/ 469 w 3285"/>
                  <a:gd name="T21" fmla="*/ 858 h 1952"/>
                  <a:gd name="T22" fmla="*/ 1916 w 3285"/>
                  <a:gd name="T23" fmla="*/ 475 h 1952"/>
                  <a:gd name="T24" fmla="*/ 1273 w 3285"/>
                  <a:gd name="T25" fmla="*/ 962 h 1952"/>
                  <a:gd name="T26" fmla="*/ 521 w 3285"/>
                  <a:gd name="T27" fmla="*/ 1007 h 1952"/>
                  <a:gd name="T28" fmla="*/ 606 w 3285"/>
                  <a:gd name="T29" fmla="*/ 1795 h 1952"/>
                  <a:gd name="T30" fmla="*/ 764 w 3285"/>
                  <a:gd name="T31" fmla="*/ 1952 h 1952"/>
                  <a:gd name="T32" fmla="*/ 2307 w 3285"/>
                  <a:gd name="T33" fmla="*/ 1952 h 1952"/>
                  <a:gd name="T34" fmla="*/ 2381 w 3285"/>
                  <a:gd name="T35" fmla="*/ 653 h 1952"/>
                  <a:gd name="T36" fmla="*/ 2455 w 3285"/>
                  <a:gd name="T37" fmla="*/ 1952 h 1952"/>
                  <a:gd name="T38" fmla="*/ 2663 w 3285"/>
                  <a:gd name="T39" fmla="*/ 1952 h 1952"/>
                  <a:gd name="T40" fmla="*/ 2753 w 3285"/>
                  <a:gd name="T41" fmla="*/ 1863 h 1952"/>
                  <a:gd name="T42" fmla="*/ 2753 w 3285"/>
                  <a:gd name="T43" fmla="*/ 956 h 1952"/>
                  <a:gd name="T44" fmla="*/ 3285 w 3285"/>
                  <a:gd name="T45" fmla="*/ 390 h 1952"/>
                  <a:gd name="T46" fmla="*/ 3285 w 3285"/>
                  <a:gd name="T47" fmla="*/ 64 h 1952"/>
                  <a:gd name="T48" fmla="*/ 3221 w 3285"/>
                  <a:gd name="T49" fmla="*/ 0 h 1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5" h="1952">
                    <a:moveTo>
                      <a:pt x="3221" y="0"/>
                    </a:moveTo>
                    <a:lnTo>
                      <a:pt x="2472" y="0"/>
                    </a:lnTo>
                    <a:cubicBezTo>
                      <a:pt x="2448" y="0"/>
                      <a:pt x="2426" y="14"/>
                      <a:pt x="2415" y="35"/>
                    </a:cubicBezTo>
                    <a:cubicBezTo>
                      <a:pt x="2398" y="69"/>
                      <a:pt x="2362" y="92"/>
                      <a:pt x="2322" y="92"/>
                    </a:cubicBezTo>
                    <a:lnTo>
                      <a:pt x="49" y="92"/>
                    </a:lnTo>
                    <a:cubicBezTo>
                      <a:pt x="22" y="92"/>
                      <a:pt x="0" y="115"/>
                      <a:pt x="0" y="142"/>
                    </a:cubicBezTo>
                    <a:lnTo>
                      <a:pt x="0" y="206"/>
                    </a:lnTo>
                    <a:cubicBezTo>
                      <a:pt x="0" y="278"/>
                      <a:pt x="50" y="339"/>
                      <a:pt x="117" y="355"/>
                    </a:cubicBezTo>
                    <a:lnTo>
                      <a:pt x="2340" y="439"/>
                    </a:lnTo>
                    <a:lnTo>
                      <a:pt x="165" y="491"/>
                    </a:lnTo>
                    <a:cubicBezTo>
                      <a:pt x="213" y="647"/>
                      <a:pt x="373" y="817"/>
                      <a:pt x="469" y="858"/>
                    </a:cubicBezTo>
                    <a:cubicBezTo>
                      <a:pt x="940" y="962"/>
                      <a:pt x="1711" y="987"/>
                      <a:pt x="1916" y="475"/>
                    </a:cubicBezTo>
                    <a:cubicBezTo>
                      <a:pt x="1831" y="756"/>
                      <a:pt x="1538" y="897"/>
                      <a:pt x="1273" y="962"/>
                    </a:cubicBezTo>
                    <a:cubicBezTo>
                      <a:pt x="1028" y="1022"/>
                      <a:pt x="772" y="1033"/>
                      <a:pt x="521" y="1007"/>
                    </a:cubicBezTo>
                    <a:lnTo>
                      <a:pt x="606" y="1795"/>
                    </a:lnTo>
                    <a:cubicBezTo>
                      <a:pt x="606" y="1882"/>
                      <a:pt x="677" y="1952"/>
                      <a:pt x="764" y="1952"/>
                    </a:cubicBezTo>
                    <a:lnTo>
                      <a:pt x="2307" y="1952"/>
                    </a:lnTo>
                    <a:lnTo>
                      <a:pt x="2381" y="653"/>
                    </a:lnTo>
                    <a:lnTo>
                      <a:pt x="2455" y="1952"/>
                    </a:lnTo>
                    <a:lnTo>
                      <a:pt x="2663" y="1952"/>
                    </a:lnTo>
                    <a:cubicBezTo>
                      <a:pt x="2713" y="1952"/>
                      <a:pt x="2753" y="1912"/>
                      <a:pt x="2753" y="1863"/>
                    </a:cubicBezTo>
                    <a:lnTo>
                      <a:pt x="2753" y="956"/>
                    </a:lnTo>
                    <a:cubicBezTo>
                      <a:pt x="2753" y="422"/>
                      <a:pt x="3285" y="612"/>
                      <a:pt x="3285" y="390"/>
                    </a:cubicBezTo>
                    <a:lnTo>
                      <a:pt x="3285" y="64"/>
                    </a:lnTo>
                    <a:cubicBezTo>
                      <a:pt x="3285" y="28"/>
                      <a:pt x="3257" y="0"/>
                      <a:pt x="32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0" name="Group 29">
            <a:extLst>
              <a:ext uri="{FF2B5EF4-FFF2-40B4-BE49-F238E27FC236}">
                <a16:creationId xmlns:a16="http://schemas.microsoft.com/office/drawing/2014/main" id="{3B43EE6F-02E6-4D3D-896C-204FBF566DA6}"/>
              </a:ext>
            </a:extLst>
          </p:cNvPr>
          <p:cNvGrpSpPr/>
          <p:nvPr/>
        </p:nvGrpSpPr>
        <p:grpSpPr>
          <a:xfrm>
            <a:off x="1587392" y="4135905"/>
            <a:ext cx="1093887" cy="1142309"/>
            <a:chOff x="1587392" y="4135905"/>
            <a:chExt cx="1093887" cy="1142309"/>
          </a:xfrm>
        </p:grpSpPr>
        <p:sp>
          <p:nvSpPr>
            <p:cNvPr id="46" name="Freeform: Shape 45">
              <a:extLst>
                <a:ext uri="{FF2B5EF4-FFF2-40B4-BE49-F238E27FC236}">
                  <a16:creationId xmlns:a16="http://schemas.microsoft.com/office/drawing/2014/main" id="{46A5E9DF-3AA9-38F5-4030-69421DC5DDD7}"/>
                </a:ext>
              </a:extLst>
            </p:cNvPr>
            <p:cNvSpPr/>
            <p:nvPr/>
          </p:nvSpPr>
          <p:spPr>
            <a:xfrm rot="1373641">
              <a:off x="1587392" y="4135905"/>
              <a:ext cx="1093887" cy="1142309"/>
            </a:xfrm>
            <a:custGeom>
              <a:avLst/>
              <a:gdLst>
                <a:gd name="connsiteX0" fmla="*/ 268893 w 1354293"/>
                <a:gd name="connsiteY0" fmla="*/ 0 h 1414242"/>
                <a:gd name="connsiteX1" fmla="*/ 1354293 w 1354293"/>
                <a:gd name="connsiteY1" fmla="*/ 0 h 1414242"/>
                <a:gd name="connsiteX2" fmla="*/ 1345176 w 1354293"/>
                <a:gd name="connsiteY2" fmla="*/ 180544 h 1414242"/>
                <a:gd name="connsiteX3" fmla="*/ 881205 w 1354293"/>
                <a:gd name="connsiteY3" fmla="*/ 1290326 h 1414242"/>
                <a:gd name="connsiteX4" fmla="*/ 768583 w 1354293"/>
                <a:gd name="connsiteY4" fmla="*/ 1414242 h 1414242"/>
                <a:gd name="connsiteX5" fmla="*/ 0 w 1354293"/>
                <a:gd name="connsiteY5" fmla="*/ 645659 h 1414242"/>
                <a:gd name="connsiteX6" fmla="*/ 100846 w 1354293"/>
                <a:gd name="connsiteY6" fmla="*/ 523433 h 1414242"/>
                <a:gd name="connsiteX7" fmla="*/ 265380 w 1354293"/>
                <a:gd name="connsiteY7" fmla="*/ 69569 h 1414242"/>
                <a:gd name="connsiteX8" fmla="*/ 268893 w 1354293"/>
                <a:gd name="connsiteY8" fmla="*/ 0 h 141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4293" h="1414242">
                  <a:moveTo>
                    <a:pt x="268893" y="0"/>
                  </a:moveTo>
                  <a:lnTo>
                    <a:pt x="1354293" y="0"/>
                  </a:lnTo>
                  <a:lnTo>
                    <a:pt x="1345176" y="180544"/>
                  </a:lnTo>
                  <a:cubicBezTo>
                    <a:pt x="1302594" y="599850"/>
                    <a:pt x="1135397" y="982317"/>
                    <a:pt x="881205" y="1290326"/>
                  </a:cubicBezTo>
                  <a:lnTo>
                    <a:pt x="768583" y="1414242"/>
                  </a:lnTo>
                  <a:lnTo>
                    <a:pt x="0" y="645659"/>
                  </a:lnTo>
                  <a:lnTo>
                    <a:pt x="100846" y="523433"/>
                  </a:lnTo>
                  <a:cubicBezTo>
                    <a:pt x="190110" y="391306"/>
                    <a:pt x="248422" y="236550"/>
                    <a:pt x="265380" y="69569"/>
                  </a:cubicBezTo>
                  <a:lnTo>
                    <a:pt x="268893" y="0"/>
                  </a:lnTo>
                  <a:close/>
                </a:path>
              </a:pathLst>
            </a:custGeom>
            <a:solidFill>
              <a:srgbClr val="F268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nvGrpSpPr>
            <p:cNvPr id="13" name="Google Shape;10406;p69">
              <a:extLst>
                <a:ext uri="{FF2B5EF4-FFF2-40B4-BE49-F238E27FC236}">
                  <a16:creationId xmlns:a16="http://schemas.microsoft.com/office/drawing/2014/main" id="{31E03851-B841-8AA3-99F1-2EB6F4FCBB89}"/>
                </a:ext>
              </a:extLst>
            </p:cNvPr>
            <p:cNvGrpSpPr/>
            <p:nvPr/>
          </p:nvGrpSpPr>
          <p:grpSpPr>
            <a:xfrm>
              <a:off x="2027210" y="4409319"/>
              <a:ext cx="290745" cy="329769"/>
              <a:chOff x="-3383375" y="3611625"/>
              <a:chExt cx="258350" cy="293025"/>
            </a:xfrm>
            <a:solidFill>
              <a:schemeClr val="bg1"/>
            </a:solidFill>
          </p:grpSpPr>
          <p:sp>
            <p:nvSpPr>
              <p:cNvPr id="14" name="Google Shape;10407;p69">
                <a:extLst>
                  <a:ext uri="{FF2B5EF4-FFF2-40B4-BE49-F238E27FC236}">
                    <a16:creationId xmlns:a16="http://schemas.microsoft.com/office/drawing/2014/main" id="{BEC15D11-DB72-3E67-4107-84B3576C8DA3}"/>
                  </a:ext>
                </a:extLst>
              </p:cNvPr>
              <p:cNvSpPr/>
              <p:nvPr/>
            </p:nvSpPr>
            <p:spPr>
              <a:xfrm>
                <a:off x="-3383375" y="3611625"/>
                <a:ext cx="258350" cy="85175"/>
              </a:xfrm>
              <a:custGeom>
                <a:avLst/>
                <a:gdLst/>
                <a:ahLst/>
                <a:cxnLst/>
                <a:rect l="l" t="t" r="r" b="b"/>
                <a:pathLst>
                  <a:path w="10334" h="3407" extrusionOk="0">
                    <a:moveTo>
                      <a:pt x="6049" y="694"/>
                    </a:moveTo>
                    <a:cubicBezTo>
                      <a:pt x="6207" y="694"/>
                      <a:pt x="6301" y="757"/>
                      <a:pt x="6364" y="946"/>
                    </a:cubicBezTo>
                    <a:lnTo>
                      <a:pt x="6522" y="1356"/>
                    </a:lnTo>
                    <a:lnTo>
                      <a:pt x="3781" y="1356"/>
                    </a:lnTo>
                    <a:lnTo>
                      <a:pt x="4001" y="946"/>
                    </a:lnTo>
                    <a:cubicBezTo>
                      <a:pt x="4033" y="788"/>
                      <a:pt x="4190" y="694"/>
                      <a:pt x="4316" y="694"/>
                    </a:cubicBezTo>
                    <a:close/>
                    <a:moveTo>
                      <a:pt x="4316" y="1"/>
                    </a:moveTo>
                    <a:cubicBezTo>
                      <a:pt x="3875" y="1"/>
                      <a:pt x="3466" y="253"/>
                      <a:pt x="3308" y="694"/>
                    </a:cubicBezTo>
                    <a:lnTo>
                      <a:pt x="3088" y="1356"/>
                    </a:lnTo>
                    <a:lnTo>
                      <a:pt x="1040" y="1356"/>
                    </a:lnTo>
                    <a:cubicBezTo>
                      <a:pt x="473" y="1356"/>
                      <a:pt x="0" y="1828"/>
                      <a:pt x="0" y="2395"/>
                    </a:cubicBezTo>
                    <a:lnTo>
                      <a:pt x="0" y="3057"/>
                    </a:lnTo>
                    <a:cubicBezTo>
                      <a:pt x="0" y="3370"/>
                      <a:pt x="221" y="3407"/>
                      <a:pt x="480" y="3407"/>
                    </a:cubicBezTo>
                    <a:cubicBezTo>
                      <a:pt x="560" y="3407"/>
                      <a:pt x="643" y="3403"/>
                      <a:pt x="725" y="3403"/>
                    </a:cubicBezTo>
                    <a:lnTo>
                      <a:pt x="9924" y="3403"/>
                    </a:lnTo>
                    <a:cubicBezTo>
                      <a:pt x="10145" y="3403"/>
                      <a:pt x="10302" y="3246"/>
                      <a:pt x="10302" y="3057"/>
                    </a:cubicBezTo>
                    <a:lnTo>
                      <a:pt x="10302" y="2395"/>
                    </a:lnTo>
                    <a:cubicBezTo>
                      <a:pt x="10334" y="1828"/>
                      <a:pt x="9861" y="1356"/>
                      <a:pt x="9294" y="1356"/>
                    </a:cubicBezTo>
                    <a:lnTo>
                      <a:pt x="7246" y="1356"/>
                    </a:lnTo>
                    <a:lnTo>
                      <a:pt x="7026" y="694"/>
                    </a:lnTo>
                    <a:cubicBezTo>
                      <a:pt x="6868" y="253"/>
                      <a:pt x="6522" y="1"/>
                      <a:pt x="6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408;p69">
                <a:extLst>
                  <a:ext uri="{FF2B5EF4-FFF2-40B4-BE49-F238E27FC236}">
                    <a16:creationId xmlns:a16="http://schemas.microsoft.com/office/drawing/2014/main" id="{FA230C93-3758-EB4F-A90C-06A75B879087}"/>
                  </a:ext>
                </a:extLst>
              </p:cNvPr>
              <p:cNvSpPr/>
              <p:nvPr/>
            </p:nvSpPr>
            <p:spPr>
              <a:xfrm>
                <a:off x="-3362900" y="3716375"/>
                <a:ext cx="218200" cy="188275"/>
              </a:xfrm>
              <a:custGeom>
                <a:avLst/>
                <a:gdLst/>
                <a:ahLst/>
                <a:cxnLst/>
                <a:rect l="l" t="t" r="r" b="b"/>
                <a:pathLst>
                  <a:path w="8728" h="7531" extrusionOk="0">
                    <a:moveTo>
                      <a:pt x="2324" y="666"/>
                    </a:moveTo>
                    <a:cubicBezTo>
                      <a:pt x="2487" y="666"/>
                      <a:pt x="2647" y="777"/>
                      <a:pt x="2647" y="1009"/>
                    </a:cubicBezTo>
                    <a:lnTo>
                      <a:pt x="2647" y="5798"/>
                    </a:lnTo>
                    <a:cubicBezTo>
                      <a:pt x="2647" y="6022"/>
                      <a:pt x="2476" y="6141"/>
                      <a:pt x="2307" y="6141"/>
                    </a:cubicBezTo>
                    <a:cubicBezTo>
                      <a:pt x="2145" y="6141"/>
                      <a:pt x="1985" y="6030"/>
                      <a:pt x="1985" y="5798"/>
                    </a:cubicBezTo>
                    <a:lnTo>
                      <a:pt x="1985" y="1009"/>
                    </a:lnTo>
                    <a:cubicBezTo>
                      <a:pt x="1985" y="785"/>
                      <a:pt x="2156" y="666"/>
                      <a:pt x="2324" y="666"/>
                    </a:cubicBezTo>
                    <a:close/>
                    <a:moveTo>
                      <a:pt x="4372" y="666"/>
                    </a:moveTo>
                    <a:cubicBezTo>
                      <a:pt x="4535" y="666"/>
                      <a:pt x="4695" y="777"/>
                      <a:pt x="4695" y="1009"/>
                    </a:cubicBezTo>
                    <a:lnTo>
                      <a:pt x="4695" y="5798"/>
                    </a:lnTo>
                    <a:cubicBezTo>
                      <a:pt x="4695" y="6022"/>
                      <a:pt x="4523" y="6141"/>
                      <a:pt x="4355" y="6141"/>
                    </a:cubicBezTo>
                    <a:cubicBezTo>
                      <a:pt x="4193" y="6141"/>
                      <a:pt x="4033" y="6030"/>
                      <a:pt x="4033" y="5798"/>
                    </a:cubicBezTo>
                    <a:lnTo>
                      <a:pt x="4033" y="1009"/>
                    </a:lnTo>
                    <a:cubicBezTo>
                      <a:pt x="4033" y="785"/>
                      <a:pt x="4204" y="666"/>
                      <a:pt x="4372" y="666"/>
                    </a:cubicBezTo>
                    <a:close/>
                    <a:moveTo>
                      <a:pt x="6427" y="631"/>
                    </a:moveTo>
                    <a:cubicBezTo>
                      <a:pt x="6648" y="631"/>
                      <a:pt x="6805" y="789"/>
                      <a:pt x="6805" y="1009"/>
                    </a:cubicBezTo>
                    <a:lnTo>
                      <a:pt x="6805" y="5798"/>
                    </a:lnTo>
                    <a:cubicBezTo>
                      <a:pt x="6805" y="6022"/>
                      <a:pt x="6626" y="6141"/>
                      <a:pt x="6450" y="6141"/>
                    </a:cubicBezTo>
                    <a:cubicBezTo>
                      <a:pt x="6280" y="6141"/>
                      <a:pt x="6112" y="6030"/>
                      <a:pt x="6112" y="5798"/>
                    </a:cubicBezTo>
                    <a:lnTo>
                      <a:pt x="6112" y="1009"/>
                    </a:lnTo>
                    <a:lnTo>
                      <a:pt x="6081" y="1009"/>
                    </a:lnTo>
                    <a:cubicBezTo>
                      <a:pt x="6081" y="789"/>
                      <a:pt x="6238" y="631"/>
                      <a:pt x="6427" y="631"/>
                    </a:cubicBezTo>
                    <a:close/>
                    <a:moveTo>
                      <a:pt x="0" y="1"/>
                    </a:moveTo>
                    <a:lnTo>
                      <a:pt x="536" y="6585"/>
                    </a:lnTo>
                    <a:cubicBezTo>
                      <a:pt x="567" y="7121"/>
                      <a:pt x="1008" y="7531"/>
                      <a:pt x="1576" y="7531"/>
                    </a:cubicBezTo>
                    <a:lnTo>
                      <a:pt x="7152" y="7531"/>
                    </a:lnTo>
                    <a:cubicBezTo>
                      <a:pt x="7688" y="7531"/>
                      <a:pt x="8129" y="7121"/>
                      <a:pt x="8192" y="6585"/>
                    </a:cubicBezTo>
                    <a:lnTo>
                      <a:pt x="87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roup 28">
            <a:extLst>
              <a:ext uri="{FF2B5EF4-FFF2-40B4-BE49-F238E27FC236}">
                <a16:creationId xmlns:a16="http://schemas.microsoft.com/office/drawing/2014/main" id="{5B5A1158-6126-4BEE-B64D-158FE0708A81}"/>
              </a:ext>
            </a:extLst>
          </p:cNvPr>
          <p:cNvGrpSpPr/>
          <p:nvPr/>
        </p:nvGrpSpPr>
        <p:grpSpPr>
          <a:xfrm>
            <a:off x="2051895" y="3035953"/>
            <a:ext cx="1093887" cy="1142309"/>
            <a:chOff x="2051895" y="3035953"/>
            <a:chExt cx="1093887" cy="1142309"/>
          </a:xfrm>
        </p:grpSpPr>
        <p:sp>
          <p:nvSpPr>
            <p:cNvPr id="44" name="Freeform: Shape 43">
              <a:extLst>
                <a:ext uri="{FF2B5EF4-FFF2-40B4-BE49-F238E27FC236}">
                  <a16:creationId xmlns:a16="http://schemas.microsoft.com/office/drawing/2014/main" id="{83520D92-F5CB-DA8F-BAE6-1CF637C26120}"/>
                </a:ext>
              </a:extLst>
            </p:cNvPr>
            <p:cNvSpPr/>
            <p:nvPr/>
          </p:nvSpPr>
          <p:spPr>
            <a:xfrm rot="1373641">
              <a:off x="2051895" y="3035953"/>
              <a:ext cx="1093887" cy="1142309"/>
            </a:xfrm>
            <a:custGeom>
              <a:avLst/>
              <a:gdLst>
                <a:gd name="connsiteX0" fmla="*/ 768582 w 1354293"/>
                <a:gd name="connsiteY0" fmla="*/ 0 h 1414242"/>
                <a:gd name="connsiteX1" fmla="*/ 881205 w 1354293"/>
                <a:gd name="connsiteY1" fmla="*/ 123916 h 1414242"/>
                <a:gd name="connsiteX2" fmla="*/ 1345176 w 1354293"/>
                <a:gd name="connsiteY2" fmla="*/ 1233698 h 1414242"/>
                <a:gd name="connsiteX3" fmla="*/ 1354293 w 1354293"/>
                <a:gd name="connsiteY3" fmla="*/ 1414242 h 1414242"/>
                <a:gd name="connsiteX4" fmla="*/ 268893 w 1354293"/>
                <a:gd name="connsiteY4" fmla="*/ 1414242 h 1414242"/>
                <a:gd name="connsiteX5" fmla="*/ 265380 w 1354293"/>
                <a:gd name="connsiteY5" fmla="*/ 1344673 h 1414242"/>
                <a:gd name="connsiteX6" fmla="*/ 100846 w 1354293"/>
                <a:gd name="connsiteY6" fmla="*/ 890809 h 1414242"/>
                <a:gd name="connsiteX7" fmla="*/ 0 w 1354293"/>
                <a:gd name="connsiteY7" fmla="*/ 768583 h 1414242"/>
                <a:gd name="connsiteX8" fmla="*/ 768582 w 1354293"/>
                <a:gd name="connsiteY8" fmla="*/ 0 h 141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4293" h="1414242">
                  <a:moveTo>
                    <a:pt x="768582" y="0"/>
                  </a:moveTo>
                  <a:lnTo>
                    <a:pt x="881205" y="123916"/>
                  </a:lnTo>
                  <a:cubicBezTo>
                    <a:pt x="1135397" y="431926"/>
                    <a:pt x="1302594" y="814392"/>
                    <a:pt x="1345176" y="1233698"/>
                  </a:cubicBezTo>
                  <a:lnTo>
                    <a:pt x="1354293" y="1414242"/>
                  </a:lnTo>
                  <a:lnTo>
                    <a:pt x="268893" y="1414242"/>
                  </a:lnTo>
                  <a:lnTo>
                    <a:pt x="265380" y="1344673"/>
                  </a:lnTo>
                  <a:cubicBezTo>
                    <a:pt x="248422" y="1177692"/>
                    <a:pt x="190110" y="1022936"/>
                    <a:pt x="100846" y="890809"/>
                  </a:cubicBezTo>
                  <a:lnTo>
                    <a:pt x="0" y="768583"/>
                  </a:lnTo>
                  <a:lnTo>
                    <a:pt x="768582" y="0"/>
                  </a:lnTo>
                  <a:close/>
                </a:path>
              </a:pathLst>
            </a:cu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nvGrpSpPr>
            <p:cNvPr id="17" name="Group 16">
              <a:extLst>
                <a:ext uri="{FF2B5EF4-FFF2-40B4-BE49-F238E27FC236}">
                  <a16:creationId xmlns:a16="http://schemas.microsoft.com/office/drawing/2014/main" id="{5AA33414-2B96-E740-CC77-6B6F65288B84}"/>
                </a:ext>
              </a:extLst>
            </p:cNvPr>
            <p:cNvGrpSpPr/>
            <p:nvPr/>
          </p:nvGrpSpPr>
          <p:grpSpPr>
            <a:xfrm>
              <a:off x="2346759" y="3487405"/>
              <a:ext cx="340480" cy="446405"/>
              <a:chOff x="5741427" y="2150339"/>
              <a:chExt cx="418798" cy="549088"/>
            </a:xfrm>
            <a:solidFill>
              <a:schemeClr val="bg1"/>
            </a:solidFill>
          </p:grpSpPr>
          <p:sp>
            <p:nvSpPr>
              <p:cNvPr id="18" name="Freeform 135">
                <a:extLst>
                  <a:ext uri="{FF2B5EF4-FFF2-40B4-BE49-F238E27FC236}">
                    <a16:creationId xmlns:a16="http://schemas.microsoft.com/office/drawing/2014/main" id="{0D42BF0E-54D0-5955-BA6D-2B1D6BA94A2D}"/>
                  </a:ext>
                </a:extLst>
              </p:cNvPr>
              <p:cNvSpPr>
                <a:spLocks/>
              </p:cNvSpPr>
              <p:nvPr/>
            </p:nvSpPr>
            <p:spPr bwMode="auto">
              <a:xfrm>
                <a:off x="5741427" y="2271415"/>
                <a:ext cx="418798" cy="428012"/>
              </a:xfrm>
              <a:custGeom>
                <a:avLst/>
                <a:gdLst>
                  <a:gd name="T0" fmla="*/ 24750 w 25100"/>
                  <a:gd name="T1" fmla="*/ 11008 h 25652"/>
                  <a:gd name="T2" fmla="*/ 24941 w 25100"/>
                  <a:gd name="T3" fmla="*/ 10675 h 25652"/>
                  <a:gd name="T4" fmla="*/ 24942 w 25100"/>
                  <a:gd name="T5" fmla="*/ 10674 h 25652"/>
                  <a:gd name="T6" fmla="*/ 25056 w 25100"/>
                  <a:gd name="T7" fmla="*/ 10269 h 25652"/>
                  <a:gd name="T8" fmla="*/ 24599 w 25100"/>
                  <a:gd name="T9" fmla="*/ 9212 h 25652"/>
                  <a:gd name="T10" fmla="*/ 24489 w 25100"/>
                  <a:gd name="T11" fmla="*/ 9129 h 25652"/>
                  <a:gd name="T12" fmla="*/ 23687 w 25100"/>
                  <a:gd name="T13" fmla="*/ 8859 h 25652"/>
                  <a:gd name="T14" fmla="*/ 22639 w 25100"/>
                  <a:gd name="T15" fmla="*/ 9364 h 25652"/>
                  <a:gd name="T16" fmla="*/ 18735 w 25100"/>
                  <a:gd name="T17" fmla="*/ 14495 h 25652"/>
                  <a:gd name="T18" fmla="*/ 18284 w 25100"/>
                  <a:gd name="T19" fmla="*/ 14557 h 25652"/>
                  <a:gd name="T20" fmla="*/ 18222 w 25100"/>
                  <a:gd name="T21" fmla="*/ 14105 h 25652"/>
                  <a:gd name="T22" fmla="*/ 23741 w 25100"/>
                  <a:gd name="T23" fmla="*/ 6851 h 25652"/>
                  <a:gd name="T24" fmla="*/ 23487 w 25100"/>
                  <a:gd name="T25" fmla="*/ 4989 h 25652"/>
                  <a:gd name="T26" fmla="*/ 23378 w 25100"/>
                  <a:gd name="T27" fmla="*/ 4907 h 25652"/>
                  <a:gd name="T28" fmla="*/ 22575 w 25100"/>
                  <a:gd name="T29" fmla="*/ 4636 h 25652"/>
                  <a:gd name="T30" fmla="*/ 22321 w 25100"/>
                  <a:gd name="T31" fmla="*/ 4662 h 25652"/>
                  <a:gd name="T32" fmla="*/ 21754 w 25100"/>
                  <a:gd name="T33" fmla="*/ 4918 h 25652"/>
                  <a:gd name="T34" fmla="*/ 21515 w 25100"/>
                  <a:gd name="T35" fmla="*/ 5159 h 25652"/>
                  <a:gd name="T36" fmla="*/ 16365 w 25100"/>
                  <a:gd name="T37" fmla="*/ 11929 h 25652"/>
                  <a:gd name="T38" fmla="*/ 15913 w 25100"/>
                  <a:gd name="T39" fmla="*/ 11990 h 25652"/>
                  <a:gd name="T40" fmla="*/ 15852 w 25100"/>
                  <a:gd name="T41" fmla="*/ 11539 h 25652"/>
                  <a:gd name="T42" fmla="*/ 22367 w 25100"/>
                  <a:gd name="T43" fmla="*/ 2974 h 25652"/>
                  <a:gd name="T44" fmla="*/ 22624 w 25100"/>
                  <a:gd name="T45" fmla="*/ 1990 h 25652"/>
                  <a:gd name="T46" fmla="*/ 22114 w 25100"/>
                  <a:gd name="T47" fmla="*/ 1112 h 25652"/>
                  <a:gd name="T48" fmla="*/ 22004 w 25100"/>
                  <a:gd name="T49" fmla="*/ 1028 h 25652"/>
                  <a:gd name="T50" fmla="*/ 22002 w 25100"/>
                  <a:gd name="T51" fmla="*/ 1027 h 25652"/>
                  <a:gd name="T52" fmla="*/ 21661 w 25100"/>
                  <a:gd name="T53" fmla="*/ 826 h 25652"/>
                  <a:gd name="T54" fmla="*/ 21135 w 25100"/>
                  <a:gd name="T55" fmla="*/ 710 h 25652"/>
                  <a:gd name="T56" fmla="*/ 20326 w 25100"/>
                  <a:gd name="T57" fmla="*/ 1074 h 25652"/>
                  <a:gd name="T58" fmla="*/ 20141 w 25100"/>
                  <a:gd name="T59" fmla="*/ 1282 h 25652"/>
                  <a:gd name="T60" fmla="*/ 13594 w 25100"/>
                  <a:gd name="T61" fmla="*/ 9891 h 25652"/>
                  <a:gd name="T62" fmla="*/ 13142 w 25100"/>
                  <a:gd name="T63" fmla="*/ 9952 h 25652"/>
                  <a:gd name="T64" fmla="*/ 13081 w 25100"/>
                  <a:gd name="T65" fmla="*/ 9501 h 25652"/>
                  <a:gd name="T66" fmla="*/ 18609 w 25100"/>
                  <a:gd name="T67" fmla="*/ 2200 h 25652"/>
                  <a:gd name="T68" fmla="*/ 18805 w 25100"/>
                  <a:gd name="T69" fmla="*/ 1759 h 25652"/>
                  <a:gd name="T70" fmla="*/ 18368 w 25100"/>
                  <a:gd name="T71" fmla="*/ 354 h 25652"/>
                  <a:gd name="T72" fmla="*/ 18258 w 25100"/>
                  <a:gd name="T73" fmla="*/ 268 h 25652"/>
                  <a:gd name="T74" fmla="*/ 17457 w 25100"/>
                  <a:gd name="T75" fmla="*/ 0 h 25652"/>
                  <a:gd name="T76" fmla="*/ 16395 w 25100"/>
                  <a:gd name="T77" fmla="*/ 523 h 25652"/>
                  <a:gd name="T78" fmla="*/ 5616 w 25100"/>
                  <a:gd name="T79" fmla="*/ 14662 h 25652"/>
                  <a:gd name="T80" fmla="*/ 5297 w 25100"/>
                  <a:gd name="T81" fmla="*/ 14783 h 25652"/>
                  <a:gd name="T82" fmla="*/ 5048 w 25100"/>
                  <a:gd name="T83" fmla="*/ 14550 h 25652"/>
                  <a:gd name="T84" fmla="*/ 3236 w 25100"/>
                  <a:gd name="T85" fmla="*/ 7782 h 25652"/>
                  <a:gd name="T86" fmla="*/ 3041 w 25100"/>
                  <a:gd name="T87" fmla="*/ 7225 h 25652"/>
                  <a:gd name="T88" fmla="*/ 1717 w 25100"/>
                  <a:gd name="T89" fmla="*/ 6316 h 25652"/>
                  <a:gd name="T90" fmla="*/ 1336 w 25100"/>
                  <a:gd name="T91" fmla="*/ 6347 h 25652"/>
                  <a:gd name="T92" fmla="*/ 12 w 25100"/>
                  <a:gd name="T93" fmla="*/ 8267 h 25652"/>
                  <a:gd name="T94" fmla="*/ 1097 w 25100"/>
                  <a:gd name="T95" fmla="*/ 15428 h 25652"/>
                  <a:gd name="T96" fmla="*/ 1143 w 25100"/>
                  <a:gd name="T97" fmla="*/ 15643 h 25652"/>
                  <a:gd name="T98" fmla="*/ 6213 w 25100"/>
                  <a:gd name="T99" fmla="*/ 24186 h 25652"/>
                  <a:gd name="T100" fmla="*/ 10243 w 25100"/>
                  <a:gd name="T101" fmla="*/ 25652 h 25652"/>
                  <a:gd name="T102" fmla="*/ 14339 w 25100"/>
                  <a:gd name="T103" fmla="*/ 24177 h 25652"/>
                  <a:gd name="T104" fmla="*/ 17912 w 25100"/>
                  <a:gd name="T105" fmla="*/ 20386 h 25652"/>
                  <a:gd name="T106" fmla="*/ 24750 w 25100"/>
                  <a:gd name="T107" fmla="*/ 11008 h 25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100" h="25652">
                    <a:moveTo>
                      <a:pt x="24750" y="11008"/>
                    </a:moveTo>
                    <a:cubicBezTo>
                      <a:pt x="24832" y="10900"/>
                      <a:pt x="24891" y="10788"/>
                      <a:pt x="24941" y="10675"/>
                    </a:cubicBezTo>
                    <a:cubicBezTo>
                      <a:pt x="24941" y="10675"/>
                      <a:pt x="24942" y="10675"/>
                      <a:pt x="24942" y="10674"/>
                    </a:cubicBezTo>
                    <a:cubicBezTo>
                      <a:pt x="25000" y="10540"/>
                      <a:pt x="25042" y="10404"/>
                      <a:pt x="25056" y="10269"/>
                    </a:cubicBezTo>
                    <a:cubicBezTo>
                      <a:pt x="25100" y="9863"/>
                      <a:pt x="24944" y="9474"/>
                      <a:pt x="24599" y="9212"/>
                    </a:cubicBezTo>
                    <a:lnTo>
                      <a:pt x="24489" y="9129"/>
                    </a:lnTo>
                    <a:cubicBezTo>
                      <a:pt x="24257" y="8952"/>
                      <a:pt x="23979" y="8859"/>
                      <a:pt x="23687" y="8859"/>
                    </a:cubicBezTo>
                    <a:cubicBezTo>
                      <a:pt x="23274" y="8859"/>
                      <a:pt x="22892" y="9043"/>
                      <a:pt x="22639" y="9364"/>
                    </a:cubicBezTo>
                    <a:lnTo>
                      <a:pt x="18735" y="14495"/>
                    </a:lnTo>
                    <a:cubicBezTo>
                      <a:pt x="18627" y="14637"/>
                      <a:pt x="18425" y="14665"/>
                      <a:pt x="18284" y="14557"/>
                    </a:cubicBezTo>
                    <a:cubicBezTo>
                      <a:pt x="18142" y="14449"/>
                      <a:pt x="18115" y="14247"/>
                      <a:pt x="18222" y="14105"/>
                    </a:cubicBezTo>
                    <a:lnTo>
                      <a:pt x="23741" y="6851"/>
                    </a:lnTo>
                    <a:cubicBezTo>
                      <a:pt x="24184" y="6268"/>
                      <a:pt x="24070" y="5433"/>
                      <a:pt x="23487" y="4989"/>
                    </a:cubicBezTo>
                    <a:lnTo>
                      <a:pt x="23378" y="4907"/>
                    </a:lnTo>
                    <a:cubicBezTo>
                      <a:pt x="23145" y="4730"/>
                      <a:pt x="22868" y="4636"/>
                      <a:pt x="22575" y="4636"/>
                    </a:cubicBezTo>
                    <a:cubicBezTo>
                      <a:pt x="22488" y="4636"/>
                      <a:pt x="22404" y="4646"/>
                      <a:pt x="22321" y="4662"/>
                    </a:cubicBezTo>
                    <a:cubicBezTo>
                      <a:pt x="22112" y="4701"/>
                      <a:pt x="21919" y="4789"/>
                      <a:pt x="21754" y="4918"/>
                    </a:cubicBezTo>
                    <a:cubicBezTo>
                      <a:pt x="21666" y="4987"/>
                      <a:pt x="21585" y="5067"/>
                      <a:pt x="21515" y="5159"/>
                    </a:cubicBezTo>
                    <a:lnTo>
                      <a:pt x="16365" y="11929"/>
                    </a:lnTo>
                    <a:cubicBezTo>
                      <a:pt x="16257" y="12070"/>
                      <a:pt x="16055" y="12098"/>
                      <a:pt x="15913" y="11990"/>
                    </a:cubicBezTo>
                    <a:cubicBezTo>
                      <a:pt x="15772" y="11883"/>
                      <a:pt x="15744" y="11680"/>
                      <a:pt x="15852" y="11539"/>
                    </a:cubicBezTo>
                    <a:lnTo>
                      <a:pt x="22367" y="2974"/>
                    </a:lnTo>
                    <a:cubicBezTo>
                      <a:pt x="22581" y="2693"/>
                      <a:pt x="22672" y="2343"/>
                      <a:pt x="22624" y="1990"/>
                    </a:cubicBezTo>
                    <a:cubicBezTo>
                      <a:pt x="22576" y="1637"/>
                      <a:pt x="22395" y="1326"/>
                      <a:pt x="22114" y="1112"/>
                    </a:cubicBezTo>
                    <a:lnTo>
                      <a:pt x="22004" y="1028"/>
                    </a:lnTo>
                    <a:cubicBezTo>
                      <a:pt x="22003" y="1028"/>
                      <a:pt x="22002" y="1027"/>
                      <a:pt x="22002" y="1027"/>
                    </a:cubicBezTo>
                    <a:cubicBezTo>
                      <a:pt x="21888" y="941"/>
                      <a:pt x="21774" y="878"/>
                      <a:pt x="21661" y="826"/>
                    </a:cubicBezTo>
                    <a:cubicBezTo>
                      <a:pt x="21484" y="746"/>
                      <a:pt x="21308" y="707"/>
                      <a:pt x="21135" y="710"/>
                    </a:cubicBezTo>
                    <a:cubicBezTo>
                      <a:pt x="20848" y="715"/>
                      <a:pt x="20573" y="832"/>
                      <a:pt x="20326" y="1074"/>
                    </a:cubicBezTo>
                    <a:cubicBezTo>
                      <a:pt x="20263" y="1136"/>
                      <a:pt x="20201" y="1204"/>
                      <a:pt x="20141" y="1282"/>
                    </a:cubicBezTo>
                    <a:lnTo>
                      <a:pt x="13594" y="9891"/>
                    </a:lnTo>
                    <a:cubicBezTo>
                      <a:pt x="13486" y="10032"/>
                      <a:pt x="13284" y="10060"/>
                      <a:pt x="13142" y="9952"/>
                    </a:cubicBezTo>
                    <a:cubicBezTo>
                      <a:pt x="13001" y="9845"/>
                      <a:pt x="12973" y="9642"/>
                      <a:pt x="13081" y="9501"/>
                    </a:cubicBezTo>
                    <a:cubicBezTo>
                      <a:pt x="13081" y="9501"/>
                      <a:pt x="18577" y="2255"/>
                      <a:pt x="18609" y="2200"/>
                    </a:cubicBezTo>
                    <a:cubicBezTo>
                      <a:pt x="18697" y="2055"/>
                      <a:pt x="18763" y="1907"/>
                      <a:pt x="18805" y="1759"/>
                    </a:cubicBezTo>
                    <a:cubicBezTo>
                      <a:pt x="18956" y="1219"/>
                      <a:pt x="18810" y="689"/>
                      <a:pt x="18368" y="354"/>
                    </a:cubicBezTo>
                    <a:lnTo>
                      <a:pt x="18258" y="268"/>
                    </a:lnTo>
                    <a:cubicBezTo>
                      <a:pt x="18027" y="94"/>
                      <a:pt x="17750" y="0"/>
                      <a:pt x="17457" y="0"/>
                    </a:cubicBezTo>
                    <a:cubicBezTo>
                      <a:pt x="17036" y="0"/>
                      <a:pt x="16649" y="191"/>
                      <a:pt x="16395" y="523"/>
                    </a:cubicBezTo>
                    <a:lnTo>
                      <a:pt x="5616" y="14662"/>
                    </a:lnTo>
                    <a:cubicBezTo>
                      <a:pt x="5541" y="14760"/>
                      <a:pt x="5418" y="14807"/>
                      <a:pt x="5297" y="14783"/>
                    </a:cubicBezTo>
                    <a:cubicBezTo>
                      <a:pt x="5177" y="14759"/>
                      <a:pt x="5080" y="14669"/>
                      <a:pt x="5048" y="14550"/>
                    </a:cubicBezTo>
                    <a:cubicBezTo>
                      <a:pt x="5048" y="14550"/>
                      <a:pt x="3242" y="7803"/>
                      <a:pt x="3236" y="7782"/>
                    </a:cubicBezTo>
                    <a:cubicBezTo>
                      <a:pt x="3180" y="7572"/>
                      <a:pt x="3114" y="7387"/>
                      <a:pt x="3041" y="7225"/>
                    </a:cubicBezTo>
                    <a:cubicBezTo>
                      <a:pt x="2757" y="6597"/>
                      <a:pt x="2342" y="6316"/>
                      <a:pt x="1717" y="6316"/>
                    </a:cubicBezTo>
                    <a:cubicBezTo>
                      <a:pt x="1599" y="6316"/>
                      <a:pt x="1471" y="6327"/>
                      <a:pt x="1336" y="6347"/>
                    </a:cubicBezTo>
                    <a:cubicBezTo>
                      <a:pt x="445" y="6480"/>
                      <a:pt x="0" y="7126"/>
                      <a:pt x="12" y="8267"/>
                    </a:cubicBezTo>
                    <a:cubicBezTo>
                      <a:pt x="14" y="8279"/>
                      <a:pt x="274" y="11641"/>
                      <a:pt x="1097" y="15428"/>
                    </a:cubicBezTo>
                    <a:lnTo>
                      <a:pt x="1143" y="15643"/>
                    </a:lnTo>
                    <a:cubicBezTo>
                      <a:pt x="1786" y="18604"/>
                      <a:pt x="2392" y="21400"/>
                      <a:pt x="6213" y="24186"/>
                    </a:cubicBezTo>
                    <a:cubicBezTo>
                      <a:pt x="7546" y="25159"/>
                      <a:pt x="8902" y="25652"/>
                      <a:pt x="10243" y="25652"/>
                    </a:cubicBezTo>
                    <a:cubicBezTo>
                      <a:pt x="11590" y="25652"/>
                      <a:pt x="12930" y="25169"/>
                      <a:pt x="14339" y="24177"/>
                    </a:cubicBezTo>
                    <a:cubicBezTo>
                      <a:pt x="16102" y="22867"/>
                      <a:pt x="17022" y="21605"/>
                      <a:pt x="17912" y="20386"/>
                    </a:cubicBezTo>
                    <a:cubicBezTo>
                      <a:pt x="18102" y="20125"/>
                      <a:pt x="24746" y="11014"/>
                      <a:pt x="24750" y="110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6">
                <a:extLst>
                  <a:ext uri="{FF2B5EF4-FFF2-40B4-BE49-F238E27FC236}">
                    <a16:creationId xmlns:a16="http://schemas.microsoft.com/office/drawing/2014/main" id="{287A909A-DF65-167C-528B-8BFB299D3D42}"/>
                  </a:ext>
                </a:extLst>
              </p:cNvPr>
              <p:cNvSpPr>
                <a:spLocks/>
              </p:cNvSpPr>
              <p:nvPr/>
            </p:nvSpPr>
            <p:spPr bwMode="auto">
              <a:xfrm>
                <a:off x="5961541" y="2150339"/>
                <a:ext cx="67343" cy="105202"/>
              </a:xfrm>
              <a:custGeom>
                <a:avLst/>
                <a:gdLst>
                  <a:gd name="T0" fmla="*/ 2019 w 4037"/>
                  <a:gd name="T1" fmla="*/ 6302 h 6302"/>
                  <a:gd name="T2" fmla="*/ 4037 w 4037"/>
                  <a:gd name="T3" fmla="*/ 4227 h 6302"/>
                  <a:gd name="T4" fmla="*/ 2019 w 4037"/>
                  <a:gd name="T5" fmla="*/ 0 h 6302"/>
                  <a:gd name="T6" fmla="*/ 0 w 4037"/>
                  <a:gd name="T7" fmla="*/ 4227 h 6302"/>
                  <a:gd name="T8" fmla="*/ 2019 w 4037"/>
                  <a:gd name="T9" fmla="*/ 6302 h 6302"/>
                </a:gdLst>
                <a:ahLst/>
                <a:cxnLst>
                  <a:cxn ang="0">
                    <a:pos x="T0" y="T1"/>
                  </a:cxn>
                  <a:cxn ang="0">
                    <a:pos x="T2" y="T3"/>
                  </a:cxn>
                  <a:cxn ang="0">
                    <a:pos x="T4" y="T5"/>
                  </a:cxn>
                  <a:cxn ang="0">
                    <a:pos x="T6" y="T7"/>
                  </a:cxn>
                  <a:cxn ang="0">
                    <a:pos x="T8" y="T9"/>
                  </a:cxn>
                </a:cxnLst>
                <a:rect l="0" t="0" r="r" b="b"/>
                <a:pathLst>
                  <a:path w="4037" h="6302">
                    <a:moveTo>
                      <a:pt x="2019" y="6302"/>
                    </a:moveTo>
                    <a:cubicBezTo>
                      <a:pt x="3134" y="6302"/>
                      <a:pt x="4037" y="5373"/>
                      <a:pt x="4037" y="4227"/>
                    </a:cubicBezTo>
                    <a:cubicBezTo>
                      <a:pt x="4037" y="2679"/>
                      <a:pt x="2424" y="1068"/>
                      <a:pt x="2019" y="0"/>
                    </a:cubicBezTo>
                    <a:cubicBezTo>
                      <a:pt x="1598" y="1088"/>
                      <a:pt x="0" y="2679"/>
                      <a:pt x="0" y="4227"/>
                    </a:cubicBezTo>
                    <a:cubicBezTo>
                      <a:pt x="0" y="5373"/>
                      <a:pt x="904" y="6302"/>
                      <a:pt x="2019" y="6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37">
                <a:extLst>
                  <a:ext uri="{FF2B5EF4-FFF2-40B4-BE49-F238E27FC236}">
                    <a16:creationId xmlns:a16="http://schemas.microsoft.com/office/drawing/2014/main" id="{DC1880FE-4D2B-7A8D-E62E-37227471FB31}"/>
                  </a:ext>
                </a:extLst>
              </p:cNvPr>
              <p:cNvSpPr>
                <a:spLocks/>
              </p:cNvSpPr>
              <p:nvPr/>
            </p:nvSpPr>
            <p:spPr bwMode="auto">
              <a:xfrm>
                <a:off x="5871583" y="2193392"/>
                <a:ext cx="67510" cy="105202"/>
              </a:xfrm>
              <a:custGeom>
                <a:avLst/>
                <a:gdLst>
                  <a:gd name="T0" fmla="*/ 2018 w 4037"/>
                  <a:gd name="T1" fmla="*/ 6302 h 6302"/>
                  <a:gd name="T2" fmla="*/ 4037 w 4037"/>
                  <a:gd name="T3" fmla="*/ 4226 h 6302"/>
                  <a:gd name="T4" fmla="*/ 2018 w 4037"/>
                  <a:gd name="T5" fmla="*/ 0 h 6302"/>
                  <a:gd name="T6" fmla="*/ 0 w 4037"/>
                  <a:gd name="T7" fmla="*/ 4226 h 6302"/>
                  <a:gd name="T8" fmla="*/ 2018 w 4037"/>
                  <a:gd name="T9" fmla="*/ 6302 h 6302"/>
                </a:gdLst>
                <a:ahLst/>
                <a:cxnLst>
                  <a:cxn ang="0">
                    <a:pos x="T0" y="T1"/>
                  </a:cxn>
                  <a:cxn ang="0">
                    <a:pos x="T2" y="T3"/>
                  </a:cxn>
                  <a:cxn ang="0">
                    <a:pos x="T4" y="T5"/>
                  </a:cxn>
                  <a:cxn ang="0">
                    <a:pos x="T6" y="T7"/>
                  </a:cxn>
                  <a:cxn ang="0">
                    <a:pos x="T8" y="T9"/>
                  </a:cxn>
                </a:cxnLst>
                <a:rect l="0" t="0" r="r" b="b"/>
                <a:pathLst>
                  <a:path w="4037" h="6302">
                    <a:moveTo>
                      <a:pt x="2018" y="6302"/>
                    </a:moveTo>
                    <a:cubicBezTo>
                      <a:pt x="3133" y="6302"/>
                      <a:pt x="4037" y="5372"/>
                      <a:pt x="4037" y="4226"/>
                    </a:cubicBezTo>
                    <a:cubicBezTo>
                      <a:pt x="4037" y="2678"/>
                      <a:pt x="2423" y="1067"/>
                      <a:pt x="2018" y="0"/>
                    </a:cubicBezTo>
                    <a:cubicBezTo>
                      <a:pt x="1597" y="1087"/>
                      <a:pt x="0" y="2678"/>
                      <a:pt x="0" y="4226"/>
                    </a:cubicBezTo>
                    <a:cubicBezTo>
                      <a:pt x="0" y="5372"/>
                      <a:pt x="903" y="6302"/>
                      <a:pt x="2018" y="63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38">
                <a:extLst>
                  <a:ext uri="{FF2B5EF4-FFF2-40B4-BE49-F238E27FC236}">
                    <a16:creationId xmlns:a16="http://schemas.microsoft.com/office/drawing/2014/main" id="{4A3878BB-7FEB-E0E9-CA42-41830EEC5650}"/>
                  </a:ext>
                </a:extLst>
              </p:cNvPr>
              <p:cNvSpPr>
                <a:spLocks/>
              </p:cNvSpPr>
              <p:nvPr/>
            </p:nvSpPr>
            <p:spPr bwMode="auto">
              <a:xfrm>
                <a:off x="5781792" y="2150339"/>
                <a:ext cx="67343" cy="105202"/>
              </a:xfrm>
              <a:custGeom>
                <a:avLst/>
                <a:gdLst>
                  <a:gd name="T0" fmla="*/ 2019 w 4037"/>
                  <a:gd name="T1" fmla="*/ 6302 h 6302"/>
                  <a:gd name="T2" fmla="*/ 4037 w 4037"/>
                  <a:gd name="T3" fmla="*/ 4227 h 6302"/>
                  <a:gd name="T4" fmla="*/ 2019 w 4037"/>
                  <a:gd name="T5" fmla="*/ 0 h 6302"/>
                  <a:gd name="T6" fmla="*/ 0 w 4037"/>
                  <a:gd name="T7" fmla="*/ 4227 h 6302"/>
                  <a:gd name="T8" fmla="*/ 2019 w 4037"/>
                  <a:gd name="T9" fmla="*/ 6302 h 6302"/>
                </a:gdLst>
                <a:ahLst/>
                <a:cxnLst>
                  <a:cxn ang="0">
                    <a:pos x="T0" y="T1"/>
                  </a:cxn>
                  <a:cxn ang="0">
                    <a:pos x="T2" y="T3"/>
                  </a:cxn>
                  <a:cxn ang="0">
                    <a:pos x="T4" y="T5"/>
                  </a:cxn>
                  <a:cxn ang="0">
                    <a:pos x="T6" y="T7"/>
                  </a:cxn>
                  <a:cxn ang="0">
                    <a:pos x="T8" y="T9"/>
                  </a:cxn>
                </a:cxnLst>
                <a:rect l="0" t="0" r="r" b="b"/>
                <a:pathLst>
                  <a:path w="4037" h="6302">
                    <a:moveTo>
                      <a:pt x="2019" y="6302"/>
                    </a:moveTo>
                    <a:cubicBezTo>
                      <a:pt x="3134" y="6302"/>
                      <a:pt x="4037" y="5373"/>
                      <a:pt x="4037" y="4227"/>
                    </a:cubicBezTo>
                    <a:cubicBezTo>
                      <a:pt x="4037" y="2679"/>
                      <a:pt x="2423" y="1068"/>
                      <a:pt x="2019" y="0"/>
                    </a:cubicBezTo>
                    <a:cubicBezTo>
                      <a:pt x="1597" y="1088"/>
                      <a:pt x="0" y="2679"/>
                      <a:pt x="0" y="4227"/>
                    </a:cubicBezTo>
                    <a:cubicBezTo>
                      <a:pt x="0" y="5373"/>
                      <a:pt x="903" y="6302"/>
                      <a:pt x="2019" y="6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2" name="Straight Connector 11">
            <a:extLst>
              <a:ext uri="{FF2B5EF4-FFF2-40B4-BE49-F238E27FC236}">
                <a16:creationId xmlns:a16="http://schemas.microsoft.com/office/drawing/2014/main" id="{DCBE1EC7-C3DE-1E9D-625F-56C1207787AA}"/>
              </a:ext>
            </a:extLst>
          </p:cNvPr>
          <p:cNvCxnSpPr>
            <a:cxnSpLocks/>
          </p:cNvCxnSpPr>
          <p:nvPr/>
        </p:nvCxnSpPr>
        <p:spPr>
          <a:xfrm>
            <a:off x="6228903" y="2130209"/>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E624683-41A5-B8AC-8FC9-D09B8AFB1090}"/>
              </a:ext>
            </a:extLst>
          </p:cNvPr>
          <p:cNvCxnSpPr>
            <a:cxnSpLocks/>
          </p:cNvCxnSpPr>
          <p:nvPr/>
        </p:nvCxnSpPr>
        <p:spPr>
          <a:xfrm>
            <a:off x="6228903" y="3169170"/>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58A32D1-21E2-4A4E-291C-4C3717DE36B1}"/>
              </a:ext>
            </a:extLst>
          </p:cNvPr>
          <p:cNvCxnSpPr>
            <a:cxnSpLocks/>
          </p:cNvCxnSpPr>
          <p:nvPr/>
        </p:nvCxnSpPr>
        <p:spPr>
          <a:xfrm>
            <a:off x="6228903" y="4182851"/>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0105931-56E8-EEDB-B33B-99756F9D7B05}"/>
              </a:ext>
            </a:extLst>
          </p:cNvPr>
          <p:cNvCxnSpPr>
            <a:cxnSpLocks/>
          </p:cNvCxnSpPr>
          <p:nvPr/>
        </p:nvCxnSpPr>
        <p:spPr>
          <a:xfrm>
            <a:off x="6228903" y="5189966"/>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38" name="08">
            <a:hlinkClick r:id="" action="ppaction://media"/>
            <a:extLst>
              <a:ext uri="{FF2B5EF4-FFF2-40B4-BE49-F238E27FC236}">
                <a16:creationId xmlns:a16="http://schemas.microsoft.com/office/drawing/2014/main" id="{D8ABA136-A329-DB45-DE15-EC4AEEDA40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58000"/>
            <a:ext cx="609600" cy="609600"/>
          </a:xfrm>
          <a:prstGeom prst="rect">
            <a:avLst/>
          </a:prstGeom>
        </p:spPr>
      </p:pic>
    </p:spTree>
    <p:extLst>
      <p:ext uri="{BB962C8B-B14F-4D97-AF65-F5344CB8AC3E}">
        <p14:creationId xmlns:p14="http://schemas.microsoft.com/office/powerpoint/2010/main" val="83896501"/>
      </p:ext>
    </p:extLst>
  </p:cSld>
  <p:clrMapOvr>
    <a:masterClrMapping/>
  </p:clrMapOvr>
  <mc:AlternateContent xmlns:mc="http://schemas.openxmlformats.org/markup-compatibility/2006">
    <mc:Choice xmlns:p14="http://schemas.microsoft.com/office/powerpoint/2010/main" Requires="p14">
      <p:transition spd="slow" p14:dur="2000" advClick="0" advTm="58900"/>
    </mc:Choice>
    <mc:Fallback>
      <p:transition spd="slow" advClick="0" advTm="58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896" fill="hold"/>
                                        <p:tgtEl>
                                          <p:spTgt spid="38"/>
                                        </p:tgtEl>
                                      </p:cBhvr>
                                    </p:cmd>
                                  </p:childTnLst>
                                </p:cTn>
                              </p:par>
                              <p:par>
                                <p:cTn id="7" presetID="53" presetClass="entr" presetSubtype="16"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p:cTn id="9" dur="500" fill="hold"/>
                                        <p:tgtEl>
                                          <p:spTgt spid="34"/>
                                        </p:tgtEl>
                                        <p:attrNameLst>
                                          <p:attrName>ppt_w</p:attrName>
                                        </p:attrNameLst>
                                      </p:cBhvr>
                                      <p:tavLst>
                                        <p:tav tm="0">
                                          <p:val>
                                            <p:fltVal val="0"/>
                                          </p:val>
                                        </p:tav>
                                        <p:tav tm="100000">
                                          <p:val>
                                            <p:strVal val="#ppt_w"/>
                                          </p:val>
                                        </p:tav>
                                      </p:tavLst>
                                    </p:anim>
                                    <p:anim calcmode="lin" valueType="num">
                                      <p:cBhvr>
                                        <p:cTn id="10" dur="500" fill="hold"/>
                                        <p:tgtEl>
                                          <p:spTgt spid="34"/>
                                        </p:tgtEl>
                                        <p:attrNameLst>
                                          <p:attrName>ppt_h</p:attrName>
                                        </p:attrNameLst>
                                      </p:cBhvr>
                                      <p:tavLst>
                                        <p:tav tm="0">
                                          <p:val>
                                            <p:fltVal val="0"/>
                                          </p:val>
                                        </p:tav>
                                        <p:tav tm="100000">
                                          <p:val>
                                            <p:strVal val="#ppt_h"/>
                                          </p:val>
                                        </p:tav>
                                      </p:tavLst>
                                    </p:anim>
                                    <p:animEffect transition="in" filter="fade">
                                      <p:cBhvr>
                                        <p:cTn id="11" dur="500"/>
                                        <p:tgtEl>
                                          <p:spTgt spid="34"/>
                                        </p:tgtEl>
                                      </p:cBhvr>
                                    </p:animEffect>
                                  </p:childTnLst>
                                </p:cTn>
                              </p:par>
                              <p:par>
                                <p:cTn id="12" presetID="22" presetClass="entr" presetSubtype="4" fill="hold" nodeType="withEffect">
                                  <p:stCondLst>
                                    <p:cond delay="50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00"/>
                                        <p:tgtEl>
                                          <p:spTgt spid="27"/>
                                        </p:tgtEl>
                                      </p:cBhvr>
                                    </p:animEffect>
                                  </p:childTnLst>
                                </p:cTn>
                              </p:par>
                              <p:par>
                                <p:cTn id="15" presetID="22" presetClass="entr" presetSubtype="8" fill="hold" nodeType="withEffect">
                                  <p:stCondLst>
                                    <p:cond delay="75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par>
                                <p:cTn id="18" presetID="22" presetClass="entr" presetSubtype="8" fill="hold" grpId="0" nodeType="withEffect">
                                  <p:stCondLst>
                                    <p:cond delay="100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par>
                                <p:cTn id="21" presetID="16" presetClass="entr" presetSubtype="42" fill="hold" nodeType="withEffect">
                                  <p:stCondLst>
                                    <p:cond delay="1250"/>
                                  </p:stCondLst>
                                  <p:childTnLst>
                                    <p:set>
                                      <p:cBhvr>
                                        <p:cTn id="22" dur="1" fill="hold">
                                          <p:stCondLst>
                                            <p:cond delay="0"/>
                                          </p:stCondLst>
                                        </p:cTn>
                                        <p:tgtEl>
                                          <p:spTgt spid="63"/>
                                        </p:tgtEl>
                                        <p:attrNameLst>
                                          <p:attrName>style.visibility</p:attrName>
                                        </p:attrNameLst>
                                      </p:cBhvr>
                                      <p:to>
                                        <p:strVal val="visible"/>
                                      </p:to>
                                    </p:set>
                                    <p:animEffect transition="in" filter="barn(outHorizontal)">
                                      <p:cBhvr>
                                        <p:cTn id="23" dur="500"/>
                                        <p:tgtEl>
                                          <p:spTgt spid="63"/>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26" presetClass="emph" presetSubtype="0" repeatCount="4000" fill="hold" grpId="2" nodeType="withEffect">
                                  <p:stCondLst>
                                    <p:cond delay="200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26" presetClass="emph" presetSubtype="0" repeatCount="4000" fill="hold" nodeType="withEffect">
                                  <p:stCondLst>
                                    <p:cond delay="2000"/>
                                  </p:stCondLst>
                                  <p:childTnLst>
                                    <p:animEffect transition="out" filter="fade">
                                      <p:cBhvr>
                                        <p:cTn id="31" dur="500" tmFilter="0, 0; .2, .5; .8, .5; 1, 0"/>
                                        <p:tgtEl>
                                          <p:spTgt spid="63"/>
                                        </p:tgtEl>
                                      </p:cBhvr>
                                    </p:animEffect>
                                    <p:animScale>
                                      <p:cBhvr>
                                        <p:cTn id="32" dur="250" autoRev="1" fill="hold"/>
                                        <p:tgtEl>
                                          <p:spTgt spid="63"/>
                                        </p:tgtEl>
                                      </p:cBhvr>
                                      <p:by x="105000" y="105000"/>
                                    </p:animScale>
                                  </p:childTnLst>
                                </p:cTn>
                              </p:par>
                              <p:par>
                                <p:cTn id="33" presetID="22" presetClass="entr" presetSubtype="8" fill="hold" nodeType="withEffect">
                                  <p:stCondLst>
                                    <p:cond delay="200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par>
                                <p:cTn id="36" presetID="22" presetClass="entr" presetSubtype="8" fill="hold" nodeType="withEffect">
                                  <p:stCondLst>
                                    <p:cond delay="225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par>
                                <p:cTn id="39" presetID="22" presetClass="entr" presetSubtype="8" fill="hold" grpId="0" nodeType="withEffect">
                                  <p:stCondLst>
                                    <p:cond delay="2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nodeType="withEffect">
                                  <p:stCondLst>
                                    <p:cond delay="275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16" presetClass="entr" presetSubtype="42" fill="hold" nodeType="withEffect">
                                  <p:stCondLst>
                                    <p:cond delay="3000"/>
                                  </p:stCondLst>
                                  <p:childTnLst>
                                    <p:set>
                                      <p:cBhvr>
                                        <p:cTn id="46" dur="1" fill="hold">
                                          <p:stCondLst>
                                            <p:cond delay="0"/>
                                          </p:stCondLst>
                                        </p:cTn>
                                        <p:tgtEl>
                                          <p:spTgt spid="62"/>
                                        </p:tgtEl>
                                        <p:attrNameLst>
                                          <p:attrName>style.visibility</p:attrName>
                                        </p:attrNameLst>
                                      </p:cBhvr>
                                      <p:to>
                                        <p:strVal val="visible"/>
                                      </p:to>
                                    </p:set>
                                    <p:animEffect transition="in" filter="barn(outHorizontal)">
                                      <p:cBhvr>
                                        <p:cTn id="47" dur="500"/>
                                        <p:tgtEl>
                                          <p:spTgt spid="62"/>
                                        </p:tgtEl>
                                      </p:cBhvr>
                                    </p:animEffect>
                                  </p:childTnLst>
                                </p:cTn>
                              </p:par>
                              <p:par>
                                <p:cTn id="48" presetID="22" presetClass="entr" presetSubtype="8" fill="hold" grpId="0" nodeType="withEffect">
                                  <p:stCondLst>
                                    <p:cond delay="325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22" presetClass="entr" presetSubtype="8" fill="hold" nodeType="withEffect">
                                  <p:stCondLst>
                                    <p:cond delay="375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500"/>
                                        <p:tgtEl>
                                          <p:spTgt spid="29"/>
                                        </p:tgtEl>
                                      </p:cBhvr>
                                    </p:animEffect>
                                  </p:childTnLst>
                                </p:cTn>
                              </p:par>
                              <p:par>
                                <p:cTn id="54" presetID="22" presetClass="entr" presetSubtype="8" fill="hold" nodeType="withEffect">
                                  <p:stCondLst>
                                    <p:cond delay="4250"/>
                                  </p:stCondLst>
                                  <p:childTnLst>
                                    <p:set>
                                      <p:cBhvr>
                                        <p:cTn id="55" dur="1" fill="hold">
                                          <p:stCondLst>
                                            <p:cond delay="0"/>
                                          </p:stCondLst>
                                        </p:cTn>
                                        <p:tgtEl>
                                          <p:spTgt spid="56"/>
                                        </p:tgtEl>
                                        <p:attrNameLst>
                                          <p:attrName>style.visibility</p:attrName>
                                        </p:attrNameLst>
                                      </p:cBhvr>
                                      <p:to>
                                        <p:strVal val="visible"/>
                                      </p:to>
                                    </p:set>
                                    <p:animEffect transition="in" filter="wipe(left)">
                                      <p:cBhvr>
                                        <p:cTn id="56" dur="500"/>
                                        <p:tgtEl>
                                          <p:spTgt spid="56"/>
                                        </p:tgtEl>
                                      </p:cBhvr>
                                    </p:animEffect>
                                  </p:childTnLst>
                                </p:cTn>
                              </p:par>
                              <p:par>
                                <p:cTn id="57" presetID="22" presetClass="entr" presetSubtype="8" fill="hold" grpId="0" nodeType="withEffect">
                                  <p:stCondLst>
                                    <p:cond delay="4750"/>
                                  </p:stCondLst>
                                  <p:childTnLst>
                                    <p:set>
                                      <p:cBhvr>
                                        <p:cTn id="58" dur="1" fill="hold">
                                          <p:stCondLst>
                                            <p:cond delay="0"/>
                                          </p:stCondLst>
                                        </p:cTn>
                                        <p:tgtEl>
                                          <p:spTgt spid="59"/>
                                        </p:tgtEl>
                                        <p:attrNameLst>
                                          <p:attrName>style.visibility</p:attrName>
                                        </p:attrNameLst>
                                      </p:cBhvr>
                                      <p:to>
                                        <p:strVal val="visible"/>
                                      </p:to>
                                    </p:set>
                                    <p:animEffect transition="in" filter="wipe(left)">
                                      <p:cBhvr>
                                        <p:cTn id="59" dur="500"/>
                                        <p:tgtEl>
                                          <p:spTgt spid="59"/>
                                        </p:tgtEl>
                                      </p:cBhvr>
                                    </p:animEffect>
                                  </p:childTnLst>
                                </p:cTn>
                              </p:par>
                              <p:par>
                                <p:cTn id="60" presetID="22" presetClass="entr" presetSubtype="8" fill="hold" nodeType="withEffect">
                                  <p:stCondLst>
                                    <p:cond delay="525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par>
                                <p:cTn id="63" presetID="16" presetClass="entr" presetSubtype="42" fill="hold" nodeType="withEffect">
                                  <p:stCondLst>
                                    <p:cond delay="5750"/>
                                  </p:stCondLst>
                                  <p:childTnLst>
                                    <p:set>
                                      <p:cBhvr>
                                        <p:cTn id="64" dur="1" fill="hold">
                                          <p:stCondLst>
                                            <p:cond delay="0"/>
                                          </p:stCondLst>
                                        </p:cTn>
                                        <p:tgtEl>
                                          <p:spTgt spid="61"/>
                                        </p:tgtEl>
                                        <p:attrNameLst>
                                          <p:attrName>style.visibility</p:attrName>
                                        </p:attrNameLst>
                                      </p:cBhvr>
                                      <p:to>
                                        <p:strVal val="visible"/>
                                      </p:to>
                                    </p:set>
                                    <p:animEffect transition="in" filter="barn(outHorizontal)">
                                      <p:cBhvr>
                                        <p:cTn id="65" dur="500"/>
                                        <p:tgtEl>
                                          <p:spTgt spid="61"/>
                                        </p:tgtEl>
                                      </p:cBhvr>
                                    </p:animEffect>
                                  </p:childTnLst>
                                </p:cTn>
                              </p:par>
                              <p:par>
                                <p:cTn id="66" presetID="22" presetClass="entr" presetSubtype="8" fill="hold" grpId="0" nodeType="withEffect">
                                  <p:stCondLst>
                                    <p:cond delay="6250"/>
                                  </p:stCondLst>
                                  <p:childTnLst>
                                    <p:set>
                                      <p:cBhvr>
                                        <p:cTn id="67" dur="1" fill="hold">
                                          <p:stCondLst>
                                            <p:cond delay="0"/>
                                          </p:stCondLst>
                                        </p:cTn>
                                        <p:tgtEl>
                                          <p:spTgt spid="3"/>
                                        </p:tgtEl>
                                        <p:attrNameLst>
                                          <p:attrName>style.visibility</p:attrName>
                                        </p:attrNameLst>
                                      </p:cBhvr>
                                      <p:to>
                                        <p:strVal val="visible"/>
                                      </p:to>
                                    </p:set>
                                    <p:animEffect transition="in" filter="wipe(left)">
                                      <p:cBhvr>
                                        <p:cTn id="68" dur="500"/>
                                        <p:tgtEl>
                                          <p:spTgt spid="3"/>
                                        </p:tgtEl>
                                      </p:cBhvr>
                                    </p:animEffect>
                                  </p:childTnLst>
                                </p:cTn>
                              </p:par>
                              <p:par>
                                <p:cTn id="69" presetID="22" presetClass="entr" presetSubtype="8" fill="hold" nodeType="withEffect">
                                  <p:stCondLst>
                                    <p:cond delay="6750"/>
                                  </p:stCondLst>
                                  <p:childTnLst>
                                    <p:set>
                                      <p:cBhvr>
                                        <p:cTn id="70" dur="1" fill="hold">
                                          <p:stCondLst>
                                            <p:cond delay="0"/>
                                          </p:stCondLst>
                                        </p:cTn>
                                        <p:tgtEl>
                                          <p:spTgt spid="30"/>
                                        </p:tgtEl>
                                        <p:attrNameLst>
                                          <p:attrName>style.visibility</p:attrName>
                                        </p:attrNameLst>
                                      </p:cBhvr>
                                      <p:to>
                                        <p:strVal val="visible"/>
                                      </p:to>
                                    </p:set>
                                    <p:animEffect transition="in" filter="wipe(left)">
                                      <p:cBhvr>
                                        <p:cTn id="71" dur="500"/>
                                        <p:tgtEl>
                                          <p:spTgt spid="30"/>
                                        </p:tgtEl>
                                      </p:cBhvr>
                                    </p:animEffect>
                                  </p:childTnLst>
                                </p:cTn>
                              </p:par>
                              <p:par>
                                <p:cTn id="72" presetID="22" presetClass="entr" presetSubtype="8" fill="hold" nodeType="withEffect">
                                  <p:stCondLst>
                                    <p:cond delay="7000"/>
                                  </p:stCondLst>
                                  <p:childTnLst>
                                    <p:set>
                                      <p:cBhvr>
                                        <p:cTn id="73" dur="1" fill="hold">
                                          <p:stCondLst>
                                            <p:cond delay="0"/>
                                          </p:stCondLst>
                                        </p:cTn>
                                        <p:tgtEl>
                                          <p:spTgt spid="57"/>
                                        </p:tgtEl>
                                        <p:attrNameLst>
                                          <p:attrName>style.visibility</p:attrName>
                                        </p:attrNameLst>
                                      </p:cBhvr>
                                      <p:to>
                                        <p:strVal val="visible"/>
                                      </p:to>
                                    </p:set>
                                    <p:animEffect transition="in" filter="wipe(left)">
                                      <p:cBhvr>
                                        <p:cTn id="74" dur="500"/>
                                        <p:tgtEl>
                                          <p:spTgt spid="57"/>
                                        </p:tgtEl>
                                      </p:cBhvr>
                                    </p:animEffect>
                                  </p:childTnLst>
                                </p:cTn>
                              </p:par>
                              <p:par>
                                <p:cTn id="75" presetID="22" presetClass="entr" presetSubtype="8" fill="hold" grpId="0" nodeType="withEffect">
                                  <p:stCondLst>
                                    <p:cond delay="7250"/>
                                  </p:stCondLst>
                                  <p:childTnLst>
                                    <p:set>
                                      <p:cBhvr>
                                        <p:cTn id="76" dur="1" fill="hold">
                                          <p:stCondLst>
                                            <p:cond delay="0"/>
                                          </p:stCondLst>
                                        </p:cTn>
                                        <p:tgtEl>
                                          <p:spTgt spid="58"/>
                                        </p:tgtEl>
                                        <p:attrNameLst>
                                          <p:attrName>style.visibility</p:attrName>
                                        </p:attrNameLst>
                                      </p:cBhvr>
                                      <p:to>
                                        <p:strVal val="visible"/>
                                      </p:to>
                                    </p:set>
                                    <p:animEffect transition="in" filter="wipe(left)">
                                      <p:cBhvr>
                                        <p:cTn id="77" dur="500"/>
                                        <p:tgtEl>
                                          <p:spTgt spid="58"/>
                                        </p:tgtEl>
                                      </p:cBhvr>
                                    </p:animEffect>
                                  </p:childTnLst>
                                </p:cTn>
                              </p:par>
                              <p:par>
                                <p:cTn id="78" presetID="22" presetClass="entr" presetSubtype="8" fill="hold" nodeType="withEffect">
                                  <p:stCondLst>
                                    <p:cond delay="7500"/>
                                  </p:stCondLst>
                                  <p:childTnLst>
                                    <p:set>
                                      <p:cBhvr>
                                        <p:cTn id="79" dur="1" fill="hold">
                                          <p:stCondLst>
                                            <p:cond delay="0"/>
                                          </p:stCondLst>
                                        </p:cTn>
                                        <p:tgtEl>
                                          <p:spTgt spid="21"/>
                                        </p:tgtEl>
                                        <p:attrNameLst>
                                          <p:attrName>style.visibility</p:attrName>
                                        </p:attrNameLst>
                                      </p:cBhvr>
                                      <p:to>
                                        <p:strVal val="visible"/>
                                      </p:to>
                                    </p:set>
                                    <p:animEffect transition="in" filter="wipe(left)">
                                      <p:cBhvr>
                                        <p:cTn id="80" dur="500"/>
                                        <p:tgtEl>
                                          <p:spTgt spid="21"/>
                                        </p:tgtEl>
                                      </p:cBhvr>
                                    </p:animEffect>
                                  </p:childTnLst>
                                </p:cTn>
                              </p:par>
                              <p:par>
                                <p:cTn id="81" presetID="16" presetClass="entr" presetSubtype="42" fill="hold" nodeType="withEffect">
                                  <p:stCondLst>
                                    <p:cond delay="7750"/>
                                  </p:stCondLst>
                                  <p:childTnLst>
                                    <p:set>
                                      <p:cBhvr>
                                        <p:cTn id="82" dur="1" fill="hold">
                                          <p:stCondLst>
                                            <p:cond delay="0"/>
                                          </p:stCondLst>
                                        </p:cTn>
                                        <p:tgtEl>
                                          <p:spTgt spid="60"/>
                                        </p:tgtEl>
                                        <p:attrNameLst>
                                          <p:attrName>style.visibility</p:attrName>
                                        </p:attrNameLst>
                                      </p:cBhvr>
                                      <p:to>
                                        <p:strVal val="visible"/>
                                      </p:to>
                                    </p:set>
                                    <p:animEffect transition="in" filter="barn(outHorizontal)">
                                      <p:cBhvr>
                                        <p:cTn id="83" dur="500"/>
                                        <p:tgtEl>
                                          <p:spTgt spid="60"/>
                                        </p:tgtEl>
                                      </p:cBhvr>
                                    </p:animEffect>
                                  </p:childTnLst>
                                </p:cTn>
                              </p:par>
                              <p:par>
                                <p:cTn id="84" presetID="22" presetClass="entr" presetSubtype="8" fill="hold" grpId="0" nodeType="withEffect">
                                  <p:stCondLst>
                                    <p:cond delay="8000"/>
                                  </p:stCondLst>
                                  <p:childTnLst>
                                    <p:set>
                                      <p:cBhvr>
                                        <p:cTn id="85" dur="1" fill="hold">
                                          <p:stCondLst>
                                            <p:cond delay="0"/>
                                          </p:stCondLst>
                                        </p:cTn>
                                        <p:tgtEl>
                                          <p:spTgt spid="2"/>
                                        </p:tgtEl>
                                        <p:attrNameLst>
                                          <p:attrName>style.visibility</p:attrName>
                                        </p:attrNameLst>
                                      </p:cBhvr>
                                      <p:to>
                                        <p:strVal val="visible"/>
                                      </p:to>
                                    </p:set>
                                    <p:animEffect transition="in" filter="wipe(left)">
                                      <p:cBhvr>
                                        <p:cTn id="86" dur="500"/>
                                        <p:tgtEl>
                                          <p:spTgt spid="2"/>
                                        </p:tgtEl>
                                      </p:cBhvr>
                                    </p:animEffect>
                                  </p:childTnLst>
                                </p:cTn>
                              </p:par>
                              <p:par>
                                <p:cTn id="87" presetID="22" presetClass="entr" presetSubtype="1" fill="hold" nodeType="withEffect">
                                  <p:stCondLst>
                                    <p:cond delay="26000"/>
                                  </p:stCondLst>
                                  <p:childTnLst>
                                    <p:set>
                                      <p:cBhvr>
                                        <p:cTn id="88" dur="1" fill="hold">
                                          <p:stCondLst>
                                            <p:cond delay="0"/>
                                          </p:stCondLst>
                                        </p:cTn>
                                        <p:tgtEl>
                                          <p:spTgt spid="31"/>
                                        </p:tgtEl>
                                        <p:attrNameLst>
                                          <p:attrName>style.visibility</p:attrName>
                                        </p:attrNameLst>
                                      </p:cBhvr>
                                      <p:to>
                                        <p:strVal val="visible"/>
                                      </p:to>
                                    </p:set>
                                    <p:animEffect transition="in" filter="wipe(up)">
                                      <p:cBhvr>
                                        <p:cTn id="89" dur="500"/>
                                        <p:tgtEl>
                                          <p:spTgt spid="31"/>
                                        </p:tgtEl>
                                      </p:cBhvr>
                                    </p:animEffect>
                                  </p:childTnLst>
                                </p:cTn>
                              </p:par>
                              <p:par>
                                <p:cTn id="90" presetID="22" presetClass="entr" presetSubtype="8" fill="hold" nodeType="withEffect">
                                  <p:stCondLst>
                                    <p:cond delay="26250"/>
                                  </p:stCondLst>
                                  <p:childTnLst>
                                    <p:set>
                                      <p:cBhvr>
                                        <p:cTn id="91" dur="1" fill="hold">
                                          <p:stCondLst>
                                            <p:cond delay="0"/>
                                          </p:stCondLst>
                                        </p:cTn>
                                        <p:tgtEl>
                                          <p:spTgt spid="37"/>
                                        </p:tgtEl>
                                        <p:attrNameLst>
                                          <p:attrName>style.visibility</p:attrName>
                                        </p:attrNameLst>
                                      </p:cBhvr>
                                      <p:to>
                                        <p:strVal val="visible"/>
                                      </p:to>
                                    </p:set>
                                    <p:animEffect transition="in" filter="wipe(left)">
                                      <p:cBhvr>
                                        <p:cTn id="92" dur="500"/>
                                        <p:tgtEl>
                                          <p:spTgt spid="37"/>
                                        </p:tgtEl>
                                      </p:cBhvr>
                                    </p:animEffect>
                                  </p:childTnLst>
                                </p:cTn>
                              </p:par>
                              <p:par>
                                <p:cTn id="93" presetID="22" presetClass="entr" presetSubtype="8" fill="hold" grpId="0" nodeType="withEffect">
                                  <p:stCondLst>
                                    <p:cond delay="26500"/>
                                  </p:stCondLst>
                                  <p:childTnLst>
                                    <p:set>
                                      <p:cBhvr>
                                        <p:cTn id="94" dur="1" fill="hold">
                                          <p:stCondLst>
                                            <p:cond delay="0"/>
                                          </p:stCondLst>
                                        </p:cTn>
                                        <p:tgtEl>
                                          <p:spTgt spid="24"/>
                                        </p:tgtEl>
                                        <p:attrNameLst>
                                          <p:attrName>style.visibility</p:attrName>
                                        </p:attrNameLst>
                                      </p:cBhvr>
                                      <p:to>
                                        <p:strVal val="visible"/>
                                      </p:to>
                                    </p:set>
                                    <p:animEffect transition="in" filter="wipe(left)">
                                      <p:cBhvr>
                                        <p:cTn id="95" dur="500"/>
                                        <p:tgtEl>
                                          <p:spTgt spid="24"/>
                                        </p:tgtEl>
                                      </p:cBhvr>
                                    </p:animEffect>
                                  </p:childTnLst>
                                </p:cTn>
                              </p:par>
                              <p:par>
                                <p:cTn id="96" presetID="22" presetClass="entr" presetSubtype="8" fill="hold" nodeType="withEffect">
                                  <p:stCondLst>
                                    <p:cond delay="2675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500"/>
                                        <p:tgtEl>
                                          <p:spTgt spid="26"/>
                                        </p:tgtEl>
                                      </p:cBhvr>
                                    </p:animEffect>
                                  </p:childTnLst>
                                </p:cTn>
                              </p:par>
                              <p:par>
                                <p:cTn id="99" presetID="16" presetClass="entr" presetSubtype="42" fill="hold" nodeType="withEffect">
                                  <p:stCondLst>
                                    <p:cond delay="27000"/>
                                  </p:stCondLst>
                                  <p:childTnLst>
                                    <p:set>
                                      <p:cBhvr>
                                        <p:cTn id="100" dur="1" fill="hold">
                                          <p:stCondLst>
                                            <p:cond delay="0"/>
                                          </p:stCondLst>
                                        </p:cTn>
                                        <p:tgtEl>
                                          <p:spTgt spid="64"/>
                                        </p:tgtEl>
                                        <p:attrNameLst>
                                          <p:attrName>style.visibility</p:attrName>
                                        </p:attrNameLst>
                                      </p:cBhvr>
                                      <p:to>
                                        <p:strVal val="visible"/>
                                      </p:to>
                                    </p:set>
                                    <p:animEffect transition="in" filter="barn(outHorizontal)">
                                      <p:cBhvr>
                                        <p:cTn id="101" dur="500"/>
                                        <p:tgtEl>
                                          <p:spTgt spid="64"/>
                                        </p:tgtEl>
                                      </p:cBhvr>
                                    </p:animEffect>
                                  </p:childTnLst>
                                </p:cTn>
                              </p:par>
                              <p:par>
                                <p:cTn id="102" presetID="22" presetClass="entr" presetSubtype="8" fill="hold" grpId="0" nodeType="withEffect">
                                  <p:stCondLst>
                                    <p:cond delay="27250"/>
                                  </p:stCondLst>
                                  <p:childTnLst>
                                    <p:set>
                                      <p:cBhvr>
                                        <p:cTn id="103" dur="1" fill="hold">
                                          <p:stCondLst>
                                            <p:cond delay="0"/>
                                          </p:stCondLst>
                                        </p:cTn>
                                        <p:tgtEl>
                                          <p:spTgt spid="10"/>
                                        </p:tgtEl>
                                        <p:attrNameLst>
                                          <p:attrName>style.visibility</p:attrName>
                                        </p:attrNameLst>
                                      </p:cBhvr>
                                      <p:to>
                                        <p:strVal val="visible"/>
                                      </p:to>
                                    </p:set>
                                    <p:animEffect transition="in" filter="wipe(left)">
                                      <p:cBhvr>
                                        <p:cTn id="104" dur="500"/>
                                        <p:tgtEl>
                                          <p:spTgt spid="10"/>
                                        </p:tgtEl>
                                      </p:cBhvr>
                                    </p:animEffect>
                                  </p:childTnLst>
                                </p:cTn>
                              </p:par>
                              <p:par>
                                <p:cTn id="105" presetID="2" presetClass="exit" presetSubtype="8" fill="hold" nodeType="withEffect">
                                  <p:stCondLst>
                                    <p:cond delay="58900"/>
                                  </p:stCondLst>
                                  <p:childTnLst>
                                    <p:anim calcmode="lin" valueType="num">
                                      <p:cBhvr additive="base">
                                        <p:cTn id="106" dur="500"/>
                                        <p:tgtEl>
                                          <p:spTgt spid="34"/>
                                        </p:tgtEl>
                                        <p:attrNameLst>
                                          <p:attrName>ppt_x</p:attrName>
                                        </p:attrNameLst>
                                      </p:cBhvr>
                                      <p:tavLst>
                                        <p:tav tm="0">
                                          <p:val>
                                            <p:strVal val="ppt_x"/>
                                          </p:val>
                                        </p:tav>
                                        <p:tav tm="100000">
                                          <p:val>
                                            <p:strVal val="0-ppt_w/2"/>
                                          </p:val>
                                        </p:tav>
                                      </p:tavLst>
                                    </p:anim>
                                    <p:anim calcmode="lin" valueType="num">
                                      <p:cBhvr additive="base">
                                        <p:cTn id="107" dur="500"/>
                                        <p:tgtEl>
                                          <p:spTgt spid="34"/>
                                        </p:tgtEl>
                                        <p:attrNameLst>
                                          <p:attrName>ppt_y</p:attrName>
                                        </p:attrNameLst>
                                      </p:cBhvr>
                                      <p:tavLst>
                                        <p:tav tm="0">
                                          <p:val>
                                            <p:strVal val="ppt_y"/>
                                          </p:val>
                                        </p:tav>
                                        <p:tav tm="100000">
                                          <p:val>
                                            <p:strVal val="ppt_y"/>
                                          </p:val>
                                        </p:tav>
                                      </p:tavLst>
                                    </p:anim>
                                    <p:set>
                                      <p:cBhvr>
                                        <p:cTn id="108" dur="1" fill="hold">
                                          <p:stCondLst>
                                            <p:cond delay="499"/>
                                          </p:stCondLst>
                                        </p:cTn>
                                        <p:tgtEl>
                                          <p:spTgt spid="34"/>
                                        </p:tgtEl>
                                        <p:attrNameLst>
                                          <p:attrName>style.visibility</p:attrName>
                                        </p:attrNameLst>
                                      </p:cBhvr>
                                      <p:to>
                                        <p:strVal val="hidden"/>
                                      </p:to>
                                    </p:set>
                                  </p:childTnLst>
                                </p:cTn>
                              </p:par>
                              <p:par>
                                <p:cTn id="109" presetID="2" presetClass="exit" presetSubtype="8" fill="hold" nodeType="withEffect">
                                  <p:stCondLst>
                                    <p:cond delay="58900"/>
                                  </p:stCondLst>
                                  <p:childTnLst>
                                    <p:anim calcmode="lin" valueType="num">
                                      <p:cBhvr additive="base">
                                        <p:cTn id="110" dur="500"/>
                                        <p:tgtEl>
                                          <p:spTgt spid="27"/>
                                        </p:tgtEl>
                                        <p:attrNameLst>
                                          <p:attrName>ppt_x</p:attrName>
                                        </p:attrNameLst>
                                      </p:cBhvr>
                                      <p:tavLst>
                                        <p:tav tm="0">
                                          <p:val>
                                            <p:strVal val="ppt_x"/>
                                          </p:val>
                                        </p:tav>
                                        <p:tav tm="100000">
                                          <p:val>
                                            <p:strVal val="0-ppt_w/2"/>
                                          </p:val>
                                        </p:tav>
                                      </p:tavLst>
                                    </p:anim>
                                    <p:anim calcmode="lin" valueType="num">
                                      <p:cBhvr additive="base">
                                        <p:cTn id="111" dur="500"/>
                                        <p:tgtEl>
                                          <p:spTgt spid="27"/>
                                        </p:tgtEl>
                                        <p:attrNameLst>
                                          <p:attrName>ppt_y</p:attrName>
                                        </p:attrNameLst>
                                      </p:cBhvr>
                                      <p:tavLst>
                                        <p:tav tm="0">
                                          <p:val>
                                            <p:strVal val="ppt_y"/>
                                          </p:val>
                                        </p:tav>
                                        <p:tav tm="100000">
                                          <p:val>
                                            <p:strVal val="ppt_y"/>
                                          </p:val>
                                        </p:tav>
                                      </p:tavLst>
                                    </p:anim>
                                    <p:set>
                                      <p:cBhvr>
                                        <p:cTn id="112" dur="1" fill="hold">
                                          <p:stCondLst>
                                            <p:cond delay="499"/>
                                          </p:stCondLst>
                                        </p:cTn>
                                        <p:tgtEl>
                                          <p:spTgt spid="27"/>
                                        </p:tgtEl>
                                        <p:attrNameLst>
                                          <p:attrName>style.visibility</p:attrName>
                                        </p:attrNameLst>
                                      </p:cBhvr>
                                      <p:to>
                                        <p:strVal val="hidden"/>
                                      </p:to>
                                    </p:set>
                                  </p:childTnLst>
                                </p:cTn>
                              </p:par>
                              <p:par>
                                <p:cTn id="113" presetID="2" presetClass="exit" presetSubtype="8" fill="hold" nodeType="withEffect">
                                  <p:stCondLst>
                                    <p:cond delay="58900"/>
                                  </p:stCondLst>
                                  <p:childTnLst>
                                    <p:anim calcmode="lin" valueType="num">
                                      <p:cBhvr additive="base">
                                        <p:cTn id="114" dur="500"/>
                                        <p:tgtEl>
                                          <p:spTgt spid="32"/>
                                        </p:tgtEl>
                                        <p:attrNameLst>
                                          <p:attrName>ppt_x</p:attrName>
                                        </p:attrNameLst>
                                      </p:cBhvr>
                                      <p:tavLst>
                                        <p:tav tm="0">
                                          <p:val>
                                            <p:strVal val="ppt_x"/>
                                          </p:val>
                                        </p:tav>
                                        <p:tav tm="100000">
                                          <p:val>
                                            <p:strVal val="0-ppt_w/2"/>
                                          </p:val>
                                        </p:tav>
                                      </p:tavLst>
                                    </p:anim>
                                    <p:anim calcmode="lin" valueType="num">
                                      <p:cBhvr additive="base">
                                        <p:cTn id="115" dur="500"/>
                                        <p:tgtEl>
                                          <p:spTgt spid="32"/>
                                        </p:tgtEl>
                                        <p:attrNameLst>
                                          <p:attrName>ppt_y</p:attrName>
                                        </p:attrNameLst>
                                      </p:cBhvr>
                                      <p:tavLst>
                                        <p:tav tm="0">
                                          <p:val>
                                            <p:strVal val="ppt_y"/>
                                          </p:val>
                                        </p:tav>
                                        <p:tav tm="100000">
                                          <p:val>
                                            <p:strVal val="ppt_y"/>
                                          </p:val>
                                        </p:tav>
                                      </p:tavLst>
                                    </p:anim>
                                    <p:set>
                                      <p:cBhvr>
                                        <p:cTn id="116" dur="1" fill="hold">
                                          <p:stCondLst>
                                            <p:cond delay="499"/>
                                          </p:stCondLst>
                                        </p:cTn>
                                        <p:tgtEl>
                                          <p:spTgt spid="32"/>
                                        </p:tgtEl>
                                        <p:attrNameLst>
                                          <p:attrName>style.visibility</p:attrName>
                                        </p:attrNameLst>
                                      </p:cBhvr>
                                      <p:to>
                                        <p:strVal val="hidden"/>
                                      </p:to>
                                    </p:set>
                                  </p:childTnLst>
                                </p:cTn>
                              </p:par>
                              <p:par>
                                <p:cTn id="117" presetID="2" presetClass="exit" presetSubtype="8" fill="hold" grpId="1" nodeType="withEffect">
                                  <p:stCondLst>
                                    <p:cond delay="58900"/>
                                  </p:stCondLst>
                                  <p:childTnLst>
                                    <p:anim calcmode="lin" valueType="num">
                                      <p:cBhvr additive="base">
                                        <p:cTn id="118" dur="500"/>
                                        <p:tgtEl>
                                          <p:spTgt spid="23"/>
                                        </p:tgtEl>
                                        <p:attrNameLst>
                                          <p:attrName>ppt_x</p:attrName>
                                        </p:attrNameLst>
                                      </p:cBhvr>
                                      <p:tavLst>
                                        <p:tav tm="0">
                                          <p:val>
                                            <p:strVal val="ppt_x"/>
                                          </p:val>
                                        </p:tav>
                                        <p:tav tm="100000">
                                          <p:val>
                                            <p:strVal val="0-ppt_w/2"/>
                                          </p:val>
                                        </p:tav>
                                      </p:tavLst>
                                    </p:anim>
                                    <p:anim calcmode="lin" valueType="num">
                                      <p:cBhvr additive="base">
                                        <p:cTn id="119" dur="500"/>
                                        <p:tgtEl>
                                          <p:spTgt spid="23"/>
                                        </p:tgtEl>
                                        <p:attrNameLst>
                                          <p:attrName>ppt_y</p:attrName>
                                        </p:attrNameLst>
                                      </p:cBhvr>
                                      <p:tavLst>
                                        <p:tav tm="0">
                                          <p:val>
                                            <p:strVal val="ppt_y"/>
                                          </p:val>
                                        </p:tav>
                                        <p:tav tm="100000">
                                          <p:val>
                                            <p:strVal val="ppt_y"/>
                                          </p:val>
                                        </p:tav>
                                      </p:tavLst>
                                    </p:anim>
                                    <p:set>
                                      <p:cBhvr>
                                        <p:cTn id="120" dur="1" fill="hold">
                                          <p:stCondLst>
                                            <p:cond delay="499"/>
                                          </p:stCondLst>
                                        </p:cTn>
                                        <p:tgtEl>
                                          <p:spTgt spid="23"/>
                                        </p:tgtEl>
                                        <p:attrNameLst>
                                          <p:attrName>style.visibility</p:attrName>
                                        </p:attrNameLst>
                                      </p:cBhvr>
                                      <p:to>
                                        <p:strVal val="hidden"/>
                                      </p:to>
                                    </p:set>
                                  </p:childTnLst>
                                </p:cTn>
                              </p:par>
                              <p:par>
                                <p:cTn id="121" presetID="2" presetClass="exit" presetSubtype="8" fill="hold" nodeType="withEffect">
                                  <p:stCondLst>
                                    <p:cond delay="58900"/>
                                  </p:stCondLst>
                                  <p:childTnLst>
                                    <p:anim calcmode="lin" valueType="num">
                                      <p:cBhvr additive="base">
                                        <p:cTn id="122" dur="500"/>
                                        <p:tgtEl>
                                          <p:spTgt spid="28"/>
                                        </p:tgtEl>
                                        <p:attrNameLst>
                                          <p:attrName>ppt_x</p:attrName>
                                        </p:attrNameLst>
                                      </p:cBhvr>
                                      <p:tavLst>
                                        <p:tav tm="0">
                                          <p:val>
                                            <p:strVal val="ppt_x"/>
                                          </p:val>
                                        </p:tav>
                                        <p:tav tm="100000">
                                          <p:val>
                                            <p:strVal val="0-ppt_w/2"/>
                                          </p:val>
                                        </p:tav>
                                      </p:tavLst>
                                    </p:anim>
                                    <p:anim calcmode="lin" valueType="num">
                                      <p:cBhvr additive="base">
                                        <p:cTn id="123" dur="500"/>
                                        <p:tgtEl>
                                          <p:spTgt spid="28"/>
                                        </p:tgtEl>
                                        <p:attrNameLst>
                                          <p:attrName>ppt_y</p:attrName>
                                        </p:attrNameLst>
                                      </p:cBhvr>
                                      <p:tavLst>
                                        <p:tav tm="0">
                                          <p:val>
                                            <p:strVal val="ppt_y"/>
                                          </p:val>
                                        </p:tav>
                                        <p:tav tm="100000">
                                          <p:val>
                                            <p:strVal val="ppt_y"/>
                                          </p:val>
                                        </p:tav>
                                      </p:tavLst>
                                    </p:anim>
                                    <p:set>
                                      <p:cBhvr>
                                        <p:cTn id="124" dur="1" fill="hold">
                                          <p:stCondLst>
                                            <p:cond delay="499"/>
                                          </p:stCondLst>
                                        </p:cTn>
                                        <p:tgtEl>
                                          <p:spTgt spid="28"/>
                                        </p:tgtEl>
                                        <p:attrNameLst>
                                          <p:attrName>style.visibility</p:attrName>
                                        </p:attrNameLst>
                                      </p:cBhvr>
                                      <p:to>
                                        <p:strVal val="hidden"/>
                                      </p:to>
                                    </p:set>
                                  </p:childTnLst>
                                </p:cTn>
                              </p:par>
                              <p:par>
                                <p:cTn id="125" presetID="2" presetClass="exit" presetSubtype="8" fill="hold" nodeType="withEffect">
                                  <p:stCondLst>
                                    <p:cond delay="58900"/>
                                  </p:stCondLst>
                                  <p:childTnLst>
                                    <p:anim calcmode="lin" valueType="num">
                                      <p:cBhvr additive="base">
                                        <p:cTn id="126" dur="500"/>
                                        <p:tgtEl>
                                          <p:spTgt spid="19"/>
                                        </p:tgtEl>
                                        <p:attrNameLst>
                                          <p:attrName>ppt_x</p:attrName>
                                        </p:attrNameLst>
                                      </p:cBhvr>
                                      <p:tavLst>
                                        <p:tav tm="0">
                                          <p:val>
                                            <p:strVal val="ppt_x"/>
                                          </p:val>
                                        </p:tav>
                                        <p:tav tm="100000">
                                          <p:val>
                                            <p:strVal val="0-ppt_w/2"/>
                                          </p:val>
                                        </p:tav>
                                      </p:tavLst>
                                    </p:anim>
                                    <p:anim calcmode="lin" valueType="num">
                                      <p:cBhvr additive="base">
                                        <p:cTn id="127" dur="500"/>
                                        <p:tgtEl>
                                          <p:spTgt spid="19"/>
                                        </p:tgtEl>
                                        <p:attrNameLst>
                                          <p:attrName>ppt_y</p:attrName>
                                        </p:attrNameLst>
                                      </p:cBhvr>
                                      <p:tavLst>
                                        <p:tav tm="0">
                                          <p:val>
                                            <p:strVal val="ppt_y"/>
                                          </p:val>
                                        </p:tav>
                                        <p:tav tm="100000">
                                          <p:val>
                                            <p:strVal val="ppt_y"/>
                                          </p:val>
                                        </p:tav>
                                      </p:tavLst>
                                    </p:anim>
                                    <p:set>
                                      <p:cBhvr>
                                        <p:cTn id="128" dur="1" fill="hold">
                                          <p:stCondLst>
                                            <p:cond delay="499"/>
                                          </p:stCondLst>
                                        </p:cTn>
                                        <p:tgtEl>
                                          <p:spTgt spid="19"/>
                                        </p:tgtEl>
                                        <p:attrNameLst>
                                          <p:attrName>style.visibility</p:attrName>
                                        </p:attrNameLst>
                                      </p:cBhvr>
                                      <p:to>
                                        <p:strVal val="hidden"/>
                                      </p:to>
                                    </p:set>
                                  </p:childTnLst>
                                </p:cTn>
                              </p:par>
                              <p:par>
                                <p:cTn id="129" presetID="2" presetClass="exit" presetSubtype="8" fill="hold" grpId="1" nodeType="withEffect">
                                  <p:stCondLst>
                                    <p:cond delay="58900"/>
                                  </p:stCondLst>
                                  <p:childTnLst>
                                    <p:anim calcmode="lin" valueType="num">
                                      <p:cBhvr additive="base">
                                        <p:cTn id="130" dur="500"/>
                                        <p:tgtEl>
                                          <p:spTgt spid="22"/>
                                        </p:tgtEl>
                                        <p:attrNameLst>
                                          <p:attrName>ppt_x</p:attrName>
                                        </p:attrNameLst>
                                      </p:cBhvr>
                                      <p:tavLst>
                                        <p:tav tm="0">
                                          <p:val>
                                            <p:strVal val="ppt_x"/>
                                          </p:val>
                                        </p:tav>
                                        <p:tav tm="100000">
                                          <p:val>
                                            <p:strVal val="0-ppt_w/2"/>
                                          </p:val>
                                        </p:tav>
                                      </p:tavLst>
                                    </p:anim>
                                    <p:anim calcmode="lin" valueType="num">
                                      <p:cBhvr additive="base">
                                        <p:cTn id="131" dur="500"/>
                                        <p:tgtEl>
                                          <p:spTgt spid="22"/>
                                        </p:tgtEl>
                                        <p:attrNameLst>
                                          <p:attrName>ppt_y</p:attrName>
                                        </p:attrNameLst>
                                      </p:cBhvr>
                                      <p:tavLst>
                                        <p:tav tm="0">
                                          <p:val>
                                            <p:strVal val="ppt_y"/>
                                          </p:val>
                                        </p:tav>
                                        <p:tav tm="100000">
                                          <p:val>
                                            <p:strVal val="ppt_y"/>
                                          </p:val>
                                        </p:tav>
                                      </p:tavLst>
                                    </p:anim>
                                    <p:set>
                                      <p:cBhvr>
                                        <p:cTn id="132" dur="1" fill="hold">
                                          <p:stCondLst>
                                            <p:cond delay="499"/>
                                          </p:stCondLst>
                                        </p:cTn>
                                        <p:tgtEl>
                                          <p:spTgt spid="22"/>
                                        </p:tgtEl>
                                        <p:attrNameLst>
                                          <p:attrName>style.visibility</p:attrName>
                                        </p:attrNameLst>
                                      </p:cBhvr>
                                      <p:to>
                                        <p:strVal val="hidden"/>
                                      </p:to>
                                    </p:set>
                                  </p:childTnLst>
                                </p:cTn>
                              </p:par>
                              <p:par>
                                <p:cTn id="133" presetID="2" presetClass="exit" presetSubtype="8" fill="hold" nodeType="withEffect">
                                  <p:stCondLst>
                                    <p:cond delay="58900"/>
                                  </p:stCondLst>
                                  <p:childTnLst>
                                    <p:anim calcmode="lin" valueType="num">
                                      <p:cBhvr additive="base">
                                        <p:cTn id="134" dur="500"/>
                                        <p:tgtEl>
                                          <p:spTgt spid="29"/>
                                        </p:tgtEl>
                                        <p:attrNameLst>
                                          <p:attrName>ppt_x</p:attrName>
                                        </p:attrNameLst>
                                      </p:cBhvr>
                                      <p:tavLst>
                                        <p:tav tm="0">
                                          <p:val>
                                            <p:strVal val="ppt_x"/>
                                          </p:val>
                                        </p:tav>
                                        <p:tav tm="100000">
                                          <p:val>
                                            <p:strVal val="0-ppt_w/2"/>
                                          </p:val>
                                        </p:tav>
                                      </p:tavLst>
                                    </p:anim>
                                    <p:anim calcmode="lin" valueType="num">
                                      <p:cBhvr additive="base">
                                        <p:cTn id="135" dur="500"/>
                                        <p:tgtEl>
                                          <p:spTgt spid="29"/>
                                        </p:tgtEl>
                                        <p:attrNameLst>
                                          <p:attrName>ppt_y</p:attrName>
                                        </p:attrNameLst>
                                      </p:cBhvr>
                                      <p:tavLst>
                                        <p:tav tm="0">
                                          <p:val>
                                            <p:strVal val="ppt_y"/>
                                          </p:val>
                                        </p:tav>
                                        <p:tav tm="100000">
                                          <p:val>
                                            <p:strVal val="ppt_y"/>
                                          </p:val>
                                        </p:tav>
                                      </p:tavLst>
                                    </p:anim>
                                    <p:set>
                                      <p:cBhvr>
                                        <p:cTn id="136" dur="1" fill="hold">
                                          <p:stCondLst>
                                            <p:cond delay="499"/>
                                          </p:stCondLst>
                                        </p:cTn>
                                        <p:tgtEl>
                                          <p:spTgt spid="29"/>
                                        </p:tgtEl>
                                        <p:attrNameLst>
                                          <p:attrName>style.visibility</p:attrName>
                                        </p:attrNameLst>
                                      </p:cBhvr>
                                      <p:to>
                                        <p:strVal val="hidden"/>
                                      </p:to>
                                    </p:set>
                                  </p:childTnLst>
                                </p:cTn>
                              </p:par>
                              <p:par>
                                <p:cTn id="137" presetID="2" presetClass="exit" presetSubtype="8" fill="hold" nodeType="withEffect">
                                  <p:stCondLst>
                                    <p:cond delay="58900"/>
                                  </p:stCondLst>
                                  <p:childTnLst>
                                    <p:anim calcmode="lin" valueType="num">
                                      <p:cBhvr additive="base">
                                        <p:cTn id="138" dur="500"/>
                                        <p:tgtEl>
                                          <p:spTgt spid="56"/>
                                        </p:tgtEl>
                                        <p:attrNameLst>
                                          <p:attrName>ppt_x</p:attrName>
                                        </p:attrNameLst>
                                      </p:cBhvr>
                                      <p:tavLst>
                                        <p:tav tm="0">
                                          <p:val>
                                            <p:strVal val="ppt_x"/>
                                          </p:val>
                                        </p:tav>
                                        <p:tav tm="100000">
                                          <p:val>
                                            <p:strVal val="0-ppt_w/2"/>
                                          </p:val>
                                        </p:tav>
                                      </p:tavLst>
                                    </p:anim>
                                    <p:anim calcmode="lin" valueType="num">
                                      <p:cBhvr additive="base">
                                        <p:cTn id="139" dur="500"/>
                                        <p:tgtEl>
                                          <p:spTgt spid="56"/>
                                        </p:tgtEl>
                                        <p:attrNameLst>
                                          <p:attrName>ppt_y</p:attrName>
                                        </p:attrNameLst>
                                      </p:cBhvr>
                                      <p:tavLst>
                                        <p:tav tm="0">
                                          <p:val>
                                            <p:strVal val="ppt_y"/>
                                          </p:val>
                                        </p:tav>
                                        <p:tav tm="100000">
                                          <p:val>
                                            <p:strVal val="ppt_y"/>
                                          </p:val>
                                        </p:tav>
                                      </p:tavLst>
                                    </p:anim>
                                    <p:set>
                                      <p:cBhvr>
                                        <p:cTn id="140" dur="1" fill="hold">
                                          <p:stCondLst>
                                            <p:cond delay="499"/>
                                          </p:stCondLst>
                                        </p:cTn>
                                        <p:tgtEl>
                                          <p:spTgt spid="56"/>
                                        </p:tgtEl>
                                        <p:attrNameLst>
                                          <p:attrName>style.visibility</p:attrName>
                                        </p:attrNameLst>
                                      </p:cBhvr>
                                      <p:to>
                                        <p:strVal val="hidden"/>
                                      </p:to>
                                    </p:set>
                                  </p:childTnLst>
                                </p:cTn>
                              </p:par>
                              <p:par>
                                <p:cTn id="141" presetID="2" presetClass="exit" presetSubtype="8" fill="hold" grpId="1" nodeType="withEffect">
                                  <p:stCondLst>
                                    <p:cond delay="58900"/>
                                  </p:stCondLst>
                                  <p:childTnLst>
                                    <p:anim calcmode="lin" valueType="num">
                                      <p:cBhvr additive="base">
                                        <p:cTn id="142" dur="500"/>
                                        <p:tgtEl>
                                          <p:spTgt spid="59"/>
                                        </p:tgtEl>
                                        <p:attrNameLst>
                                          <p:attrName>ppt_x</p:attrName>
                                        </p:attrNameLst>
                                      </p:cBhvr>
                                      <p:tavLst>
                                        <p:tav tm="0">
                                          <p:val>
                                            <p:strVal val="ppt_x"/>
                                          </p:val>
                                        </p:tav>
                                        <p:tav tm="100000">
                                          <p:val>
                                            <p:strVal val="0-ppt_w/2"/>
                                          </p:val>
                                        </p:tav>
                                      </p:tavLst>
                                    </p:anim>
                                    <p:anim calcmode="lin" valueType="num">
                                      <p:cBhvr additive="base">
                                        <p:cTn id="143" dur="500"/>
                                        <p:tgtEl>
                                          <p:spTgt spid="59"/>
                                        </p:tgtEl>
                                        <p:attrNameLst>
                                          <p:attrName>ppt_y</p:attrName>
                                        </p:attrNameLst>
                                      </p:cBhvr>
                                      <p:tavLst>
                                        <p:tav tm="0">
                                          <p:val>
                                            <p:strVal val="ppt_y"/>
                                          </p:val>
                                        </p:tav>
                                        <p:tav tm="100000">
                                          <p:val>
                                            <p:strVal val="ppt_y"/>
                                          </p:val>
                                        </p:tav>
                                      </p:tavLst>
                                    </p:anim>
                                    <p:set>
                                      <p:cBhvr>
                                        <p:cTn id="144" dur="1" fill="hold">
                                          <p:stCondLst>
                                            <p:cond delay="499"/>
                                          </p:stCondLst>
                                        </p:cTn>
                                        <p:tgtEl>
                                          <p:spTgt spid="59"/>
                                        </p:tgtEl>
                                        <p:attrNameLst>
                                          <p:attrName>style.visibility</p:attrName>
                                        </p:attrNameLst>
                                      </p:cBhvr>
                                      <p:to>
                                        <p:strVal val="hidden"/>
                                      </p:to>
                                    </p:set>
                                  </p:childTnLst>
                                </p:cTn>
                              </p:par>
                              <p:par>
                                <p:cTn id="145" presetID="2" presetClass="exit" presetSubtype="8" fill="hold" nodeType="withEffect">
                                  <p:stCondLst>
                                    <p:cond delay="58900"/>
                                  </p:stCondLst>
                                  <p:childTnLst>
                                    <p:anim calcmode="lin" valueType="num">
                                      <p:cBhvr additive="base">
                                        <p:cTn id="146" dur="500"/>
                                        <p:tgtEl>
                                          <p:spTgt spid="30"/>
                                        </p:tgtEl>
                                        <p:attrNameLst>
                                          <p:attrName>ppt_x</p:attrName>
                                        </p:attrNameLst>
                                      </p:cBhvr>
                                      <p:tavLst>
                                        <p:tav tm="0">
                                          <p:val>
                                            <p:strVal val="ppt_x"/>
                                          </p:val>
                                        </p:tav>
                                        <p:tav tm="100000">
                                          <p:val>
                                            <p:strVal val="0-ppt_w/2"/>
                                          </p:val>
                                        </p:tav>
                                      </p:tavLst>
                                    </p:anim>
                                    <p:anim calcmode="lin" valueType="num">
                                      <p:cBhvr additive="base">
                                        <p:cTn id="147" dur="500"/>
                                        <p:tgtEl>
                                          <p:spTgt spid="30"/>
                                        </p:tgtEl>
                                        <p:attrNameLst>
                                          <p:attrName>ppt_y</p:attrName>
                                        </p:attrNameLst>
                                      </p:cBhvr>
                                      <p:tavLst>
                                        <p:tav tm="0">
                                          <p:val>
                                            <p:strVal val="ppt_y"/>
                                          </p:val>
                                        </p:tav>
                                        <p:tav tm="100000">
                                          <p:val>
                                            <p:strVal val="ppt_y"/>
                                          </p:val>
                                        </p:tav>
                                      </p:tavLst>
                                    </p:anim>
                                    <p:set>
                                      <p:cBhvr>
                                        <p:cTn id="148" dur="1" fill="hold">
                                          <p:stCondLst>
                                            <p:cond delay="499"/>
                                          </p:stCondLst>
                                        </p:cTn>
                                        <p:tgtEl>
                                          <p:spTgt spid="30"/>
                                        </p:tgtEl>
                                        <p:attrNameLst>
                                          <p:attrName>style.visibility</p:attrName>
                                        </p:attrNameLst>
                                      </p:cBhvr>
                                      <p:to>
                                        <p:strVal val="hidden"/>
                                      </p:to>
                                    </p:set>
                                  </p:childTnLst>
                                </p:cTn>
                              </p:par>
                              <p:par>
                                <p:cTn id="149" presetID="2" presetClass="exit" presetSubtype="8" fill="hold" nodeType="withEffect">
                                  <p:stCondLst>
                                    <p:cond delay="58900"/>
                                  </p:stCondLst>
                                  <p:childTnLst>
                                    <p:anim calcmode="lin" valueType="num">
                                      <p:cBhvr additive="base">
                                        <p:cTn id="150" dur="500"/>
                                        <p:tgtEl>
                                          <p:spTgt spid="57"/>
                                        </p:tgtEl>
                                        <p:attrNameLst>
                                          <p:attrName>ppt_x</p:attrName>
                                        </p:attrNameLst>
                                      </p:cBhvr>
                                      <p:tavLst>
                                        <p:tav tm="0">
                                          <p:val>
                                            <p:strVal val="ppt_x"/>
                                          </p:val>
                                        </p:tav>
                                        <p:tav tm="100000">
                                          <p:val>
                                            <p:strVal val="0-ppt_w/2"/>
                                          </p:val>
                                        </p:tav>
                                      </p:tavLst>
                                    </p:anim>
                                    <p:anim calcmode="lin" valueType="num">
                                      <p:cBhvr additive="base">
                                        <p:cTn id="151" dur="500"/>
                                        <p:tgtEl>
                                          <p:spTgt spid="57"/>
                                        </p:tgtEl>
                                        <p:attrNameLst>
                                          <p:attrName>ppt_y</p:attrName>
                                        </p:attrNameLst>
                                      </p:cBhvr>
                                      <p:tavLst>
                                        <p:tav tm="0">
                                          <p:val>
                                            <p:strVal val="ppt_y"/>
                                          </p:val>
                                        </p:tav>
                                        <p:tav tm="100000">
                                          <p:val>
                                            <p:strVal val="ppt_y"/>
                                          </p:val>
                                        </p:tav>
                                      </p:tavLst>
                                    </p:anim>
                                    <p:set>
                                      <p:cBhvr>
                                        <p:cTn id="152" dur="1" fill="hold">
                                          <p:stCondLst>
                                            <p:cond delay="499"/>
                                          </p:stCondLst>
                                        </p:cTn>
                                        <p:tgtEl>
                                          <p:spTgt spid="57"/>
                                        </p:tgtEl>
                                        <p:attrNameLst>
                                          <p:attrName>style.visibility</p:attrName>
                                        </p:attrNameLst>
                                      </p:cBhvr>
                                      <p:to>
                                        <p:strVal val="hidden"/>
                                      </p:to>
                                    </p:set>
                                  </p:childTnLst>
                                </p:cTn>
                              </p:par>
                              <p:par>
                                <p:cTn id="153" presetID="2" presetClass="exit" presetSubtype="8" fill="hold" grpId="1" nodeType="withEffect">
                                  <p:stCondLst>
                                    <p:cond delay="58900"/>
                                  </p:stCondLst>
                                  <p:childTnLst>
                                    <p:anim calcmode="lin" valueType="num">
                                      <p:cBhvr additive="base">
                                        <p:cTn id="154" dur="500"/>
                                        <p:tgtEl>
                                          <p:spTgt spid="58"/>
                                        </p:tgtEl>
                                        <p:attrNameLst>
                                          <p:attrName>ppt_x</p:attrName>
                                        </p:attrNameLst>
                                      </p:cBhvr>
                                      <p:tavLst>
                                        <p:tav tm="0">
                                          <p:val>
                                            <p:strVal val="ppt_x"/>
                                          </p:val>
                                        </p:tav>
                                        <p:tav tm="100000">
                                          <p:val>
                                            <p:strVal val="0-ppt_w/2"/>
                                          </p:val>
                                        </p:tav>
                                      </p:tavLst>
                                    </p:anim>
                                    <p:anim calcmode="lin" valueType="num">
                                      <p:cBhvr additive="base">
                                        <p:cTn id="155" dur="500"/>
                                        <p:tgtEl>
                                          <p:spTgt spid="58"/>
                                        </p:tgtEl>
                                        <p:attrNameLst>
                                          <p:attrName>ppt_y</p:attrName>
                                        </p:attrNameLst>
                                      </p:cBhvr>
                                      <p:tavLst>
                                        <p:tav tm="0">
                                          <p:val>
                                            <p:strVal val="ppt_y"/>
                                          </p:val>
                                        </p:tav>
                                        <p:tav tm="100000">
                                          <p:val>
                                            <p:strVal val="ppt_y"/>
                                          </p:val>
                                        </p:tav>
                                      </p:tavLst>
                                    </p:anim>
                                    <p:set>
                                      <p:cBhvr>
                                        <p:cTn id="156" dur="1" fill="hold">
                                          <p:stCondLst>
                                            <p:cond delay="499"/>
                                          </p:stCondLst>
                                        </p:cTn>
                                        <p:tgtEl>
                                          <p:spTgt spid="58"/>
                                        </p:tgtEl>
                                        <p:attrNameLst>
                                          <p:attrName>style.visibility</p:attrName>
                                        </p:attrNameLst>
                                      </p:cBhvr>
                                      <p:to>
                                        <p:strVal val="hidden"/>
                                      </p:to>
                                    </p:set>
                                  </p:childTnLst>
                                </p:cTn>
                              </p:par>
                              <p:par>
                                <p:cTn id="157" presetID="2" presetClass="exit" presetSubtype="8" fill="hold" nodeType="withEffect">
                                  <p:stCondLst>
                                    <p:cond delay="58900"/>
                                  </p:stCondLst>
                                  <p:childTnLst>
                                    <p:anim calcmode="lin" valueType="num">
                                      <p:cBhvr additive="base">
                                        <p:cTn id="158" dur="500"/>
                                        <p:tgtEl>
                                          <p:spTgt spid="31"/>
                                        </p:tgtEl>
                                        <p:attrNameLst>
                                          <p:attrName>ppt_x</p:attrName>
                                        </p:attrNameLst>
                                      </p:cBhvr>
                                      <p:tavLst>
                                        <p:tav tm="0">
                                          <p:val>
                                            <p:strVal val="ppt_x"/>
                                          </p:val>
                                        </p:tav>
                                        <p:tav tm="100000">
                                          <p:val>
                                            <p:strVal val="0-ppt_w/2"/>
                                          </p:val>
                                        </p:tav>
                                      </p:tavLst>
                                    </p:anim>
                                    <p:anim calcmode="lin" valueType="num">
                                      <p:cBhvr additive="base">
                                        <p:cTn id="159" dur="500"/>
                                        <p:tgtEl>
                                          <p:spTgt spid="31"/>
                                        </p:tgtEl>
                                        <p:attrNameLst>
                                          <p:attrName>ppt_y</p:attrName>
                                        </p:attrNameLst>
                                      </p:cBhvr>
                                      <p:tavLst>
                                        <p:tav tm="0">
                                          <p:val>
                                            <p:strVal val="ppt_y"/>
                                          </p:val>
                                        </p:tav>
                                        <p:tav tm="100000">
                                          <p:val>
                                            <p:strVal val="ppt_y"/>
                                          </p:val>
                                        </p:tav>
                                      </p:tavLst>
                                    </p:anim>
                                    <p:set>
                                      <p:cBhvr>
                                        <p:cTn id="160" dur="1" fill="hold">
                                          <p:stCondLst>
                                            <p:cond delay="499"/>
                                          </p:stCondLst>
                                        </p:cTn>
                                        <p:tgtEl>
                                          <p:spTgt spid="31"/>
                                        </p:tgtEl>
                                        <p:attrNameLst>
                                          <p:attrName>style.visibility</p:attrName>
                                        </p:attrNameLst>
                                      </p:cBhvr>
                                      <p:to>
                                        <p:strVal val="hidden"/>
                                      </p:to>
                                    </p:set>
                                  </p:childTnLst>
                                </p:cTn>
                              </p:par>
                              <p:par>
                                <p:cTn id="161" presetID="2" presetClass="exit" presetSubtype="8" fill="hold" nodeType="withEffect">
                                  <p:stCondLst>
                                    <p:cond delay="58900"/>
                                  </p:stCondLst>
                                  <p:childTnLst>
                                    <p:anim calcmode="lin" valueType="num">
                                      <p:cBhvr additive="base">
                                        <p:cTn id="162" dur="500"/>
                                        <p:tgtEl>
                                          <p:spTgt spid="37"/>
                                        </p:tgtEl>
                                        <p:attrNameLst>
                                          <p:attrName>ppt_x</p:attrName>
                                        </p:attrNameLst>
                                      </p:cBhvr>
                                      <p:tavLst>
                                        <p:tav tm="0">
                                          <p:val>
                                            <p:strVal val="ppt_x"/>
                                          </p:val>
                                        </p:tav>
                                        <p:tav tm="100000">
                                          <p:val>
                                            <p:strVal val="0-ppt_w/2"/>
                                          </p:val>
                                        </p:tav>
                                      </p:tavLst>
                                    </p:anim>
                                    <p:anim calcmode="lin" valueType="num">
                                      <p:cBhvr additive="base">
                                        <p:cTn id="163" dur="500"/>
                                        <p:tgtEl>
                                          <p:spTgt spid="37"/>
                                        </p:tgtEl>
                                        <p:attrNameLst>
                                          <p:attrName>ppt_y</p:attrName>
                                        </p:attrNameLst>
                                      </p:cBhvr>
                                      <p:tavLst>
                                        <p:tav tm="0">
                                          <p:val>
                                            <p:strVal val="ppt_y"/>
                                          </p:val>
                                        </p:tav>
                                        <p:tav tm="100000">
                                          <p:val>
                                            <p:strVal val="ppt_y"/>
                                          </p:val>
                                        </p:tav>
                                      </p:tavLst>
                                    </p:anim>
                                    <p:set>
                                      <p:cBhvr>
                                        <p:cTn id="164" dur="1" fill="hold">
                                          <p:stCondLst>
                                            <p:cond delay="499"/>
                                          </p:stCondLst>
                                        </p:cTn>
                                        <p:tgtEl>
                                          <p:spTgt spid="37"/>
                                        </p:tgtEl>
                                        <p:attrNameLst>
                                          <p:attrName>style.visibility</p:attrName>
                                        </p:attrNameLst>
                                      </p:cBhvr>
                                      <p:to>
                                        <p:strVal val="hidden"/>
                                      </p:to>
                                    </p:set>
                                  </p:childTnLst>
                                </p:cTn>
                              </p:par>
                              <p:par>
                                <p:cTn id="165" presetID="2" presetClass="exit" presetSubtype="8" fill="hold" grpId="1" nodeType="withEffect">
                                  <p:stCondLst>
                                    <p:cond delay="58900"/>
                                  </p:stCondLst>
                                  <p:childTnLst>
                                    <p:anim calcmode="lin" valueType="num">
                                      <p:cBhvr additive="base">
                                        <p:cTn id="166" dur="500"/>
                                        <p:tgtEl>
                                          <p:spTgt spid="24"/>
                                        </p:tgtEl>
                                        <p:attrNameLst>
                                          <p:attrName>ppt_x</p:attrName>
                                        </p:attrNameLst>
                                      </p:cBhvr>
                                      <p:tavLst>
                                        <p:tav tm="0">
                                          <p:val>
                                            <p:strVal val="ppt_x"/>
                                          </p:val>
                                        </p:tav>
                                        <p:tav tm="100000">
                                          <p:val>
                                            <p:strVal val="0-ppt_w/2"/>
                                          </p:val>
                                        </p:tav>
                                      </p:tavLst>
                                    </p:anim>
                                    <p:anim calcmode="lin" valueType="num">
                                      <p:cBhvr additive="base">
                                        <p:cTn id="167" dur="500"/>
                                        <p:tgtEl>
                                          <p:spTgt spid="24"/>
                                        </p:tgtEl>
                                        <p:attrNameLst>
                                          <p:attrName>ppt_y</p:attrName>
                                        </p:attrNameLst>
                                      </p:cBhvr>
                                      <p:tavLst>
                                        <p:tav tm="0">
                                          <p:val>
                                            <p:strVal val="ppt_y"/>
                                          </p:val>
                                        </p:tav>
                                        <p:tav tm="100000">
                                          <p:val>
                                            <p:strVal val="ppt_y"/>
                                          </p:val>
                                        </p:tav>
                                      </p:tavLst>
                                    </p:anim>
                                    <p:set>
                                      <p:cBhvr>
                                        <p:cTn id="168" dur="1" fill="hold">
                                          <p:stCondLst>
                                            <p:cond delay="499"/>
                                          </p:stCondLst>
                                        </p:cTn>
                                        <p:tgtEl>
                                          <p:spTgt spid="24"/>
                                        </p:tgtEl>
                                        <p:attrNameLst>
                                          <p:attrName>style.visibility</p:attrName>
                                        </p:attrNameLst>
                                      </p:cBhvr>
                                      <p:to>
                                        <p:strVal val="hidden"/>
                                      </p:to>
                                    </p:set>
                                  </p:childTnLst>
                                </p:cTn>
                              </p:par>
                              <p:par>
                                <p:cTn id="169" presetID="2" presetClass="exit" presetSubtype="2" fill="hold" nodeType="withEffect">
                                  <p:stCondLst>
                                    <p:cond delay="58900"/>
                                  </p:stCondLst>
                                  <p:childTnLst>
                                    <p:anim calcmode="lin" valueType="num">
                                      <p:cBhvr additive="base">
                                        <p:cTn id="170" dur="500"/>
                                        <p:tgtEl>
                                          <p:spTgt spid="63"/>
                                        </p:tgtEl>
                                        <p:attrNameLst>
                                          <p:attrName>ppt_x</p:attrName>
                                        </p:attrNameLst>
                                      </p:cBhvr>
                                      <p:tavLst>
                                        <p:tav tm="0">
                                          <p:val>
                                            <p:strVal val="ppt_x"/>
                                          </p:val>
                                        </p:tav>
                                        <p:tav tm="100000">
                                          <p:val>
                                            <p:strVal val="1+ppt_w/2"/>
                                          </p:val>
                                        </p:tav>
                                      </p:tavLst>
                                    </p:anim>
                                    <p:anim calcmode="lin" valueType="num">
                                      <p:cBhvr additive="base">
                                        <p:cTn id="171" dur="500"/>
                                        <p:tgtEl>
                                          <p:spTgt spid="63"/>
                                        </p:tgtEl>
                                        <p:attrNameLst>
                                          <p:attrName>ppt_y</p:attrName>
                                        </p:attrNameLst>
                                      </p:cBhvr>
                                      <p:tavLst>
                                        <p:tav tm="0">
                                          <p:val>
                                            <p:strVal val="ppt_y"/>
                                          </p:val>
                                        </p:tav>
                                        <p:tav tm="100000">
                                          <p:val>
                                            <p:strVal val="ppt_y"/>
                                          </p:val>
                                        </p:tav>
                                      </p:tavLst>
                                    </p:anim>
                                    <p:set>
                                      <p:cBhvr>
                                        <p:cTn id="172" dur="1" fill="hold">
                                          <p:stCondLst>
                                            <p:cond delay="499"/>
                                          </p:stCondLst>
                                        </p:cTn>
                                        <p:tgtEl>
                                          <p:spTgt spid="63"/>
                                        </p:tgtEl>
                                        <p:attrNameLst>
                                          <p:attrName>style.visibility</p:attrName>
                                        </p:attrNameLst>
                                      </p:cBhvr>
                                      <p:to>
                                        <p:strVal val="hidden"/>
                                      </p:to>
                                    </p:set>
                                  </p:childTnLst>
                                </p:cTn>
                              </p:par>
                              <p:par>
                                <p:cTn id="173" presetID="2" presetClass="exit" presetSubtype="2" fill="hold" grpId="1" nodeType="withEffect">
                                  <p:stCondLst>
                                    <p:cond delay="58900"/>
                                  </p:stCondLst>
                                  <p:childTnLst>
                                    <p:anim calcmode="lin" valueType="num">
                                      <p:cBhvr additive="base">
                                        <p:cTn id="174" dur="500"/>
                                        <p:tgtEl>
                                          <p:spTgt spid="5"/>
                                        </p:tgtEl>
                                        <p:attrNameLst>
                                          <p:attrName>ppt_x</p:attrName>
                                        </p:attrNameLst>
                                      </p:cBhvr>
                                      <p:tavLst>
                                        <p:tav tm="0">
                                          <p:val>
                                            <p:strVal val="ppt_x"/>
                                          </p:val>
                                        </p:tav>
                                        <p:tav tm="100000">
                                          <p:val>
                                            <p:strVal val="1+ppt_w/2"/>
                                          </p:val>
                                        </p:tav>
                                      </p:tavLst>
                                    </p:anim>
                                    <p:anim calcmode="lin" valueType="num">
                                      <p:cBhvr additive="base">
                                        <p:cTn id="175" dur="500"/>
                                        <p:tgtEl>
                                          <p:spTgt spid="5"/>
                                        </p:tgtEl>
                                        <p:attrNameLst>
                                          <p:attrName>ppt_y</p:attrName>
                                        </p:attrNameLst>
                                      </p:cBhvr>
                                      <p:tavLst>
                                        <p:tav tm="0">
                                          <p:val>
                                            <p:strVal val="ppt_y"/>
                                          </p:val>
                                        </p:tav>
                                        <p:tav tm="100000">
                                          <p:val>
                                            <p:strVal val="ppt_y"/>
                                          </p:val>
                                        </p:tav>
                                      </p:tavLst>
                                    </p:anim>
                                    <p:set>
                                      <p:cBhvr>
                                        <p:cTn id="176" dur="1" fill="hold">
                                          <p:stCondLst>
                                            <p:cond delay="499"/>
                                          </p:stCondLst>
                                        </p:cTn>
                                        <p:tgtEl>
                                          <p:spTgt spid="5"/>
                                        </p:tgtEl>
                                        <p:attrNameLst>
                                          <p:attrName>style.visibility</p:attrName>
                                        </p:attrNameLst>
                                      </p:cBhvr>
                                      <p:to>
                                        <p:strVal val="hidden"/>
                                      </p:to>
                                    </p:set>
                                  </p:childTnLst>
                                </p:cTn>
                              </p:par>
                              <p:par>
                                <p:cTn id="177" presetID="2" presetClass="exit" presetSubtype="2" fill="hold" nodeType="withEffect">
                                  <p:stCondLst>
                                    <p:cond delay="58900"/>
                                  </p:stCondLst>
                                  <p:childTnLst>
                                    <p:anim calcmode="lin" valueType="num">
                                      <p:cBhvr additive="base">
                                        <p:cTn id="178" dur="500"/>
                                        <p:tgtEl>
                                          <p:spTgt spid="12"/>
                                        </p:tgtEl>
                                        <p:attrNameLst>
                                          <p:attrName>ppt_x</p:attrName>
                                        </p:attrNameLst>
                                      </p:cBhvr>
                                      <p:tavLst>
                                        <p:tav tm="0">
                                          <p:val>
                                            <p:strVal val="ppt_x"/>
                                          </p:val>
                                        </p:tav>
                                        <p:tav tm="100000">
                                          <p:val>
                                            <p:strVal val="1+ppt_w/2"/>
                                          </p:val>
                                        </p:tav>
                                      </p:tavLst>
                                    </p:anim>
                                    <p:anim calcmode="lin" valueType="num">
                                      <p:cBhvr additive="base">
                                        <p:cTn id="179" dur="500"/>
                                        <p:tgtEl>
                                          <p:spTgt spid="12"/>
                                        </p:tgtEl>
                                        <p:attrNameLst>
                                          <p:attrName>ppt_y</p:attrName>
                                        </p:attrNameLst>
                                      </p:cBhvr>
                                      <p:tavLst>
                                        <p:tav tm="0">
                                          <p:val>
                                            <p:strVal val="ppt_y"/>
                                          </p:val>
                                        </p:tav>
                                        <p:tav tm="100000">
                                          <p:val>
                                            <p:strVal val="ppt_y"/>
                                          </p:val>
                                        </p:tav>
                                      </p:tavLst>
                                    </p:anim>
                                    <p:set>
                                      <p:cBhvr>
                                        <p:cTn id="180" dur="1" fill="hold">
                                          <p:stCondLst>
                                            <p:cond delay="499"/>
                                          </p:stCondLst>
                                        </p:cTn>
                                        <p:tgtEl>
                                          <p:spTgt spid="12"/>
                                        </p:tgtEl>
                                        <p:attrNameLst>
                                          <p:attrName>style.visibility</p:attrName>
                                        </p:attrNameLst>
                                      </p:cBhvr>
                                      <p:to>
                                        <p:strVal val="hidden"/>
                                      </p:to>
                                    </p:set>
                                  </p:childTnLst>
                                </p:cTn>
                              </p:par>
                              <p:par>
                                <p:cTn id="181" presetID="2" presetClass="exit" presetSubtype="2" fill="hold" nodeType="withEffect">
                                  <p:stCondLst>
                                    <p:cond delay="58900"/>
                                  </p:stCondLst>
                                  <p:childTnLst>
                                    <p:anim calcmode="lin" valueType="num">
                                      <p:cBhvr additive="base">
                                        <p:cTn id="182" dur="500"/>
                                        <p:tgtEl>
                                          <p:spTgt spid="62"/>
                                        </p:tgtEl>
                                        <p:attrNameLst>
                                          <p:attrName>ppt_x</p:attrName>
                                        </p:attrNameLst>
                                      </p:cBhvr>
                                      <p:tavLst>
                                        <p:tav tm="0">
                                          <p:val>
                                            <p:strVal val="ppt_x"/>
                                          </p:val>
                                        </p:tav>
                                        <p:tav tm="100000">
                                          <p:val>
                                            <p:strVal val="1+ppt_w/2"/>
                                          </p:val>
                                        </p:tav>
                                      </p:tavLst>
                                    </p:anim>
                                    <p:anim calcmode="lin" valueType="num">
                                      <p:cBhvr additive="base">
                                        <p:cTn id="183" dur="500"/>
                                        <p:tgtEl>
                                          <p:spTgt spid="62"/>
                                        </p:tgtEl>
                                        <p:attrNameLst>
                                          <p:attrName>ppt_y</p:attrName>
                                        </p:attrNameLst>
                                      </p:cBhvr>
                                      <p:tavLst>
                                        <p:tav tm="0">
                                          <p:val>
                                            <p:strVal val="ppt_y"/>
                                          </p:val>
                                        </p:tav>
                                        <p:tav tm="100000">
                                          <p:val>
                                            <p:strVal val="ppt_y"/>
                                          </p:val>
                                        </p:tav>
                                      </p:tavLst>
                                    </p:anim>
                                    <p:set>
                                      <p:cBhvr>
                                        <p:cTn id="184" dur="1" fill="hold">
                                          <p:stCondLst>
                                            <p:cond delay="499"/>
                                          </p:stCondLst>
                                        </p:cTn>
                                        <p:tgtEl>
                                          <p:spTgt spid="62"/>
                                        </p:tgtEl>
                                        <p:attrNameLst>
                                          <p:attrName>style.visibility</p:attrName>
                                        </p:attrNameLst>
                                      </p:cBhvr>
                                      <p:to>
                                        <p:strVal val="hidden"/>
                                      </p:to>
                                    </p:set>
                                  </p:childTnLst>
                                </p:cTn>
                              </p:par>
                              <p:par>
                                <p:cTn id="185" presetID="2" presetClass="exit" presetSubtype="2" fill="hold" grpId="1" nodeType="withEffect">
                                  <p:stCondLst>
                                    <p:cond delay="58900"/>
                                  </p:stCondLst>
                                  <p:childTnLst>
                                    <p:anim calcmode="lin" valueType="num">
                                      <p:cBhvr additive="base">
                                        <p:cTn id="186" dur="500"/>
                                        <p:tgtEl>
                                          <p:spTgt spid="4"/>
                                        </p:tgtEl>
                                        <p:attrNameLst>
                                          <p:attrName>ppt_x</p:attrName>
                                        </p:attrNameLst>
                                      </p:cBhvr>
                                      <p:tavLst>
                                        <p:tav tm="0">
                                          <p:val>
                                            <p:strVal val="ppt_x"/>
                                          </p:val>
                                        </p:tav>
                                        <p:tav tm="100000">
                                          <p:val>
                                            <p:strVal val="1+ppt_w/2"/>
                                          </p:val>
                                        </p:tav>
                                      </p:tavLst>
                                    </p:anim>
                                    <p:anim calcmode="lin" valueType="num">
                                      <p:cBhvr additive="base">
                                        <p:cTn id="187" dur="500"/>
                                        <p:tgtEl>
                                          <p:spTgt spid="4"/>
                                        </p:tgtEl>
                                        <p:attrNameLst>
                                          <p:attrName>ppt_y</p:attrName>
                                        </p:attrNameLst>
                                      </p:cBhvr>
                                      <p:tavLst>
                                        <p:tav tm="0">
                                          <p:val>
                                            <p:strVal val="ppt_y"/>
                                          </p:val>
                                        </p:tav>
                                        <p:tav tm="100000">
                                          <p:val>
                                            <p:strVal val="ppt_y"/>
                                          </p:val>
                                        </p:tav>
                                      </p:tavLst>
                                    </p:anim>
                                    <p:set>
                                      <p:cBhvr>
                                        <p:cTn id="188" dur="1" fill="hold">
                                          <p:stCondLst>
                                            <p:cond delay="499"/>
                                          </p:stCondLst>
                                        </p:cTn>
                                        <p:tgtEl>
                                          <p:spTgt spid="4"/>
                                        </p:tgtEl>
                                        <p:attrNameLst>
                                          <p:attrName>style.visibility</p:attrName>
                                        </p:attrNameLst>
                                      </p:cBhvr>
                                      <p:to>
                                        <p:strVal val="hidden"/>
                                      </p:to>
                                    </p:set>
                                  </p:childTnLst>
                                </p:cTn>
                              </p:par>
                              <p:par>
                                <p:cTn id="189" presetID="2" presetClass="exit" presetSubtype="2" fill="hold" nodeType="withEffect">
                                  <p:stCondLst>
                                    <p:cond delay="58900"/>
                                  </p:stCondLst>
                                  <p:childTnLst>
                                    <p:anim calcmode="lin" valueType="num">
                                      <p:cBhvr additive="base">
                                        <p:cTn id="190" dur="500"/>
                                        <p:tgtEl>
                                          <p:spTgt spid="20"/>
                                        </p:tgtEl>
                                        <p:attrNameLst>
                                          <p:attrName>ppt_x</p:attrName>
                                        </p:attrNameLst>
                                      </p:cBhvr>
                                      <p:tavLst>
                                        <p:tav tm="0">
                                          <p:val>
                                            <p:strVal val="ppt_x"/>
                                          </p:val>
                                        </p:tav>
                                        <p:tav tm="100000">
                                          <p:val>
                                            <p:strVal val="1+ppt_w/2"/>
                                          </p:val>
                                        </p:tav>
                                      </p:tavLst>
                                    </p:anim>
                                    <p:anim calcmode="lin" valueType="num">
                                      <p:cBhvr additive="base">
                                        <p:cTn id="191" dur="500"/>
                                        <p:tgtEl>
                                          <p:spTgt spid="20"/>
                                        </p:tgtEl>
                                        <p:attrNameLst>
                                          <p:attrName>ppt_y</p:attrName>
                                        </p:attrNameLst>
                                      </p:cBhvr>
                                      <p:tavLst>
                                        <p:tav tm="0">
                                          <p:val>
                                            <p:strVal val="ppt_y"/>
                                          </p:val>
                                        </p:tav>
                                        <p:tav tm="100000">
                                          <p:val>
                                            <p:strVal val="ppt_y"/>
                                          </p:val>
                                        </p:tav>
                                      </p:tavLst>
                                    </p:anim>
                                    <p:set>
                                      <p:cBhvr>
                                        <p:cTn id="192" dur="1" fill="hold">
                                          <p:stCondLst>
                                            <p:cond delay="499"/>
                                          </p:stCondLst>
                                        </p:cTn>
                                        <p:tgtEl>
                                          <p:spTgt spid="20"/>
                                        </p:tgtEl>
                                        <p:attrNameLst>
                                          <p:attrName>style.visibility</p:attrName>
                                        </p:attrNameLst>
                                      </p:cBhvr>
                                      <p:to>
                                        <p:strVal val="hidden"/>
                                      </p:to>
                                    </p:set>
                                  </p:childTnLst>
                                </p:cTn>
                              </p:par>
                              <p:par>
                                <p:cTn id="193" presetID="2" presetClass="exit" presetSubtype="2" fill="hold" nodeType="withEffect">
                                  <p:stCondLst>
                                    <p:cond delay="58900"/>
                                  </p:stCondLst>
                                  <p:childTnLst>
                                    <p:anim calcmode="lin" valueType="num">
                                      <p:cBhvr additive="base">
                                        <p:cTn id="194" dur="500"/>
                                        <p:tgtEl>
                                          <p:spTgt spid="61"/>
                                        </p:tgtEl>
                                        <p:attrNameLst>
                                          <p:attrName>ppt_x</p:attrName>
                                        </p:attrNameLst>
                                      </p:cBhvr>
                                      <p:tavLst>
                                        <p:tav tm="0">
                                          <p:val>
                                            <p:strVal val="ppt_x"/>
                                          </p:val>
                                        </p:tav>
                                        <p:tav tm="100000">
                                          <p:val>
                                            <p:strVal val="1+ppt_w/2"/>
                                          </p:val>
                                        </p:tav>
                                      </p:tavLst>
                                    </p:anim>
                                    <p:anim calcmode="lin" valueType="num">
                                      <p:cBhvr additive="base">
                                        <p:cTn id="195" dur="500"/>
                                        <p:tgtEl>
                                          <p:spTgt spid="61"/>
                                        </p:tgtEl>
                                        <p:attrNameLst>
                                          <p:attrName>ppt_y</p:attrName>
                                        </p:attrNameLst>
                                      </p:cBhvr>
                                      <p:tavLst>
                                        <p:tav tm="0">
                                          <p:val>
                                            <p:strVal val="ppt_y"/>
                                          </p:val>
                                        </p:tav>
                                        <p:tav tm="100000">
                                          <p:val>
                                            <p:strVal val="ppt_y"/>
                                          </p:val>
                                        </p:tav>
                                      </p:tavLst>
                                    </p:anim>
                                    <p:set>
                                      <p:cBhvr>
                                        <p:cTn id="196" dur="1" fill="hold">
                                          <p:stCondLst>
                                            <p:cond delay="499"/>
                                          </p:stCondLst>
                                        </p:cTn>
                                        <p:tgtEl>
                                          <p:spTgt spid="61"/>
                                        </p:tgtEl>
                                        <p:attrNameLst>
                                          <p:attrName>style.visibility</p:attrName>
                                        </p:attrNameLst>
                                      </p:cBhvr>
                                      <p:to>
                                        <p:strVal val="hidden"/>
                                      </p:to>
                                    </p:set>
                                  </p:childTnLst>
                                </p:cTn>
                              </p:par>
                              <p:par>
                                <p:cTn id="197" presetID="2" presetClass="exit" presetSubtype="2" fill="hold" grpId="1" nodeType="withEffect">
                                  <p:stCondLst>
                                    <p:cond delay="58900"/>
                                  </p:stCondLst>
                                  <p:childTnLst>
                                    <p:anim calcmode="lin" valueType="num">
                                      <p:cBhvr additive="base">
                                        <p:cTn id="198" dur="500"/>
                                        <p:tgtEl>
                                          <p:spTgt spid="3"/>
                                        </p:tgtEl>
                                        <p:attrNameLst>
                                          <p:attrName>ppt_x</p:attrName>
                                        </p:attrNameLst>
                                      </p:cBhvr>
                                      <p:tavLst>
                                        <p:tav tm="0">
                                          <p:val>
                                            <p:strVal val="ppt_x"/>
                                          </p:val>
                                        </p:tav>
                                        <p:tav tm="100000">
                                          <p:val>
                                            <p:strVal val="1+ppt_w/2"/>
                                          </p:val>
                                        </p:tav>
                                      </p:tavLst>
                                    </p:anim>
                                    <p:anim calcmode="lin" valueType="num">
                                      <p:cBhvr additive="base">
                                        <p:cTn id="199" dur="500"/>
                                        <p:tgtEl>
                                          <p:spTgt spid="3"/>
                                        </p:tgtEl>
                                        <p:attrNameLst>
                                          <p:attrName>ppt_y</p:attrName>
                                        </p:attrNameLst>
                                      </p:cBhvr>
                                      <p:tavLst>
                                        <p:tav tm="0">
                                          <p:val>
                                            <p:strVal val="ppt_y"/>
                                          </p:val>
                                        </p:tav>
                                        <p:tav tm="100000">
                                          <p:val>
                                            <p:strVal val="ppt_y"/>
                                          </p:val>
                                        </p:tav>
                                      </p:tavLst>
                                    </p:anim>
                                    <p:set>
                                      <p:cBhvr>
                                        <p:cTn id="200" dur="1" fill="hold">
                                          <p:stCondLst>
                                            <p:cond delay="499"/>
                                          </p:stCondLst>
                                        </p:cTn>
                                        <p:tgtEl>
                                          <p:spTgt spid="3"/>
                                        </p:tgtEl>
                                        <p:attrNameLst>
                                          <p:attrName>style.visibility</p:attrName>
                                        </p:attrNameLst>
                                      </p:cBhvr>
                                      <p:to>
                                        <p:strVal val="hidden"/>
                                      </p:to>
                                    </p:set>
                                  </p:childTnLst>
                                </p:cTn>
                              </p:par>
                              <p:par>
                                <p:cTn id="201" presetID="2" presetClass="exit" presetSubtype="2" fill="hold" nodeType="withEffect">
                                  <p:stCondLst>
                                    <p:cond delay="58900"/>
                                  </p:stCondLst>
                                  <p:childTnLst>
                                    <p:anim calcmode="lin" valueType="num">
                                      <p:cBhvr additive="base">
                                        <p:cTn id="202" dur="500"/>
                                        <p:tgtEl>
                                          <p:spTgt spid="21"/>
                                        </p:tgtEl>
                                        <p:attrNameLst>
                                          <p:attrName>ppt_x</p:attrName>
                                        </p:attrNameLst>
                                      </p:cBhvr>
                                      <p:tavLst>
                                        <p:tav tm="0">
                                          <p:val>
                                            <p:strVal val="ppt_x"/>
                                          </p:val>
                                        </p:tav>
                                        <p:tav tm="100000">
                                          <p:val>
                                            <p:strVal val="1+ppt_w/2"/>
                                          </p:val>
                                        </p:tav>
                                      </p:tavLst>
                                    </p:anim>
                                    <p:anim calcmode="lin" valueType="num">
                                      <p:cBhvr additive="base">
                                        <p:cTn id="203" dur="500"/>
                                        <p:tgtEl>
                                          <p:spTgt spid="21"/>
                                        </p:tgtEl>
                                        <p:attrNameLst>
                                          <p:attrName>ppt_y</p:attrName>
                                        </p:attrNameLst>
                                      </p:cBhvr>
                                      <p:tavLst>
                                        <p:tav tm="0">
                                          <p:val>
                                            <p:strVal val="ppt_y"/>
                                          </p:val>
                                        </p:tav>
                                        <p:tav tm="100000">
                                          <p:val>
                                            <p:strVal val="ppt_y"/>
                                          </p:val>
                                        </p:tav>
                                      </p:tavLst>
                                    </p:anim>
                                    <p:set>
                                      <p:cBhvr>
                                        <p:cTn id="204" dur="1" fill="hold">
                                          <p:stCondLst>
                                            <p:cond delay="499"/>
                                          </p:stCondLst>
                                        </p:cTn>
                                        <p:tgtEl>
                                          <p:spTgt spid="21"/>
                                        </p:tgtEl>
                                        <p:attrNameLst>
                                          <p:attrName>style.visibility</p:attrName>
                                        </p:attrNameLst>
                                      </p:cBhvr>
                                      <p:to>
                                        <p:strVal val="hidden"/>
                                      </p:to>
                                    </p:set>
                                  </p:childTnLst>
                                </p:cTn>
                              </p:par>
                              <p:par>
                                <p:cTn id="205" presetID="2" presetClass="exit" presetSubtype="2" fill="hold" nodeType="withEffect">
                                  <p:stCondLst>
                                    <p:cond delay="58900"/>
                                  </p:stCondLst>
                                  <p:childTnLst>
                                    <p:anim calcmode="lin" valueType="num">
                                      <p:cBhvr additive="base">
                                        <p:cTn id="206" dur="500"/>
                                        <p:tgtEl>
                                          <p:spTgt spid="60"/>
                                        </p:tgtEl>
                                        <p:attrNameLst>
                                          <p:attrName>ppt_x</p:attrName>
                                        </p:attrNameLst>
                                      </p:cBhvr>
                                      <p:tavLst>
                                        <p:tav tm="0">
                                          <p:val>
                                            <p:strVal val="ppt_x"/>
                                          </p:val>
                                        </p:tav>
                                        <p:tav tm="100000">
                                          <p:val>
                                            <p:strVal val="1+ppt_w/2"/>
                                          </p:val>
                                        </p:tav>
                                      </p:tavLst>
                                    </p:anim>
                                    <p:anim calcmode="lin" valueType="num">
                                      <p:cBhvr additive="base">
                                        <p:cTn id="207" dur="500"/>
                                        <p:tgtEl>
                                          <p:spTgt spid="60"/>
                                        </p:tgtEl>
                                        <p:attrNameLst>
                                          <p:attrName>ppt_y</p:attrName>
                                        </p:attrNameLst>
                                      </p:cBhvr>
                                      <p:tavLst>
                                        <p:tav tm="0">
                                          <p:val>
                                            <p:strVal val="ppt_y"/>
                                          </p:val>
                                        </p:tav>
                                        <p:tav tm="100000">
                                          <p:val>
                                            <p:strVal val="ppt_y"/>
                                          </p:val>
                                        </p:tav>
                                      </p:tavLst>
                                    </p:anim>
                                    <p:set>
                                      <p:cBhvr>
                                        <p:cTn id="208" dur="1" fill="hold">
                                          <p:stCondLst>
                                            <p:cond delay="499"/>
                                          </p:stCondLst>
                                        </p:cTn>
                                        <p:tgtEl>
                                          <p:spTgt spid="60"/>
                                        </p:tgtEl>
                                        <p:attrNameLst>
                                          <p:attrName>style.visibility</p:attrName>
                                        </p:attrNameLst>
                                      </p:cBhvr>
                                      <p:to>
                                        <p:strVal val="hidden"/>
                                      </p:to>
                                    </p:set>
                                  </p:childTnLst>
                                </p:cTn>
                              </p:par>
                              <p:par>
                                <p:cTn id="209" presetID="2" presetClass="exit" presetSubtype="2" fill="hold" grpId="1" nodeType="withEffect">
                                  <p:stCondLst>
                                    <p:cond delay="58900"/>
                                  </p:stCondLst>
                                  <p:childTnLst>
                                    <p:anim calcmode="lin" valueType="num">
                                      <p:cBhvr additive="base">
                                        <p:cTn id="210" dur="500"/>
                                        <p:tgtEl>
                                          <p:spTgt spid="2"/>
                                        </p:tgtEl>
                                        <p:attrNameLst>
                                          <p:attrName>ppt_x</p:attrName>
                                        </p:attrNameLst>
                                      </p:cBhvr>
                                      <p:tavLst>
                                        <p:tav tm="0">
                                          <p:val>
                                            <p:strVal val="ppt_x"/>
                                          </p:val>
                                        </p:tav>
                                        <p:tav tm="100000">
                                          <p:val>
                                            <p:strVal val="1+ppt_w/2"/>
                                          </p:val>
                                        </p:tav>
                                      </p:tavLst>
                                    </p:anim>
                                    <p:anim calcmode="lin" valueType="num">
                                      <p:cBhvr additive="base">
                                        <p:cTn id="211" dur="500"/>
                                        <p:tgtEl>
                                          <p:spTgt spid="2"/>
                                        </p:tgtEl>
                                        <p:attrNameLst>
                                          <p:attrName>ppt_y</p:attrName>
                                        </p:attrNameLst>
                                      </p:cBhvr>
                                      <p:tavLst>
                                        <p:tav tm="0">
                                          <p:val>
                                            <p:strVal val="ppt_y"/>
                                          </p:val>
                                        </p:tav>
                                        <p:tav tm="100000">
                                          <p:val>
                                            <p:strVal val="ppt_y"/>
                                          </p:val>
                                        </p:tav>
                                      </p:tavLst>
                                    </p:anim>
                                    <p:set>
                                      <p:cBhvr>
                                        <p:cTn id="212" dur="1" fill="hold">
                                          <p:stCondLst>
                                            <p:cond delay="499"/>
                                          </p:stCondLst>
                                        </p:cTn>
                                        <p:tgtEl>
                                          <p:spTgt spid="2"/>
                                        </p:tgtEl>
                                        <p:attrNameLst>
                                          <p:attrName>style.visibility</p:attrName>
                                        </p:attrNameLst>
                                      </p:cBhvr>
                                      <p:to>
                                        <p:strVal val="hidden"/>
                                      </p:to>
                                    </p:set>
                                  </p:childTnLst>
                                </p:cTn>
                              </p:par>
                              <p:par>
                                <p:cTn id="213" presetID="2" presetClass="exit" presetSubtype="2" fill="hold" nodeType="withEffect">
                                  <p:stCondLst>
                                    <p:cond delay="58900"/>
                                  </p:stCondLst>
                                  <p:childTnLst>
                                    <p:anim calcmode="lin" valueType="num">
                                      <p:cBhvr additive="base">
                                        <p:cTn id="214" dur="500"/>
                                        <p:tgtEl>
                                          <p:spTgt spid="26"/>
                                        </p:tgtEl>
                                        <p:attrNameLst>
                                          <p:attrName>ppt_x</p:attrName>
                                        </p:attrNameLst>
                                      </p:cBhvr>
                                      <p:tavLst>
                                        <p:tav tm="0">
                                          <p:val>
                                            <p:strVal val="ppt_x"/>
                                          </p:val>
                                        </p:tav>
                                        <p:tav tm="100000">
                                          <p:val>
                                            <p:strVal val="1+ppt_w/2"/>
                                          </p:val>
                                        </p:tav>
                                      </p:tavLst>
                                    </p:anim>
                                    <p:anim calcmode="lin" valueType="num">
                                      <p:cBhvr additive="base">
                                        <p:cTn id="215" dur="500"/>
                                        <p:tgtEl>
                                          <p:spTgt spid="26"/>
                                        </p:tgtEl>
                                        <p:attrNameLst>
                                          <p:attrName>ppt_y</p:attrName>
                                        </p:attrNameLst>
                                      </p:cBhvr>
                                      <p:tavLst>
                                        <p:tav tm="0">
                                          <p:val>
                                            <p:strVal val="ppt_y"/>
                                          </p:val>
                                        </p:tav>
                                        <p:tav tm="100000">
                                          <p:val>
                                            <p:strVal val="ppt_y"/>
                                          </p:val>
                                        </p:tav>
                                      </p:tavLst>
                                    </p:anim>
                                    <p:set>
                                      <p:cBhvr>
                                        <p:cTn id="216" dur="1" fill="hold">
                                          <p:stCondLst>
                                            <p:cond delay="499"/>
                                          </p:stCondLst>
                                        </p:cTn>
                                        <p:tgtEl>
                                          <p:spTgt spid="26"/>
                                        </p:tgtEl>
                                        <p:attrNameLst>
                                          <p:attrName>style.visibility</p:attrName>
                                        </p:attrNameLst>
                                      </p:cBhvr>
                                      <p:to>
                                        <p:strVal val="hidden"/>
                                      </p:to>
                                    </p:set>
                                  </p:childTnLst>
                                </p:cTn>
                              </p:par>
                              <p:par>
                                <p:cTn id="217" presetID="2" presetClass="exit" presetSubtype="2" fill="hold" nodeType="withEffect">
                                  <p:stCondLst>
                                    <p:cond delay="58900"/>
                                  </p:stCondLst>
                                  <p:childTnLst>
                                    <p:anim calcmode="lin" valueType="num">
                                      <p:cBhvr additive="base">
                                        <p:cTn id="218" dur="500"/>
                                        <p:tgtEl>
                                          <p:spTgt spid="64"/>
                                        </p:tgtEl>
                                        <p:attrNameLst>
                                          <p:attrName>ppt_x</p:attrName>
                                        </p:attrNameLst>
                                      </p:cBhvr>
                                      <p:tavLst>
                                        <p:tav tm="0">
                                          <p:val>
                                            <p:strVal val="ppt_x"/>
                                          </p:val>
                                        </p:tav>
                                        <p:tav tm="100000">
                                          <p:val>
                                            <p:strVal val="1+ppt_w/2"/>
                                          </p:val>
                                        </p:tav>
                                      </p:tavLst>
                                    </p:anim>
                                    <p:anim calcmode="lin" valueType="num">
                                      <p:cBhvr additive="base">
                                        <p:cTn id="219" dur="500"/>
                                        <p:tgtEl>
                                          <p:spTgt spid="64"/>
                                        </p:tgtEl>
                                        <p:attrNameLst>
                                          <p:attrName>ppt_y</p:attrName>
                                        </p:attrNameLst>
                                      </p:cBhvr>
                                      <p:tavLst>
                                        <p:tav tm="0">
                                          <p:val>
                                            <p:strVal val="ppt_y"/>
                                          </p:val>
                                        </p:tav>
                                        <p:tav tm="100000">
                                          <p:val>
                                            <p:strVal val="ppt_y"/>
                                          </p:val>
                                        </p:tav>
                                      </p:tavLst>
                                    </p:anim>
                                    <p:set>
                                      <p:cBhvr>
                                        <p:cTn id="220" dur="1" fill="hold">
                                          <p:stCondLst>
                                            <p:cond delay="499"/>
                                          </p:stCondLst>
                                        </p:cTn>
                                        <p:tgtEl>
                                          <p:spTgt spid="64"/>
                                        </p:tgtEl>
                                        <p:attrNameLst>
                                          <p:attrName>style.visibility</p:attrName>
                                        </p:attrNameLst>
                                      </p:cBhvr>
                                      <p:to>
                                        <p:strVal val="hidden"/>
                                      </p:to>
                                    </p:set>
                                  </p:childTnLst>
                                </p:cTn>
                              </p:par>
                              <p:par>
                                <p:cTn id="221" presetID="2" presetClass="exit" presetSubtype="2" fill="hold" grpId="1" nodeType="withEffect">
                                  <p:stCondLst>
                                    <p:cond delay="58900"/>
                                  </p:stCondLst>
                                  <p:childTnLst>
                                    <p:anim calcmode="lin" valueType="num">
                                      <p:cBhvr additive="base">
                                        <p:cTn id="222" dur="500"/>
                                        <p:tgtEl>
                                          <p:spTgt spid="10"/>
                                        </p:tgtEl>
                                        <p:attrNameLst>
                                          <p:attrName>ppt_x</p:attrName>
                                        </p:attrNameLst>
                                      </p:cBhvr>
                                      <p:tavLst>
                                        <p:tav tm="0">
                                          <p:val>
                                            <p:strVal val="ppt_x"/>
                                          </p:val>
                                        </p:tav>
                                        <p:tav tm="100000">
                                          <p:val>
                                            <p:strVal val="1+ppt_w/2"/>
                                          </p:val>
                                        </p:tav>
                                      </p:tavLst>
                                    </p:anim>
                                    <p:anim calcmode="lin" valueType="num">
                                      <p:cBhvr additive="base">
                                        <p:cTn id="223" dur="500"/>
                                        <p:tgtEl>
                                          <p:spTgt spid="10"/>
                                        </p:tgtEl>
                                        <p:attrNameLst>
                                          <p:attrName>ppt_y</p:attrName>
                                        </p:attrNameLst>
                                      </p:cBhvr>
                                      <p:tavLst>
                                        <p:tav tm="0">
                                          <p:val>
                                            <p:strVal val="ppt_y"/>
                                          </p:val>
                                        </p:tav>
                                        <p:tav tm="100000">
                                          <p:val>
                                            <p:strVal val="ppt_y"/>
                                          </p:val>
                                        </p:tav>
                                      </p:tavLst>
                                    </p:anim>
                                    <p:set>
                                      <p:cBhvr>
                                        <p:cTn id="224" dur="1" fill="hold">
                                          <p:stCondLst>
                                            <p:cond delay="499"/>
                                          </p:stCondLst>
                                        </p:cTn>
                                        <p:tgtEl>
                                          <p:spTgt spid="10"/>
                                        </p:tgtEl>
                                        <p:attrNameLst>
                                          <p:attrName>style.visibility</p:attrName>
                                        </p:attrNameLst>
                                      </p:cBhvr>
                                      <p:to>
                                        <p:strVal val="hidden"/>
                                      </p:to>
                                    </p:set>
                                  </p:childTnLst>
                                </p:cTn>
                              </p:par>
                              <p:par>
                                <p:cTn id="225" presetID="2" presetClass="exit" presetSubtype="8" fill="hold" grpId="0" nodeType="withEffect">
                                  <p:stCondLst>
                                    <p:cond delay="58900"/>
                                  </p:stCondLst>
                                  <p:childTnLst>
                                    <p:anim calcmode="lin" valueType="num">
                                      <p:cBhvr additive="base">
                                        <p:cTn id="226" dur="500"/>
                                        <p:tgtEl>
                                          <p:spTgt spid="36"/>
                                        </p:tgtEl>
                                        <p:attrNameLst>
                                          <p:attrName>ppt_x</p:attrName>
                                        </p:attrNameLst>
                                      </p:cBhvr>
                                      <p:tavLst>
                                        <p:tav tm="0">
                                          <p:val>
                                            <p:strVal val="ppt_x"/>
                                          </p:val>
                                        </p:tav>
                                        <p:tav tm="100000">
                                          <p:val>
                                            <p:strVal val="0-ppt_w/2"/>
                                          </p:val>
                                        </p:tav>
                                      </p:tavLst>
                                    </p:anim>
                                    <p:anim calcmode="lin" valueType="num">
                                      <p:cBhvr additive="base">
                                        <p:cTn id="227" dur="500"/>
                                        <p:tgtEl>
                                          <p:spTgt spid="36"/>
                                        </p:tgtEl>
                                        <p:attrNameLst>
                                          <p:attrName>ppt_y</p:attrName>
                                        </p:attrNameLst>
                                      </p:cBhvr>
                                      <p:tavLst>
                                        <p:tav tm="0">
                                          <p:val>
                                            <p:strVal val="ppt_y"/>
                                          </p:val>
                                        </p:tav>
                                        <p:tav tm="100000">
                                          <p:val>
                                            <p:strVal val="ppt_y"/>
                                          </p:val>
                                        </p:tav>
                                      </p:tavLst>
                                    </p:anim>
                                    <p:set>
                                      <p:cBhvr>
                                        <p:cTn id="228"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9" fill="hold" display="0">
                  <p:stCondLst>
                    <p:cond delay="indefinite"/>
                  </p:stCondLst>
                  <p:endCondLst>
                    <p:cond evt="onStopAudio" delay="0">
                      <p:tgtEl>
                        <p:sldTgt/>
                      </p:tgtEl>
                    </p:cond>
                  </p:endCondLst>
                </p:cTn>
                <p:tgtEl>
                  <p:spTgt spid="38"/>
                </p:tgtEl>
              </p:cMediaNode>
            </p:audio>
          </p:childTnLst>
        </p:cTn>
      </p:par>
    </p:tnLst>
    <p:bldLst>
      <p:bldP spid="36" grpId="0"/>
      <p:bldP spid="2" grpId="0"/>
      <p:bldP spid="2" grpId="1"/>
      <p:bldP spid="3" grpId="0"/>
      <p:bldP spid="3" grpId="1"/>
      <p:bldP spid="4" grpId="0"/>
      <p:bldP spid="4" grpId="1"/>
      <p:bldP spid="5" grpId="0"/>
      <p:bldP spid="5" grpId="1"/>
      <p:bldP spid="5" grpId="2"/>
      <p:bldP spid="10" grpId="0"/>
      <p:bldP spid="10" grpId="1"/>
      <p:bldP spid="58" grpId="0"/>
      <p:bldP spid="58" grpId="1"/>
      <p:bldP spid="59" grpId="0"/>
      <p:bldP spid="59" grpId="1"/>
      <p:bldP spid="22" grpId="0"/>
      <p:bldP spid="22" grpId="1"/>
      <p:bldP spid="23" grpId="0"/>
      <p:bldP spid="23" grpId="1"/>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 name="Group 131">
            <a:extLst>
              <a:ext uri="{FF2B5EF4-FFF2-40B4-BE49-F238E27FC236}">
                <a16:creationId xmlns:a16="http://schemas.microsoft.com/office/drawing/2014/main" id="{3BA17F77-ABDA-BE66-785B-AA7AC9761409}"/>
              </a:ext>
            </a:extLst>
          </p:cNvPr>
          <p:cNvGrpSpPr/>
          <p:nvPr/>
        </p:nvGrpSpPr>
        <p:grpSpPr>
          <a:xfrm>
            <a:off x="1350010" y="4427295"/>
            <a:ext cx="2976232" cy="1439563"/>
            <a:chOff x="1249680" y="3602918"/>
            <a:chExt cx="2976232" cy="1439563"/>
          </a:xfrm>
        </p:grpSpPr>
        <p:sp>
          <p:nvSpPr>
            <p:cNvPr id="47" name="TextBox 46">
              <a:extLst>
                <a:ext uri="{FF2B5EF4-FFF2-40B4-BE49-F238E27FC236}">
                  <a16:creationId xmlns:a16="http://schemas.microsoft.com/office/drawing/2014/main" id="{34B3D843-4522-58D0-38B9-7452E7420173}"/>
                </a:ext>
              </a:extLst>
            </p:cNvPr>
            <p:cNvSpPr txBox="1"/>
            <p:nvPr/>
          </p:nvSpPr>
          <p:spPr>
            <a:xfrm>
              <a:off x="2138334" y="3602918"/>
              <a:ext cx="2087577" cy="461665"/>
            </a:xfrm>
            <a:prstGeom prst="rect">
              <a:avLst/>
            </a:prstGeom>
            <a:noFill/>
            <a:ln>
              <a:noFill/>
            </a:ln>
          </p:spPr>
          <p:txBody>
            <a:bodyPr wrap="square" rtlCol="0">
              <a:spAutoFit/>
            </a:bodyPr>
            <a:lstStyle/>
            <a:p>
              <a:pPr algn="r"/>
              <a:r>
                <a:rPr lang="en-US" sz="2400" dirty="0">
                  <a:solidFill>
                    <a:srgbClr val="F26829"/>
                  </a:solidFill>
                  <a:latin typeface="Atkinson Hyperlegible" pitchFamily="2" charset="0"/>
                </a:rPr>
                <a:t>Step 4</a:t>
              </a:r>
            </a:p>
          </p:txBody>
        </p:sp>
        <p:sp>
          <p:nvSpPr>
            <p:cNvPr id="66" name="TextBox 65">
              <a:extLst>
                <a:ext uri="{FF2B5EF4-FFF2-40B4-BE49-F238E27FC236}">
                  <a16:creationId xmlns:a16="http://schemas.microsoft.com/office/drawing/2014/main" id="{9C18597B-933D-BE68-131E-E871EA039E9C}"/>
                </a:ext>
              </a:extLst>
            </p:cNvPr>
            <p:cNvSpPr txBox="1"/>
            <p:nvPr/>
          </p:nvSpPr>
          <p:spPr>
            <a:xfrm>
              <a:off x="1249680" y="4026818"/>
              <a:ext cx="2976232" cy="1015663"/>
            </a:xfrm>
            <a:prstGeom prst="rect">
              <a:avLst/>
            </a:prstGeom>
            <a:noFill/>
            <a:ln>
              <a:noFill/>
            </a:ln>
          </p:spPr>
          <p:txBody>
            <a:bodyPr wrap="square" anchor="ctr">
              <a:spAutoFit/>
            </a:bodyPr>
            <a:lstStyle/>
            <a:p>
              <a:pPr algn="r"/>
              <a:r>
                <a:rPr lang="en-US" sz="2000" b="0" i="0" dirty="0">
                  <a:solidFill>
                    <a:srgbClr val="202124"/>
                  </a:solidFill>
                  <a:effectLst/>
                  <a:latin typeface="Atkinson Hyperlegible" pitchFamily="2" charset="0"/>
                </a:rPr>
                <a:t>Develop an incremental improvement plan and take action</a:t>
              </a:r>
            </a:p>
          </p:txBody>
        </p:sp>
      </p:grpSp>
      <p:grpSp>
        <p:nvGrpSpPr>
          <p:cNvPr id="10" name="Group 9">
            <a:extLst>
              <a:ext uri="{FF2B5EF4-FFF2-40B4-BE49-F238E27FC236}">
                <a16:creationId xmlns:a16="http://schemas.microsoft.com/office/drawing/2014/main" id="{9B6B6C75-E6D5-4FA5-B9B4-713AF60E0A0C}"/>
              </a:ext>
            </a:extLst>
          </p:cNvPr>
          <p:cNvGrpSpPr/>
          <p:nvPr/>
        </p:nvGrpSpPr>
        <p:grpSpPr>
          <a:xfrm>
            <a:off x="4041628" y="991143"/>
            <a:ext cx="3690585" cy="1134344"/>
            <a:chOff x="4041628" y="991143"/>
            <a:chExt cx="3690585" cy="1134344"/>
          </a:xfrm>
        </p:grpSpPr>
        <p:sp>
          <p:nvSpPr>
            <p:cNvPr id="37" name="TextBox 36">
              <a:extLst>
                <a:ext uri="{FF2B5EF4-FFF2-40B4-BE49-F238E27FC236}">
                  <a16:creationId xmlns:a16="http://schemas.microsoft.com/office/drawing/2014/main" id="{852E0766-B153-F2C8-A82C-BB1388694063}"/>
                </a:ext>
              </a:extLst>
            </p:cNvPr>
            <p:cNvSpPr txBox="1"/>
            <p:nvPr/>
          </p:nvSpPr>
          <p:spPr>
            <a:xfrm>
              <a:off x="5213544" y="991143"/>
              <a:ext cx="1346752" cy="461665"/>
            </a:xfrm>
            <a:prstGeom prst="rect">
              <a:avLst/>
            </a:prstGeom>
            <a:noFill/>
            <a:ln>
              <a:noFill/>
            </a:ln>
          </p:spPr>
          <p:txBody>
            <a:bodyPr wrap="square" rtlCol="0" anchor="ctr">
              <a:spAutoFit/>
            </a:bodyPr>
            <a:lstStyle/>
            <a:p>
              <a:pPr algn="ctr"/>
              <a:r>
                <a:rPr lang="en-US" sz="2400" dirty="0">
                  <a:solidFill>
                    <a:srgbClr val="009ADE"/>
                  </a:solidFill>
                  <a:latin typeface="Atkinson Hyperlegible" pitchFamily="2" charset="0"/>
                </a:rPr>
                <a:t>Step 1</a:t>
              </a:r>
            </a:p>
          </p:txBody>
        </p:sp>
        <p:sp>
          <p:nvSpPr>
            <p:cNvPr id="38" name="TextBox 37">
              <a:extLst>
                <a:ext uri="{FF2B5EF4-FFF2-40B4-BE49-F238E27FC236}">
                  <a16:creationId xmlns:a16="http://schemas.microsoft.com/office/drawing/2014/main" id="{2A14E99F-986A-E9F7-C8F4-8153422E0CEE}"/>
                </a:ext>
              </a:extLst>
            </p:cNvPr>
            <p:cNvSpPr txBox="1"/>
            <p:nvPr/>
          </p:nvSpPr>
          <p:spPr>
            <a:xfrm>
              <a:off x="4041628" y="1417601"/>
              <a:ext cx="3690585" cy="707886"/>
            </a:xfrm>
            <a:prstGeom prst="rect">
              <a:avLst/>
            </a:prstGeom>
            <a:noFill/>
            <a:ln>
              <a:noFill/>
            </a:ln>
          </p:spPr>
          <p:txBody>
            <a:bodyPr wrap="square" anchor="ctr">
              <a:spAutoFit/>
            </a:bodyPr>
            <a:lstStyle/>
            <a:p>
              <a:pPr algn="ctr"/>
              <a:r>
                <a:rPr lang="en-US" sz="2000" dirty="0">
                  <a:latin typeface="Atkinson Hyperlegible" pitchFamily="2" charset="0"/>
                </a:rPr>
                <a:t>Establish and train the team and document decisions</a:t>
              </a:r>
            </a:p>
          </p:txBody>
        </p:sp>
      </p:grpSp>
      <p:grpSp>
        <p:nvGrpSpPr>
          <p:cNvPr id="129" name="Group 128">
            <a:extLst>
              <a:ext uri="{FF2B5EF4-FFF2-40B4-BE49-F238E27FC236}">
                <a16:creationId xmlns:a16="http://schemas.microsoft.com/office/drawing/2014/main" id="{508E8A4D-DDC9-4E4A-47C8-686D42C7B87E}"/>
              </a:ext>
            </a:extLst>
          </p:cNvPr>
          <p:cNvGrpSpPr/>
          <p:nvPr/>
        </p:nvGrpSpPr>
        <p:grpSpPr>
          <a:xfrm>
            <a:off x="7443502" y="2891326"/>
            <a:ext cx="3139204" cy="1131036"/>
            <a:chOff x="7343172" y="2415300"/>
            <a:chExt cx="3139204" cy="1131036"/>
          </a:xfrm>
        </p:grpSpPr>
        <p:sp>
          <p:nvSpPr>
            <p:cNvPr id="39" name="TextBox 38">
              <a:extLst>
                <a:ext uri="{FF2B5EF4-FFF2-40B4-BE49-F238E27FC236}">
                  <a16:creationId xmlns:a16="http://schemas.microsoft.com/office/drawing/2014/main" id="{448F583E-A51A-16AA-4E3E-23AD241EFF90}"/>
                </a:ext>
              </a:extLst>
            </p:cNvPr>
            <p:cNvSpPr txBox="1"/>
            <p:nvPr/>
          </p:nvSpPr>
          <p:spPr>
            <a:xfrm>
              <a:off x="7343172" y="2415300"/>
              <a:ext cx="2709219" cy="461665"/>
            </a:xfrm>
            <a:prstGeom prst="rect">
              <a:avLst/>
            </a:prstGeom>
            <a:noFill/>
            <a:ln>
              <a:noFill/>
            </a:ln>
          </p:spPr>
          <p:txBody>
            <a:bodyPr wrap="square" rtlCol="0">
              <a:spAutoFit/>
            </a:bodyPr>
            <a:lstStyle/>
            <a:p>
              <a:r>
                <a:rPr lang="en-US" sz="2400" dirty="0">
                  <a:solidFill>
                    <a:srgbClr val="80BC00"/>
                  </a:solidFill>
                  <a:latin typeface="Atkinson Hyperlegible" pitchFamily="2" charset="0"/>
                </a:rPr>
                <a:t>Step 2</a:t>
              </a:r>
            </a:p>
          </p:txBody>
        </p:sp>
        <p:sp>
          <p:nvSpPr>
            <p:cNvPr id="41" name="TextBox 40">
              <a:extLst>
                <a:ext uri="{FF2B5EF4-FFF2-40B4-BE49-F238E27FC236}">
                  <a16:creationId xmlns:a16="http://schemas.microsoft.com/office/drawing/2014/main" id="{885DBD20-9601-9DA8-034F-DA7ED2F55683}"/>
                </a:ext>
              </a:extLst>
            </p:cNvPr>
            <p:cNvSpPr txBox="1"/>
            <p:nvPr/>
          </p:nvSpPr>
          <p:spPr>
            <a:xfrm>
              <a:off x="7343172" y="2838450"/>
              <a:ext cx="3139204" cy="707886"/>
            </a:xfrm>
            <a:prstGeom prst="rect">
              <a:avLst/>
            </a:prstGeom>
            <a:noFill/>
            <a:ln>
              <a:noFill/>
            </a:ln>
          </p:spPr>
          <p:txBody>
            <a:bodyPr wrap="square" anchor="ctr">
              <a:spAutoFit/>
            </a:bodyPr>
            <a:lstStyle/>
            <a:p>
              <a:r>
                <a:rPr lang="en-US" sz="2000" dirty="0">
                  <a:latin typeface="Atkinson Hyperlegible" pitchFamily="2" charset="0"/>
                </a:rPr>
                <a:t>Undertake an assessment of the facility</a:t>
              </a:r>
            </a:p>
          </p:txBody>
        </p:sp>
      </p:grpSp>
      <p:grpSp>
        <p:nvGrpSpPr>
          <p:cNvPr id="133" name="Group 132">
            <a:extLst>
              <a:ext uri="{FF2B5EF4-FFF2-40B4-BE49-F238E27FC236}">
                <a16:creationId xmlns:a16="http://schemas.microsoft.com/office/drawing/2014/main" id="{1D4FEF76-2B4B-5842-FB2B-3B5B4771F2B3}"/>
              </a:ext>
            </a:extLst>
          </p:cNvPr>
          <p:cNvGrpSpPr/>
          <p:nvPr/>
        </p:nvGrpSpPr>
        <p:grpSpPr>
          <a:xfrm>
            <a:off x="7443502" y="4427295"/>
            <a:ext cx="3398488" cy="1439563"/>
            <a:chOff x="7343172" y="3602918"/>
            <a:chExt cx="3398488" cy="1439563"/>
          </a:xfrm>
        </p:grpSpPr>
        <p:sp>
          <p:nvSpPr>
            <p:cNvPr id="43" name="TextBox 42">
              <a:extLst>
                <a:ext uri="{FF2B5EF4-FFF2-40B4-BE49-F238E27FC236}">
                  <a16:creationId xmlns:a16="http://schemas.microsoft.com/office/drawing/2014/main" id="{1A45F100-B4D2-45B6-7C54-8DAA7F27E61C}"/>
                </a:ext>
              </a:extLst>
            </p:cNvPr>
            <p:cNvSpPr txBox="1"/>
            <p:nvPr/>
          </p:nvSpPr>
          <p:spPr>
            <a:xfrm>
              <a:off x="7344280" y="3602918"/>
              <a:ext cx="2701766" cy="461665"/>
            </a:xfrm>
            <a:prstGeom prst="rect">
              <a:avLst/>
            </a:prstGeom>
            <a:noFill/>
            <a:ln>
              <a:noFill/>
            </a:ln>
          </p:spPr>
          <p:txBody>
            <a:bodyPr wrap="square" rtlCol="0">
              <a:spAutoFit/>
            </a:bodyPr>
            <a:lstStyle/>
            <a:p>
              <a:r>
                <a:rPr lang="en-US" sz="2400" dirty="0">
                  <a:solidFill>
                    <a:srgbClr val="A6228C"/>
                  </a:solidFill>
                  <a:latin typeface="Atkinson Hyperlegible" pitchFamily="2" charset="0"/>
                </a:rPr>
                <a:t>Step 3</a:t>
              </a:r>
            </a:p>
          </p:txBody>
        </p:sp>
        <p:sp>
          <p:nvSpPr>
            <p:cNvPr id="45" name="TextBox 44">
              <a:extLst>
                <a:ext uri="{FF2B5EF4-FFF2-40B4-BE49-F238E27FC236}">
                  <a16:creationId xmlns:a16="http://schemas.microsoft.com/office/drawing/2014/main" id="{04435782-DCA3-AA2C-EABD-D7ACA9D7F12D}"/>
                </a:ext>
              </a:extLst>
            </p:cNvPr>
            <p:cNvSpPr txBox="1"/>
            <p:nvPr/>
          </p:nvSpPr>
          <p:spPr>
            <a:xfrm>
              <a:off x="7343172" y="4026818"/>
              <a:ext cx="3398488" cy="1015663"/>
            </a:xfrm>
            <a:prstGeom prst="rect">
              <a:avLst/>
            </a:prstGeom>
            <a:noFill/>
            <a:ln>
              <a:noFill/>
            </a:ln>
          </p:spPr>
          <p:txBody>
            <a:bodyPr wrap="square" anchor="ctr">
              <a:spAutoFit/>
            </a:bodyPr>
            <a:lstStyle/>
            <a:p>
              <a:pPr algn="l"/>
              <a:r>
                <a:rPr lang="en-US" sz="2000" b="0" i="0" dirty="0">
                  <a:solidFill>
                    <a:srgbClr val="202124"/>
                  </a:solidFill>
                  <a:effectLst/>
                  <a:latin typeface="Atkinson Hyperlegible" pitchFamily="2" charset="0"/>
                </a:rPr>
                <a:t>Conduct a risk assessment to identify and prioritize areas for improvement</a:t>
              </a:r>
            </a:p>
          </p:txBody>
        </p:sp>
      </p:grpSp>
      <p:grpSp>
        <p:nvGrpSpPr>
          <p:cNvPr id="128" name="Group 127">
            <a:extLst>
              <a:ext uri="{FF2B5EF4-FFF2-40B4-BE49-F238E27FC236}">
                <a16:creationId xmlns:a16="http://schemas.microsoft.com/office/drawing/2014/main" id="{00BF2939-B8B6-0A73-0640-6B460E337DEB}"/>
              </a:ext>
            </a:extLst>
          </p:cNvPr>
          <p:cNvGrpSpPr/>
          <p:nvPr/>
        </p:nvGrpSpPr>
        <p:grpSpPr>
          <a:xfrm>
            <a:off x="2232319" y="2891326"/>
            <a:ext cx="2093922" cy="1131036"/>
            <a:chOff x="2131989" y="2415300"/>
            <a:chExt cx="2093922" cy="1131036"/>
          </a:xfrm>
        </p:grpSpPr>
        <p:sp>
          <p:nvSpPr>
            <p:cNvPr id="67" name="TextBox 66">
              <a:extLst>
                <a:ext uri="{FF2B5EF4-FFF2-40B4-BE49-F238E27FC236}">
                  <a16:creationId xmlns:a16="http://schemas.microsoft.com/office/drawing/2014/main" id="{F725B966-DF35-E8DE-5A51-3F011C4D6F6D}"/>
                </a:ext>
              </a:extLst>
            </p:cNvPr>
            <p:cNvSpPr txBox="1"/>
            <p:nvPr/>
          </p:nvSpPr>
          <p:spPr>
            <a:xfrm>
              <a:off x="2131989" y="2415300"/>
              <a:ext cx="2093922" cy="461665"/>
            </a:xfrm>
            <a:prstGeom prst="rect">
              <a:avLst/>
            </a:prstGeom>
            <a:noFill/>
            <a:ln>
              <a:noFill/>
            </a:ln>
          </p:spPr>
          <p:txBody>
            <a:bodyPr wrap="square" rtlCol="0" anchor="ctr">
              <a:spAutoFit/>
            </a:bodyPr>
            <a:lstStyle/>
            <a:p>
              <a:pPr algn="r"/>
              <a:r>
                <a:rPr lang="en-US" sz="2400" dirty="0">
                  <a:solidFill>
                    <a:srgbClr val="F4A81D"/>
                  </a:solidFill>
                  <a:latin typeface="Atkinson Hyperlegible" pitchFamily="2" charset="0"/>
                </a:rPr>
                <a:t>Step 5</a:t>
              </a:r>
            </a:p>
          </p:txBody>
        </p:sp>
        <p:sp>
          <p:nvSpPr>
            <p:cNvPr id="68" name="TextBox 67">
              <a:extLst>
                <a:ext uri="{FF2B5EF4-FFF2-40B4-BE49-F238E27FC236}">
                  <a16:creationId xmlns:a16="http://schemas.microsoft.com/office/drawing/2014/main" id="{66E49929-9686-FC3A-B583-C7B81C4618E8}"/>
                </a:ext>
              </a:extLst>
            </p:cNvPr>
            <p:cNvSpPr txBox="1"/>
            <p:nvPr/>
          </p:nvSpPr>
          <p:spPr>
            <a:xfrm>
              <a:off x="2131989" y="2838450"/>
              <a:ext cx="2093922" cy="707886"/>
            </a:xfrm>
            <a:prstGeom prst="rect">
              <a:avLst/>
            </a:prstGeom>
            <a:noFill/>
            <a:ln>
              <a:noFill/>
            </a:ln>
          </p:spPr>
          <p:txBody>
            <a:bodyPr wrap="square" anchor="ctr">
              <a:spAutoFit/>
            </a:bodyPr>
            <a:lstStyle/>
            <a:p>
              <a:pPr algn="r"/>
              <a:r>
                <a:rPr lang="en-US" sz="2000" dirty="0">
                  <a:latin typeface="Atkinson Hyperlegible" pitchFamily="2" charset="0"/>
                </a:rPr>
                <a:t>Monitor, review, adapt, improve</a:t>
              </a:r>
            </a:p>
          </p:txBody>
        </p:sp>
      </p:grpSp>
      <p:sp>
        <p:nvSpPr>
          <p:cNvPr id="69" name="Pentagon 68">
            <a:extLst>
              <a:ext uri="{FF2B5EF4-FFF2-40B4-BE49-F238E27FC236}">
                <a16:creationId xmlns:a16="http://schemas.microsoft.com/office/drawing/2014/main" id="{4C87E3FA-3467-6065-541B-1A70094BAD47}"/>
              </a:ext>
            </a:extLst>
          </p:cNvPr>
          <p:cNvSpPr/>
          <p:nvPr/>
        </p:nvSpPr>
        <p:spPr>
          <a:xfrm>
            <a:off x="4711742" y="2543902"/>
            <a:ext cx="2350355" cy="2327422"/>
          </a:xfrm>
          <a:prstGeom prst="pentagon">
            <a:avLst/>
          </a:prstGeom>
          <a:noFill/>
          <a:ln w="127000">
            <a:solidFill>
              <a:srgbClr val="E4E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74B3621-74EB-44CC-A513-6A06EAEF8C9E}"/>
              </a:ext>
            </a:extLst>
          </p:cNvPr>
          <p:cNvGrpSpPr/>
          <p:nvPr/>
        </p:nvGrpSpPr>
        <p:grpSpPr>
          <a:xfrm>
            <a:off x="4835921" y="3280944"/>
            <a:ext cx="840544" cy="1773201"/>
            <a:chOff x="4835921" y="3280944"/>
            <a:chExt cx="840544" cy="1773201"/>
          </a:xfrm>
        </p:grpSpPr>
        <p:sp>
          <p:nvSpPr>
            <p:cNvPr id="71" name="Freeform 5">
              <a:extLst>
                <a:ext uri="{FF2B5EF4-FFF2-40B4-BE49-F238E27FC236}">
                  <a16:creationId xmlns:a16="http://schemas.microsoft.com/office/drawing/2014/main" id="{65C4AB9C-F60C-6E17-2EF5-B72544F275BF}"/>
                </a:ext>
              </a:extLst>
            </p:cNvPr>
            <p:cNvSpPr>
              <a:spLocks/>
            </p:cNvSpPr>
            <p:nvPr/>
          </p:nvSpPr>
          <p:spPr bwMode="auto">
            <a:xfrm>
              <a:off x="4835921" y="3280944"/>
              <a:ext cx="840544" cy="1773201"/>
            </a:xfrm>
            <a:custGeom>
              <a:avLst/>
              <a:gdLst>
                <a:gd name="T0" fmla="*/ 249 w 495"/>
                <a:gd name="T1" fmla="*/ 1045 h 1045"/>
                <a:gd name="T2" fmla="*/ 113 w 495"/>
                <a:gd name="T3" fmla="*/ 1000 h 1045"/>
                <a:gd name="T4" fmla="*/ 20 w 495"/>
                <a:gd name="T5" fmla="*/ 849 h 1045"/>
                <a:gd name="T6" fmla="*/ 61 w 495"/>
                <a:gd name="T7" fmla="*/ 676 h 1045"/>
                <a:gd name="T8" fmla="*/ 172 w 495"/>
                <a:gd name="T9" fmla="*/ 594 h 1045"/>
                <a:gd name="T10" fmla="*/ 170 w 495"/>
                <a:gd name="T11" fmla="*/ 589 h 1045"/>
                <a:gd name="T12" fmla="*/ 97 w 495"/>
                <a:gd name="T13" fmla="*/ 363 h 1045"/>
                <a:gd name="T14" fmla="*/ 101 w 495"/>
                <a:gd name="T15" fmla="*/ 355 h 1045"/>
                <a:gd name="T16" fmla="*/ 267 w 495"/>
                <a:gd name="T17" fmla="*/ 189 h 1045"/>
                <a:gd name="T18" fmla="*/ 260 w 495"/>
                <a:gd name="T19" fmla="*/ 9 h 1045"/>
                <a:gd name="T20" fmla="*/ 263 w 495"/>
                <a:gd name="T21" fmla="*/ 1 h 1045"/>
                <a:gd name="T22" fmla="*/ 271 w 495"/>
                <a:gd name="T23" fmla="*/ 4 h 1045"/>
                <a:gd name="T24" fmla="*/ 279 w 495"/>
                <a:gd name="T25" fmla="*/ 192 h 1045"/>
                <a:gd name="T26" fmla="*/ 110 w 495"/>
                <a:gd name="T27" fmla="*/ 365 h 1045"/>
                <a:gd name="T28" fmla="*/ 185 w 495"/>
                <a:gd name="T29" fmla="*/ 595 h 1045"/>
                <a:gd name="T30" fmla="*/ 185 w 495"/>
                <a:gd name="T31" fmla="*/ 597 h 1045"/>
                <a:gd name="T32" fmla="*/ 181 w 495"/>
                <a:gd name="T33" fmla="*/ 603 h 1045"/>
                <a:gd name="T34" fmla="*/ 71 w 495"/>
                <a:gd name="T35" fmla="*/ 683 h 1045"/>
                <a:gd name="T36" fmla="*/ 120 w 495"/>
                <a:gd name="T37" fmla="*/ 991 h 1045"/>
                <a:gd name="T38" fmla="*/ 284 w 495"/>
                <a:gd name="T39" fmla="*/ 1030 h 1045"/>
                <a:gd name="T40" fmla="*/ 427 w 495"/>
                <a:gd name="T41" fmla="*/ 942 h 1045"/>
                <a:gd name="T42" fmla="*/ 449 w 495"/>
                <a:gd name="T43" fmla="*/ 721 h 1045"/>
                <a:gd name="T44" fmla="*/ 452 w 495"/>
                <a:gd name="T45" fmla="*/ 713 h 1045"/>
                <a:gd name="T46" fmla="*/ 460 w 495"/>
                <a:gd name="T47" fmla="*/ 716 h 1045"/>
                <a:gd name="T48" fmla="*/ 437 w 495"/>
                <a:gd name="T49" fmla="*/ 949 h 1045"/>
                <a:gd name="T50" fmla="*/ 286 w 495"/>
                <a:gd name="T51" fmla="*/ 1042 h 1045"/>
                <a:gd name="T52" fmla="*/ 249 w 495"/>
                <a:gd name="T53"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5" h="1045">
                  <a:moveTo>
                    <a:pt x="249" y="1045"/>
                  </a:moveTo>
                  <a:cubicBezTo>
                    <a:pt x="200" y="1045"/>
                    <a:pt x="153" y="1030"/>
                    <a:pt x="113" y="1000"/>
                  </a:cubicBezTo>
                  <a:cubicBezTo>
                    <a:pt x="63" y="964"/>
                    <a:pt x="30" y="910"/>
                    <a:pt x="20" y="849"/>
                  </a:cubicBezTo>
                  <a:cubicBezTo>
                    <a:pt x="10" y="788"/>
                    <a:pt x="25" y="726"/>
                    <a:pt x="61" y="676"/>
                  </a:cubicBezTo>
                  <a:cubicBezTo>
                    <a:pt x="89" y="638"/>
                    <a:pt x="127" y="609"/>
                    <a:pt x="172" y="594"/>
                  </a:cubicBezTo>
                  <a:cubicBezTo>
                    <a:pt x="171" y="592"/>
                    <a:pt x="171" y="591"/>
                    <a:pt x="170" y="589"/>
                  </a:cubicBezTo>
                  <a:cubicBezTo>
                    <a:pt x="97" y="363"/>
                    <a:pt x="97" y="363"/>
                    <a:pt x="97" y="363"/>
                  </a:cubicBezTo>
                  <a:cubicBezTo>
                    <a:pt x="96" y="360"/>
                    <a:pt x="97" y="356"/>
                    <a:pt x="101" y="355"/>
                  </a:cubicBezTo>
                  <a:cubicBezTo>
                    <a:pt x="179" y="330"/>
                    <a:pt x="242" y="267"/>
                    <a:pt x="267" y="189"/>
                  </a:cubicBezTo>
                  <a:cubicBezTo>
                    <a:pt x="286" y="130"/>
                    <a:pt x="284" y="66"/>
                    <a:pt x="260" y="9"/>
                  </a:cubicBezTo>
                  <a:cubicBezTo>
                    <a:pt x="259" y="6"/>
                    <a:pt x="260" y="2"/>
                    <a:pt x="263" y="1"/>
                  </a:cubicBezTo>
                  <a:cubicBezTo>
                    <a:pt x="266" y="0"/>
                    <a:pt x="270" y="1"/>
                    <a:pt x="271" y="4"/>
                  </a:cubicBezTo>
                  <a:cubicBezTo>
                    <a:pt x="296" y="64"/>
                    <a:pt x="299" y="131"/>
                    <a:pt x="279" y="192"/>
                  </a:cubicBezTo>
                  <a:cubicBezTo>
                    <a:pt x="252" y="273"/>
                    <a:pt x="190" y="337"/>
                    <a:pt x="110" y="365"/>
                  </a:cubicBezTo>
                  <a:cubicBezTo>
                    <a:pt x="122" y="400"/>
                    <a:pt x="184" y="591"/>
                    <a:pt x="185" y="595"/>
                  </a:cubicBezTo>
                  <a:cubicBezTo>
                    <a:pt x="185" y="596"/>
                    <a:pt x="185" y="596"/>
                    <a:pt x="185" y="597"/>
                  </a:cubicBezTo>
                  <a:cubicBezTo>
                    <a:pt x="186" y="600"/>
                    <a:pt x="184" y="602"/>
                    <a:pt x="181" y="603"/>
                  </a:cubicBezTo>
                  <a:cubicBezTo>
                    <a:pt x="137" y="617"/>
                    <a:pt x="99" y="645"/>
                    <a:pt x="71" y="683"/>
                  </a:cubicBezTo>
                  <a:cubicBezTo>
                    <a:pt x="0" y="781"/>
                    <a:pt x="22" y="919"/>
                    <a:pt x="120" y="991"/>
                  </a:cubicBezTo>
                  <a:cubicBezTo>
                    <a:pt x="167" y="1025"/>
                    <a:pt x="226" y="1039"/>
                    <a:pt x="284" y="1030"/>
                  </a:cubicBezTo>
                  <a:cubicBezTo>
                    <a:pt x="342" y="1021"/>
                    <a:pt x="393" y="990"/>
                    <a:pt x="427" y="942"/>
                  </a:cubicBezTo>
                  <a:cubicBezTo>
                    <a:pt x="474" y="878"/>
                    <a:pt x="482" y="793"/>
                    <a:pt x="449" y="721"/>
                  </a:cubicBezTo>
                  <a:cubicBezTo>
                    <a:pt x="448" y="718"/>
                    <a:pt x="449" y="714"/>
                    <a:pt x="452" y="713"/>
                  </a:cubicBezTo>
                  <a:cubicBezTo>
                    <a:pt x="455" y="711"/>
                    <a:pt x="459" y="713"/>
                    <a:pt x="460" y="716"/>
                  </a:cubicBezTo>
                  <a:cubicBezTo>
                    <a:pt x="495" y="792"/>
                    <a:pt x="486" y="881"/>
                    <a:pt x="437" y="949"/>
                  </a:cubicBezTo>
                  <a:cubicBezTo>
                    <a:pt x="401" y="999"/>
                    <a:pt x="347" y="1032"/>
                    <a:pt x="286" y="1042"/>
                  </a:cubicBezTo>
                  <a:cubicBezTo>
                    <a:pt x="273" y="1044"/>
                    <a:pt x="261" y="1045"/>
                    <a:pt x="249" y="1045"/>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0">
              <a:extLst>
                <a:ext uri="{FF2B5EF4-FFF2-40B4-BE49-F238E27FC236}">
                  <a16:creationId xmlns:a16="http://schemas.microsoft.com/office/drawing/2014/main" id="{60FBA20A-143A-172F-6A16-6D5740EF6551}"/>
                </a:ext>
              </a:extLst>
            </p:cNvPr>
            <p:cNvSpPr>
              <a:spLocks/>
            </p:cNvSpPr>
            <p:nvPr/>
          </p:nvSpPr>
          <p:spPr bwMode="auto">
            <a:xfrm>
              <a:off x="5265788" y="3280944"/>
              <a:ext cx="85718" cy="98512"/>
            </a:xfrm>
            <a:custGeom>
              <a:avLst/>
              <a:gdLst>
                <a:gd name="T0" fmla="*/ 7 w 51"/>
                <a:gd name="T1" fmla="*/ 58 h 58"/>
                <a:gd name="T2" fmla="*/ 6 w 51"/>
                <a:gd name="T3" fmla="*/ 58 h 58"/>
                <a:gd name="T4" fmla="*/ 1 w 51"/>
                <a:gd name="T5" fmla="*/ 51 h 58"/>
                <a:gd name="T6" fmla="*/ 6 w 51"/>
                <a:gd name="T7" fmla="*/ 6 h 58"/>
                <a:gd name="T8" fmla="*/ 10 w 51"/>
                <a:gd name="T9" fmla="*/ 1 h 58"/>
                <a:gd name="T10" fmla="*/ 17 w 51"/>
                <a:gd name="T11" fmla="*/ 2 h 58"/>
                <a:gd name="T12" fmla="*/ 49 w 51"/>
                <a:gd name="T13" fmla="*/ 34 h 58"/>
                <a:gd name="T14" fmla="*/ 49 w 51"/>
                <a:gd name="T15" fmla="*/ 42 h 58"/>
                <a:gd name="T16" fmla="*/ 41 w 51"/>
                <a:gd name="T17" fmla="*/ 42 h 58"/>
                <a:gd name="T18" fmla="*/ 17 w 51"/>
                <a:gd name="T19" fmla="*/ 19 h 58"/>
                <a:gd name="T20" fmla="*/ 13 w 51"/>
                <a:gd name="T21" fmla="*/ 52 h 58"/>
                <a:gd name="T22" fmla="*/ 7 w 51"/>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7" y="58"/>
                  </a:moveTo>
                  <a:cubicBezTo>
                    <a:pt x="7" y="58"/>
                    <a:pt x="6" y="58"/>
                    <a:pt x="6" y="58"/>
                  </a:cubicBezTo>
                  <a:cubicBezTo>
                    <a:pt x="3" y="57"/>
                    <a:pt x="0" y="54"/>
                    <a:pt x="1" y="51"/>
                  </a:cubicBezTo>
                  <a:cubicBezTo>
                    <a:pt x="6" y="6"/>
                    <a:pt x="6" y="6"/>
                    <a:pt x="6" y="6"/>
                  </a:cubicBezTo>
                  <a:cubicBezTo>
                    <a:pt x="7" y="4"/>
                    <a:pt x="8" y="2"/>
                    <a:pt x="10" y="1"/>
                  </a:cubicBezTo>
                  <a:cubicBezTo>
                    <a:pt x="13" y="0"/>
                    <a:pt x="15" y="1"/>
                    <a:pt x="17" y="2"/>
                  </a:cubicBezTo>
                  <a:cubicBezTo>
                    <a:pt x="49" y="34"/>
                    <a:pt x="49" y="34"/>
                    <a:pt x="49" y="34"/>
                  </a:cubicBezTo>
                  <a:cubicBezTo>
                    <a:pt x="51" y="36"/>
                    <a:pt x="51" y="40"/>
                    <a:pt x="49" y="42"/>
                  </a:cubicBezTo>
                  <a:cubicBezTo>
                    <a:pt x="47" y="45"/>
                    <a:pt x="43" y="45"/>
                    <a:pt x="41" y="42"/>
                  </a:cubicBezTo>
                  <a:cubicBezTo>
                    <a:pt x="17" y="19"/>
                    <a:pt x="17" y="19"/>
                    <a:pt x="17" y="19"/>
                  </a:cubicBezTo>
                  <a:cubicBezTo>
                    <a:pt x="13" y="52"/>
                    <a:pt x="13" y="52"/>
                    <a:pt x="13" y="52"/>
                  </a:cubicBezTo>
                  <a:cubicBezTo>
                    <a:pt x="12" y="56"/>
                    <a:pt x="10" y="58"/>
                    <a:pt x="7" y="58"/>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3" name="Group 12">
            <a:extLst>
              <a:ext uri="{FF2B5EF4-FFF2-40B4-BE49-F238E27FC236}">
                <a16:creationId xmlns:a16="http://schemas.microsoft.com/office/drawing/2014/main" id="{8D969072-5378-448D-9997-954C5CC0A2D2}"/>
              </a:ext>
            </a:extLst>
          </p:cNvPr>
          <p:cNvGrpSpPr/>
          <p:nvPr/>
        </p:nvGrpSpPr>
        <p:grpSpPr>
          <a:xfrm>
            <a:off x="5212054" y="4163707"/>
            <a:ext cx="1709233" cy="919864"/>
            <a:chOff x="5212054" y="4163707"/>
            <a:chExt cx="1709233" cy="919864"/>
          </a:xfrm>
        </p:grpSpPr>
        <p:sp>
          <p:nvSpPr>
            <p:cNvPr id="72" name="Freeform 6">
              <a:extLst>
                <a:ext uri="{FF2B5EF4-FFF2-40B4-BE49-F238E27FC236}">
                  <a16:creationId xmlns:a16="http://schemas.microsoft.com/office/drawing/2014/main" id="{5E4A42C3-3691-ECD4-1182-8F9E9071DDDD}"/>
                </a:ext>
              </a:extLst>
            </p:cNvPr>
            <p:cNvSpPr>
              <a:spLocks/>
            </p:cNvSpPr>
            <p:nvPr/>
          </p:nvSpPr>
          <p:spPr bwMode="auto">
            <a:xfrm>
              <a:off x="5212054" y="4191853"/>
              <a:ext cx="1709233" cy="891718"/>
            </a:xfrm>
            <a:custGeom>
              <a:avLst/>
              <a:gdLst>
                <a:gd name="T0" fmla="*/ 768 w 1006"/>
                <a:gd name="T1" fmla="*/ 508 h 525"/>
                <a:gd name="T2" fmla="*/ 579 w 1006"/>
                <a:gd name="T3" fmla="*/ 412 h 525"/>
                <a:gd name="T4" fmla="*/ 535 w 1006"/>
                <a:gd name="T5" fmla="*/ 281 h 525"/>
                <a:gd name="T6" fmla="*/ 530 w 1006"/>
                <a:gd name="T7" fmla="*/ 281 h 525"/>
                <a:gd name="T8" fmla="*/ 293 w 1006"/>
                <a:gd name="T9" fmla="*/ 281 h 525"/>
                <a:gd name="T10" fmla="*/ 287 w 1006"/>
                <a:gd name="T11" fmla="*/ 275 h 525"/>
                <a:gd name="T12" fmla="*/ 180 w 1006"/>
                <a:gd name="T13" fmla="*/ 66 h 525"/>
                <a:gd name="T14" fmla="*/ 6 w 1006"/>
                <a:gd name="T15" fmla="*/ 17 h 525"/>
                <a:gd name="T16" fmla="*/ 0 w 1006"/>
                <a:gd name="T17" fmla="*/ 11 h 525"/>
                <a:gd name="T18" fmla="*/ 5 w 1006"/>
                <a:gd name="T19" fmla="*/ 5 h 525"/>
                <a:gd name="T20" fmla="*/ 187 w 1006"/>
                <a:gd name="T21" fmla="*/ 56 h 525"/>
                <a:gd name="T22" fmla="*/ 299 w 1006"/>
                <a:gd name="T23" fmla="*/ 269 h 525"/>
                <a:gd name="T24" fmla="*/ 541 w 1006"/>
                <a:gd name="T25" fmla="*/ 269 h 525"/>
                <a:gd name="T26" fmla="*/ 542 w 1006"/>
                <a:gd name="T27" fmla="*/ 270 h 525"/>
                <a:gd name="T28" fmla="*/ 547 w 1006"/>
                <a:gd name="T29" fmla="*/ 275 h 525"/>
                <a:gd name="T30" fmla="*/ 589 w 1006"/>
                <a:gd name="T31" fmla="*/ 405 h 525"/>
                <a:gd name="T32" fmla="*/ 897 w 1006"/>
                <a:gd name="T33" fmla="*/ 454 h 525"/>
                <a:gd name="T34" fmla="*/ 985 w 1006"/>
                <a:gd name="T35" fmla="*/ 310 h 525"/>
                <a:gd name="T36" fmla="*/ 945 w 1006"/>
                <a:gd name="T37" fmla="*/ 146 h 525"/>
                <a:gd name="T38" fmla="*/ 742 w 1006"/>
                <a:gd name="T39" fmla="*/ 57 h 525"/>
                <a:gd name="T40" fmla="*/ 735 w 1006"/>
                <a:gd name="T41" fmla="*/ 51 h 525"/>
                <a:gd name="T42" fmla="*/ 740 w 1006"/>
                <a:gd name="T43" fmla="*/ 45 h 525"/>
                <a:gd name="T44" fmla="*/ 955 w 1006"/>
                <a:gd name="T45" fmla="*/ 139 h 525"/>
                <a:gd name="T46" fmla="*/ 997 w 1006"/>
                <a:gd name="T47" fmla="*/ 312 h 525"/>
                <a:gd name="T48" fmla="*/ 904 w 1006"/>
                <a:gd name="T49" fmla="*/ 463 h 525"/>
                <a:gd name="T50" fmla="*/ 768 w 1006"/>
                <a:gd name="T51" fmla="*/ 50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6" h="525">
                  <a:moveTo>
                    <a:pt x="768" y="508"/>
                  </a:moveTo>
                  <a:cubicBezTo>
                    <a:pt x="696" y="508"/>
                    <a:pt x="625" y="474"/>
                    <a:pt x="579" y="412"/>
                  </a:cubicBezTo>
                  <a:cubicBezTo>
                    <a:pt x="552" y="374"/>
                    <a:pt x="536" y="329"/>
                    <a:pt x="535" y="281"/>
                  </a:cubicBezTo>
                  <a:cubicBezTo>
                    <a:pt x="534" y="281"/>
                    <a:pt x="532" y="281"/>
                    <a:pt x="530" y="281"/>
                  </a:cubicBezTo>
                  <a:cubicBezTo>
                    <a:pt x="293" y="281"/>
                    <a:pt x="293" y="281"/>
                    <a:pt x="293" y="281"/>
                  </a:cubicBezTo>
                  <a:cubicBezTo>
                    <a:pt x="289" y="281"/>
                    <a:pt x="287" y="279"/>
                    <a:pt x="287" y="275"/>
                  </a:cubicBezTo>
                  <a:cubicBezTo>
                    <a:pt x="287" y="193"/>
                    <a:pt x="247" y="114"/>
                    <a:pt x="180" y="66"/>
                  </a:cubicBezTo>
                  <a:cubicBezTo>
                    <a:pt x="130" y="29"/>
                    <a:pt x="68" y="12"/>
                    <a:pt x="6" y="17"/>
                  </a:cubicBezTo>
                  <a:cubicBezTo>
                    <a:pt x="3" y="17"/>
                    <a:pt x="0" y="15"/>
                    <a:pt x="0" y="11"/>
                  </a:cubicBezTo>
                  <a:cubicBezTo>
                    <a:pt x="0" y="8"/>
                    <a:pt x="2" y="5"/>
                    <a:pt x="5" y="5"/>
                  </a:cubicBezTo>
                  <a:cubicBezTo>
                    <a:pt x="70" y="0"/>
                    <a:pt x="134" y="18"/>
                    <a:pt x="187" y="56"/>
                  </a:cubicBezTo>
                  <a:cubicBezTo>
                    <a:pt x="255" y="106"/>
                    <a:pt x="297" y="185"/>
                    <a:pt x="299" y="269"/>
                  </a:cubicBezTo>
                  <a:cubicBezTo>
                    <a:pt x="336" y="269"/>
                    <a:pt x="536" y="269"/>
                    <a:pt x="541" y="269"/>
                  </a:cubicBezTo>
                  <a:cubicBezTo>
                    <a:pt x="541" y="269"/>
                    <a:pt x="542" y="270"/>
                    <a:pt x="542" y="270"/>
                  </a:cubicBezTo>
                  <a:cubicBezTo>
                    <a:pt x="545" y="270"/>
                    <a:pt x="547" y="273"/>
                    <a:pt x="547" y="275"/>
                  </a:cubicBezTo>
                  <a:cubicBezTo>
                    <a:pt x="547" y="322"/>
                    <a:pt x="562" y="367"/>
                    <a:pt x="589" y="405"/>
                  </a:cubicBezTo>
                  <a:cubicBezTo>
                    <a:pt x="661" y="503"/>
                    <a:pt x="799" y="525"/>
                    <a:pt x="897" y="454"/>
                  </a:cubicBezTo>
                  <a:cubicBezTo>
                    <a:pt x="944" y="419"/>
                    <a:pt x="976" y="368"/>
                    <a:pt x="985" y="310"/>
                  </a:cubicBezTo>
                  <a:cubicBezTo>
                    <a:pt x="994" y="252"/>
                    <a:pt x="980" y="194"/>
                    <a:pt x="945" y="146"/>
                  </a:cubicBezTo>
                  <a:cubicBezTo>
                    <a:pt x="899" y="82"/>
                    <a:pt x="821" y="48"/>
                    <a:pt x="742" y="57"/>
                  </a:cubicBezTo>
                  <a:cubicBezTo>
                    <a:pt x="739" y="57"/>
                    <a:pt x="736" y="55"/>
                    <a:pt x="735" y="51"/>
                  </a:cubicBezTo>
                  <a:cubicBezTo>
                    <a:pt x="735" y="48"/>
                    <a:pt x="737" y="45"/>
                    <a:pt x="740" y="45"/>
                  </a:cubicBezTo>
                  <a:cubicBezTo>
                    <a:pt x="824" y="35"/>
                    <a:pt x="906" y="71"/>
                    <a:pt x="955" y="139"/>
                  </a:cubicBezTo>
                  <a:cubicBezTo>
                    <a:pt x="992" y="189"/>
                    <a:pt x="1006" y="251"/>
                    <a:pt x="997" y="312"/>
                  </a:cubicBezTo>
                  <a:cubicBezTo>
                    <a:pt x="987" y="373"/>
                    <a:pt x="954" y="427"/>
                    <a:pt x="904" y="463"/>
                  </a:cubicBezTo>
                  <a:cubicBezTo>
                    <a:pt x="863" y="493"/>
                    <a:pt x="815" y="508"/>
                    <a:pt x="768" y="508"/>
                  </a:cubicBezTo>
                  <a:close/>
                </a:path>
              </a:pathLst>
            </a:custGeom>
            <a:solidFill>
              <a:srgbClr val="A6228C"/>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1">
              <a:extLst>
                <a:ext uri="{FF2B5EF4-FFF2-40B4-BE49-F238E27FC236}">
                  <a16:creationId xmlns:a16="http://schemas.microsoft.com/office/drawing/2014/main" id="{87733CDC-08A8-3EAC-489A-2A088B1EDC16}"/>
                </a:ext>
              </a:extLst>
            </p:cNvPr>
            <p:cNvSpPr>
              <a:spLocks/>
            </p:cNvSpPr>
            <p:nvPr/>
          </p:nvSpPr>
          <p:spPr bwMode="auto">
            <a:xfrm>
              <a:off x="5212054" y="4163707"/>
              <a:ext cx="92114" cy="89556"/>
            </a:xfrm>
            <a:custGeom>
              <a:avLst/>
              <a:gdLst>
                <a:gd name="T0" fmla="*/ 47 w 54"/>
                <a:gd name="T1" fmla="*/ 53 h 53"/>
                <a:gd name="T2" fmla="*/ 45 w 54"/>
                <a:gd name="T3" fmla="*/ 53 h 53"/>
                <a:gd name="T4" fmla="*/ 3 w 54"/>
                <a:gd name="T5" fmla="*/ 33 h 53"/>
                <a:gd name="T6" fmla="*/ 0 w 54"/>
                <a:gd name="T7" fmla="*/ 28 h 53"/>
                <a:gd name="T8" fmla="*/ 3 w 54"/>
                <a:gd name="T9" fmla="*/ 23 h 53"/>
                <a:gd name="T10" fmla="*/ 43 w 54"/>
                <a:gd name="T11" fmla="*/ 2 h 53"/>
                <a:gd name="T12" fmla="*/ 51 w 54"/>
                <a:gd name="T13" fmla="*/ 4 h 53"/>
                <a:gd name="T14" fmla="*/ 49 w 54"/>
                <a:gd name="T15" fmla="*/ 12 h 53"/>
                <a:gd name="T16" fmla="*/ 19 w 54"/>
                <a:gd name="T17" fmla="*/ 28 h 53"/>
                <a:gd name="T18" fmla="*/ 50 w 54"/>
                <a:gd name="T19" fmla="*/ 42 h 53"/>
                <a:gd name="T20" fmla="*/ 53 w 54"/>
                <a:gd name="T21" fmla="*/ 50 h 53"/>
                <a:gd name="T22" fmla="*/ 47 w 54"/>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3">
                  <a:moveTo>
                    <a:pt x="47" y="53"/>
                  </a:moveTo>
                  <a:cubicBezTo>
                    <a:pt x="46" y="53"/>
                    <a:pt x="45" y="53"/>
                    <a:pt x="45" y="53"/>
                  </a:cubicBezTo>
                  <a:cubicBezTo>
                    <a:pt x="3" y="33"/>
                    <a:pt x="3" y="33"/>
                    <a:pt x="3" y="33"/>
                  </a:cubicBezTo>
                  <a:cubicBezTo>
                    <a:pt x="1" y="32"/>
                    <a:pt x="0" y="30"/>
                    <a:pt x="0" y="28"/>
                  </a:cubicBezTo>
                  <a:cubicBezTo>
                    <a:pt x="0" y="26"/>
                    <a:pt x="1" y="24"/>
                    <a:pt x="3" y="23"/>
                  </a:cubicBezTo>
                  <a:cubicBezTo>
                    <a:pt x="43" y="2"/>
                    <a:pt x="43" y="2"/>
                    <a:pt x="43" y="2"/>
                  </a:cubicBezTo>
                  <a:cubicBezTo>
                    <a:pt x="46" y="0"/>
                    <a:pt x="49" y="1"/>
                    <a:pt x="51" y="4"/>
                  </a:cubicBezTo>
                  <a:cubicBezTo>
                    <a:pt x="53" y="7"/>
                    <a:pt x="51" y="11"/>
                    <a:pt x="49" y="12"/>
                  </a:cubicBezTo>
                  <a:cubicBezTo>
                    <a:pt x="19" y="28"/>
                    <a:pt x="19" y="28"/>
                    <a:pt x="19" y="28"/>
                  </a:cubicBezTo>
                  <a:cubicBezTo>
                    <a:pt x="50" y="42"/>
                    <a:pt x="50" y="42"/>
                    <a:pt x="50" y="42"/>
                  </a:cubicBezTo>
                  <a:cubicBezTo>
                    <a:pt x="53" y="43"/>
                    <a:pt x="54" y="47"/>
                    <a:pt x="53" y="50"/>
                  </a:cubicBezTo>
                  <a:cubicBezTo>
                    <a:pt x="52" y="52"/>
                    <a:pt x="49" y="53"/>
                    <a:pt x="47" y="53"/>
                  </a:cubicBezTo>
                  <a:close/>
                </a:path>
              </a:pathLst>
            </a:custGeom>
            <a:solidFill>
              <a:srgbClr val="A62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a:extLst>
              <a:ext uri="{FF2B5EF4-FFF2-40B4-BE49-F238E27FC236}">
                <a16:creationId xmlns:a16="http://schemas.microsoft.com/office/drawing/2014/main" id="{C4E3810C-2E56-4590-8969-175742726D92}"/>
              </a:ext>
            </a:extLst>
          </p:cNvPr>
          <p:cNvGrpSpPr/>
          <p:nvPr/>
        </p:nvGrpSpPr>
        <p:grpSpPr>
          <a:xfrm>
            <a:off x="6052597" y="3058335"/>
            <a:ext cx="1258897" cy="1507093"/>
            <a:chOff x="6052597" y="3058335"/>
            <a:chExt cx="1258897" cy="1507093"/>
          </a:xfrm>
        </p:grpSpPr>
        <p:sp>
          <p:nvSpPr>
            <p:cNvPr id="73" name="Freeform 7">
              <a:extLst>
                <a:ext uri="{FF2B5EF4-FFF2-40B4-BE49-F238E27FC236}">
                  <a16:creationId xmlns:a16="http://schemas.microsoft.com/office/drawing/2014/main" id="{8CA891FC-2507-F3F2-BE45-6FC103ECC67D}"/>
                </a:ext>
              </a:extLst>
            </p:cNvPr>
            <p:cNvSpPr>
              <a:spLocks/>
            </p:cNvSpPr>
            <p:nvPr/>
          </p:nvSpPr>
          <p:spPr bwMode="auto">
            <a:xfrm>
              <a:off x="6066671" y="3058335"/>
              <a:ext cx="1244823" cy="1507093"/>
            </a:xfrm>
            <a:custGeom>
              <a:avLst/>
              <a:gdLst>
                <a:gd name="T0" fmla="*/ 6 w 733"/>
                <a:gd name="T1" fmla="*/ 888 h 888"/>
                <a:gd name="T2" fmla="*/ 5 w 733"/>
                <a:gd name="T3" fmla="*/ 888 h 888"/>
                <a:gd name="T4" fmla="*/ 0 w 733"/>
                <a:gd name="T5" fmla="*/ 881 h 888"/>
                <a:gd name="T6" fmla="*/ 105 w 733"/>
                <a:gd name="T7" fmla="*/ 724 h 888"/>
                <a:gd name="T8" fmla="*/ 342 w 733"/>
                <a:gd name="T9" fmla="*/ 684 h 888"/>
                <a:gd name="T10" fmla="*/ 417 w 733"/>
                <a:gd name="T11" fmla="*/ 453 h 888"/>
                <a:gd name="T12" fmla="*/ 418 w 733"/>
                <a:gd name="T13" fmla="*/ 452 h 888"/>
                <a:gd name="T14" fmla="*/ 425 w 733"/>
                <a:gd name="T15" fmla="*/ 449 h 888"/>
                <a:gd name="T16" fmla="*/ 561 w 733"/>
                <a:gd name="T17" fmla="*/ 449 h 888"/>
                <a:gd name="T18" fmla="*/ 689 w 733"/>
                <a:gd name="T19" fmla="*/ 340 h 888"/>
                <a:gd name="T20" fmla="*/ 702 w 733"/>
                <a:gd name="T21" fmla="*/ 172 h 888"/>
                <a:gd name="T22" fmla="*/ 593 w 733"/>
                <a:gd name="T23" fmla="*/ 43 h 888"/>
                <a:gd name="T24" fmla="*/ 425 w 733"/>
                <a:gd name="T25" fmla="*/ 30 h 888"/>
                <a:gd name="T26" fmla="*/ 277 w 733"/>
                <a:gd name="T27" fmla="*/ 196 h 888"/>
                <a:gd name="T28" fmla="*/ 270 w 733"/>
                <a:gd name="T29" fmla="*/ 201 h 888"/>
                <a:gd name="T30" fmla="*/ 265 w 733"/>
                <a:gd name="T31" fmla="*/ 194 h 888"/>
                <a:gd name="T32" fmla="*/ 421 w 733"/>
                <a:gd name="T33" fmla="*/ 19 h 888"/>
                <a:gd name="T34" fmla="*/ 598 w 733"/>
                <a:gd name="T35" fmla="*/ 33 h 888"/>
                <a:gd name="T36" fmla="*/ 714 w 733"/>
                <a:gd name="T37" fmla="*/ 168 h 888"/>
                <a:gd name="T38" fmla="*/ 700 w 733"/>
                <a:gd name="T39" fmla="*/ 345 h 888"/>
                <a:gd name="T40" fmla="*/ 565 w 733"/>
                <a:gd name="T41" fmla="*/ 460 h 888"/>
                <a:gd name="T42" fmla="*/ 427 w 733"/>
                <a:gd name="T43" fmla="*/ 462 h 888"/>
                <a:gd name="T44" fmla="*/ 426 w 733"/>
                <a:gd name="T45" fmla="*/ 467 h 888"/>
                <a:gd name="T46" fmla="*/ 352 w 733"/>
                <a:gd name="T47" fmla="*/ 693 h 888"/>
                <a:gd name="T48" fmla="*/ 344 w 733"/>
                <a:gd name="T49" fmla="*/ 697 h 888"/>
                <a:gd name="T50" fmla="*/ 112 w 733"/>
                <a:gd name="T51" fmla="*/ 734 h 888"/>
                <a:gd name="T52" fmla="*/ 12 w 733"/>
                <a:gd name="T53" fmla="*/ 883 h 888"/>
                <a:gd name="T54" fmla="*/ 6 w 733"/>
                <a:gd name="T5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888">
                  <a:moveTo>
                    <a:pt x="6" y="888"/>
                  </a:moveTo>
                  <a:cubicBezTo>
                    <a:pt x="6" y="888"/>
                    <a:pt x="5" y="888"/>
                    <a:pt x="5" y="888"/>
                  </a:cubicBezTo>
                  <a:cubicBezTo>
                    <a:pt x="2" y="887"/>
                    <a:pt x="0" y="884"/>
                    <a:pt x="0" y="881"/>
                  </a:cubicBezTo>
                  <a:cubicBezTo>
                    <a:pt x="15" y="818"/>
                    <a:pt x="52" y="762"/>
                    <a:pt x="105" y="724"/>
                  </a:cubicBezTo>
                  <a:cubicBezTo>
                    <a:pt x="173" y="674"/>
                    <a:pt x="262" y="659"/>
                    <a:pt x="342" y="684"/>
                  </a:cubicBezTo>
                  <a:cubicBezTo>
                    <a:pt x="354" y="648"/>
                    <a:pt x="416" y="458"/>
                    <a:pt x="417" y="453"/>
                  </a:cubicBezTo>
                  <a:cubicBezTo>
                    <a:pt x="418" y="453"/>
                    <a:pt x="418" y="452"/>
                    <a:pt x="418" y="452"/>
                  </a:cubicBezTo>
                  <a:cubicBezTo>
                    <a:pt x="419" y="449"/>
                    <a:pt x="422" y="448"/>
                    <a:pt x="425" y="449"/>
                  </a:cubicBezTo>
                  <a:cubicBezTo>
                    <a:pt x="469" y="464"/>
                    <a:pt x="516" y="464"/>
                    <a:pt x="561" y="449"/>
                  </a:cubicBezTo>
                  <a:cubicBezTo>
                    <a:pt x="617" y="431"/>
                    <a:pt x="663" y="392"/>
                    <a:pt x="689" y="340"/>
                  </a:cubicBezTo>
                  <a:cubicBezTo>
                    <a:pt x="716" y="287"/>
                    <a:pt x="721" y="227"/>
                    <a:pt x="702" y="172"/>
                  </a:cubicBezTo>
                  <a:cubicBezTo>
                    <a:pt x="684" y="116"/>
                    <a:pt x="645" y="70"/>
                    <a:pt x="593" y="43"/>
                  </a:cubicBezTo>
                  <a:cubicBezTo>
                    <a:pt x="541" y="17"/>
                    <a:pt x="481" y="12"/>
                    <a:pt x="425" y="30"/>
                  </a:cubicBezTo>
                  <a:cubicBezTo>
                    <a:pt x="349" y="55"/>
                    <a:pt x="293" y="118"/>
                    <a:pt x="277" y="196"/>
                  </a:cubicBezTo>
                  <a:cubicBezTo>
                    <a:pt x="276" y="199"/>
                    <a:pt x="273" y="202"/>
                    <a:pt x="270" y="201"/>
                  </a:cubicBezTo>
                  <a:cubicBezTo>
                    <a:pt x="267" y="200"/>
                    <a:pt x="265" y="197"/>
                    <a:pt x="265" y="194"/>
                  </a:cubicBezTo>
                  <a:cubicBezTo>
                    <a:pt x="282" y="112"/>
                    <a:pt x="342" y="45"/>
                    <a:pt x="421" y="19"/>
                  </a:cubicBezTo>
                  <a:cubicBezTo>
                    <a:pt x="480" y="0"/>
                    <a:pt x="543" y="5"/>
                    <a:pt x="598" y="33"/>
                  </a:cubicBezTo>
                  <a:cubicBezTo>
                    <a:pt x="654" y="61"/>
                    <a:pt x="695" y="109"/>
                    <a:pt x="714" y="168"/>
                  </a:cubicBezTo>
                  <a:cubicBezTo>
                    <a:pt x="733" y="227"/>
                    <a:pt x="728" y="290"/>
                    <a:pt x="700" y="345"/>
                  </a:cubicBezTo>
                  <a:cubicBezTo>
                    <a:pt x="672" y="400"/>
                    <a:pt x="624" y="441"/>
                    <a:pt x="565" y="460"/>
                  </a:cubicBezTo>
                  <a:cubicBezTo>
                    <a:pt x="520" y="475"/>
                    <a:pt x="472" y="476"/>
                    <a:pt x="427" y="462"/>
                  </a:cubicBezTo>
                  <a:cubicBezTo>
                    <a:pt x="427" y="464"/>
                    <a:pt x="426" y="465"/>
                    <a:pt x="426" y="467"/>
                  </a:cubicBezTo>
                  <a:cubicBezTo>
                    <a:pt x="352" y="693"/>
                    <a:pt x="352" y="693"/>
                    <a:pt x="352" y="693"/>
                  </a:cubicBezTo>
                  <a:cubicBezTo>
                    <a:pt x="351" y="696"/>
                    <a:pt x="348" y="698"/>
                    <a:pt x="344" y="697"/>
                  </a:cubicBezTo>
                  <a:cubicBezTo>
                    <a:pt x="266" y="671"/>
                    <a:pt x="179" y="685"/>
                    <a:pt x="112" y="734"/>
                  </a:cubicBezTo>
                  <a:cubicBezTo>
                    <a:pt x="62" y="770"/>
                    <a:pt x="26" y="823"/>
                    <a:pt x="12" y="883"/>
                  </a:cubicBezTo>
                  <a:cubicBezTo>
                    <a:pt x="11" y="886"/>
                    <a:pt x="9" y="888"/>
                    <a:pt x="6" y="888"/>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2">
              <a:extLst>
                <a:ext uri="{FF2B5EF4-FFF2-40B4-BE49-F238E27FC236}">
                  <a16:creationId xmlns:a16="http://schemas.microsoft.com/office/drawing/2014/main" id="{D5906843-2DEF-BD45-39AF-672A8ED2AE5E}"/>
                </a:ext>
              </a:extLst>
            </p:cNvPr>
            <p:cNvSpPr>
              <a:spLocks/>
            </p:cNvSpPr>
            <p:nvPr/>
          </p:nvSpPr>
          <p:spPr bwMode="auto">
            <a:xfrm>
              <a:off x="6052597" y="4469475"/>
              <a:ext cx="88277" cy="95953"/>
            </a:xfrm>
            <a:custGeom>
              <a:avLst/>
              <a:gdLst>
                <a:gd name="T0" fmla="*/ 14 w 52"/>
                <a:gd name="T1" fmla="*/ 57 h 57"/>
                <a:gd name="T2" fmla="*/ 12 w 52"/>
                <a:gd name="T3" fmla="*/ 57 h 57"/>
                <a:gd name="T4" fmla="*/ 8 w 52"/>
                <a:gd name="T5" fmla="*/ 52 h 57"/>
                <a:gd name="T6" fmla="*/ 1 w 52"/>
                <a:gd name="T7" fmla="*/ 8 h 57"/>
                <a:gd name="T8" fmla="*/ 5 w 52"/>
                <a:gd name="T9" fmla="*/ 1 h 57"/>
                <a:gd name="T10" fmla="*/ 12 w 52"/>
                <a:gd name="T11" fmla="*/ 6 h 57"/>
                <a:gd name="T12" fmla="*/ 18 w 52"/>
                <a:gd name="T13" fmla="*/ 38 h 57"/>
                <a:gd name="T14" fmla="*/ 41 w 52"/>
                <a:gd name="T15" fmla="*/ 14 h 57"/>
                <a:gd name="T16" fmla="*/ 49 w 52"/>
                <a:gd name="T17" fmla="*/ 13 h 57"/>
                <a:gd name="T18" fmla="*/ 50 w 52"/>
                <a:gd name="T19" fmla="*/ 22 h 57"/>
                <a:gd name="T20" fmla="*/ 19 w 52"/>
                <a:gd name="T21" fmla="*/ 55 h 57"/>
                <a:gd name="T22" fmla="*/ 14 w 52"/>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7">
                  <a:moveTo>
                    <a:pt x="14" y="57"/>
                  </a:moveTo>
                  <a:cubicBezTo>
                    <a:pt x="14" y="57"/>
                    <a:pt x="13" y="57"/>
                    <a:pt x="12" y="57"/>
                  </a:cubicBezTo>
                  <a:cubicBezTo>
                    <a:pt x="10" y="56"/>
                    <a:pt x="9" y="54"/>
                    <a:pt x="8" y="52"/>
                  </a:cubicBezTo>
                  <a:cubicBezTo>
                    <a:pt x="1" y="8"/>
                    <a:pt x="1" y="8"/>
                    <a:pt x="1" y="8"/>
                  </a:cubicBezTo>
                  <a:cubicBezTo>
                    <a:pt x="0" y="4"/>
                    <a:pt x="2" y="1"/>
                    <a:pt x="5" y="1"/>
                  </a:cubicBezTo>
                  <a:cubicBezTo>
                    <a:pt x="9" y="0"/>
                    <a:pt x="12" y="2"/>
                    <a:pt x="12" y="6"/>
                  </a:cubicBezTo>
                  <a:cubicBezTo>
                    <a:pt x="18" y="38"/>
                    <a:pt x="18" y="38"/>
                    <a:pt x="18" y="38"/>
                  </a:cubicBezTo>
                  <a:cubicBezTo>
                    <a:pt x="41" y="14"/>
                    <a:pt x="41" y="14"/>
                    <a:pt x="41" y="14"/>
                  </a:cubicBezTo>
                  <a:cubicBezTo>
                    <a:pt x="43" y="11"/>
                    <a:pt x="47" y="11"/>
                    <a:pt x="49" y="13"/>
                  </a:cubicBezTo>
                  <a:cubicBezTo>
                    <a:pt x="52" y="16"/>
                    <a:pt x="52" y="19"/>
                    <a:pt x="50" y="22"/>
                  </a:cubicBezTo>
                  <a:cubicBezTo>
                    <a:pt x="19" y="55"/>
                    <a:pt x="19" y="55"/>
                    <a:pt x="19" y="55"/>
                  </a:cubicBezTo>
                  <a:cubicBezTo>
                    <a:pt x="17" y="56"/>
                    <a:pt x="16" y="57"/>
                    <a:pt x="14" y="57"/>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1" name="Group 10">
            <a:extLst>
              <a:ext uri="{FF2B5EF4-FFF2-40B4-BE49-F238E27FC236}">
                <a16:creationId xmlns:a16="http://schemas.microsoft.com/office/drawing/2014/main" id="{FAB490AC-76F9-479A-AA72-806A5C363459}"/>
              </a:ext>
            </a:extLst>
          </p:cNvPr>
          <p:cNvGrpSpPr/>
          <p:nvPr/>
        </p:nvGrpSpPr>
        <p:grpSpPr>
          <a:xfrm>
            <a:off x="5492235" y="2331655"/>
            <a:ext cx="1189810" cy="1527563"/>
            <a:chOff x="5492235" y="2331655"/>
            <a:chExt cx="1189810" cy="1527563"/>
          </a:xfrm>
        </p:grpSpPr>
        <p:sp>
          <p:nvSpPr>
            <p:cNvPr id="74" name="Freeform 8">
              <a:extLst>
                <a:ext uri="{FF2B5EF4-FFF2-40B4-BE49-F238E27FC236}">
                  <a16:creationId xmlns:a16="http://schemas.microsoft.com/office/drawing/2014/main" id="{616077A5-0DD6-6C04-6A2B-B635785454D5}"/>
                </a:ext>
              </a:extLst>
            </p:cNvPr>
            <p:cNvSpPr>
              <a:spLocks/>
            </p:cNvSpPr>
            <p:nvPr/>
          </p:nvSpPr>
          <p:spPr bwMode="auto">
            <a:xfrm>
              <a:off x="5492235" y="2331655"/>
              <a:ext cx="1189810" cy="1527563"/>
            </a:xfrm>
            <a:custGeom>
              <a:avLst/>
              <a:gdLst>
                <a:gd name="T0" fmla="*/ 693 w 700"/>
                <a:gd name="T1" fmla="*/ 900 h 900"/>
                <a:gd name="T2" fmla="*/ 690 w 700"/>
                <a:gd name="T3" fmla="*/ 899 h 900"/>
                <a:gd name="T4" fmla="*/ 573 w 700"/>
                <a:gd name="T5" fmla="*/ 751 h 900"/>
                <a:gd name="T6" fmla="*/ 608 w 700"/>
                <a:gd name="T7" fmla="*/ 513 h 900"/>
                <a:gd name="T8" fmla="*/ 412 w 700"/>
                <a:gd name="T9" fmla="*/ 370 h 900"/>
                <a:gd name="T10" fmla="*/ 411 w 700"/>
                <a:gd name="T11" fmla="*/ 369 h 900"/>
                <a:gd name="T12" fmla="*/ 410 w 700"/>
                <a:gd name="T13" fmla="*/ 362 h 900"/>
                <a:gd name="T14" fmla="*/ 452 w 700"/>
                <a:gd name="T15" fmla="*/ 233 h 900"/>
                <a:gd name="T16" fmla="*/ 232 w 700"/>
                <a:gd name="T17" fmla="*/ 12 h 900"/>
                <a:gd name="T18" fmla="*/ 12 w 700"/>
                <a:gd name="T19" fmla="*/ 233 h 900"/>
                <a:gd name="T20" fmla="*/ 124 w 700"/>
                <a:gd name="T21" fmla="*/ 425 h 900"/>
                <a:gd name="T22" fmla="*/ 127 w 700"/>
                <a:gd name="T23" fmla="*/ 433 h 900"/>
                <a:gd name="T24" fmla="*/ 118 w 700"/>
                <a:gd name="T25" fmla="*/ 435 h 900"/>
                <a:gd name="T26" fmla="*/ 0 w 700"/>
                <a:gd name="T27" fmla="*/ 233 h 900"/>
                <a:gd name="T28" fmla="*/ 232 w 700"/>
                <a:gd name="T29" fmla="*/ 0 h 900"/>
                <a:gd name="T30" fmla="*/ 464 w 700"/>
                <a:gd name="T31" fmla="*/ 233 h 900"/>
                <a:gd name="T32" fmla="*/ 424 w 700"/>
                <a:gd name="T33" fmla="*/ 364 h 900"/>
                <a:gd name="T34" fmla="*/ 427 w 700"/>
                <a:gd name="T35" fmla="*/ 367 h 900"/>
                <a:gd name="T36" fmla="*/ 620 w 700"/>
                <a:gd name="T37" fmla="*/ 507 h 900"/>
                <a:gd name="T38" fmla="*/ 621 w 700"/>
                <a:gd name="T39" fmla="*/ 515 h 900"/>
                <a:gd name="T40" fmla="*/ 584 w 700"/>
                <a:gd name="T41" fmla="*/ 748 h 900"/>
                <a:gd name="T42" fmla="*/ 696 w 700"/>
                <a:gd name="T43" fmla="*/ 889 h 900"/>
                <a:gd name="T44" fmla="*/ 698 w 700"/>
                <a:gd name="T45" fmla="*/ 897 h 900"/>
                <a:gd name="T46" fmla="*/ 693 w 700"/>
                <a:gd name="T4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0" h="900">
                  <a:moveTo>
                    <a:pt x="693" y="900"/>
                  </a:moveTo>
                  <a:cubicBezTo>
                    <a:pt x="692" y="900"/>
                    <a:pt x="691" y="900"/>
                    <a:pt x="690" y="899"/>
                  </a:cubicBezTo>
                  <a:cubicBezTo>
                    <a:pt x="634" y="866"/>
                    <a:pt x="593" y="813"/>
                    <a:pt x="573" y="751"/>
                  </a:cubicBezTo>
                  <a:cubicBezTo>
                    <a:pt x="547" y="671"/>
                    <a:pt x="560" y="582"/>
                    <a:pt x="608" y="513"/>
                  </a:cubicBezTo>
                  <a:cubicBezTo>
                    <a:pt x="578" y="491"/>
                    <a:pt x="416" y="373"/>
                    <a:pt x="412" y="370"/>
                  </a:cubicBezTo>
                  <a:cubicBezTo>
                    <a:pt x="411" y="370"/>
                    <a:pt x="411" y="370"/>
                    <a:pt x="411" y="369"/>
                  </a:cubicBezTo>
                  <a:cubicBezTo>
                    <a:pt x="409" y="367"/>
                    <a:pt x="409" y="364"/>
                    <a:pt x="410" y="362"/>
                  </a:cubicBezTo>
                  <a:cubicBezTo>
                    <a:pt x="438" y="324"/>
                    <a:pt x="452" y="279"/>
                    <a:pt x="452" y="233"/>
                  </a:cubicBezTo>
                  <a:cubicBezTo>
                    <a:pt x="452" y="111"/>
                    <a:pt x="354" y="12"/>
                    <a:pt x="232" y="12"/>
                  </a:cubicBezTo>
                  <a:cubicBezTo>
                    <a:pt x="111" y="12"/>
                    <a:pt x="12" y="111"/>
                    <a:pt x="12" y="233"/>
                  </a:cubicBezTo>
                  <a:cubicBezTo>
                    <a:pt x="12" y="312"/>
                    <a:pt x="55" y="386"/>
                    <a:pt x="124" y="425"/>
                  </a:cubicBezTo>
                  <a:cubicBezTo>
                    <a:pt x="127" y="426"/>
                    <a:pt x="128" y="430"/>
                    <a:pt x="127" y="433"/>
                  </a:cubicBezTo>
                  <a:cubicBezTo>
                    <a:pt x="125" y="436"/>
                    <a:pt x="121" y="437"/>
                    <a:pt x="118" y="435"/>
                  </a:cubicBezTo>
                  <a:cubicBezTo>
                    <a:pt x="45" y="394"/>
                    <a:pt x="0" y="316"/>
                    <a:pt x="0" y="233"/>
                  </a:cubicBezTo>
                  <a:cubicBezTo>
                    <a:pt x="0" y="104"/>
                    <a:pt x="104" y="0"/>
                    <a:pt x="232" y="0"/>
                  </a:cubicBezTo>
                  <a:cubicBezTo>
                    <a:pt x="360" y="0"/>
                    <a:pt x="464" y="104"/>
                    <a:pt x="464" y="233"/>
                  </a:cubicBezTo>
                  <a:cubicBezTo>
                    <a:pt x="464" y="280"/>
                    <a:pt x="450" y="325"/>
                    <a:pt x="424" y="364"/>
                  </a:cubicBezTo>
                  <a:cubicBezTo>
                    <a:pt x="425" y="365"/>
                    <a:pt x="426" y="366"/>
                    <a:pt x="427" y="367"/>
                  </a:cubicBezTo>
                  <a:cubicBezTo>
                    <a:pt x="620" y="507"/>
                    <a:pt x="620" y="507"/>
                    <a:pt x="620" y="507"/>
                  </a:cubicBezTo>
                  <a:cubicBezTo>
                    <a:pt x="623" y="509"/>
                    <a:pt x="623" y="512"/>
                    <a:pt x="621" y="515"/>
                  </a:cubicBezTo>
                  <a:cubicBezTo>
                    <a:pt x="573" y="582"/>
                    <a:pt x="559" y="669"/>
                    <a:pt x="584" y="748"/>
                  </a:cubicBezTo>
                  <a:cubicBezTo>
                    <a:pt x="604" y="807"/>
                    <a:pt x="643" y="857"/>
                    <a:pt x="696" y="889"/>
                  </a:cubicBezTo>
                  <a:cubicBezTo>
                    <a:pt x="699" y="891"/>
                    <a:pt x="700" y="894"/>
                    <a:pt x="698" y="897"/>
                  </a:cubicBezTo>
                  <a:cubicBezTo>
                    <a:pt x="697" y="899"/>
                    <a:pt x="695" y="900"/>
                    <a:pt x="693" y="900"/>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3">
              <a:extLst>
                <a:ext uri="{FF2B5EF4-FFF2-40B4-BE49-F238E27FC236}">
                  <a16:creationId xmlns:a16="http://schemas.microsoft.com/office/drawing/2014/main" id="{54FB82B6-9A0C-9F0E-EC47-4F6BA7AD3ED2}"/>
                </a:ext>
              </a:extLst>
            </p:cNvPr>
            <p:cNvSpPr>
              <a:spLocks/>
            </p:cNvSpPr>
            <p:nvPr/>
          </p:nvSpPr>
          <p:spPr bwMode="auto">
            <a:xfrm>
              <a:off x="6583534" y="3769662"/>
              <a:ext cx="95953" cy="89556"/>
            </a:xfrm>
            <a:custGeom>
              <a:avLst/>
              <a:gdLst>
                <a:gd name="T0" fmla="*/ 51 w 57"/>
                <a:gd name="T1" fmla="*/ 53 h 53"/>
                <a:gd name="T2" fmla="*/ 50 w 57"/>
                <a:gd name="T3" fmla="*/ 53 h 53"/>
                <a:gd name="T4" fmla="*/ 5 w 57"/>
                <a:gd name="T5" fmla="*/ 47 h 53"/>
                <a:gd name="T6" fmla="*/ 0 w 57"/>
                <a:gd name="T7" fmla="*/ 40 h 53"/>
                <a:gd name="T8" fmla="*/ 7 w 57"/>
                <a:gd name="T9" fmla="*/ 35 h 53"/>
                <a:gd name="T10" fmla="*/ 40 w 57"/>
                <a:gd name="T11" fmla="*/ 39 h 53"/>
                <a:gd name="T12" fmla="*/ 24 w 57"/>
                <a:gd name="T13" fmla="*/ 10 h 53"/>
                <a:gd name="T14" fmla="*/ 26 w 57"/>
                <a:gd name="T15" fmla="*/ 2 h 53"/>
                <a:gd name="T16" fmla="*/ 34 w 57"/>
                <a:gd name="T17" fmla="*/ 4 h 53"/>
                <a:gd name="T18" fmla="*/ 56 w 57"/>
                <a:gd name="T19" fmla="*/ 44 h 53"/>
                <a:gd name="T20" fmla="*/ 56 w 57"/>
                <a:gd name="T21" fmla="*/ 51 h 53"/>
                <a:gd name="T22" fmla="*/ 51 w 57"/>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3">
                  <a:moveTo>
                    <a:pt x="51" y="53"/>
                  </a:moveTo>
                  <a:cubicBezTo>
                    <a:pt x="51" y="53"/>
                    <a:pt x="50" y="53"/>
                    <a:pt x="50" y="53"/>
                  </a:cubicBezTo>
                  <a:cubicBezTo>
                    <a:pt x="5" y="47"/>
                    <a:pt x="5" y="47"/>
                    <a:pt x="5" y="47"/>
                  </a:cubicBezTo>
                  <a:cubicBezTo>
                    <a:pt x="2" y="46"/>
                    <a:pt x="0" y="43"/>
                    <a:pt x="0" y="40"/>
                  </a:cubicBezTo>
                  <a:cubicBezTo>
                    <a:pt x="1" y="37"/>
                    <a:pt x="4" y="34"/>
                    <a:pt x="7" y="35"/>
                  </a:cubicBezTo>
                  <a:cubicBezTo>
                    <a:pt x="40" y="39"/>
                    <a:pt x="40" y="39"/>
                    <a:pt x="40" y="39"/>
                  </a:cubicBezTo>
                  <a:cubicBezTo>
                    <a:pt x="24" y="10"/>
                    <a:pt x="24" y="10"/>
                    <a:pt x="24" y="10"/>
                  </a:cubicBezTo>
                  <a:cubicBezTo>
                    <a:pt x="22" y="7"/>
                    <a:pt x="23" y="4"/>
                    <a:pt x="26" y="2"/>
                  </a:cubicBezTo>
                  <a:cubicBezTo>
                    <a:pt x="29" y="0"/>
                    <a:pt x="33" y="1"/>
                    <a:pt x="34" y="4"/>
                  </a:cubicBezTo>
                  <a:cubicBezTo>
                    <a:pt x="56" y="44"/>
                    <a:pt x="56" y="44"/>
                    <a:pt x="56" y="44"/>
                  </a:cubicBezTo>
                  <a:cubicBezTo>
                    <a:pt x="57" y="46"/>
                    <a:pt x="57" y="49"/>
                    <a:pt x="56" y="51"/>
                  </a:cubicBezTo>
                  <a:cubicBezTo>
                    <a:pt x="55" y="52"/>
                    <a:pt x="53" y="53"/>
                    <a:pt x="51" y="53"/>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5" name="Group 14">
            <a:extLst>
              <a:ext uri="{FF2B5EF4-FFF2-40B4-BE49-F238E27FC236}">
                <a16:creationId xmlns:a16="http://schemas.microsoft.com/office/drawing/2014/main" id="{FB091221-7520-45E8-B464-9381573858B8}"/>
              </a:ext>
            </a:extLst>
          </p:cNvPr>
          <p:cNvGrpSpPr/>
          <p:nvPr/>
        </p:nvGrpSpPr>
        <p:grpSpPr>
          <a:xfrm>
            <a:off x="4462346" y="2980293"/>
            <a:ext cx="1729703" cy="882762"/>
            <a:chOff x="4462346" y="2980293"/>
            <a:chExt cx="1729703" cy="882762"/>
          </a:xfrm>
        </p:grpSpPr>
        <p:sp>
          <p:nvSpPr>
            <p:cNvPr id="75" name="Freeform 9">
              <a:extLst>
                <a:ext uri="{FF2B5EF4-FFF2-40B4-BE49-F238E27FC236}">
                  <a16:creationId xmlns:a16="http://schemas.microsoft.com/office/drawing/2014/main" id="{0DDD3470-764E-DB66-CFD0-111404E7CE81}"/>
                </a:ext>
              </a:extLst>
            </p:cNvPr>
            <p:cNvSpPr>
              <a:spLocks/>
            </p:cNvSpPr>
            <p:nvPr/>
          </p:nvSpPr>
          <p:spPr bwMode="auto">
            <a:xfrm>
              <a:off x="4462346" y="2980293"/>
              <a:ext cx="1729703" cy="882762"/>
            </a:xfrm>
            <a:custGeom>
              <a:avLst/>
              <a:gdLst>
                <a:gd name="T0" fmla="*/ 240 w 1019"/>
                <a:gd name="T1" fmla="*/ 518 h 520"/>
                <a:gd name="T2" fmla="*/ 169 w 1019"/>
                <a:gd name="T3" fmla="*/ 506 h 520"/>
                <a:gd name="T4" fmla="*/ 34 w 1019"/>
                <a:gd name="T5" fmla="*/ 391 h 520"/>
                <a:gd name="T6" fmla="*/ 20 w 1019"/>
                <a:gd name="T7" fmla="*/ 214 h 520"/>
                <a:gd name="T8" fmla="*/ 135 w 1019"/>
                <a:gd name="T9" fmla="*/ 79 h 520"/>
                <a:gd name="T10" fmla="*/ 312 w 1019"/>
                <a:gd name="T11" fmla="*/ 65 h 520"/>
                <a:gd name="T12" fmla="*/ 425 w 1019"/>
                <a:gd name="T13" fmla="*/ 144 h 520"/>
                <a:gd name="T14" fmla="*/ 429 w 1019"/>
                <a:gd name="T15" fmla="*/ 141 h 520"/>
                <a:gd name="T16" fmla="*/ 621 w 1019"/>
                <a:gd name="T17" fmla="*/ 2 h 520"/>
                <a:gd name="T18" fmla="*/ 629 w 1019"/>
                <a:gd name="T19" fmla="*/ 3 h 520"/>
                <a:gd name="T20" fmla="*/ 839 w 1019"/>
                <a:gd name="T21" fmla="*/ 110 h 520"/>
                <a:gd name="T22" fmla="*/ 1008 w 1019"/>
                <a:gd name="T23" fmla="*/ 47 h 520"/>
                <a:gd name="T24" fmla="*/ 1017 w 1019"/>
                <a:gd name="T25" fmla="*/ 48 h 520"/>
                <a:gd name="T26" fmla="*/ 1016 w 1019"/>
                <a:gd name="T27" fmla="*/ 57 h 520"/>
                <a:gd name="T28" fmla="*/ 839 w 1019"/>
                <a:gd name="T29" fmla="*/ 122 h 520"/>
                <a:gd name="T30" fmla="*/ 623 w 1019"/>
                <a:gd name="T31" fmla="*/ 15 h 520"/>
                <a:gd name="T32" fmla="*/ 427 w 1019"/>
                <a:gd name="T33" fmla="*/ 157 h 520"/>
                <a:gd name="T34" fmla="*/ 426 w 1019"/>
                <a:gd name="T35" fmla="*/ 158 h 520"/>
                <a:gd name="T36" fmla="*/ 419 w 1019"/>
                <a:gd name="T37" fmla="*/ 156 h 520"/>
                <a:gd name="T38" fmla="*/ 309 w 1019"/>
                <a:gd name="T39" fmla="*/ 76 h 520"/>
                <a:gd name="T40" fmla="*/ 141 w 1019"/>
                <a:gd name="T41" fmla="*/ 89 h 520"/>
                <a:gd name="T42" fmla="*/ 31 w 1019"/>
                <a:gd name="T43" fmla="*/ 218 h 520"/>
                <a:gd name="T44" fmla="*/ 44 w 1019"/>
                <a:gd name="T45" fmla="*/ 386 h 520"/>
                <a:gd name="T46" fmla="*/ 172 w 1019"/>
                <a:gd name="T47" fmla="*/ 495 h 520"/>
                <a:gd name="T48" fmla="*/ 390 w 1019"/>
                <a:gd name="T49" fmla="*/ 448 h 520"/>
                <a:gd name="T50" fmla="*/ 398 w 1019"/>
                <a:gd name="T51" fmla="*/ 448 h 520"/>
                <a:gd name="T52" fmla="*/ 398 w 1019"/>
                <a:gd name="T53" fmla="*/ 456 h 520"/>
                <a:gd name="T54" fmla="*/ 240 w 1019"/>
                <a:gd name="T55" fmla="*/ 5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9" h="520">
                  <a:moveTo>
                    <a:pt x="240" y="518"/>
                  </a:moveTo>
                  <a:cubicBezTo>
                    <a:pt x="216" y="518"/>
                    <a:pt x="192" y="514"/>
                    <a:pt x="169" y="506"/>
                  </a:cubicBezTo>
                  <a:cubicBezTo>
                    <a:pt x="110" y="487"/>
                    <a:pt x="62" y="446"/>
                    <a:pt x="34" y="391"/>
                  </a:cubicBezTo>
                  <a:cubicBezTo>
                    <a:pt x="5" y="336"/>
                    <a:pt x="0" y="273"/>
                    <a:pt x="20" y="214"/>
                  </a:cubicBezTo>
                  <a:cubicBezTo>
                    <a:pt x="39" y="155"/>
                    <a:pt x="80" y="107"/>
                    <a:pt x="135" y="79"/>
                  </a:cubicBezTo>
                  <a:cubicBezTo>
                    <a:pt x="190" y="51"/>
                    <a:pt x="253" y="46"/>
                    <a:pt x="312" y="65"/>
                  </a:cubicBezTo>
                  <a:cubicBezTo>
                    <a:pt x="357" y="79"/>
                    <a:pt x="396" y="107"/>
                    <a:pt x="425" y="144"/>
                  </a:cubicBezTo>
                  <a:cubicBezTo>
                    <a:pt x="426" y="143"/>
                    <a:pt x="427" y="143"/>
                    <a:pt x="429" y="141"/>
                  </a:cubicBezTo>
                  <a:cubicBezTo>
                    <a:pt x="621" y="2"/>
                    <a:pt x="621" y="2"/>
                    <a:pt x="621" y="2"/>
                  </a:cubicBezTo>
                  <a:cubicBezTo>
                    <a:pt x="624" y="0"/>
                    <a:pt x="627" y="0"/>
                    <a:pt x="629" y="3"/>
                  </a:cubicBezTo>
                  <a:cubicBezTo>
                    <a:pt x="678" y="70"/>
                    <a:pt x="757" y="110"/>
                    <a:pt x="839" y="110"/>
                  </a:cubicBezTo>
                  <a:cubicBezTo>
                    <a:pt x="901" y="110"/>
                    <a:pt x="961" y="88"/>
                    <a:pt x="1008" y="47"/>
                  </a:cubicBezTo>
                  <a:cubicBezTo>
                    <a:pt x="1011" y="45"/>
                    <a:pt x="1014" y="46"/>
                    <a:pt x="1017" y="48"/>
                  </a:cubicBezTo>
                  <a:cubicBezTo>
                    <a:pt x="1019" y="51"/>
                    <a:pt x="1018" y="54"/>
                    <a:pt x="1016" y="57"/>
                  </a:cubicBezTo>
                  <a:cubicBezTo>
                    <a:pt x="967" y="99"/>
                    <a:pt x="904" y="122"/>
                    <a:pt x="839" y="122"/>
                  </a:cubicBezTo>
                  <a:cubicBezTo>
                    <a:pt x="755" y="122"/>
                    <a:pt x="674" y="82"/>
                    <a:pt x="623" y="15"/>
                  </a:cubicBezTo>
                  <a:cubicBezTo>
                    <a:pt x="593" y="37"/>
                    <a:pt x="431" y="155"/>
                    <a:pt x="427" y="157"/>
                  </a:cubicBezTo>
                  <a:cubicBezTo>
                    <a:pt x="427" y="158"/>
                    <a:pt x="426" y="158"/>
                    <a:pt x="426" y="158"/>
                  </a:cubicBezTo>
                  <a:cubicBezTo>
                    <a:pt x="423" y="159"/>
                    <a:pt x="420" y="158"/>
                    <a:pt x="419" y="156"/>
                  </a:cubicBezTo>
                  <a:cubicBezTo>
                    <a:pt x="391" y="118"/>
                    <a:pt x="353" y="91"/>
                    <a:pt x="309" y="76"/>
                  </a:cubicBezTo>
                  <a:cubicBezTo>
                    <a:pt x="253" y="58"/>
                    <a:pt x="193" y="63"/>
                    <a:pt x="141" y="89"/>
                  </a:cubicBezTo>
                  <a:cubicBezTo>
                    <a:pt x="88" y="116"/>
                    <a:pt x="49" y="162"/>
                    <a:pt x="31" y="218"/>
                  </a:cubicBezTo>
                  <a:cubicBezTo>
                    <a:pt x="13" y="273"/>
                    <a:pt x="18" y="333"/>
                    <a:pt x="44" y="386"/>
                  </a:cubicBezTo>
                  <a:cubicBezTo>
                    <a:pt x="71" y="438"/>
                    <a:pt x="116" y="477"/>
                    <a:pt x="172" y="495"/>
                  </a:cubicBezTo>
                  <a:cubicBezTo>
                    <a:pt x="248" y="520"/>
                    <a:pt x="331" y="501"/>
                    <a:pt x="390" y="448"/>
                  </a:cubicBezTo>
                  <a:cubicBezTo>
                    <a:pt x="392" y="445"/>
                    <a:pt x="396" y="445"/>
                    <a:pt x="398" y="448"/>
                  </a:cubicBezTo>
                  <a:cubicBezTo>
                    <a:pt x="400" y="450"/>
                    <a:pt x="400" y="454"/>
                    <a:pt x="398" y="456"/>
                  </a:cubicBezTo>
                  <a:cubicBezTo>
                    <a:pt x="354" y="496"/>
                    <a:pt x="298" y="518"/>
                    <a:pt x="240" y="518"/>
                  </a:cubicBezTo>
                  <a:close/>
                </a:path>
              </a:pathLst>
            </a:custGeom>
            <a:solidFill>
              <a:srgbClr val="F4A81D"/>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14">
              <a:extLst>
                <a:ext uri="{FF2B5EF4-FFF2-40B4-BE49-F238E27FC236}">
                  <a16:creationId xmlns:a16="http://schemas.microsoft.com/office/drawing/2014/main" id="{6813BC50-485C-C884-094C-5C3A5BD78EEC}"/>
                </a:ext>
              </a:extLst>
            </p:cNvPr>
            <p:cNvSpPr>
              <a:spLocks/>
            </p:cNvSpPr>
            <p:nvPr/>
          </p:nvSpPr>
          <p:spPr bwMode="auto">
            <a:xfrm>
              <a:off x="6093537" y="3058335"/>
              <a:ext cx="97232" cy="88277"/>
            </a:xfrm>
            <a:custGeom>
              <a:avLst/>
              <a:gdLst>
                <a:gd name="T0" fmla="*/ 31 w 57"/>
                <a:gd name="T1" fmla="*/ 52 h 52"/>
                <a:gd name="T2" fmla="*/ 28 w 57"/>
                <a:gd name="T3" fmla="*/ 52 h 52"/>
                <a:gd name="T4" fmla="*/ 26 w 57"/>
                <a:gd name="T5" fmla="*/ 44 h 52"/>
                <a:gd name="T6" fmla="*/ 40 w 57"/>
                <a:gd name="T7" fmla="*/ 14 h 52"/>
                <a:gd name="T8" fmla="*/ 7 w 57"/>
                <a:gd name="T9" fmla="*/ 20 h 52"/>
                <a:gd name="T10" fmla="*/ 0 w 57"/>
                <a:gd name="T11" fmla="*/ 16 h 52"/>
                <a:gd name="T12" fmla="*/ 5 w 57"/>
                <a:gd name="T13" fmla="*/ 9 h 52"/>
                <a:gd name="T14" fmla="*/ 50 w 57"/>
                <a:gd name="T15" fmla="*/ 0 h 52"/>
                <a:gd name="T16" fmla="*/ 56 w 57"/>
                <a:gd name="T17" fmla="*/ 2 h 52"/>
                <a:gd name="T18" fmla="*/ 56 w 57"/>
                <a:gd name="T19" fmla="*/ 9 h 52"/>
                <a:gd name="T20" fmla="*/ 36 w 57"/>
                <a:gd name="T21" fmla="*/ 49 h 52"/>
                <a:gd name="T22" fmla="*/ 31 w 57"/>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2">
                  <a:moveTo>
                    <a:pt x="31" y="52"/>
                  </a:moveTo>
                  <a:cubicBezTo>
                    <a:pt x="30" y="52"/>
                    <a:pt x="29" y="52"/>
                    <a:pt x="28" y="52"/>
                  </a:cubicBezTo>
                  <a:cubicBezTo>
                    <a:pt x="25" y="50"/>
                    <a:pt x="24" y="47"/>
                    <a:pt x="26" y="44"/>
                  </a:cubicBezTo>
                  <a:cubicBezTo>
                    <a:pt x="40" y="14"/>
                    <a:pt x="40" y="14"/>
                    <a:pt x="40" y="14"/>
                  </a:cubicBezTo>
                  <a:cubicBezTo>
                    <a:pt x="7" y="20"/>
                    <a:pt x="7" y="20"/>
                    <a:pt x="7" y="20"/>
                  </a:cubicBezTo>
                  <a:cubicBezTo>
                    <a:pt x="4" y="21"/>
                    <a:pt x="1" y="19"/>
                    <a:pt x="0" y="16"/>
                  </a:cubicBezTo>
                  <a:cubicBezTo>
                    <a:pt x="0" y="12"/>
                    <a:pt x="2" y="9"/>
                    <a:pt x="5" y="9"/>
                  </a:cubicBezTo>
                  <a:cubicBezTo>
                    <a:pt x="50" y="0"/>
                    <a:pt x="50" y="0"/>
                    <a:pt x="50" y="0"/>
                  </a:cubicBezTo>
                  <a:cubicBezTo>
                    <a:pt x="52" y="0"/>
                    <a:pt x="54" y="1"/>
                    <a:pt x="56" y="2"/>
                  </a:cubicBezTo>
                  <a:cubicBezTo>
                    <a:pt x="57" y="4"/>
                    <a:pt x="57" y="7"/>
                    <a:pt x="56" y="9"/>
                  </a:cubicBezTo>
                  <a:cubicBezTo>
                    <a:pt x="36" y="49"/>
                    <a:pt x="36" y="49"/>
                    <a:pt x="36" y="49"/>
                  </a:cubicBezTo>
                  <a:cubicBezTo>
                    <a:pt x="35" y="51"/>
                    <a:pt x="33" y="52"/>
                    <a:pt x="31" y="52"/>
                  </a:cubicBezTo>
                  <a:close/>
                </a:path>
              </a:pathLst>
            </a:custGeom>
            <a:solidFill>
              <a:srgbClr val="F4A8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4">
            <a:extLst>
              <a:ext uri="{FF2B5EF4-FFF2-40B4-BE49-F238E27FC236}">
                <a16:creationId xmlns:a16="http://schemas.microsoft.com/office/drawing/2014/main" id="{A3DE0ABB-4827-440B-A92D-A0C46E19B73B}"/>
              </a:ext>
            </a:extLst>
          </p:cNvPr>
          <p:cNvGrpSpPr/>
          <p:nvPr/>
        </p:nvGrpSpPr>
        <p:grpSpPr>
          <a:xfrm>
            <a:off x="5561185" y="2394701"/>
            <a:ext cx="653743" cy="653743"/>
            <a:chOff x="5561185" y="2394701"/>
            <a:chExt cx="653743" cy="653743"/>
          </a:xfrm>
        </p:grpSpPr>
        <p:sp>
          <p:nvSpPr>
            <p:cNvPr id="70" name="Oval 69">
              <a:extLst>
                <a:ext uri="{FF2B5EF4-FFF2-40B4-BE49-F238E27FC236}">
                  <a16:creationId xmlns:a16="http://schemas.microsoft.com/office/drawing/2014/main" id="{C0A25F18-4DB7-030D-33E0-39039890CF6E}"/>
                </a:ext>
              </a:extLst>
            </p:cNvPr>
            <p:cNvSpPr/>
            <p:nvPr/>
          </p:nvSpPr>
          <p:spPr>
            <a:xfrm>
              <a:off x="5561185" y="2394701"/>
              <a:ext cx="653743" cy="653743"/>
            </a:xfrm>
            <a:prstGeom prst="ellipse">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5" name="Group 84">
              <a:extLst>
                <a:ext uri="{FF2B5EF4-FFF2-40B4-BE49-F238E27FC236}">
                  <a16:creationId xmlns:a16="http://schemas.microsoft.com/office/drawing/2014/main" id="{6DBD4F8A-2609-0633-103B-443DC205D474}"/>
                </a:ext>
              </a:extLst>
            </p:cNvPr>
            <p:cNvGrpSpPr/>
            <p:nvPr/>
          </p:nvGrpSpPr>
          <p:grpSpPr>
            <a:xfrm>
              <a:off x="5697779" y="2580207"/>
              <a:ext cx="375223" cy="281873"/>
              <a:chOff x="5591383" y="2555631"/>
              <a:chExt cx="731225" cy="549307"/>
            </a:xfrm>
          </p:grpSpPr>
          <p:grpSp>
            <p:nvGrpSpPr>
              <p:cNvPr id="107" name="Group 106">
                <a:extLst>
                  <a:ext uri="{FF2B5EF4-FFF2-40B4-BE49-F238E27FC236}">
                    <a16:creationId xmlns:a16="http://schemas.microsoft.com/office/drawing/2014/main" id="{6BCD779C-7DC6-E0A0-BB32-27BC8EE57788}"/>
                  </a:ext>
                </a:extLst>
              </p:cNvPr>
              <p:cNvGrpSpPr/>
              <p:nvPr/>
            </p:nvGrpSpPr>
            <p:grpSpPr>
              <a:xfrm>
                <a:off x="5591383" y="2555631"/>
                <a:ext cx="380077" cy="549307"/>
                <a:chOff x="5591383" y="2550020"/>
                <a:chExt cx="380077" cy="549307"/>
              </a:xfrm>
            </p:grpSpPr>
            <p:grpSp>
              <p:nvGrpSpPr>
                <p:cNvPr id="115" name="Shape 473">
                  <a:extLst>
                    <a:ext uri="{FF2B5EF4-FFF2-40B4-BE49-F238E27FC236}">
                      <a16:creationId xmlns:a16="http://schemas.microsoft.com/office/drawing/2014/main" id="{94216ADC-979E-1225-7F3D-8C71B96D9B6C}"/>
                    </a:ext>
                  </a:extLst>
                </p:cNvPr>
                <p:cNvGrpSpPr/>
                <p:nvPr/>
              </p:nvGrpSpPr>
              <p:grpSpPr>
                <a:xfrm>
                  <a:off x="5591383" y="2550020"/>
                  <a:ext cx="217535" cy="543171"/>
                  <a:chOff x="3386850" y="2264625"/>
                  <a:chExt cx="203950" cy="509250"/>
                </a:xfrm>
                <a:solidFill>
                  <a:schemeClr val="bg1"/>
                </a:solidFill>
              </p:grpSpPr>
              <p:sp>
                <p:nvSpPr>
                  <p:cNvPr id="119" name="Shape 474">
                    <a:extLst>
                      <a:ext uri="{FF2B5EF4-FFF2-40B4-BE49-F238E27FC236}">
                        <a16:creationId xmlns:a16="http://schemas.microsoft.com/office/drawing/2014/main" id="{A70E7B6E-CF40-B46C-36AF-E7930C073D4C}"/>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0" name="Shape 475">
                    <a:extLst>
                      <a:ext uri="{FF2B5EF4-FFF2-40B4-BE49-F238E27FC236}">
                        <a16:creationId xmlns:a16="http://schemas.microsoft.com/office/drawing/2014/main" id="{027642BE-8886-334A-522A-B31973749F04}"/>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16" name="Shape 479">
                  <a:extLst>
                    <a:ext uri="{FF2B5EF4-FFF2-40B4-BE49-F238E27FC236}">
                      <a16:creationId xmlns:a16="http://schemas.microsoft.com/office/drawing/2014/main" id="{017B6D51-7E72-8C1F-203C-7E34E37E17B6}"/>
                    </a:ext>
                  </a:extLst>
                </p:cNvPr>
                <p:cNvGrpSpPr/>
                <p:nvPr/>
              </p:nvGrpSpPr>
              <p:grpSpPr>
                <a:xfrm>
                  <a:off x="5786458" y="2561356"/>
                  <a:ext cx="185002" cy="537971"/>
                  <a:chOff x="4076175" y="2267050"/>
                  <a:chExt cx="173450" cy="504375"/>
                </a:xfrm>
                <a:solidFill>
                  <a:schemeClr val="bg1"/>
                </a:solidFill>
              </p:grpSpPr>
              <p:sp>
                <p:nvSpPr>
                  <p:cNvPr id="117" name="Shape 480">
                    <a:extLst>
                      <a:ext uri="{FF2B5EF4-FFF2-40B4-BE49-F238E27FC236}">
                        <a16:creationId xmlns:a16="http://schemas.microsoft.com/office/drawing/2014/main" id="{541F5567-9C97-1972-8585-BEFD273D46AA}"/>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8" name="Shape 481">
                    <a:extLst>
                      <a:ext uri="{FF2B5EF4-FFF2-40B4-BE49-F238E27FC236}">
                        <a16:creationId xmlns:a16="http://schemas.microsoft.com/office/drawing/2014/main" id="{026BF409-BD6F-671E-C024-F51B10C6673B}"/>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08" name="Group 107">
                <a:extLst>
                  <a:ext uri="{FF2B5EF4-FFF2-40B4-BE49-F238E27FC236}">
                    <a16:creationId xmlns:a16="http://schemas.microsoft.com/office/drawing/2014/main" id="{1575D633-202D-94EA-64A5-9FB8915F22D2}"/>
                  </a:ext>
                </a:extLst>
              </p:cNvPr>
              <p:cNvGrpSpPr/>
              <p:nvPr/>
            </p:nvGrpSpPr>
            <p:grpSpPr>
              <a:xfrm>
                <a:off x="5942531" y="2555631"/>
                <a:ext cx="380077" cy="549307"/>
                <a:chOff x="5591383" y="2550020"/>
                <a:chExt cx="380077" cy="549307"/>
              </a:xfrm>
            </p:grpSpPr>
            <p:grpSp>
              <p:nvGrpSpPr>
                <p:cNvPr id="109" name="Shape 473">
                  <a:extLst>
                    <a:ext uri="{FF2B5EF4-FFF2-40B4-BE49-F238E27FC236}">
                      <a16:creationId xmlns:a16="http://schemas.microsoft.com/office/drawing/2014/main" id="{A8947380-8CCF-5453-6383-C007A986BD16}"/>
                    </a:ext>
                  </a:extLst>
                </p:cNvPr>
                <p:cNvGrpSpPr/>
                <p:nvPr/>
              </p:nvGrpSpPr>
              <p:grpSpPr>
                <a:xfrm>
                  <a:off x="5591383" y="2550020"/>
                  <a:ext cx="217535" cy="543171"/>
                  <a:chOff x="3386850" y="2264625"/>
                  <a:chExt cx="203950" cy="509250"/>
                </a:xfrm>
                <a:solidFill>
                  <a:schemeClr val="bg1"/>
                </a:solidFill>
              </p:grpSpPr>
              <p:sp>
                <p:nvSpPr>
                  <p:cNvPr id="113" name="Shape 474">
                    <a:extLst>
                      <a:ext uri="{FF2B5EF4-FFF2-40B4-BE49-F238E27FC236}">
                        <a16:creationId xmlns:a16="http://schemas.microsoft.com/office/drawing/2014/main" id="{880CE805-22A4-A33D-1FAC-3163981DF357}"/>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4" name="Shape 475">
                    <a:extLst>
                      <a:ext uri="{FF2B5EF4-FFF2-40B4-BE49-F238E27FC236}">
                        <a16:creationId xmlns:a16="http://schemas.microsoft.com/office/drawing/2014/main" id="{35699C10-D132-812A-75D8-413BFA812779}"/>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10" name="Shape 479">
                  <a:extLst>
                    <a:ext uri="{FF2B5EF4-FFF2-40B4-BE49-F238E27FC236}">
                      <a16:creationId xmlns:a16="http://schemas.microsoft.com/office/drawing/2014/main" id="{587537BC-DCFD-F9DD-CA1B-61D45031E9DD}"/>
                    </a:ext>
                  </a:extLst>
                </p:cNvPr>
                <p:cNvGrpSpPr/>
                <p:nvPr/>
              </p:nvGrpSpPr>
              <p:grpSpPr>
                <a:xfrm>
                  <a:off x="5786458" y="2561356"/>
                  <a:ext cx="185002" cy="537971"/>
                  <a:chOff x="4076175" y="2267050"/>
                  <a:chExt cx="173450" cy="504375"/>
                </a:xfrm>
                <a:solidFill>
                  <a:schemeClr val="bg1"/>
                </a:solidFill>
              </p:grpSpPr>
              <p:sp>
                <p:nvSpPr>
                  <p:cNvPr id="111" name="Shape 480">
                    <a:extLst>
                      <a:ext uri="{FF2B5EF4-FFF2-40B4-BE49-F238E27FC236}">
                        <a16:creationId xmlns:a16="http://schemas.microsoft.com/office/drawing/2014/main" id="{7D39A2B2-2FD7-2937-E577-87DFADBE7896}"/>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2" name="Shape 481">
                    <a:extLst>
                      <a:ext uri="{FF2B5EF4-FFF2-40B4-BE49-F238E27FC236}">
                        <a16:creationId xmlns:a16="http://schemas.microsoft.com/office/drawing/2014/main" id="{AE79772C-B9DB-E5EA-4047-568E7A89CEC3}"/>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grpSp>
        <p:nvGrpSpPr>
          <p:cNvPr id="6" name="Group 5">
            <a:extLst>
              <a:ext uri="{FF2B5EF4-FFF2-40B4-BE49-F238E27FC236}">
                <a16:creationId xmlns:a16="http://schemas.microsoft.com/office/drawing/2014/main" id="{5E4FBAAB-9EA8-4E89-9486-06CBC823AE10}"/>
              </a:ext>
            </a:extLst>
          </p:cNvPr>
          <p:cNvGrpSpPr/>
          <p:nvPr/>
        </p:nvGrpSpPr>
        <p:grpSpPr>
          <a:xfrm>
            <a:off x="6577091" y="3132750"/>
            <a:ext cx="653743" cy="653743"/>
            <a:chOff x="6577091" y="3132750"/>
            <a:chExt cx="653743" cy="653743"/>
          </a:xfrm>
        </p:grpSpPr>
        <p:sp>
          <p:nvSpPr>
            <p:cNvPr id="81" name="Oval 80">
              <a:extLst>
                <a:ext uri="{FF2B5EF4-FFF2-40B4-BE49-F238E27FC236}">
                  <a16:creationId xmlns:a16="http://schemas.microsoft.com/office/drawing/2014/main" id="{6C18037E-17A9-6611-E478-4C7884DE56CC}"/>
                </a:ext>
              </a:extLst>
            </p:cNvPr>
            <p:cNvSpPr/>
            <p:nvPr/>
          </p:nvSpPr>
          <p:spPr>
            <a:xfrm>
              <a:off x="6577091" y="3132750"/>
              <a:ext cx="653743" cy="653743"/>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6" name="Group 85">
              <a:extLst>
                <a:ext uri="{FF2B5EF4-FFF2-40B4-BE49-F238E27FC236}">
                  <a16:creationId xmlns:a16="http://schemas.microsoft.com/office/drawing/2014/main" id="{A066BECB-2419-F6AA-2260-355938B5263C}"/>
                </a:ext>
              </a:extLst>
            </p:cNvPr>
            <p:cNvGrpSpPr/>
            <p:nvPr/>
          </p:nvGrpSpPr>
          <p:grpSpPr>
            <a:xfrm>
              <a:off x="6766991" y="3280403"/>
              <a:ext cx="273944" cy="358438"/>
              <a:chOff x="6895290" y="3537349"/>
              <a:chExt cx="270467" cy="353888"/>
            </a:xfrm>
            <a:solidFill>
              <a:schemeClr val="bg1"/>
            </a:solidFill>
          </p:grpSpPr>
          <p:sp>
            <p:nvSpPr>
              <p:cNvPr id="102" name="Google Shape;8853;p66">
                <a:extLst>
                  <a:ext uri="{FF2B5EF4-FFF2-40B4-BE49-F238E27FC236}">
                    <a16:creationId xmlns:a16="http://schemas.microsoft.com/office/drawing/2014/main" id="{A81F5632-DC2D-6172-AF8A-24D08E802514}"/>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854;p66">
                <a:extLst>
                  <a:ext uri="{FF2B5EF4-FFF2-40B4-BE49-F238E27FC236}">
                    <a16:creationId xmlns:a16="http://schemas.microsoft.com/office/drawing/2014/main" id="{BFD1075D-FEA1-8391-20F0-E918DC98796B}"/>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855;p66">
                <a:extLst>
                  <a:ext uri="{FF2B5EF4-FFF2-40B4-BE49-F238E27FC236}">
                    <a16:creationId xmlns:a16="http://schemas.microsoft.com/office/drawing/2014/main" id="{0B35F021-661D-E932-843B-A704A8B73363}"/>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856;p66">
                <a:extLst>
                  <a:ext uri="{FF2B5EF4-FFF2-40B4-BE49-F238E27FC236}">
                    <a16:creationId xmlns:a16="http://schemas.microsoft.com/office/drawing/2014/main" id="{0DC68180-A732-3E09-10F2-4D87441D8D95}"/>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857;p66">
                <a:extLst>
                  <a:ext uri="{FF2B5EF4-FFF2-40B4-BE49-F238E27FC236}">
                    <a16:creationId xmlns:a16="http://schemas.microsoft.com/office/drawing/2014/main" id="{AD34E5E1-4589-529B-31A1-5CEDC53C54C1}"/>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Group 6">
            <a:extLst>
              <a:ext uri="{FF2B5EF4-FFF2-40B4-BE49-F238E27FC236}">
                <a16:creationId xmlns:a16="http://schemas.microsoft.com/office/drawing/2014/main" id="{F4C0D960-C742-48CE-B2B8-751CD29BD91F}"/>
              </a:ext>
            </a:extLst>
          </p:cNvPr>
          <p:cNvGrpSpPr/>
          <p:nvPr/>
        </p:nvGrpSpPr>
        <p:grpSpPr>
          <a:xfrm>
            <a:off x="6188107" y="4331256"/>
            <a:ext cx="653743" cy="653743"/>
            <a:chOff x="6188107" y="4331256"/>
            <a:chExt cx="653743" cy="653743"/>
          </a:xfrm>
        </p:grpSpPr>
        <p:sp>
          <p:nvSpPr>
            <p:cNvPr id="82" name="Oval 81">
              <a:extLst>
                <a:ext uri="{FF2B5EF4-FFF2-40B4-BE49-F238E27FC236}">
                  <a16:creationId xmlns:a16="http://schemas.microsoft.com/office/drawing/2014/main" id="{7F30540D-4D91-C1B8-731A-BEF8F0D12E18}"/>
                </a:ext>
              </a:extLst>
            </p:cNvPr>
            <p:cNvSpPr/>
            <p:nvPr/>
          </p:nvSpPr>
          <p:spPr>
            <a:xfrm>
              <a:off x="6188107" y="4331256"/>
              <a:ext cx="653743" cy="653743"/>
            </a:xfrm>
            <a:prstGeom prst="ellipse">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7" name="Group 86">
              <a:extLst>
                <a:ext uri="{FF2B5EF4-FFF2-40B4-BE49-F238E27FC236}">
                  <a16:creationId xmlns:a16="http://schemas.microsoft.com/office/drawing/2014/main" id="{9A0AA4C1-36F4-D96B-01CB-835999FA95D3}"/>
                </a:ext>
              </a:extLst>
            </p:cNvPr>
            <p:cNvGrpSpPr/>
            <p:nvPr/>
          </p:nvGrpSpPr>
          <p:grpSpPr>
            <a:xfrm>
              <a:off x="6345962" y="4489098"/>
              <a:ext cx="338034" cy="338061"/>
              <a:chOff x="6292247" y="4921858"/>
              <a:chExt cx="602596" cy="602644"/>
            </a:xfrm>
          </p:grpSpPr>
          <p:sp>
            <p:nvSpPr>
              <p:cNvPr id="100" name="Google Shape;8153;p65">
                <a:extLst>
                  <a:ext uri="{FF2B5EF4-FFF2-40B4-BE49-F238E27FC236}">
                    <a16:creationId xmlns:a16="http://schemas.microsoft.com/office/drawing/2014/main" id="{3044F729-19A5-8741-238B-4547BF086D42}"/>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Shape 566">
                <a:extLst>
                  <a:ext uri="{FF2B5EF4-FFF2-40B4-BE49-F238E27FC236}">
                    <a16:creationId xmlns:a16="http://schemas.microsoft.com/office/drawing/2014/main" id="{9A0C898C-86B8-B558-D023-954B4810402F}"/>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9" name="Group 8">
            <a:extLst>
              <a:ext uri="{FF2B5EF4-FFF2-40B4-BE49-F238E27FC236}">
                <a16:creationId xmlns:a16="http://schemas.microsoft.com/office/drawing/2014/main" id="{0C88B492-EE62-4B48-BC58-FFE6AC3BA1A5}"/>
              </a:ext>
            </a:extLst>
          </p:cNvPr>
          <p:cNvGrpSpPr/>
          <p:nvPr/>
        </p:nvGrpSpPr>
        <p:grpSpPr>
          <a:xfrm>
            <a:off x="4546485" y="3143638"/>
            <a:ext cx="653743" cy="653743"/>
            <a:chOff x="4546485" y="3143638"/>
            <a:chExt cx="653743" cy="653743"/>
          </a:xfrm>
        </p:grpSpPr>
        <p:sp>
          <p:nvSpPr>
            <p:cNvPr id="84" name="Oval 83">
              <a:extLst>
                <a:ext uri="{FF2B5EF4-FFF2-40B4-BE49-F238E27FC236}">
                  <a16:creationId xmlns:a16="http://schemas.microsoft.com/office/drawing/2014/main" id="{62A4CF4A-1689-FFBA-8C32-8ED8F08C3153}"/>
                </a:ext>
              </a:extLst>
            </p:cNvPr>
            <p:cNvSpPr/>
            <p:nvPr/>
          </p:nvSpPr>
          <p:spPr>
            <a:xfrm>
              <a:off x="4546485" y="3143638"/>
              <a:ext cx="653743" cy="653743"/>
            </a:xfrm>
            <a:prstGeom prst="ellipse">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8" name="Shape 504">
              <a:extLst>
                <a:ext uri="{FF2B5EF4-FFF2-40B4-BE49-F238E27FC236}">
                  <a16:creationId xmlns:a16="http://schemas.microsoft.com/office/drawing/2014/main" id="{718878B2-D989-9560-A801-87AE4E03218C}"/>
                </a:ext>
              </a:extLst>
            </p:cNvPr>
            <p:cNvGrpSpPr/>
            <p:nvPr/>
          </p:nvGrpSpPr>
          <p:grpSpPr>
            <a:xfrm>
              <a:off x="4659953" y="3312627"/>
              <a:ext cx="426806" cy="315767"/>
              <a:chOff x="5255200" y="3006475"/>
              <a:chExt cx="511700" cy="378575"/>
            </a:xfrm>
            <a:solidFill>
              <a:schemeClr val="bg1"/>
            </a:solidFill>
          </p:grpSpPr>
          <p:sp>
            <p:nvSpPr>
              <p:cNvPr id="98" name="Shape 505">
                <a:extLst>
                  <a:ext uri="{FF2B5EF4-FFF2-40B4-BE49-F238E27FC236}">
                    <a16:creationId xmlns:a16="http://schemas.microsoft.com/office/drawing/2014/main" id="{B0E92CA1-4208-6E55-87BD-672CFCCC5CA1}"/>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9" name="Shape 506">
                <a:extLst>
                  <a:ext uri="{FF2B5EF4-FFF2-40B4-BE49-F238E27FC236}">
                    <a16:creationId xmlns:a16="http://schemas.microsoft.com/office/drawing/2014/main" id="{B89D8DD2-B64E-A5D3-B2A3-D6002B97ADBC}"/>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8" name="Group 7">
            <a:extLst>
              <a:ext uri="{FF2B5EF4-FFF2-40B4-BE49-F238E27FC236}">
                <a16:creationId xmlns:a16="http://schemas.microsoft.com/office/drawing/2014/main" id="{159BB920-9324-4888-B116-6D93AA57BE7F}"/>
              </a:ext>
            </a:extLst>
          </p:cNvPr>
          <p:cNvGrpSpPr/>
          <p:nvPr/>
        </p:nvGrpSpPr>
        <p:grpSpPr>
          <a:xfrm>
            <a:off x="4935013" y="4331256"/>
            <a:ext cx="653743" cy="653743"/>
            <a:chOff x="4935013" y="4331256"/>
            <a:chExt cx="653743" cy="653743"/>
          </a:xfrm>
        </p:grpSpPr>
        <p:sp>
          <p:nvSpPr>
            <p:cNvPr id="83" name="Oval 82">
              <a:extLst>
                <a:ext uri="{FF2B5EF4-FFF2-40B4-BE49-F238E27FC236}">
                  <a16:creationId xmlns:a16="http://schemas.microsoft.com/office/drawing/2014/main" id="{158D73AB-363F-9124-ECFF-7AD8B6EBDB03}"/>
                </a:ext>
              </a:extLst>
            </p:cNvPr>
            <p:cNvSpPr/>
            <p:nvPr/>
          </p:nvSpPr>
          <p:spPr>
            <a:xfrm>
              <a:off x="4935013" y="4331256"/>
              <a:ext cx="653743" cy="653743"/>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88">
              <a:extLst>
                <a:ext uri="{FF2B5EF4-FFF2-40B4-BE49-F238E27FC236}">
                  <a16:creationId xmlns:a16="http://schemas.microsoft.com/office/drawing/2014/main" id="{8AEE49B2-8B9A-8570-C507-9CEEDFFA0B22}"/>
                </a:ext>
              </a:extLst>
            </p:cNvPr>
            <p:cNvGrpSpPr/>
            <p:nvPr/>
          </p:nvGrpSpPr>
          <p:grpSpPr>
            <a:xfrm>
              <a:off x="5102708" y="4503977"/>
              <a:ext cx="318351" cy="308302"/>
              <a:chOff x="4823700" y="4950736"/>
              <a:chExt cx="483228" cy="467974"/>
            </a:xfrm>
          </p:grpSpPr>
          <p:grpSp>
            <p:nvGrpSpPr>
              <p:cNvPr id="90" name="Shape 532">
                <a:extLst>
                  <a:ext uri="{FF2B5EF4-FFF2-40B4-BE49-F238E27FC236}">
                    <a16:creationId xmlns:a16="http://schemas.microsoft.com/office/drawing/2014/main" id="{E0EF07FF-C0CC-FBF9-FC8B-B5535A6988BE}"/>
                  </a:ext>
                </a:extLst>
              </p:cNvPr>
              <p:cNvGrpSpPr/>
              <p:nvPr/>
            </p:nvGrpSpPr>
            <p:grpSpPr>
              <a:xfrm>
                <a:off x="4823700" y="5064409"/>
                <a:ext cx="483228" cy="354301"/>
                <a:chOff x="3936375" y="3703750"/>
                <a:chExt cx="453050" cy="332175"/>
              </a:xfrm>
              <a:solidFill>
                <a:schemeClr val="bg1"/>
              </a:solidFill>
            </p:grpSpPr>
            <p:sp>
              <p:nvSpPr>
                <p:cNvPr id="93" name="Shape 533">
                  <a:extLst>
                    <a:ext uri="{FF2B5EF4-FFF2-40B4-BE49-F238E27FC236}">
                      <a16:creationId xmlns:a16="http://schemas.microsoft.com/office/drawing/2014/main" id="{98E76987-A9E7-7115-0838-BA247600604E}"/>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4" name="Shape 534">
                  <a:extLst>
                    <a:ext uri="{FF2B5EF4-FFF2-40B4-BE49-F238E27FC236}">
                      <a16:creationId xmlns:a16="http://schemas.microsoft.com/office/drawing/2014/main" id="{D9BCF445-5B1E-D6B6-1D35-F0146D32327C}"/>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5" name="Shape 535">
                  <a:extLst>
                    <a:ext uri="{FF2B5EF4-FFF2-40B4-BE49-F238E27FC236}">
                      <a16:creationId xmlns:a16="http://schemas.microsoft.com/office/drawing/2014/main" id="{F0B78904-B1A6-99EF-F04C-9D20C4C29360}"/>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6" name="Shape 536">
                  <a:extLst>
                    <a:ext uri="{FF2B5EF4-FFF2-40B4-BE49-F238E27FC236}">
                      <a16:creationId xmlns:a16="http://schemas.microsoft.com/office/drawing/2014/main" id="{36017B4A-6D05-50E4-CAFC-05D3996489B5}"/>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7" name="Shape 537">
                  <a:extLst>
                    <a:ext uri="{FF2B5EF4-FFF2-40B4-BE49-F238E27FC236}">
                      <a16:creationId xmlns:a16="http://schemas.microsoft.com/office/drawing/2014/main" id="{7801275D-5564-288A-0E50-AC35FF6A24C8}"/>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91" name="Straight Arrow Connector 90">
                <a:extLst>
                  <a:ext uri="{FF2B5EF4-FFF2-40B4-BE49-F238E27FC236}">
                    <a16:creationId xmlns:a16="http://schemas.microsoft.com/office/drawing/2014/main" id="{422ADDC2-7A0E-6D68-5659-0BCA654CBBC3}"/>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92" name="Shape 415">
                <a:extLst>
                  <a:ext uri="{FF2B5EF4-FFF2-40B4-BE49-F238E27FC236}">
                    <a16:creationId xmlns:a16="http://schemas.microsoft.com/office/drawing/2014/main" id="{E92403C1-F180-DE05-C777-B449CF93288E}"/>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sp>
        <p:nvSpPr>
          <p:cNvPr id="2" name="TextBox 1">
            <a:extLst>
              <a:ext uri="{FF2B5EF4-FFF2-40B4-BE49-F238E27FC236}">
                <a16:creationId xmlns:a16="http://schemas.microsoft.com/office/drawing/2014/main" id="{1FEDA630-CD37-8446-7070-3340DD7A6428}"/>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002060"/>
                </a:solidFill>
                <a:latin typeface="Atkinson Hyperlegible" pitchFamily="2" charset="0"/>
              </a:rPr>
              <a:t>What is WASH FIT?</a:t>
            </a:r>
          </a:p>
        </p:txBody>
      </p:sp>
      <p:pic>
        <p:nvPicPr>
          <p:cNvPr id="4" name="09">
            <a:hlinkClick r:id="" action="ppaction://media"/>
            <a:extLst>
              <a:ext uri="{FF2B5EF4-FFF2-40B4-BE49-F238E27FC236}">
                <a16:creationId xmlns:a16="http://schemas.microsoft.com/office/drawing/2014/main" id="{75AB5722-D4FD-0F6E-1D54-E3765D8AB9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58000"/>
            <a:ext cx="609600" cy="609600"/>
          </a:xfrm>
          <a:prstGeom prst="rect">
            <a:avLst/>
          </a:prstGeom>
        </p:spPr>
      </p:pic>
    </p:spTree>
    <p:extLst>
      <p:ext uri="{BB962C8B-B14F-4D97-AF65-F5344CB8AC3E}">
        <p14:creationId xmlns:p14="http://schemas.microsoft.com/office/powerpoint/2010/main" val="3516165527"/>
      </p:ext>
    </p:extLst>
  </p:cSld>
  <p:clrMapOvr>
    <a:masterClrMapping/>
  </p:clrMapOvr>
  <mc:AlternateContent xmlns:mc="http://schemas.openxmlformats.org/markup-compatibility/2006">
    <mc:Choice xmlns:p14="http://schemas.microsoft.com/office/powerpoint/2010/main" Requires="p14">
      <p:transition spd="slow" p14:dur="2000" advClick="0" advTm="18410"/>
    </mc:Choice>
    <mc:Fallback>
      <p:transition spd="slow" advClick="0" advTm="18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08" fill="hold"/>
                                        <p:tgtEl>
                                          <p:spTgt spid="4"/>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53" presetClass="entr" presetSubtype="16" fill="hold" grpId="0" nodeType="withEffect">
                                  <p:stCondLst>
                                    <p:cond delay="500"/>
                                  </p:stCondLst>
                                  <p:childTnLst>
                                    <p:set>
                                      <p:cBhvr>
                                        <p:cTn id="12" dur="1" fill="hold">
                                          <p:stCondLst>
                                            <p:cond delay="0"/>
                                          </p:stCondLst>
                                        </p:cTn>
                                        <p:tgtEl>
                                          <p:spTgt spid="69"/>
                                        </p:tgtEl>
                                        <p:attrNameLst>
                                          <p:attrName>style.visibility</p:attrName>
                                        </p:attrNameLst>
                                      </p:cBhvr>
                                      <p:to>
                                        <p:strVal val="visible"/>
                                      </p:to>
                                    </p:set>
                                    <p:anim calcmode="lin" valueType="num">
                                      <p:cBhvr>
                                        <p:cTn id="13" dur="500" fill="hold"/>
                                        <p:tgtEl>
                                          <p:spTgt spid="69"/>
                                        </p:tgtEl>
                                        <p:attrNameLst>
                                          <p:attrName>ppt_w</p:attrName>
                                        </p:attrNameLst>
                                      </p:cBhvr>
                                      <p:tavLst>
                                        <p:tav tm="0">
                                          <p:val>
                                            <p:fltVal val="0"/>
                                          </p:val>
                                        </p:tav>
                                        <p:tav tm="100000">
                                          <p:val>
                                            <p:strVal val="#ppt_w"/>
                                          </p:val>
                                        </p:tav>
                                      </p:tavLst>
                                    </p:anim>
                                    <p:anim calcmode="lin" valueType="num">
                                      <p:cBhvr>
                                        <p:cTn id="14" dur="500" fill="hold"/>
                                        <p:tgtEl>
                                          <p:spTgt spid="69"/>
                                        </p:tgtEl>
                                        <p:attrNameLst>
                                          <p:attrName>ppt_h</p:attrName>
                                        </p:attrNameLst>
                                      </p:cBhvr>
                                      <p:tavLst>
                                        <p:tav tm="0">
                                          <p:val>
                                            <p:fltVal val="0"/>
                                          </p:val>
                                        </p:tav>
                                        <p:tav tm="100000">
                                          <p:val>
                                            <p:strVal val="#ppt_h"/>
                                          </p:val>
                                        </p:tav>
                                      </p:tavLst>
                                    </p:anim>
                                    <p:animEffect transition="in" filter="fade">
                                      <p:cBhvr>
                                        <p:cTn id="15" dur="500"/>
                                        <p:tgtEl>
                                          <p:spTgt spid="69"/>
                                        </p:tgtEl>
                                      </p:cBhvr>
                                    </p:animEffect>
                                  </p:childTnLst>
                                </p:cTn>
                              </p:par>
                              <p:par>
                                <p:cTn id="16" presetID="53" presetClass="entr" presetSubtype="16" fill="hold" nodeType="withEffect">
                                  <p:stCondLst>
                                    <p:cond delay="75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22" presetClass="entr" presetSubtype="1" fill="hold" nodeType="with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nodeType="withEffect">
                                  <p:stCondLst>
                                    <p:cond delay="125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par>
                                <p:cTn id="27" presetID="53" presetClass="entr" presetSubtype="16" fill="hold" nodeType="withEffect">
                                  <p:stCondLst>
                                    <p:cond delay="150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22" presetClass="entr" presetSubtype="8" fill="hold" nodeType="withEffect">
                                  <p:stCondLst>
                                    <p:cond delay="1750"/>
                                  </p:stCondLst>
                                  <p:childTnLst>
                                    <p:set>
                                      <p:cBhvr>
                                        <p:cTn id="33" dur="1" fill="hold">
                                          <p:stCondLst>
                                            <p:cond delay="0"/>
                                          </p:stCondLst>
                                        </p:cTn>
                                        <p:tgtEl>
                                          <p:spTgt spid="129"/>
                                        </p:tgtEl>
                                        <p:attrNameLst>
                                          <p:attrName>style.visibility</p:attrName>
                                        </p:attrNameLst>
                                      </p:cBhvr>
                                      <p:to>
                                        <p:strVal val="visible"/>
                                      </p:to>
                                    </p:set>
                                    <p:animEffect transition="in" filter="wipe(left)">
                                      <p:cBhvr>
                                        <p:cTn id="34" dur="500"/>
                                        <p:tgtEl>
                                          <p:spTgt spid="129"/>
                                        </p:tgtEl>
                                      </p:cBhvr>
                                    </p:animEffect>
                                  </p:childTnLst>
                                </p:cTn>
                              </p:par>
                              <p:par>
                                <p:cTn id="35" presetID="22" presetClass="entr" presetSubtype="1" fill="hold" nodeType="withEffect">
                                  <p:stCondLst>
                                    <p:cond delay="200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par>
                                <p:cTn id="38" presetID="53" presetClass="entr" presetSubtype="16" fill="hold" nodeType="withEffect">
                                  <p:stCondLst>
                                    <p:cond delay="225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par>
                                <p:cTn id="43" presetID="22" presetClass="entr" presetSubtype="8" fill="hold" nodeType="withEffect">
                                  <p:stCondLst>
                                    <p:cond delay="2500"/>
                                  </p:stCondLst>
                                  <p:childTnLst>
                                    <p:set>
                                      <p:cBhvr>
                                        <p:cTn id="44" dur="1" fill="hold">
                                          <p:stCondLst>
                                            <p:cond delay="0"/>
                                          </p:stCondLst>
                                        </p:cTn>
                                        <p:tgtEl>
                                          <p:spTgt spid="133"/>
                                        </p:tgtEl>
                                        <p:attrNameLst>
                                          <p:attrName>style.visibility</p:attrName>
                                        </p:attrNameLst>
                                      </p:cBhvr>
                                      <p:to>
                                        <p:strVal val="visible"/>
                                      </p:to>
                                    </p:set>
                                    <p:animEffect transition="in" filter="wipe(left)">
                                      <p:cBhvr>
                                        <p:cTn id="45" dur="500"/>
                                        <p:tgtEl>
                                          <p:spTgt spid="133"/>
                                        </p:tgtEl>
                                      </p:cBhvr>
                                    </p:animEffect>
                                  </p:childTnLst>
                                </p:cTn>
                              </p:par>
                              <p:par>
                                <p:cTn id="46" presetID="22" presetClass="entr" presetSubtype="2" fill="hold" nodeType="withEffect">
                                  <p:stCondLst>
                                    <p:cond delay="2750"/>
                                  </p:stCondLst>
                                  <p:childTnLst>
                                    <p:set>
                                      <p:cBhvr>
                                        <p:cTn id="47" dur="1" fill="hold">
                                          <p:stCondLst>
                                            <p:cond delay="0"/>
                                          </p:stCondLst>
                                        </p:cTn>
                                        <p:tgtEl>
                                          <p:spTgt spid="13"/>
                                        </p:tgtEl>
                                        <p:attrNameLst>
                                          <p:attrName>style.visibility</p:attrName>
                                        </p:attrNameLst>
                                      </p:cBhvr>
                                      <p:to>
                                        <p:strVal val="visible"/>
                                      </p:to>
                                    </p:set>
                                    <p:animEffect transition="in" filter="wipe(right)">
                                      <p:cBhvr>
                                        <p:cTn id="48" dur="500"/>
                                        <p:tgtEl>
                                          <p:spTgt spid="13"/>
                                        </p:tgtEl>
                                      </p:cBhvr>
                                    </p:animEffect>
                                  </p:childTnLst>
                                </p:cTn>
                              </p:par>
                              <p:par>
                                <p:cTn id="49" presetID="53" presetClass="entr" presetSubtype="16" fill="hold" nodeType="withEffect">
                                  <p:stCondLst>
                                    <p:cond delay="300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par>
                                <p:cTn id="54" presetID="22" presetClass="entr" presetSubtype="2" fill="hold" nodeType="withEffect">
                                  <p:stCondLst>
                                    <p:cond delay="3250"/>
                                  </p:stCondLst>
                                  <p:childTnLst>
                                    <p:set>
                                      <p:cBhvr>
                                        <p:cTn id="55" dur="1" fill="hold">
                                          <p:stCondLst>
                                            <p:cond delay="0"/>
                                          </p:stCondLst>
                                        </p:cTn>
                                        <p:tgtEl>
                                          <p:spTgt spid="132"/>
                                        </p:tgtEl>
                                        <p:attrNameLst>
                                          <p:attrName>style.visibility</p:attrName>
                                        </p:attrNameLst>
                                      </p:cBhvr>
                                      <p:to>
                                        <p:strVal val="visible"/>
                                      </p:to>
                                    </p:set>
                                    <p:animEffect transition="in" filter="wipe(right)">
                                      <p:cBhvr>
                                        <p:cTn id="56" dur="500"/>
                                        <p:tgtEl>
                                          <p:spTgt spid="132"/>
                                        </p:tgtEl>
                                      </p:cBhvr>
                                    </p:animEffect>
                                  </p:childTnLst>
                                </p:cTn>
                              </p:par>
                              <p:par>
                                <p:cTn id="57" presetID="22" presetClass="entr" presetSubtype="4" fill="hold" nodeType="withEffect">
                                  <p:stCondLst>
                                    <p:cond delay="350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par>
                                <p:cTn id="60" presetID="53" presetClass="entr" presetSubtype="16" fill="hold" nodeType="withEffect">
                                  <p:stCondLst>
                                    <p:cond delay="375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Effect transition="in" filter="fade">
                                      <p:cBhvr>
                                        <p:cTn id="64" dur="500"/>
                                        <p:tgtEl>
                                          <p:spTgt spid="9"/>
                                        </p:tgtEl>
                                      </p:cBhvr>
                                    </p:animEffect>
                                  </p:childTnLst>
                                </p:cTn>
                              </p:par>
                              <p:par>
                                <p:cTn id="65" presetID="22" presetClass="entr" presetSubtype="2" fill="hold" nodeType="withEffect">
                                  <p:stCondLst>
                                    <p:cond delay="4000"/>
                                  </p:stCondLst>
                                  <p:childTnLst>
                                    <p:set>
                                      <p:cBhvr>
                                        <p:cTn id="66" dur="1" fill="hold">
                                          <p:stCondLst>
                                            <p:cond delay="0"/>
                                          </p:stCondLst>
                                        </p:cTn>
                                        <p:tgtEl>
                                          <p:spTgt spid="128"/>
                                        </p:tgtEl>
                                        <p:attrNameLst>
                                          <p:attrName>style.visibility</p:attrName>
                                        </p:attrNameLst>
                                      </p:cBhvr>
                                      <p:to>
                                        <p:strVal val="visible"/>
                                      </p:to>
                                    </p:set>
                                    <p:animEffect transition="in" filter="wipe(right)">
                                      <p:cBhvr>
                                        <p:cTn id="67" dur="500"/>
                                        <p:tgtEl>
                                          <p:spTgt spid="128"/>
                                        </p:tgtEl>
                                      </p:cBhvr>
                                    </p:animEffect>
                                  </p:childTnLst>
                                </p:cTn>
                              </p:par>
                              <p:par>
                                <p:cTn id="68" presetID="22" presetClass="entr" presetSubtype="8" fill="hold" nodeType="withEffect">
                                  <p:stCondLst>
                                    <p:cond delay="425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4"/>
                </p:tgtEl>
              </p:cMediaNode>
            </p:audio>
          </p:childTnLst>
        </p:cTn>
      </p:par>
    </p:tnLst>
    <p:bldLst>
      <p:bldP spid="69"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7A0C32-8B06-24ED-6F87-69C92FB73553}"/>
              </a:ext>
            </a:extLst>
          </p:cNvPr>
          <p:cNvSpPr/>
          <p:nvPr/>
        </p:nvSpPr>
        <p:spPr>
          <a:xfrm>
            <a:off x="0" y="5450623"/>
            <a:ext cx="12192000" cy="1407376"/>
          </a:xfrm>
          <a:prstGeom prst="rect">
            <a:avLst/>
          </a:prstGeom>
          <a:solidFill>
            <a:srgbClr val="0020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extBox 146">
            <a:extLst>
              <a:ext uri="{FF2B5EF4-FFF2-40B4-BE49-F238E27FC236}">
                <a16:creationId xmlns:a16="http://schemas.microsoft.com/office/drawing/2014/main" id="{16AF144B-D5FE-08DD-16FB-25E1B11906AB}"/>
              </a:ext>
            </a:extLst>
          </p:cNvPr>
          <p:cNvSpPr txBox="1"/>
          <p:nvPr/>
        </p:nvSpPr>
        <p:spPr>
          <a:xfrm>
            <a:off x="190500" y="5546997"/>
            <a:ext cx="11912600" cy="1214628"/>
          </a:xfrm>
          <a:prstGeom prst="rect">
            <a:avLst/>
          </a:prstGeom>
          <a:noFill/>
        </p:spPr>
        <p:txBody>
          <a:bodyPr wrap="square">
            <a:spAutoFit/>
          </a:bodyPr>
          <a:lstStyle/>
          <a:p>
            <a:pPr marL="342900" indent="-342900">
              <a:lnSpc>
                <a:spcPct val="115000"/>
              </a:lnSpc>
              <a:spcBef>
                <a:spcPts val="0"/>
              </a:spcBef>
              <a:spcAft>
                <a:spcPts val="300"/>
              </a:spcAft>
              <a:buFont typeface="Arial" panose="020B0604020202020204" pitchFamily="34" charset="0"/>
              <a:buChar char="•"/>
            </a:pPr>
            <a:r>
              <a:rPr lang="en-US" sz="2000" dirty="0">
                <a:solidFill>
                  <a:schemeClr val="bg1"/>
                </a:solidFill>
                <a:latin typeface="Atkinson Hyperlegible" pitchFamily="2" charset="0"/>
                <a:ea typeface="SimSun"/>
                <a:cs typeface="Arial"/>
              </a:rPr>
              <a:t>Development, monitoring and implementation of improvement plans.</a:t>
            </a:r>
          </a:p>
          <a:p>
            <a:pPr marL="342900" indent="-342900">
              <a:lnSpc>
                <a:spcPct val="115000"/>
              </a:lnSpc>
              <a:spcBef>
                <a:spcPts val="0"/>
              </a:spcBef>
              <a:spcAft>
                <a:spcPts val="300"/>
              </a:spcAft>
              <a:buFont typeface="Arial" panose="020B0604020202020204" pitchFamily="34" charset="0"/>
              <a:buChar char="•"/>
            </a:pPr>
            <a:r>
              <a:rPr lang="en-US" sz="2000" dirty="0">
                <a:solidFill>
                  <a:schemeClr val="bg1"/>
                </a:solidFill>
                <a:latin typeface="Atkinson Hyperlegible" pitchFamily="2" charset="0"/>
                <a:ea typeface="SimSun"/>
                <a:cs typeface="Arial"/>
              </a:rPr>
              <a:t>Prioritizes climate-resilient, equitable and inclusive improvements. </a:t>
            </a:r>
          </a:p>
          <a:p>
            <a:pPr marL="342900" indent="-342900">
              <a:lnSpc>
                <a:spcPct val="115000"/>
              </a:lnSpc>
              <a:spcBef>
                <a:spcPts val="0"/>
              </a:spcBef>
              <a:spcAft>
                <a:spcPts val="300"/>
              </a:spcAft>
              <a:buFont typeface="Arial" panose="020B0604020202020204" pitchFamily="34" charset="0"/>
              <a:buChar char="•"/>
            </a:pPr>
            <a:r>
              <a:rPr lang="en-US" sz="2000" dirty="0">
                <a:solidFill>
                  <a:schemeClr val="bg1"/>
                </a:solidFill>
                <a:latin typeface="Atkinson Hyperlegible" pitchFamily="2" charset="0"/>
                <a:ea typeface="SimSun"/>
                <a:cs typeface="Arial"/>
              </a:rPr>
              <a:t>Adaptable to a range of contexts.</a:t>
            </a:r>
            <a:endParaRPr lang="en-GB" sz="2000" kern="1800" dirty="0">
              <a:solidFill>
                <a:schemeClr val="bg1"/>
              </a:solidFill>
              <a:latin typeface="Atkinson Hyperlegible" pitchFamily="2"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D9D6DB9-9BA6-D133-8B80-64FB1B220729}"/>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002060"/>
                </a:solidFill>
                <a:latin typeface="Atkinson Hyperlegible" pitchFamily="2" charset="0"/>
              </a:rPr>
              <a:t>What is WASH FIT?</a:t>
            </a:r>
          </a:p>
        </p:txBody>
      </p:sp>
      <p:grpSp>
        <p:nvGrpSpPr>
          <p:cNvPr id="72" name="Group 71">
            <a:extLst>
              <a:ext uri="{FF2B5EF4-FFF2-40B4-BE49-F238E27FC236}">
                <a16:creationId xmlns:a16="http://schemas.microsoft.com/office/drawing/2014/main" id="{8A9601D2-14F9-406F-8614-B7544660206D}"/>
              </a:ext>
            </a:extLst>
          </p:cNvPr>
          <p:cNvGrpSpPr/>
          <p:nvPr/>
        </p:nvGrpSpPr>
        <p:grpSpPr>
          <a:xfrm>
            <a:off x="1350010" y="991143"/>
            <a:ext cx="9491980" cy="4875715"/>
            <a:chOff x="1350010" y="991143"/>
            <a:chExt cx="9491980" cy="4875715"/>
          </a:xfrm>
        </p:grpSpPr>
        <p:grpSp>
          <p:nvGrpSpPr>
            <p:cNvPr id="73" name="Group 72">
              <a:extLst>
                <a:ext uri="{FF2B5EF4-FFF2-40B4-BE49-F238E27FC236}">
                  <a16:creationId xmlns:a16="http://schemas.microsoft.com/office/drawing/2014/main" id="{C7BC51A8-CEEF-4B35-B071-38B382294FB8}"/>
                </a:ext>
              </a:extLst>
            </p:cNvPr>
            <p:cNvGrpSpPr/>
            <p:nvPr/>
          </p:nvGrpSpPr>
          <p:grpSpPr>
            <a:xfrm>
              <a:off x="1350010" y="4427295"/>
              <a:ext cx="2976232" cy="1439563"/>
              <a:chOff x="1249680" y="3602918"/>
              <a:chExt cx="2976232" cy="1439563"/>
            </a:xfrm>
          </p:grpSpPr>
          <p:sp>
            <p:nvSpPr>
              <p:cNvPr id="150" name="TextBox 149">
                <a:extLst>
                  <a:ext uri="{FF2B5EF4-FFF2-40B4-BE49-F238E27FC236}">
                    <a16:creationId xmlns:a16="http://schemas.microsoft.com/office/drawing/2014/main" id="{A3D30662-72C8-41BB-9BAF-B4C7350F73D1}"/>
                  </a:ext>
                </a:extLst>
              </p:cNvPr>
              <p:cNvSpPr txBox="1"/>
              <p:nvPr/>
            </p:nvSpPr>
            <p:spPr>
              <a:xfrm>
                <a:off x="2138334" y="3602918"/>
                <a:ext cx="2087577" cy="461665"/>
              </a:xfrm>
              <a:prstGeom prst="rect">
                <a:avLst/>
              </a:prstGeom>
              <a:noFill/>
              <a:ln>
                <a:noFill/>
              </a:ln>
            </p:spPr>
            <p:txBody>
              <a:bodyPr wrap="square" rtlCol="0">
                <a:spAutoFit/>
              </a:bodyPr>
              <a:lstStyle/>
              <a:p>
                <a:pPr algn="r"/>
                <a:r>
                  <a:rPr lang="en-US" sz="2400" dirty="0">
                    <a:solidFill>
                      <a:srgbClr val="F26829"/>
                    </a:solidFill>
                    <a:latin typeface="Atkinson Hyperlegible" pitchFamily="2" charset="0"/>
                  </a:rPr>
                  <a:t>Step 4</a:t>
                </a:r>
              </a:p>
            </p:txBody>
          </p:sp>
          <p:sp>
            <p:nvSpPr>
              <p:cNvPr id="151" name="TextBox 150">
                <a:extLst>
                  <a:ext uri="{FF2B5EF4-FFF2-40B4-BE49-F238E27FC236}">
                    <a16:creationId xmlns:a16="http://schemas.microsoft.com/office/drawing/2014/main" id="{A53223E0-C984-4C75-8534-12FAEFDAEEDB}"/>
                  </a:ext>
                </a:extLst>
              </p:cNvPr>
              <p:cNvSpPr txBox="1"/>
              <p:nvPr/>
            </p:nvSpPr>
            <p:spPr>
              <a:xfrm>
                <a:off x="1249680" y="4026818"/>
                <a:ext cx="2976232" cy="1015663"/>
              </a:xfrm>
              <a:prstGeom prst="rect">
                <a:avLst/>
              </a:prstGeom>
              <a:noFill/>
              <a:ln>
                <a:noFill/>
              </a:ln>
            </p:spPr>
            <p:txBody>
              <a:bodyPr wrap="square" anchor="ctr">
                <a:spAutoFit/>
              </a:bodyPr>
              <a:lstStyle/>
              <a:p>
                <a:pPr algn="r"/>
                <a:r>
                  <a:rPr lang="en-US" sz="2000" b="0" i="0" dirty="0">
                    <a:solidFill>
                      <a:srgbClr val="202124"/>
                    </a:solidFill>
                    <a:effectLst/>
                    <a:latin typeface="Atkinson Hyperlegible" pitchFamily="2" charset="0"/>
                  </a:rPr>
                  <a:t>Develop an incremental improvement plan and take action</a:t>
                </a:r>
              </a:p>
            </p:txBody>
          </p:sp>
        </p:grpSp>
        <p:sp>
          <p:nvSpPr>
            <p:cNvPr id="74" name="TextBox 73">
              <a:extLst>
                <a:ext uri="{FF2B5EF4-FFF2-40B4-BE49-F238E27FC236}">
                  <a16:creationId xmlns:a16="http://schemas.microsoft.com/office/drawing/2014/main" id="{4C072781-789F-41C7-AD40-F260FC28CBAE}"/>
                </a:ext>
              </a:extLst>
            </p:cNvPr>
            <p:cNvSpPr txBox="1"/>
            <p:nvPr/>
          </p:nvSpPr>
          <p:spPr>
            <a:xfrm>
              <a:off x="5213544" y="991143"/>
              <a:ext cx="1346752" cy="461665"/>
            </a:xfrm>
            <a:prstGeom prst="rect">
              <a:avLst/>
            </a:prstGeom>
            <a:noFill/>
            <a:ln>
              <a:noFill/>
            </a:ln>
          </p:spPr>
          <p:txBody>
            <a:bodyPr wrap="square" rtlCol="0" anchor="ctr">
              <a:spAutoFit/>
            </a:bodyPr>
            <a:lstStyle/>
            <a:p>
              <a:pPr algn="ctr"/>
              <a:r>
                <a:rPr lang="en-US" sz="2400" dirty="0">
                  <a:solidFill>
                    <a:srgbClr val="009ADE"/>
                  </a:solidFill>
                  <a:latin typeface="Atkinson Hyperlegible" pitchFamily="2" charset="0"/>
                </a:rPr>
                <a:t>Step 1</a:t>
              </a:r>
            </a:p>
          </p:txBody>
        </p:sp>
        <p:sp>
          <p:nvSpPr>
            <p:cNvPr id="75" name="TextBox 74">
              <a:extLst>
                <a:ext uri="{FF2B5EF4-FFF2-40B4-BE49-F238E27FC236}">
                  <a16:creationId xmlns:a16="http://schemas.microsoft.com/office/drawing/2014/main" id="{2679A6A1-5083-456B-9ADF-EB778FBA3101}"/>
                </a:ext>
              </a:extLst>
            </p:cNvPr>
            <p:cNvSpPr txBox="1"/>
            <p:nvPr/>
          </p:nvSpPr>
          <p:spPr>
            <a:xfrm>
              <a:off x="4041628" y="1417601"/>
              <a:ext cx="3690585" cy="707886"/>
            </a:xfrm>
            <a:prstGeom prst="rect">
              <a:avLst/>
            </a:prstGeom>
            <a:noFill/>
            <a:ln>
              <a:noFill/>
            </a:ln>
          </p:spPr>
          <p:txBody>
            <a:bodyPr wrap="square" anchor="ctr">
              <a:spAutoFit/>
            </a:bodyPr>
            <a:lstStyle/>
            <a:p>
              <a:pPr algn="ctr"/>
              <a:r>
                <a:rPr lang="en-US" sz="2000" dirty="0">
                  <a:latin typeface="Atkinson Hyperlegible" pitchFamily="2" charset="0"/>
                </a:rPr>
                <a:t>Establish and train the team and document decisions</a:t>
              </a:r>
            </a:p>
          </p:txBody>
        </p:sp>
        <p:grpSp>
          <p:nvGrpSpPr>
            <p:cNvPr id="76" name="Group 75">
              <a:extLst>
                <a:ext uri="{FF2B5EF4-FFF2-40B4-BE49-F238E27FC236}">
                  <a16:creationId xmlns:a16="http://schemas.microsoft.com/office/drawing/2014/main" id="{547FF603-790E-4C04-A257-AFF8E3E66230}"/>
                </a:ext>
              </a:extLst>
            </p:cNvPr>
            <p:cNvGrpSpPr/>
            <p:nvPr/>
          </p:nvGrpSpPr>
          <p:grpSpPr>
            <a:xfrm>
              <a:off x="7443502" y="2891326"/>
              <a:ext cx="3139204" cy="1131036"/>
              <a:chOff x="7343172" y="2415300"/>
              <a:chExt cx="3139204" cy="1131036"/>
            </a:xfrm>
          </p:grpSpPr>
          <p:sp>
            <p:nvSpPr>
              <p:cNvPr id="148" name="TextBox 147">
                <a:extLst>
                  <a:ext uri="{FF2B5EF4-FFF2-40B4-BE49-F238E27FC236}">
                    <a16:creationId xmlns:a16="http://schemas.microsoft.com/office/drawing/2014/main" id="{765DF032-CC4B-4893-9D19-0250968031C6}"/>
                  </a:ext>
                </a:extLst>
              </p:cNvPr>
              <p:cNvSpPr txBox="1"/>
              <p:nvPr/>
            </p:nvSpPr>
            <p:spPr>
              <a:xfrm>
                <a:off x="7343172" y="2415300"/>
                <a:ext cx="2709219" cy="461665"/>
              </a:xfrm>
              <a:prstGeom prst="rect">
                <a:avLst/>
              </a:prstGeom>
              <a:noFill/>
              <a:ln>
                <a:noFill/>
              </a:ln>
            </p:spPr>
            <p:txBody>
              <a:bodyPr wrap="square" rtlCol="0">
                <a:spAutoFit/>
              </a:bodyPr>
              <a:lstStyle/>
              <a:p>
                <a:r>
                  <a:rPr lang="en-US" sz="2400" dirty="0">
                    <a:solidFill>
                      <a:srgbClr val="80BC00"/>
                    </a:solidFill>
                    <a:latin typeface="Atkinson Hyperlegible" pitchFamily="2" charset="0"/>
                  </a:rPr>
                  <a:t>Step 2</a:t>
                </a:r>
              </a:p>
            </p:txBody>
          </p:sp>
          <p:sp>
            <p:nvSpPr>
              <p:cNvPr id="149" name="TextBox 148">
                <a:extLst>
                  <a:ext uri="{FF2B5EF4-FFF2-40B4-BE49-F238E27FC236}">
                    <a16:creationId xmlns:a16="http://schemas.microsoft.com/office/drawing/2014/main" id="{90B945F3-1F67-4DF2-9AFC-E95A48444C35}"/>
                  </a:ext>
                </a:extLst>
              </p:cNvPr>
              <p:cNvSpPr txBox="1"/>
              <p:nvPr/>
            </p:nvSpPr>
            <p:spPr>
              <a:xfrm>
                <a:off x="7343172" y="2838450"/>
                <a:ext cx="3139204" cy="707886"/>
              </a:xfrm>
              <a:prstGeom prst="rect">
                <a:avLst/>
              </a:prstGeom>
              <a:noFill/>
              <a:ln>
                <a:noFill/>
              </a:ln>
            </p:spPr>
            <p:txBody>
              <a:bodyPr wrap="square" anchor="ctr">
                <a:spAutoFit/>
              </a:bodyPr>
              <a:lstStyle/>
              <a:p>
                <a:r>
                  <a:rPr lang="en-US" sz="2000" dirty="0">
                    <a:latin typeface="Atkinson Hyperlegible" pitchFamily="2" charset="0"/>
                  </a:rPr>
                  <a:t>Undertake an assessment of the facility</a:t>
                </a:r>
              </a:p>
            </p:txBody>
          </p:sp>
        </p:grpSp>
        <p:grpSp>
          <p:nvGrpSpPr>
            <p:cNvPr id="77" name="Group 76">
              <a:extLst>
                <a:ext uri="{FF2B5EF4-FFF2-40B4-BE49-F238E27FC236}">
                  <a16:creationId xmlns:a16="http://schemas.microsoft.com/office/drawing/2014/main" id="{75E98C1A-EBED-48C2-942E-1AB1310ABF3F}"/>
                </a:ext>
              </a:extLst>
            </p:cNvPr>
            <p:cNvGrpSpPr/>
            <p:nvPr/>
          </p:nvGrpSpPr>
          <p:grpSpPr>
            <a:xfrm>
              <a:off x="7443502" y="4427295"/>
              <a:ext cx="3398488" cy="1439563"/>
              <a:chOff x="7343172" y="3602918"/>
              <a:chExt cx="3398488" cy="1439563"/>
            </a:xfrm>
          </p:grpSpPr>
          <p:sp>
            <p:nvSpPr>
              <p:cNvPr id="133" name="TextBox 132">
                <a:extLst>
                  <a:ext uri="{FF2B5EF4-FFF2-40B4-BE49-F238E27FC236}">
                    <a16:creationId xmlns:a16="http://schemas.microsoft.com/office/drawing/2014/main" id="{08A5D74D-A044-4049-B019-5067338A92B3}"/>
                  </a:ext>
                </a:extLst>
              </p:cNvPr>
              <p:cNvSpPr txBox="1"/>
              <p:nvPr/>
            </p:nvSpPr>
            <p:spPr>
              <a:xfrm>
                <a:off x="7344280" y="3602918"/>
                <a:ext cx="2701766" cy="461665"/>
              </a:xfrm>
              <a:prstGeom prst="rect">
                <a:avLst/>
              </a:prstGeom>
              <a:noFill/>
              <a:ln>
                <a:noFill/>
              </a:ln>
            </p:spPr>
            <p:txBody>
              <a:bodyPr wrap="square" rtlCol="0">
                <a:spAutoFit/>
              </a:bodyPr>
              <a:lstStyle/>
              <a:p>
                <a:r>
                  <a:rPr lang="en-US" sz="2400" dirty="0">
                    <a:solidFill>
                      <a:srgbClr val="A6228C"/>
                    </a:solidFill>
                    <a:latin typeface="Atkinson Hyperlegible" pitchFamily="2" charset="0"/>
                  </a:rPr>
                  <a:t>Step 3</a:t>
                </a:r>
              </a:p>
            </p:txBody>
          </p:sp>
          <p:sp>
            <p:nvSpPr>
              <p:cNvPr id="134" name="TextBox 133">
                <a:extLst>
                  <a:ext uri="{FF2B5EF4-FFF2-40B4-BE49-F238E27FC236}">
                    <a16:creationId xmlns:a16="http://schemas.microsoft.com/office/drawing/2014/main" id="{E3A10987-BACB-4283-B955-6C8C47435B2F}"/>
                  </a:ext>
                </a:extLst>
              </p:cNvPr>
              <p:cNvSpPr txBox="1"/>
              <p:nvPr/>
            </p:nvSpPr>
            <p:spPr>
              <a:xfrm>
                <a:off x="7343172" y="4026818"/>
                <a:ext cx="3398488" cy="1015663"/>
              </a:xfrm>
              <a:prstGeom prst="rect">
                <a:avLst/>
              </a:prstGeom>
              <a:noFill/>
              <a:ln>
                <a:noFill/>
              </a:ln>
            </p:spPr>
            <p:txBody>
              <a:bodyPr wrap="square" anchor="ctr">
                <a:spAutoFit/>
              </a:bodyPr>
              <a:lstStyle/>
              <a:p>
                <a:pPr algn="l"/>
                <a:r>
                  <a:rPr lang="en-US" sz="2000" b="0" i="0" dirty="0">
                    <a:solidFill>
                      <a:srgbClr val="202124"/>
                    </a:solidFill>
                    <a:effectLst/>
                    <a:latin typeface="Atkinson Hyperlegible" pitchFamily="2" charset="0"/>
                  </a:rPr>
                  <a:t>Conduct a risk assessment to identify and prioritize areas for improvement</a:t>
                </a:r>
              </a:p>
            </p:txBody>
          </p:sp>
        </p:grpSp>
        <p:grpSp>
          <p:nvGrpSpPr>
            <p:cNvPr id="78" name="Group 77">
              <a:extLst>
                <a:ext uri="{FF2B5EF4-FFF2-40B4-BE49-F238E27FC236}">
                  <a16:creationId xmlns:a16="http://schemas.microsoft.com/office/drawing/2014/main" id="{FADF8D16-B5BE-4D5B-AF40-814A415AC1DD}"/>
                </a:ext>
              </a:extLst>
            </p:cNvPr>
            <p:cNvGrpSpPr/>
            <p:nvPr/>
          </p:nvGrpSpPr>
          <p:grpSpPr>
            <a:xfrm>
              <a:off x="2232319" y="2891326"/>
              <a:ext cx="2093922" cy="1131036"/>
              <a:chOff x="2131989" y="2415300"/>
              <a:chExt cx="2093922" cy="1131036"/>
            </a:xfrm>
          </p:grpSpPr>
          <p:sp>
            <p:nvSpPr>
              <p:cNvPr id="131" name="TextBox 130">
                <a:extLst>
                  <a:ext uri="{FF2B5EF4-FFF2-40B4-BE49-F238E27FC236}">
                    <a16:creationId xmlns:a16="http://schemas.microsoft.com/office/drawing/2014/main" id="{F6897665-308C-4E5C-9732-1955598EE985}"/>
                  </a:ext>
                </a:extLst>
              </p:cNvPr>
              <p:cNvSpPr txBox="1"/>
              <p:nvPr/>
            </p:nvSpPr>
            <p:spPr>
              <a:xfrm>
                <a:off x="2131989" y="2415300"/>
                <a:ext cx="2093922" cy="461665"/>
              </a:xfrm>
              <a:prstGeom prst="rect">
                <a:avLst/>
              </a:prstGeom>
              <a:noFill/>
              <a:ln>
                <a:noFill/>
              </a:ln>
            </p:spPr>
            <p:txBody>
              <a:bodyPr wrap="square" rtlCol="0" anchor="ctr">
                <a:spAutoFit/>
              </a:bodyPr>
              <a:lstStyle/>
              <a:p>
                <a:pPr algn="r"/>
                <a:r>
                  <a:rPr lang="en-US" sz="2400" dirty="0">
                    <a:solidFill>
                      <a:srgbClr val="F4A81D"/>
                    </a:solidFill>
                    <a:latin typeface="Atkinson Hyperlegible" pitchFamily="2" charset="0"/>
                  </a:rPr>
                  <a:t>Step 5</a:t>
                </a:r>
              </a:p>
            </p:txBody>
          </p:sp>
          <p:sp>
            <p:nvSpPr>
              <p:cNvPr id="132" name="TextBox 131">
                <a:extLst>
                  <a:ext uri="{FF2B5EF4-FFF2-40B4-BE49-F238E27FC236}">
                    <a16:creationId xmlns:a16="http://schemas.microsoft.com/office/drawing/2014/main" id="{AFAEDEF4-BB81-48FE-BF65-E13E8222BF54}"/>
                  </a:ext>
                </a:extLst>
              </p:cNvPr>
              <p:cNvSpPr txBox="1"/>
              <p:nvPr/>
            </p:nvSpPr>
            <p:spPr>
              <a:xfrm>
                <a:off x="2131989" y="2838450"/>
                <a:ext cx="2093922" cy="707886"/>
              </a:xfrm>
              <a:prstGeom prst="rect">
                <a:avLst/>
              </a:prstGeom>
              <a:noFill/>
              <a:ln>
                <a:noFill/>
              </a:ln>
            </p:spPr>
            <p:txBody>
              <a:bodyPr wrap="square" anchor="ctr">
                <a:spAutoFit/>
              </a:bodyPr>
              <a:lstStyle/>
              <a:p>
                <a:pPr algn="r"/>
                <a:r>
                  <a:rPr lang="en-US" sz="2000" dirty="0">
                    <a:latin typeface="Atkinson Hyperlegible" pitchFamily="2" charset="0"/>
                  </a:rPr>
                  <a:t>Monitor, review, adapt, improve</a:t>
                </a:r>
              </a:p>
            </p:txBody>
          </p:sp>
        </p:grpSp>
        <p:sp>
          <p:nvSpPr>
            <p:cNvPr id="79" name="Pentagon 78">
              <a:extLst>
                <a:ext uri="{FF2B5EF4-FFF2-40B4-BE49-F238E27FC236}">
                  <a16:creationId xmlns:a16="http://schemas.microsoft.com/office/drawing/2014/main" id="{0DF73686-E024-42E8-8E26-C5D99D45C1A6}"/>
                </a:ext>
              </a:extLst>
            </p:cNvPr>
            <p:cNvSpPr/>
            <p:nvPr/>
          </p:nvSpPr>
          <p:spPr>
            <a:xfrm>
              <a:off x="4711742" y="2543902"/>
              <a:ext cx="2350355" cy="2327422"/>
            </a:xfrm>
            <a:prstGeom prst="pentagon">
              <a:avLst/>
            </a:prstGeom>
            <a:noFill/>
            <a:ln w="127000">
              <a:solidFill>
                <a:srgbClr val="E4E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31805A4A-D4E7-44EC-AA10-C82EEDD14832}"/>
                </a:ext>
              </a:extLst>
            </p:cNvPr>
            <p:cNvSpPr/>
            <p:nvPr/>
          </p:nvSpPr>
          <p:spPr>
            <a:xfrm>
              <a:off x="5561185" y="2394701"/>
              <a:ext cx="653743" cy="653743"/>
            </a:xfrm>
            <a:prstGeom prst="ellipse">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5">
              <a:extLst>
                <a:ext uri="{FF2B5EF4-FFF2-40B4-BE49-F238E27FC236}">
                  <a16:creationId xmlns:a16="http://schemas.microsoft.com/office/drawing/2014/main" id="{A9801A85-86CE-4D97-AAD8-5609BEE68E26}"/>
                </a:ext>
              </a:extLst>
            </p:cNvPr>
            <p:cNvSpPr>
              <a:spLocks/>
            </p:cNvSpPr>
            <p:nvPr/>
          </p:nvSpPr>
          <p:spPr bwMode="auto">
            <a:xfrm>
              <a:off x="4835921" y="3280944"/>
              <a:ext cx="840544" cy="1773201"/>
            </a:xfrm>
            <a:custGeom>
              <a:avLst/>
              <a:gdLst>
                <a:gd name="T0" fmla="*/ 249 w 495"/>
                <a:gd name="T1" fmla="*/ 1045 h 1045"/>
                <a:gd name="T2" fmla="*/ 113 w 495"/>
                <a:gd name="T3" fmla="*/ 1000 h 1045"/>
                <a:gd name="T4" fmla="*/ 20 w 495"/>
                <a:gd name="T5" fmla="*/ 849 h 1045"/>
                <a:gd name="T6" fmla="*/ 61 w 495"/>
                <a:gd name="T7" fmla="*/ 676 h 1045"/>
                <a:gd name="T8" fmla="*/ 172 w 495"/>
                <a:gd name="T9" fmla="*/ 594 h 1045"/>
                <a:gd name="T10" fmla="*/ 170 w 495"/>
                <a:gd name="T11" fmla="*/ 589 h 1045"/>
                <a:gd name="T12" fmla="*/ 97 w 495"/>
                <a:gd name="T13" fmla="*/ 363 h 1045"/>
                <a:gd name="T14" fmla="*/ 101 w 495"/>
                <a:gd name="T15" fmla="*/ 355 h 1045"/>
                <a:gd name="T16" fmla="*/ 267 w 495"/>
                <a:gd name="T17" fmla="*/ 189 h 1045"/>
                <a:gd name="T18" fmla="*/ 260 w 495"/>
                <a:gd name="T19" fmla="*/ 9 h 1045"/>
                <a:gd name="T20" fmla="*/ 263 w 495"/>
                <a:gd name="T21" fmla="*/ 1 h 1045"/>
                <a:gd name="T22" fmla="*/ 271 w 495"/>
                <a:gd name="T23" fmla="*/ 4 h 1045"/>
                <a:gd name="T24" fmla="*/ 279 w 495"/>
                <a:gd name="T25" fmla="*/ 192 h 1045"/>
                <a:gd name="T26" fmla="*/ 110 w 495"/>
                <a:gd name="T27" fmla="*/ 365 h 1045"/>
                <a:gd name="T28" fmla="*/ 185 w 495"/>
                <a:gd name="T29" fmla="*/ 595 h 1045"/>
                <a:gd name="T30" fmla="*/ 185 w 495"/>
                <a:gd name="T31" fmla="*/ 597 h 1045"/>
                <a:gd name="T32" fmla="*/ 181 w 495"/>
                <a:gd name="T33" fmla="*/ 603 h 1045"/>
                <a:gd name="T34" fmla="*/ 71 w 495"/>
                <a:gd name="T35" fmla="*/ 683 h 1045"/>
                <a:gd name="T36" fmla="*/ 120 w 495"/>
                <a:gd name="T37" fmla="*/ 991 h 1045"/>
                <a:gd name="T38" fmla="*/ 284 w 495"/>
                <a:gd name="T39" fmla="*/ 1030 h 1045"/>
                <a:gd name="T40" fmla="*/ 427 w 495"/>
                <a:gd name="T41" fmla="*/ 942 h 1045"/>
                <a:gd name="T42" fmla="*/ 449 w 495"/>
                <a:gd name="T43" fmla="*/ 721 h 1045"/>
                <a:gd name="T44" fmla="*/ 452 w 495"/>
                <a:gd name="T45" fmla="*/ 713 h 1045"/>
                <a:gd name="T46" fmla="*/ 460 w 495"/>
                <a:gd name="T47" fmla="*/ 716 h 1045"/>
                <a:gd name="T48" fmla="*/ 437 w 495"/>
                <a:gd name="T49" fmla="*/ 949 h 1045"/>
                <a:gd name="T50" fmla="*/ 286 w 495"/>
                <a:gd name="T51" fmla="*/ 1042 h 1045"/>
                <a:gd name="T52" fmla="*/ 249 w 495"/>
                <a:gd name="T53"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5" h="1045">
                  <a:moveTo>
                    <a:pt x="249" y="1045"/>
                  </a:moveTo>
                  <a:cubicBezTo>
                    <a:pt x="200" y="1045"/>
                    <a:pt x="153" y="1030"/>
                    <a:pt x="113" y="1000"/>
                  </a:cubicBezTo>
                  <a:cubicBezTo>
                    <a:pt x="63" y="964"/>
                    <a:pt x="30" y="910"/>
                    <a:pt x="20" y="849"/>
                  </a:cubicBezTo>
                  <a:cubicBezTo>
                    <a:pt x="10" y="788"/>
                    <a:pt x="25" y="726"/>
                    <a:pt x="61" y="676"/>
                  </a:cubicBezTo>
                  <a:cubicBezTo>
                    <a:pt x="89" y="638"/>
                    <a:pt x="127" y="609"/>
                    <a:pt x="172" y="594"/>
                  </a:cubicBezTo>
                  <a:cubicBezTo>
                    <a:pt x="171" y="592"/>
                    <a:pt x="171" y="591"/>
                    <a:pt x="170" y="589"/>
                  </a:cubicBezTo>
                  <a:cubicBezTo>
                    <a:pt x="97" y="363"/>
                    <a:pt x="97" y="363"/>
                    <a:pt x="97" y="363"/>
                  </a:cubicBezTo>
                  <a:cubicBezTo>
                    <a:pt x="96" y="360"/>
                    <a:pt x="97" y="356"/>
                    <a:pt x="101" y="355"/>
                  </a:cubicBezTo>
                  <a:cubicBezTo>
                    <a:pt x="179" y="330"/>
                    <a:pt x="242" y="267"/>
                    <a:pt x="267" y="189"/>
                  </a:cubicBezTo>
                  <a:cubicBezTo>
                    <a:pt x="286" y="130"/>
                    <a:pt x="284" y="66"/>
                    <a:pt x="260" y="9"/>
                  </a:cubicBezTo>
                  <a:cubicBezTo>
                    <a:pt x="259" y="6"/>
                    <a:pt x="260" y="2"/>
                    <a:pt x="263" y="1"/>
                  </a:cubicBezTo>
                  <a:cubicBezTo>
                    <a:pt x="266" y="0"/>
                    <a:pt x="270" y="1"/>
                    <a:pt x="271" y="4"/>
                  </a:cubicBezTo>
                  <a:cubicBezTo>
                    <a:pt x="296" y="64"/>
                    <a:pt x="299" y="131"/>
                    <a:pt x="279" y="192"/>
                  </a:cubicBezTo>
                  <a:cubicBezTo>
                    <a:pt x="252" y="273"/>
                    <a:pt x="190" y="337"/>
                    <a:pt x="110" y="365"/>
                  </a:cubicBezTo>
                  <a:cubicBezTo>
                    <a:pt x="122" y="400"/>
                    <a:pt x="184" y="591"/>
                    <a:pt x="185" y="595"/>
                  </a:cubicBezTo>
                  <a:cubicBezTo>
                    <a:pt x="185" y="596"/>
                    <a:pt x="185" y="596"/>
                    <a:pt x="185" y="597"/>
                  </a:cubicBezTo>
                  <a:cubicBezTo>
                    <a:pt x="186" y="600"/>
                    <a:pt x="184" y="602"/>
                    <a:pt x="181" y="603"/>
                  </a:cubicBezTo>
                  <a:cubicBezTo>
                    <a:pt x="137" y="617"/>
                    <a:pt x="99" y="645"/>
                    <a:pt x="71" y="683"/>
                  </a:cubicBezTo>
                  <a:cubicBezTo>
                    <a:pt x="0" y="781"/>
                    <a:pt x="22" y="919"/>
                    <a:pt x="120" y="991"/>
                  </a:cubicBezTo>
                  <a:cubicBezTo>
                    <a:pt x="167" y="1025"/>
                    <a:pt x="226" y="1039"/>
                    <a:pt x="284" y="1030"/>
                  </a:cubicBezTo>
                  <a:cubicBezTo>
                    <a:pt x="342" y="1021"/>
                    <a:pt x="393" y="990"/>
                    <a:pt x="427" y="942"/>
                  </a:cubicBezTo>
                  <a:cubicBezTo>
                    <a:pt x="474" y="878"/>
                    <a:pt x="482" y="793"/>
                    <a:pt x="449" y="721"/>
                  </a:cubicBezTo>
                  <a:cubicBezTo>
                    <a:pt x="448" y="718"/>
                    <a:pt x="449" y="714"/>
                    <a:pt x="452" y="713"/>
                  </a:cubicBezTo>
                  <a:cubicBezTo>
                    <a:pt x="455" y="711"/>
                    <a:pt x="459" y="713"/>
                    <a:pt x="460" y="716"/>
                  </a:cubicBezTo>
                  <a:cubicBezTo>
                    <a:pt x="495" y="792"/>
                    <a:pt x="486" y="881"/>
                    <a:pt x="437" y="949"/>
                  </a:cubicBezTo>
                  <a:cubicBezTo>
                    <a:pt x="401" y="999"/>
                    <a:pt x="347" y="1032"/>
                    <a:pt x="286" y="1042"/>
                  </a:cubicBezTo>
                  <a:cubicBezTo>
                    <a:pt x="273" y="1044"/>
                    <a:pt x="261" y="1045"/>
                    <a:pt x="249" y="1045"/>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6">
              <a:extLst>
                <a:ext uri="{FF2B5EF4-FFF2-40B4-BE49-F238E27FC236}">
                  <a16:creationId xmlns:a16="http://schemas.microsoft.com/office/drawing/2014/main" id="{D3BB2A17-E360-425B-A637-D6D49AFE36D7}"/>
                </a:ext>
              </a:extLst>
            </p:cNvPr>
            <p:cNvSpPr>
              <a:spLocks/>
            </p:cNvSpPr>
            <p:nvPr/>
          </p:nvSpPr>
          <p:spPr bwMode="auto">
            <a:xfrm>
              <a:off x="5212054" y="4191853"/>
              <a:ext cx="1709233" cy="891718"/>
            </a:xfrm>
            <a:custGeom>
              <a:avLst/>
              <a:gdLst>
                <a:gd name="T0" fmla="*/ 768 w 1006"/>
                <a:gd name="T1" fmla="*/ 508 h 525"/>
                <a:gd name="T2" fmla="*/ 579 w 1006"/>
                <a:gd name="T3" fmla="*/ 412 h 525"/>
                <a:gd name="T4" fmla="*/ 535 w 1006"/>
                <a:gd name="T5" fmla="*/ 281 h 525"/>
                <a:gd name="T6" fmla="*/ 530 w 1006"/>
                <a:gd name="T7" fmla="*/ 281 h 525"/>
                <a:gd name="T8" fmla="*/ 293 w 1006"/>
                <a:gd name="T9" fmla="*/ 281 h 525"/>
                <a:gd name="T10" fmla="*/ 287 w 1006"/>
                <a:gd name="T11" fmla="*/ 275 h 525"/>
                <a:gd name="T12" fmla="*/ 180 w 1006"/>
                <a:gd name="T13" fmla="*/ 66 h 525"/>
                <a:gd name="T14" fmla="*/ 6 w 1006"/>
                <a:gd name="T15" fmla="*/ 17 h 525"/>
                <a:gd name="T16" fmla="*/ 0 w 1006"/>
                <a:gd name="T17" fmla="*/ 11 h 525"/>
                <a:gd name="T18" fmla="*/ 5 w 1006"/>
                <a:gd name="T19" fmla="*/ 5 h 525"/>
                <a:gd name="T20" fmla="*/ 187 w 1006"/>
                <a:gd name="T21" fmla="*/ 56 h 525"/>
                <a:gd name="T22" fmla="*/ 299 w 1006"/>
                <a:gd name="T23" fmla="*/ 269 h 525"/>
                <a:gd name="T24" fmla="*/ 541 w 1006"/>
                <a:gd name="T25" fmla="*/ 269 h 525"/>
                <a:gd name="T26" fmla="*/ 542 w 1006"/>
                <a:gd name="T27" fmla="*/ 270 h 525"/>
                <a:gd name="T28" fmla="*/ 547 w 1006"/>
                <a:gd name="T29" fmla="*/ 275 h 525"/>
                <a:gd name="T30" fmla="*/ 589 w 1006"/>
                <a:gd name="T31" fmla="*/ 405 h 525"/>
                <a:gd name="T32" fmla="*/ 897 w 1006"/>
                <a:gd name="T33" fmla="*/ 454 h 525"/>
                <a:gd name="T34" fmla="*/ 985 w 1006"/>
                <a:gd name="T35" fmla="*/ 310 h 525"/>
                <a:gd name="T36" fmla="*/ 945 w 1006"/>
                <a:gd name="T37" fmla="*/ 146 h 525"/>
                <a:gd name="T38" fmla="*/ 742 w 1006"/>
                <a:gd name="T39" fmla="*/ 57 h 525"/>
                <a:gd name="T40" fmla="*/ 735 w 1006"/>
                <a:gd name="T41" fmla="*/ 51 h 525"/>
                <a:gd name="T42" fmla="*/ 740 w 1006"/>
                <a:gd name="T43" fmla="*/ 45 h 525"/>
                <a:gd name="T44" fmla="*/ 955 w 1006"/>
                <a:gd name="T45" fmla="*/ 139 h 525"/>
                <a:gd name="T46" fmla="*/ 997 w 1006"/>
                <a:gd name="T47" fmla="*/ 312 h 525"/>
                <a:gd name="T48" fmla="*/ 904 w 1006"/>
                <a:gd name="T49" fmla="*/ 463 h 525"/>
                <a:gd name="T50" fmla="*/ 768 w 1006"/>
                <a:gd name="T51" fmla="*/ 50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6" h="525">
                  <a:moveTo>
                    <a:pt x="768" y="508"/>
                  </a:moveTo>
                  <a:cubicBezTo>
                    <a:pt x="696" y="508"/>
                    <a:pt x="625" y="474"/>
                    <a:pt x="579" y="412"/>
                  </a:cubicBezTo>
                  <a:cubicBezTo>
                    <a:pt x="552" y="374"/>
                    <a:pt x="536" y="329"/>
                    <a:pt x="535" y="281"/>
                  </a:cubicBezTo>
                  <a:cubicBezTo>
                    <a:pt x="534" y="281"/>
                    <a:pt x="532" y="281"/>
                    <a:pt x="530" y="281"/>
                  </a:cubicBezTo>
                  <a:cubicBezTo>
                    <a:pt x="293" y="281"/>
                    <a:pt x="293" y="281"/>
                    <a:pt x="293" y="281"/>
                  </a:cubicBezTo>
                  <a:cubicBezTo>
                    <a:pt x="289" y="281"/>
                    <a:pt x="287" y="279"/>
                    <a:pt x="287" y="275"/>
                  </a:cubicBezTo>
                  <a:cubicBezTo>
                    <a:pt x="287" y="193"/>
                    <a:pt x="247" y="114"/>
                    <a:pt x="180" y="66"/>
                  </a:cubicBezTo>
                  <a:cubicBezTo>
                    <a:pt x="130" y="29"/>
                    <a:pt x="68" y="12"/>
                    <a:pt x="6" y="17"/>
                  </a:cubicBezTo>
                  <a:cubicBezTo>
                    <a:pt x="3" y="17"/>
                    <a:pt x="0" y="15"/>
                    <a:pt x="0" y="11"/>
                  </a:cubicBezTo>
                  <a:cubicBezTo>
                    <a:pt x="0" y="8"/>
                    <a:pt x="2" y="5"/>
                    <a:pt x="5" y="5"/>
                  </a:cubicBezTo>
                  <a:cubicBezTo>
                    <a:pt x="70" y="0"/>
                    <a:pt x="134" y="18"/>
                    <a:pt x="187" y="56"/>
                  </a:cubicBezTo>
                  <a:cubicBezTo>
                    <a:pt x="255" y="106"/>
                    <a:pt x="297" y="185"/>
                    <a:pt x="299" y="269"/>
                  </a:cubicBezTo>
                  <a:cubicBezTo>
                    <a:pt x="336" y="269"/>
                    <a:pt x="536" y="269"/>
                    <a:pt x="541" y="269"/>
                  </a:cubicBezTo>
                  <a:cubicBezTo>
                    <a:pt x="541" y="269"/>
                    <a:pt x="542" y="270"/>
                    <a:pt x="542" y="270"/>
                  </a:cubicBezTo>
                  <a:cubicBezTo>
                    <a:pt x="545" y="270"/>
                    <a:pt x="547" y="273"/>
                    <a:pt x="547" y="275"/>
                  </a:cubicBezTo>
                  <a:cubicBezTo>
                    <a:pt x="547" y="322"/>
                    <a:pt x="562" y="367"/>
                    <a:pt x="589" y="405"/>
                  </a:cubicBezTo>
                  <a:cubicBezTo>
                    <a:pt x="661" y="503"/>
                    <a:pt x="799" y="525"/>
                    <a:pt x="897" y="454"/>
                  </a:cubicBezTo>
                  <a:cubicBezTo>
                    <a:pt x="944" y="419"/>
                    <a:pt x="976" y="368"/>
                    <a:pt x="985" y="310"/>
                  </a:cubicBezTo>
                  <a:cubicBezTo>
                    <a:pt x="994" y="252"/>
                    <a:pt x="980" y="194"/>
                    <a:pt x="945" y="146"/>
                  </a:cubicBezTo>
                  <a:cubicBezTo>
                    <a:pt x="899" y="82"/>
                    <a:pt x="821" y="48"/>
                    <a:pt x="742" y="57"/>
                  </a:cubicBezTo>
                  <a:cubicBezTo>
                    <a:pt x="739" y="57"/>
                    <a:pt x="736" y="55"/>
                    <a:pt x="735" y="51"/>
                  </a:cubicBezTo>
                  <a:cubicBezTo>
                    <a:pt x="735" y="48"/>
                    <a:pt x="737" y="45"/>
                    <a:pt x="740" y="45"/>
                  </a:cubicBezTo>
                  <a:cubicBezTo>
                    <a:pt x="824" y="35"/>
                    <a:pt x="906" y="71"/>
                    <a:pt x="955" y="139"/>
                  </a:cubicBezTo>
                  <a:cubicBezTo>
                    <a:pt x="992" y="189"/>
                    <a:pt x="1006" y="251"/>
                    <a:pt x="997" y="312"/>
                  </a:cubicBezTo>
                  <a:cubicBezTo>
                    <a:pt x="987" y="373"/>
                    <a:pt x="954" y="427"/>
                    <a:pt x="904" y="463"/>
                  </a:cubicBezTo>
                  <a:cubicBezTo>
                    <a:pt x="863" y="493"/>
                    <a:pt x="815" y="508"/>
                    <a:pt x="768" y="508"/>
                  </a:cubicBezTo>
                  <a:close/>
                </a:path>
              </a:pathLst>
            </a:custGeom>
            <a:solidFill>
              <a:srgbClr val="A6228C"/>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7">
              <a:extLst>
                <a:ext uri="{FF2B5EF4-FFF2-40B4-BE49-F238E27FC236}">
                  <a16:creationId xmlns:a16="http://schemas.microsoft.com/office/drawing/2014/main" id="{12B950B4-E0C8-40E1-90D6-A46919A4C66F}"/>
                </a:ext>
              </a:extLst>
            </p:cNvPr>
            <p:cNvSpPr>
              <a:spLocks/>
            </p:cNvSpPr>
            <p:nvPr/>
          </p:nvSpPr>
          <p:spPr bwMode="auto">
            <a:xfrm>
              <a:off x="6066671" y="3058335"/>
              <a:ext cx="1244823" cy="1507093"/>
            </a:xfrm>
            <a:custGeom>
              <a:avLst/>
              <a:gdLst>
                <a:gd name="T0" fmla="*/ 6 w 733"/>
                <a:gd name="T1" fmla="*/ 888 h 888"/>
                <a:gd name="T2" fmla="*/ 5 w 733"/>
                <a:gd name="T3" fmla="*/ 888 h 888"/>
                <a:gd name="T4" fmla="*/ 0 w 733"/>
                <a:gd name="T5" fmla="*/ 881 h 888"/>
                <a:gd name="T6" fmla="*/ 105 w 733"/>
                <a:gd name="T7" fmla="*/ 724 h 888"/>
                <a:gd name="T8" fmla="*/ 342 w 733"/>
                <a:gd name="T9" fmla="*/ 684 h 888"/>
                <a:gd name="T10" fmla="*/ 417 w 733"/>
                <a:gd name="T11" fmla="*/ 453 h 888"/>
                <a:gd name="T12" fmla="*/ 418 w 733"/>
                <a:gd name="T13" fmla="*/ 452 h 888"/>
                <a:gd name="T14" fmla="*/ 425 w 733"/>
                <a:gd name="T15" fmla="*/ 449 h 888"/>
                <a:gd name="T16" fmla="*/ 561 w 733"/>
                <a:gd name="T17" fmla="*/ 449 h 888"/>
                <a:gd name="T18" fmla="*/ 689 w 733"/>
                <a:gd name="T19" fmla="*/ 340 h 888"/>
                <a:gd name="T20" fmla="*/ 702 w 733"/>
                <a:gd name="T21" fmla="*/ 172 h 888"/>
                <a:gd name="T22" fmla="*/ 593 w 733"/>
                <a:gd name="T23" fmla="*/ 43 h 888"/>
                <a:gd name="T24" fmla="*/ 425 w 733"/>
                <a:gd name="T25" fmla="*/ 30 h 888"/>
                <a:gd name="T26" fmla="*/ 277 w 733"/>
                <a:gd name="T27" fmla="*/ 196 h 888"/>
                <a:gd name="T28" fmla="*/ 270 w 733"/>
                <a:gd name="T29" fmla="*/ 201 h 888"/>
                <a:gd name="T30" fmla="*/ 265 w 733"/>
                <a:gd name="T31" fmla="*/ 194 h 888"/>
                <a:gd name="T32" fmla="*/ 421 w 733"/>
                <a:gd name="T33" fmla="*/ 19 h 888"/>
                <a:gd name="T34" fmla="*/ 598 w 733"/>
                <a:gd name="T35" fmla="*/ 33 h 888"/>
                <a:gd name="T36" fmla="*/ 714 w 733"/>
                <a:gd name="T37" fmla="*/ 168 h 888"/>
                <a:gd name="T38" fmla="*/ 700 w 733"/>
                <a:gd name="T39" fmla="*/ 345 h 888"/>
                <a:gd name="T40" fmla="*/ 565 w 733"/>
                <a:gd name="T41" fmla="*/ 460 h 888"/>
                <a:gd name="T42" fmla="*/ 427 w 733"/>
                <a:gd name="T43" fmla="*/ 462 h 888"/>
                <a:gd name="T44" fmla="*/ 426 w 733"/>
                <a:gd name="T45" fmla="*/ 467 h 888"/>
                <a:gd name="T46" fmla="*/ 352 w 733"/>
                <a:gd name="T47" fmla="*/ 693 h 888"/>
                <a:gd name="T48" fmla="*/ 344 w 733"/>
                <a:gd name="T49" fmla="*/ 697 h 888"/>
                <a:gd name="T50" fmla="*/ 112 w 733"/>
                <a:gd name="T51" fmla="*/ 734 h 888"/>
                <a:gd name="T52" fmla="*/ 12 w 733"/>
                <a:gd name="T53" fmla="*/ 883 h 888"/>
                <a:gd name="T54" fmla="*/ 6 w 733"/>
                <a:gd name="T5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888">
                  <a:moveTo>
                    <a:pt x="6" y="888"/>
                  </a:moveTo>
                  <a:cubicBezTo>
                    <a:pt x="6" y="888"/>
                    <a:pt x="5" y="888"/>
                    <a:pt x="5" y="888"/>
                  </a:cubicBezTo>
                  <a:cubicBezTo>
                    <a:pt x="2" y="887"/>
                    <a:pt x="0" y="884"/>
                    <a:pt x="0" y="881"/>
                  </a:cubicBezTo>
                  <a:cubicBezTo>
                    <a:pt x="15" y="818"/>
                    <a:pt x="52" y="762"/>
                    <a:pt x="105" y="724"/>
                  </a:cubicBezTo>
                  <a:cubicBezTo>
                    <a:pt x="173" y="674"/>
                    <a:pt x="262" y="659"/>
                    <a:pt x="342" y="684"/>
                  </a:cubicBezTo>
                  <a:cubicBezTo>
                    <a:pt x="354" y="648"/>
                    <a:pt x="416" y="458"/>
                    <a:pt x="417" y="453"/>
                  </a:cubicBezTo>
                  <a:cubicBezTo>
                    <a:pt x="418" y="453"/>
                    <a:pt x="418" y="452"/>
                    <a:pt x="418" y="452"/>
                  </a:cubicBezTo>
                  <a:cubicBezTo>
                    <a:pt x="419" y="449"/>
                    <a:pt x="422" y="448"/>
                    <a:pt x="425" y="449"/>
                  </a:cubicBezTo>
                  <a:cubicBezTo>
                    <a:pt x="469" y="464"/>
                    <a:pt x="516" y="464"/>
                    <a:pt x="561" y="449"/>
                  </a:cubicBezTo>
                  <a:cubicBezTo>
                    <a:pt x="617" y="431"/>
                    <a:pt x="663" y="392"/>
                    <a:pt x="689" y="340"/>
                  </a:cubicBezTo>
                  <a:cubicBezTo>
                    <a:pt x="716" y="287"/>
                    <a:pt x="721" y="227"/>
                    <a:pt x="702" y="172"/>
                  </a:cubicBezTo>
                  <a:cubicBezTo>
                    <a:pt x="684" y="116"/>
                    <a:pt x="645" y="70"/>
                    <a:pt x="593" y="43"/>
                  </a:cubicBezTo>
                  <a:cubicBezTo>
                    <a:pt x="541" y="17"/>
                    <a:pt x="481" y="12"/>
                    <a:pt x="425" y="30"/>
                  </a:cubicBezTo>
                  <a:cubicBezTo>
                    <a:pt x="349" y="55"/>
                    <a:pt x="293" y="118"/>
                    <a:pt x="277" y="196"/>
                  </a:cubicBezTo>
                  <a:cubicBezTo>
                    <a:pt x="276" y="199"/>
                    <a:pt x="273" y="202"/>
                    <a:pt x="270" y="201"/>
                  </a:cubicBezTo>
                  <a:cubicBezTo>
                    <a:pt x="267" y="200"/>
                    <a:pt x="265" y="197"/>
                    <a:pt x="265" y="194"/>
                  </a:cubicBezTo>
                  <a:cubicBezTo>
                    <a:pt x="282" y="112"/>
                    <a:pt x="342" y="45"/>
                    <a:pt x="421" y="19"/>
                  </a:cubicBezTo>
                  <a:cubicBezTo>
                    <a:pt x="480" y="0"/>
                    <a:pt x="543" y="5"/>
                    <a:pt x="598" y="33"/>
                  </a:cubicBezTo>
                  <a:cubicBezTo>
                    <a:pt x="654" y="61"/>
                    <a:pt x="695" y="109"/>
                    <a:pt x="714" y="168"/>
                  </a:cubicBezTo>
                  <a:cubicBezTo>
                    <a:pt x="733" y="227"/>
                    <a:pt x="728" y="290"/>
                    <a:pt x="700" y="345"/>
                  </a:cubicBezTo>
                  <a:cubicBezTo>
                    <a:pt x="672" y="400"/>
                    <a:pt x="624" y="441"/>
                    <a:pt x="565" y="460"/>
                  </a:cubicBezTo>
                  <a:cubicBezTo>
                    <a:pt x="520" y="475"/>
                    <a:pt x="472" y="476"/>
                    <a:pt x="427" y="462"/>
                  </a:cubicBezTo>
                  <a:cubicBezTo>
                    <a:pt x="427" y="464"/>
                    <a:pt x="426" y="465"/>
                    <a:pt x="426" y="467"/>
                  </a:cubicBezTo>
                  <a:cubicBezTo>
                    <a:pt x="352" y="693"/>
                    <a:pt x="352" y="693"/>
                    <a:pt x="352" y="693"/>
                  </a:cubicBezTo>
                  <a:cubicBezTo>
                    <a:pt x="351" y="696"/>
                    <a:pt x="348" y="698"/>
                    <a:pt x="344" y="697"/>
                  </a:cubicBezTo>
                  <a:cubicBezTo>
                    <a:pt x="266" y="671"/>
                    <a:pt x="179" y="685"/>
                    <a:pt x="112" y="734"/>
                  </a:cubicBezTo>
                  <a:cubicBezTo>
                    <a:pt x="62" y="770"/>
                    <a:pt x="26" y="823"/>
                    <a:pt x="12" y="883"/>
                  </a:cubicBezTo>
                  <a:cubicBezTo>
                    <a:pt x="11" y="886"/>
                    <a:pt x="9" y="888"/>
                    <a:pt x="6" y="888"/>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8">
              <a:extLst>
                <a:ext uri="{FF2B5EF4-FFF2-40B4-BE49-F238E27FC236}">
                  <a16:creationId xmlns:a16="http://schemas.microsoft.com/office/drawing/2014/main" id="{E3841061-D5D2-4BD3-BF52-9C23CEB7FE74}"/>
                </a:ext>
              </a:extLst>
            </p:cNvPr>
            <p:cNvSpPr>
              <a:spLocks/>
            </p:cNvSpPr>
            <p:nvPr/>
          </p:nvSpPr>
          <p:spPr bwMode="auto">
            <a:xfrm>
              <a:off x="5492235" y="2331655"/>
              <a:ext cx="1189810" cy="1527563"/>
            </a:xfrm>
            <a:custGeom>
              <a:avLst/>
              <a:gdLst>
                <a:gd name="T0" fmla="*/ 693 w 700"/>
                <a:gd name="T1" fmla="*/ 900 h 900"/>
                <a:gd name="T2" fmla="*/ 690 w 700"/>
                <a:gd name="T3" fmla="*/ 899 h 900"/>
                <a:gd name="T4" fmla="*/ 573 w 700"/>
                <a:gd name="T5" fmla="*/ 751 h 900"/>
                <a:gd name="T6" fmla="*/ 608 w 700"/>
                <a:gd name="T7" fmla="*/ 513 h 900"/>
                <a:gd name="T8" fmla="*/ 412 w 700"/>
                <a:gd name="T9" fmla="*/ 370 h 900"/>
                <a:gd name="T10" fmla="*/ 411 w 700"/>
                <a:gd name="T11" fmla="*/ 369 h 900"/>
                <a:gd name="T12" fmla="*/ 410 w 700"/>
                <a:gd name="T13" fmla="*/ 362 h 900"/>
                <a:gd name="T14" fmla="*/ 452 w 700"/>
                <a:gd name="T15" fmla="*/ 233 h 900"/>
                <a:gd name="T16" fmla="*/ 232 w 700"/>
                <a:gd name="T17" fmla="*/ 12 h 900"/>
                <a:gd name="T18" fmla="*/ 12 w 700"/>
                <a:gd name="T19" fmla="*/ 233 h 900"/>
                <a:gd name="T20" fmla="*/ 124 w 700"/>
                <a:gd name="T21" fmla="*/ 425 h 900"/>
                <a:gd name="T22" fmla="*/ 127 w 700"/>
                <a:gd name="T23" fmla="*/ 433 h 900"/>
                <a:gd name="T24" fmla="*/ 118 w 700"/>
                <a:gd name="T25" fmla="*/ 435 h 900"/>
                <a:gd name="T26" fmla="*/ 0 w 700"/>
                <a:gd name="T27" fmla="*/ 233 h 900"/>
                <a:gd name="T28" fmla="*/ 232 w 700"/>
                <a:gd name="T29" fmla="*/ 0 h 900"/>
                <a:gd name="T30" fmla="*/ 464 w 700"/>
                <a:gd name="T31" fmla="*/ 233 h 900"/>
                <a:gd name="T32" fmla="*/ 424 w 700"/>
                <a:gd name="T33" fmla="*/ 364 h 900"/>
                <a:gd name="T34" fmla="*/ 427 w 700"/>
                <a:gd name="T35" fmla="*/ 367 h 900"/>
                <a:gd name="T36" fmla="*/ 620 w 700"/>
                <a:gd name="T37" fmla="*/ 507 h 900"/>
                <a:gd name="T38" fmla="*/ 621 w 700"/>
                <a:gd name="T39" fmla="*/ 515 h 900"/>
                <a:gd name="T40" fmla="*/ 584 w 700"/>
                <a:gd name="T41" fmla="*/ 748 h 900"/>
                <a:gd name="T42" fmla="*/ 696 w 700"/>
                <a:gd name="T43" fmla="*/ 889 h 900"/>
                <a:gd name="T44" fmla="*/ 698 w 700"/>
                <a:gd name="T45" fmla="*/ 897 h 900"/>
                <a:gd name="T46" fmla="*/ 693 w 700"/>
                <a:gd name="T4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0" h="900">
                  <a:moveTo>
                    <a:pt x="693" y="900"/>
                  </a:moveTo>
                  <a:cubicBezTo>
                    <a:pt x="692" y="900"/>
                    <a:pt x="691" y="900"/>
                    <a:pt x="690" y="899"/>
                  </a:cubicBezTo>
                  <a:cubicBezTo>
                    <a:pt x="634" y="866"/>
                    <a:pt x="593" y="813"/>
                    <a:pt x="573" y="751"/>
                  </a:cubicBezTo>
                  <a:cubicBezTo>
                    <a:pt x="547" y="671"/>
                    <a:pt x="560" y="582"/>
                    <a:pt x="608" y="513"/>
                  </a:cubicBezTo>
                  <a:cubicBezTo>
                    <a:pt x="578" y="491"/>
                    <a:pt x="416" y="373"/>
                    <a:pt x="412" y="370"/>
                  </a:cubicBezTo>
                  <a:cubicBezTo>
                    <a:pt x="411" y="370"/>
                    <a:pt x="411" y="370"/>
                    <a:pt x="411" y="369"/>
                  </a:cubicBezTo>
                  <a:cubicBezTo>
                    <a:pt x="409" y="367"/>
                    <a:pt x="409" y="364"/>
                    <a:pt x="410" y="362"/>
                  </a:cubicBezTo>
                  <a:cubicBezTo>
                    <a:pt x="438" y="324"/>
                    <a:pt x="452" y="279"/>
                    <a:pt x="452" y="233"/>
                  </a:cubicBezTo>
                  <a:cubicBezTo>
                    <a:pt x="452" y="111"/>
                    <a:pt x="354" y="12"/>
                    <a:pt x="232" y="12"/>
                  </a:cubicBezTo>
                  <a:cubicBezTo>
                    <a:pt x="111" y="12"/>
                    <a:pt x="12" y="111"/>
                    <a:pt x="12" y="233"/>
                  </a:cubicBezTo>
                  <a:cubicBezTo>
                    <a:pt x="12" y="312"/>
                    <a:pt x="55" y="386"/>
                    <a:pt x="124" y="425"/>
                  </a:cubicBezTo>
                  <a:cubicBezTo>
                    <a:pt x="127" y="426"/>
                    <a:pt x="128" y="430"/>
                    <a:pt x="127" y="433"/>
                  </a:cubicBezTo>
                  <a:cubicBezTo>
                    <a:pt x="125" y="436"/>
                    <a:pt x="121" y="437"/>
                    <a:pt x="118" y="435"/>
                  </a:cubicBezTo>
                  <a:cubicBezTo>
                    <a:pt x="45" y="394"/>
                    <a:pt x="0" y="316"/>
                    <a:pt x="0" y="233"/>
                  </a:cubicBezTo>
                  <a:cubicBezTo>
                    <a:pt x="0" y="104"/>
                    <a:pt x="104" y="0"/>
                    <a:pt x="232" y="0"/>
                  </a:cubicBezTo>
                  <a:cubicBezTo>
                    <a:pt x="360" y="0"/>
                    <a:pt x="464" y="104"/>
                    <a:pt x="464" y="233"/>
                  </a:cubicBezTo>
                  <a:cubicBezTo>
                    <a:pt x="464" y="280"/>
                    <a:pt x="450" y="325"/>
                    <a:pt x="424" y="364"/>
                  </a:cubicBezTo>
                  <a:cubicBezTo>
                    <a:pt x="425" y="365"/>
                    <a:pt x="426" y="366"/>
                    <a:pt x="427" y="367"/>
                  </a:cubicBezTo>
                  <a:cubicBezTo>
                    <a:pt x="620" y="507"/>
                    <a:pt x="620" y="507"/>
                    <a:pt x="620" y="507"/>
                  </a:cubicBezTo>
                  <a:cubicBezTo>
                    <a:pt x="623" y="509"/>
                    <a:pt x="623" y="512"/>
                    <a:pt x="621" y="515"/>
                  </a:cubicBezTo>
                  <a:cubicBezTo>
                    <a:pt x="573" y="582"/>
                    <a:pt x="559" y="669"/>
                    <a:pt x="584" y="748"/>
                  </a:cubicBezTo>
                  <a:cubicBezTo>
                    <a:pt x="604" y="807"/>
                    <a:pt x="643" y="857"/>
                    <a:pt x="696" y="889"/>
                  </a:cubicBezTo>
                  <a:cubicBezTo>
                    <a:pt x="699" y="891"/>
                    <a:pt x="700" y="894"/>
                    <a:pt x="698" y="897"/>
                  </a:cubicBezTo>
                  <a:cubicBezTo>
                    <a:pt x="697" y="899"/>
                    <a:pt x="695" y="900"/>
                    <a:pt x="693" y="900"/>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9">
              <a:extLst>
                <a:ext uri="{FF2B5EF4-FFF2-40B4-BE49-F238E27FC236}">
                  <a16:creationId xmlns:a16="http://schemas.microsoft.com/office/drawing/2014/main" id="{884EFD7E-E656-4B04-A66A-62A9CD47024A}"/>
                </a:ext>
              </a:extLst>
            </p:cNvPr>
            <p:cNvSpPr>
              <a:spLocks/>
            </p:cNvSpPr>
            <p:nvPr/>
          </p:nvSpPr>
          <p:spPr bwMode="auto">
            <a:xfrm>
              <a:off x="4462346" y="2980293"/>
              <a:ext cx="1729703" cy="882762"/>
            </a:xfrm>
            <a:custGeom>
              <a:avLst/>
              <a:gdLst>
                <a:gd name="T0" fmla="*/ 240 w 1019"/>
                <a:gd name="T1" fmla="*/ 518 h 520"/>
                <a:gd name="T2" fmla="*/ 169 w 1019"/>
                <a:gd name="T3" fmla="*/ 506 h 520"/>
                <a:gd name="T4" fmla="*/ 34 w 1019"/>
                <a:gd name="T5" fmla="*/ 391 h 520"/>
                <a:gd name="T6" fmla="*/ 20 w 1019"/>
                <a:gd name="T7" fmla="*/ 214 h 520"/>
                <a:gd name="T8" fmla="*/ 135 w 1019"/>
                <a:gd name="T9" fmla="*/ 79 h 520"/>
                <a:gd name="T10" fmla="*/ 312 w 1019"/>
                <a:gd name="T11" fmla="*/ 65 h 520"/>
                <a:gd name="T12" fmla="*/ 425 w 1019"/>
                <a:gd name="T13" fmla="*/ 144 h 520"/>
                <a:gd name="T14" fmla="*/ 429 w 1019"/>
                <a:gd name="T15" fmla="*/ 141 h 520"/>
                <a:gd name="T16" fmla="*/ 621 w 1019"/>
                <a:gd name="T17" fmla="*/ 2 h 520"/>
                <a:gd name="T18" fmla="*/ 629 w 1019"/>
                <a:gd name="T19" fmla="*/ 3 h 520"/>
                <a:gd name="T20" fmla="*/ 839 w 1019"/>
                <a:gd name="T21" fmla="*/ 110 h 520"/>
                <a:gd name="T22" fmla="*/ 1008 w 1019"/>
                <a:gd name="T23" fmla="*/ 47 h 520"/>
                <a:gd name="T24" fmla="*/ 1017 w 1019"/>
                <a:gd name="T25" fmla="*/ 48 h 520"/>
                <a:gd name="T26" fmla="*/ 1016 w 1019"/>
                <a:gd name="T27" fmla="*/ 57 h 520"/>
                <a:gd name="T28" fmla="*/ 839 w 1019"/>
                <a:gd name="T29" fmla="*/ 122 h 520"/>
                <a:gd name="T30" fmla="*/ 623 w 1019"/>
                <a:gd name="T31" fmla="*/ 15 h 520"/>
                <a:gd name="T32" fmla="*/ 427 w 1019"/>
                <a:gd name="T33" fmla="*/ 157 h 520"/>
                <a:gd name="T34" fmla="*/ 426 w 1019"/>
                <a:gd name="T35" fmla="*/ 158 h 520"/>
                <a:gd name="T36" fmla="*/ 419 w 1019"/>
                <a:gd name="T37" fmla="*/ 156 h 520"/>
                <a:gd name="T38" fmla="*/ 309 w 1019"/>
                <a:gd name="T39" fmla="*/ 76 h 520"/>
                <a:gd name="T40" fmla="*/ 141 w 1019"/>
                <a:gd name="T41" fmla="*/ 89 h 520"/>
                <a:gd name="T42" fmla="*/ 31 w 1019"/>
                <a:gd name="T43" fmla="*/ 218 h 520"/>
                <a:gd name="T44" fmla="*/ 44 w 1019"/>
                <a:gd name="T45" fmla="*/ 386 h 520"/>
                <a:gd name="T46" fmla="*/ 172 w 1019"/>
                <a:gd name="T47" fmla="*/ 495 h 520"/>
                <a:gd name="T48" fmla="*/ 390 w 1019"/>
                <a:gd name="T49" fmla="*/ 448 h 520"/>
                <a:gd name="T50" fmla="*/ 398 w 1019"/>
                <a:gd name="T51" fmla="*/ 448 h 520"/>
                <a:gd name="T52" fmla="*/ 398 w 1019"/>
                <a:gd name="T53" fmla="*/ 456 h 520"/>
                <a:gd name="T54" fmla="*/ 240 w 1019"/>
                <a:gd name="T55" fmla="*/ 5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9" h="520">
                  <a:moveTo>
                    <a:pt x="240" y="518"/>
                  </a:moveTo>
                  <a:cubicBezTo>
                    <a:pt x="216" y="518"/>
                    <a:pt x="192" y="514"/>
                    <a:pt x="169" y="506"/>
                  </a:cubicBezTo>
                  <a:cubicBezTo>
                    <a:pt x="110" y="487"/>
                    <a:pt x="62" y="446"/>
                    <a:pt x="34" y="391"/>
                  </a:cubicBezTo>
                  <a:cubicBezTo>
                    <a:pt x="5" y="336"/>
                    <a:pt x="0" y="273"/>
                    <a:pt x="20" y="214"/>
                  </a:cubicBezTo>
                  <a:cubicBezTo>
                    <a:pt x="39" y="155"/>
                    <a:pt x="80" y="107"/>
                    <a:pt x="135" y="79"/>
                  </a:cubicBezTo>
                  <a:cubicBezTo>
                    <a:pt x="190" y="51"/>
                    <a:pt x="253" y="46"/>
                    <a:pt x="312" y="65"/>
                  </a:cubicBezTo>
                  <a:cubicBezTo>
                    <a:pt x="357" y="79"/>
                    <a:pt x="396" y="107"/>
                    <a:pt x="425" y="144"/>
                  </a:cubicBezTo>
                  <a:cubicBezTo>
                    <a:pt x="426" y="143"/>
                    <a:pt x="427" y="143"/>
                    <a:pt x="429" y="141"/>
                  </a:cubicBezTo>
                  <a:cubicBezTo>
                    <a:pt x="621" y="2"/>
                    <a:pt x="621" y="2"/>
                    <a:pt x="621" y="2"/>
                  </a:cubicBezTo>
                  <a:cubicBezTo>
                    <a:pt x="624" y="0"/>
                    <a:pt x="627" y="0"/>
                    <a:pt x="629" y="3"/>
                  </a:cubicBezTo>
                  <a:cubicBezTo>
                    <a:pt x="678" y="70"/>
                    <a:pt x="757" y="110"/>
                    <a:pt x="839" y="110"/>
                  </a:cubicBezTo>
                  <a:cubicBezTo>
                    <a:pt x="901" y="110"/>
                    <a:pt x="961" y="88"/>
                    <a:pt x="1008" y="47"/>
                  </a:cubicBezTo>
                  <a:cubicBezTo>
                    <a:pt x="1011" y="45"/>
                    <a:pt x="1014" y="46"/>
                    <a:pt x="1017" y="48"/>
                  </a:cubicBezTo>
                  <a:cubicBezTo>
                    <a:pt x="1019" y="51"/>
                    <a:pt x="1018" y="54"/>
                    <a:pt x="1016" y="57"/>
                  </a:cubicBezTo>
                  <a:cubicBezTo>
                    <a:pt x="967" y="99"/>
                    <a:pt x="904" y="122"/>
                    <a:pt x="839" y="122"/>
                  </a:cubicBezTo>
                  <a:cubicBezTo>
                    <a:pt x="755" y="122"/>
                    <a:pt x="674" y="82"/>
                    <a:pt x="623" y="15"/>
                  </a:cubicBezTo>
                  <a:cubicBezTo>
                    <a:pt x="593" y="37"/>
                    <a:pt x="431" y="155"/>
                    <a:pt x="427" y="157"/>
                  </a:cubicBezTo>
                  <a:cubicBezTo>
                    <a:pt x="427" y="158"/>
                    <a:pt x="426" y="158"/>
                    <a:pt x="426" y="158"/>
                  </a:cubicBezTo>
                  <a:cubicBezTo>
                    <a:pt x="423" y="159"/>
                    <a:pt x="420" y="158"/>
                    <a:pt x="419" y="156"/>
                  </a:cubicBezTo>
                  <a:cubicBezTo>
                    <a:pt x="391" y="118"/>
                    <a:pt x="353" y="91"/>
                    <a:pt x="309" y="76"/>
                  </a:cubicBezTo>
                  <a:cubicBezTo>
                    <a:pt x="253" y="58"/>
                    <a:pt x="193" y="63"/>
                    <a:pt x="141" y="89"/>
                  </a:cubicBezTo>
                  <a:cubicBezTo>
                    <a:pt x="88" y="116"/>
                    <a:pt x="49" y="162"/>
                    <a:pt x="31" y="218"/>
                  </a:cubicBezTo>
                  <a:cubicBezTo>
                    <a:pt x="13" y="273"/>
                    <a:pt x="18" y="333"/>
                    <a:pt x="44" y="386"/>
                  </a:cubicBezTo>
                  <a:cubicBezTo>
                    <a:pt x="71" y="438"/>
                    <a:pt x="116" y="477"/>
                    <a:pt x="172" y="495"/>
                  </a:cubicBezTo>
                  <a:cubicBezTo>
                    <a:pt x="248" y="520"/>
                    <a:pt x="331" y="501"/>
                    <a:pt x="390" y="448"/>
                  </a:cubicBezTo>
                  <a:cubicBezTo>
                    <a:pt x="392" y="445"/>
                    <a:pt x="396" y="445"/>
                    <a:pt x="398" y="448"/>
                  </a:cubicBezTo>
                  <a:cubicBezTo>
                    <a:pt x="400" y="450"/>
                    <a:pt x="400" y="454"/>
                    <a:pt x="398" y="456"/>
                  </a:cubicBezTo>
                  <a:cubicBezTo>
                    <a:pt x="354" y="496"/>
                    <a:pt x="298" y="518"/>
                    <a:pt x="240" y="518"/>
                  </a:cubicBezTo>
                  <a:close/>
                </a:path>
              </a:pathLst>
            </a:custGeom>
            <a:solidFill>
              <a:srgbClr val="F4A81D"/>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0">
              <a:extLst>
                <a:ext uri="{FF2B5EF4-FFF2-40B4-BE49-F238E27FC236}">
                  <a16:creationId xmlns:a16="http://schemas.microsoft.com/office/drawing/2014/main" id="{FB2036B0-55C5-44DF-9EB0-FD5155C025CF}"/>
                </a:ext>
              </a:extLst>
            </p:cNvPr>
            <p:cNvSpPr>
              <a:spLocks/>
            </p:cNvSpPr>
            <p:nvPr/>
          </p:nvSpPr>
          <p:spPr bwMode="auto">
            <a:xfrm>
              <a:off x="5265788" y="3280944"/>
              <a:ext cx="85718" cy="98512"/>
            </a:xfrm>
            <a:custGeom>
              <a:avLst/>
              <a:gdLst>
                <a:gd name="T0" fmla="*/ 7 w 51"/>
                <a:gd name="T1" fmla="*/ 58 h 58"/>
                <a:gd name="T2" fmla="*/ 6 w 51"/>
                <a:gd name="T3" fmla="*/ 58 h 58"/>
                <a:gd name="T4" fmla="*/ 1 w 51"/>
                <a:gd name="T5" fmla="*/ 51 h 58"/>
                <a:gd name="T6" fmla="*/ 6 w 51"/>
                <a:gd name="T7" fmla="*/ 6 h 58"/>
                <a:gd name="T8" fmla="*/ 10 w 51"/>
                <a:gd name="T9" fmla="*/ 1 h 58"/>
                <a:gd name="T10" fmla="*/ 17 w 51"/>
                <a:gd name="T11" fmla="*/ 2 h 58"/>
                <a:gd name="T12" fmla="*/ 49 w 51"/>
                <a:gd name="T13" fmla="*/ 34 h 58"/>
                <a:gd name="T14" fmla="*/ 49 w 51"/>
                <a:gd name="T15" fmla="*/ 42 h 58"/>
                <a:gd name="T16" fmla="*/ 41 w 51"/>
                <a:gd name="T17" fmla="*/ 42 h 58"/>
                <a:gd name="T18" fmla="*/ 17 w 51"/>
                <a:gd name="T19" fmla="*/ 19 h 58"/>
                <a:gd name="T20" fmla="*/ 13 w 51"/>
                <a:gd name="T21" fmla="*/ 52 h 58"/>
                <a:gd name="T22" fmla="*/ 7 w 51"/>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7" y="58"/>
                  </a:moveTo>
                  <a:cubicBezTo>
                    <a:pt x="7" y="58"/>
                    <a:pt x="6" y="58"/>
                    <a:pt x="6" y="58"/>
                  </a:cubicBezTo>
                  <a:cubicBezTo>
                    <a:pt x="3" y="57"/>
                    <a:pt x="0" y="54"/>
                    <a:pt x="1" y="51"/>
                  </a:cubicBezTo>
                  <a:cubicBezTo>
                    <a:pt x="6" y="6"/>
                    <a:pt x="6" y="6"/>
                    <a:pt x="6" y="6"/>
                  </a:cubicBezTo>
                  <a:cubicBezTo>
                    <a:pt x="7" y="4"/>
                    <a:pt x="8" y="2"/>
                    <a:pt x="10" y="1"/>
                  </a:cubicBezTo>
                  <a:cubicBezTo>
                    <a:pt x="13" y="0"/>
                    <a:pt x="15" y="1"/>
                    <a:pt x="17" y="2"/>
                  </a:cubicBezTo>
                  <a:cubicBezTo>
                    <a:pt x="49" y="34"/>
                    <a:pt x="49" y="34"/>
                    <a:pt x="49" y="34"/>
                  </a:cubicBezTo>
                  <a:cubicBezTo>
                    <a:pt x="51" y="36"/>
                    <a:pt x="51" y="40"/>
                    <a:pt x="49" y="42"/>
                  </a:cubicBezTo>
                  <a:cubicBezTo>
                    <a:pt x="47" y="45"/>
                    <a:pt x="43" y="45"/>
                    <a:pt x="41" y="42"/>
                  </a:cubicBezTo>
                  <a:cubicBezTo>
                    <a:pt x="17" y="19"/>
                    <a:pt x="17" y="19"/>
                    <a:pt x="17" y="19"/>
                  </a:cubicBezTo>
                  <a:cubicBezTo>
                    <a:pt x="13" y="52"/>
                    <a:pt x="13" y="52"/>
                    <a:pt x="13" y="52"/>
                  </a:cubicBezTo>
                  <a:cubicBezTo>
                    <a:pt x="12" y="56"/>
                    <a:pt x="10" y="58"/>
                    <a:pt x="7" y="58"/>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1">
              <a:extLst>
                <a:ext uri="{FF2B5EF4-FFF2-40B4-BE49-F238E27FC236}">
                  <a16:creationId xmlns:a16="http://schemas.microsoft.com/office/drawing/2014/main" id="{C9C8EB29-F5FB-4525-8C47-404DF0B9F8EC}"/>
                </a:ext>
              </a:extLst>
            </p:cNvPr>
            <p:cNvSpPr>
              <a:spLocks/>
            </p:cNvSpPr>
            <p:nvPr/>
          </p:nvSpPr>
          <p:spPr bwMode="auto">
            <a:xfrm>
              <a:off x="5212054" y="4163707"/>
              <a:ext cx="92114" cy="89556"/>
            </a:xfrm>
            <a:custGeom>
              <a:avLst/>
              <a:gdLst>
                <a:gd name="T0" fmla="*/ 47 w 54"/>
                <a:gd name="T1" fmla="*/ 53 h 53"/>
                <a:gd name="T2" fmla="*/ 45 w 54"/>
                <a:gd name="T3" fmla="*/ 53 h 53"/>
                <a:gd name="T4" fmla="*/ 3 w 54"/>
                <a:gd name="T5" fmla="*/ 33 h 53"/>
                <a:gd name="T6" fmla="*/ 0 w 54"/>
                <a:gd name="T7" fmla="*/ 28 h 53"/>
                <a:gd name="T8" fmla="*/ 3 w 54"/>
                <a:gd name="T9" fmla="*/ 23 h 53"/>
                <a:gd name="T10" fmla="*/ 43 w 54"/>
                <a:gd name="T11" fmla="*/ 2 h 53"/>
                <a:gd name="T12" fmla="*/ 51 w 54"/>
                <a:gd name="T13" fmla="*/ 4 h 53"/>
                <a:gd name="T14" fmla="*/ 49 w 54"/>
                <a:gd name="T15" fmla="*/ 12 h 53"/>
                <a:gd name="T16" fmla="*/ 19 w 54"/>
                <a:gd name="T17" fmla="*/ 28 h 53"/>
                <a:gd name="T18" fmla="*/ 50 w 54"/>
                <a:gd name="T19" fmla="*/ 42 h 53"/>
                <a:gd name="T20" fmla="*/ 53 w 54"/>
                <a:gd name="T21" fmla="*/ 50 h 53"/>
                <a:gd name="T22" fmla="*/ 47 w 54"/>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3">
                  <a:moveTo>
                    <a:pt x="47" y="53"/>
                  </a:moveTo>
                  <a:cubicBezTo>
                    <a:pt x="46" y="53"/>
                    <a:pt x="45" y="53"/>
                    <a:pt x="45" y="53"/>
                  </a:cubicBezTo>
                  <a:cubicBezTo>
                    <a:pt x="3" y="33"/>
                    <a:pt x="3" y="33"/>
                    <a:pt x="3" y="33"/>
                  </a:cubicBezTo>
                  <a:cubicBezTo>
                    <a:pt x="1" y="32"/>
                    <a:pt x="0" y="30"/>
                    <a:pt x="0" y="28"/>
                  </a:cubicBezTo>
                  <a:cubicBezTo>
                    <a:pt x="0" y="26"/>
                    <a:pt x="1" y="24"/>
                    <a:pt x="3" y="23"/>
                  </a:cubicBezTo>
                  <a:cubicBezTo>
                    <a:pt x="43" y="2"/>
                    <a:pt x="43" y="2"/>
                    <a:pt x="43" y="2"/>
                  </a:cubicBezTo>
                  <a:cubicBezTo>
                    <a:pt x="46" y="0"/>
                    <a:pt x="49" y="1"/>
                    <a:pt x="51" y="4"/>
                  </a:cubicBezTo>
                  <a:cubicBezTo>
                    <a:pt x="53" y="7"/>
                    <a:pt x="51" y="11"/>
                    <a:pt x="49" y="12"/>
                  </a:cubicBezTo>
                  <a:cubicBezTo>
                    <a:pt x="19" y="28"/>
                    <a:pt x="19" y="28"/>
                    <a:pt x="19" y="28"/>
                  </a:cubicBezTo>
                  <a:cubicBezTo>
                    <a:pt x="50" y="42"/>
                    <a:pt x="50" y="42"/>
                    <a:pt x="50" y="42"/>
                  </a:cubicBezTo>
                  <a:cubicBezTo>
                    <a:pt x="53" y="43"/>
                    <a:pt x="54" y="47"/>
                    <a:pt x="53" y="50"/>
                  </a:cubicBezTo>
                  <a:cubicBezTo>
                    <a:pt x="52" y="52"/>
                    <a:pt x="49" y="53"/>
                    <a:pt x="47" y="53"/>
                  </a:cubicBezTo>
                  <a:close/>
                </a:path>
              </a:pathLst>
            </a:custGeom>
            <a:solidFill>
              <a:srgbClr val="A62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2">
              <a:extLst>
                <a:ext uri="{FF2B5EF4-FFF2-40B4-BE49-F238E27FC236}">
                  <a16:creationId xmlns:a16="http://schemas.microsoft.com/office/drawing/2014/main" id="{8CFAAAC9-5719-4047-AA66-38C367F7F2A7}"/>
                </a:ext>
              </a:extLst>
            </p:cNvPr>
            <p:cNvSpPr>
              <a:spLocks/>
            </p:cNvSpPr>
            <p:nvPr/>
          </p:nvSpPr>
          <p:spPr bwMode="auto">
            <a:xfrm>
              <a:off x="6052597" y="4469475"/>
              <a:ext cx="88277" cy="95953"/>
            </a:xfrm>
            <a:custGeom>
              <a:avLst/>
              <a:gdLst>
                <a:gd name="T0" fmla="*/ 14 w 52"/>
                <a:gd name="T1" fmla="*/ 57 h 57"/>
                <a:gd name="T2" fmla="*/ 12 w 52"/>
                <a:gd name="T3" fmla="*/ 57 h 57"/>
                <a:gd name="T4" fmla="*/ 8 w 52"/>
                <a:gd name="T5" fmla="*/ 52 h 57"/>
                <a:gd name="T6" fmla="*/ 1 w 52"/>
                <a:gd name="T7" fmla="*/ 8 h 57"/>
                <a:gd name="T8" fmla="*/ 5 w 52"/>
                <a:gd name="T9" fmla="*/ 1 h 57"/>
                <a:gd name="T10" fmla="*/ 12 w 52"/>
                <a:gd name="T11" fmla="*/ 6 h 57"/>
                <a:gd name="T12" fmla="*/ 18 w 52"/>
                <a:gd name="T13" fmla="*/ 38 h 57"/>
                <a:gd name="T14" fmla="*/ 41 w 52"/>
                <a:gd name="T15" fmla="*/ 14 h 57"/>
                <a:gd name="T16" fmla="*/ 49 w 52"/>
                <a:gd name="T17" fmla="*/ 13 h 57"/>
                <a:gd name="T18" fmla="*/ 50 w 52"/>
                <a:gd name="T19" fmla="*/ 22 h 57"/>
                <a:gd name="T20" fmla="*/ 19 w 52"/>
                <a:gd name="T21" fmla="*/ 55 h 57"/>
                <a:gd name="T22" fmla="*/ 14 w 52"/>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7">
                  <a:moveTo>
                    <a:pt x="14" y="57"/>
                  </a:moveTo>
                  <a:cubicBezTo>
                    <a:pt x="14" y="57"/>
                    <a:pt x="13" y="57"/>
                    <a:pt x="12" y="57"/>
                  </a:cubicBezTo>
                  <a:cubicBezTo>
                    <a:pt x="10" y="56"/>
                    <a:pt x="9" y="54"/>
                    <a:pt x="8" y="52"/>
                  </a:cubicBezTo>
                  <a:cubicBezTo>
                    <a:pt x="1" y="8"/>
                    <a:pt x="1" y="8"/>
                    <a:pt x="1" y="8"/>
                  </a:cubicBezTo>
                  <a:cubicBezTo>
                    <a:pt x="0" y="4"/>
                    <a:pt x="2" y="1"/>
                    <a:pt x="5" y="1"/>
                  </a:cubicBezTo>
                  <a:cubicBezTo>
                    <a:pt x="9" y="0"/>
                    <a:pt x="12" y="2"/>
                    <a:pt x="12" y="6"/>
                  </a:cubicBezTo>
                  <a:cubicBezTo>
                    <a:pt x="18" y="38"/>
                    <a:pt x="18" y="38"/>
                    <a:pt x="18" y="38"/>
                  </a:cubicBezTo>
                  <a:cubicBezTo>
                    <a:pt x="41" y="14"/>
                    <a:pt x="41" y="14"/>
                    <a:pt x="41" y="14"/>
                  </a:cubicBezTo>
                  <a:cubicBezTo>
                    <a:pt x="43" y="11"/>
                    <a:pt x="47" y="11"/>
                    <a:pt x="49" y="13"/>
                  </a:cubicBezTo>
                  <a:cubicBezTo>
                    <a:pt x="52" y="16"/>
                    <a:pt x="52" y="19"/>
                    <a:pt x="50" y="22"/>
                  </a:cubicBezTo>
                  <a:cubicBezTo>
                    <a:pt x="19" y="55"/>
                    <a:pt x="19" y="55"/>
                    <a:pt x="19" y="55"/>
                  </a:cubicBezTo>
                  <a:cubicBezTo>
                    <a:pt x="17" y="56"/>
                    <a:pt x="16" y="57"/>
                    <a:pt x="14" y="57"/>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3">
              <a:extLst>
                <a:ext uri="{FF2B5EF4-FFF2-40B4-BE49-F238E27FC236}">
                  <a16:creationId xmlns:a16="http://schemas.microsoft.com/office/drawing/2014/main" id="{A3FD1887-D2C7-41A8-B1E9-C2289EC4C0B8}"/>
                </a:ext>
              </a:extLst>
            </p:cNvPr>
            <p:cNvSpPr>
              <a:spLocks/>
            </p:cNvSpPr>
            <p:nvPr/>
          </p:nvSpPr>
          <p:spPr bwMode="auto">
            <a:xfrm>
              <a:off x="6583534" y="3769662"/>
              <a:ext cx="95953" cy="89556"/>
            </a:xfrm>
            <a:custGeom>
              <a:avLst/>
              <a:gdLst>
                <a:gd name="T0" fmla="*/ 51 w 57"/>
                <a:gd name="T1" fmla="*/ 53 h 53"/>
                <a:gd name="T2" fmla="*/ 50 w 57"/>
                <a:gd name="T3" fmla="*/ 53 h 53"/>
                <a:gd name="T4" fmla="*/ 5 w 57"/>
                <a:gd name="T5" fmla="*/ 47 h 53"/>
                <a:gd name="T6" fmla="*/ 0 w 57"/>
                <a:gd name="T7" fmla="*/ 40 h 53"/>
                <a:gd name="T8" fmla="*/ 7 w 57"/>
                <a:gd name="T9" fmla="*/ 35 h 53"/>
                <a:gd name="T10" fmla="*/ 40 w 57"/>
                <a:gd name="T11" fmla="*/ 39 h 53"/>
                <a:gd name="T12" fmla="*/ 24 w 57"/>
                <a:gd name="T13" fmla="*/ 10 h 53"/>
                <a:gd name="T14" fmla="*/ 26 w 57"/>
                <a:gd name="T15" fmla="*/ 2 h 53"/>
                <a:gd name="T16" fmla="*/ 34 w 57"/>
                <a:gd name="T17" fmla="*/ 4 h 53"/>
                <a:gd name="T18" fmla="*/ 56 w 57"/>
                <a:gd name="T19" fmla="*/ 44 h 53"/>
                <a:gd name="T20" fmla="*/ 56 w 57"/>
                <a:gd name="T21" fmla="*/ 51 h 53"/>
                <a:gd name="T22" fmla="*/ 51 w 57"/>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3">
                  <a:moveTo>
                    <a:pt x="51" y="53"/>
                  </a:moveTo>
                  <a:cubicBezTo>
                    <a:pt x="51" y="53"/>
                    <a:pt x="50" y="53"/>
                    <a:pt x="50" y="53"/>
                  </a:cubicBezTo>
                  <a:cubicBezTo>
                    <a:pt x="5" y="47"/>
                    <a:pt x="5" y="47"/>
                    <a:pt x="5" y="47"/>
                  </a:cubicBezTo>
                  <a:cubicBezTo>
                    <a:pt x="2" y="46"/>
                    <a:pt x="0" y="43"/>
                    <a:pt x="0" y="40"/>
                  </a:cubicBezTo>
                  <a:cubicBezTo>
                    <a:pt x="1" y="37"/>
                    <a:pt x="4" y="34"/>
                    <a:pt x="7" y="35"/>
                  </a:cubicBezTo>
                  <a:cubicBezTo>
                    <a:pt x="40" y="39"/>
                    <a:pt x="40" y="39"/>
                    <a:pt x="40" y="39"/>
                  </a:cubicBezTo>
                  <a:cubicBezTo>
                    <a:pt x="24" y="10"/>
                    <a:pt x="24" y="10"/>
                    <a:pt x="24" y="10"/>
                  </a:cubicBezTo>
                  <a:cubicBezTo>
                    <a:pt x="22" y="7"/>
                    <a:pt x="23" y="4"/>
                    <a:pt x="26" y="2"/>
                  </a:cubicBezTo>
                  <a:cubicBezTo>
                    <a:pt x="29" y="0"/>
                    <a:pt x="33" y="1"/>
                    <a:pt x="34" y="4"/>
                  </a:cubicBezTo>
                  <a:cubicBezTo>
                    <a:pt x="56" y="44"/>
                    <a:pt x="56" y="44"/>
                    <a:pt x="56" y="44"/>
                  </a:cubicBezTo>
                  <a:cubicBezTo>
                    <a:pt x="57" y="46"/>
                    <a:pt x="57" y="49"/>
                    <a:pt x="56" y="51"/>
                  </a:cubicBezTo>
                  <a:cubicBezTo>
                    <a:pt x="55" y="52"/>
                    <a:pt x="53" y="53"/>
                    <a:pt x="51" y="53"/>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4">
              <a:extLst>
                <a:ext uri="{FF2B5EF4-FFF2-40B4-BE49-F238E27FC236}">
                  <a16:creationId xmlns:a16="http://schemas.microsoft.com/office/drawing/2014/main" id="{4C7C6DBB-1232-4262-A9B0-85F326C9551B}"/>
                </a:ext>
              </a:extLst>
            </p:cNvPr>
            <p:cNvSpPr>
              <a:spLocks/>
            </p:cNvSpPr>
            <p:nvPr/>
          </p:nvSpPr>
          <p:spPr bwMode="auto">
            <a:xfrm>
              <a:off x="6093537" y="3058335"/>
              <a:ext cx="97232" cy="88277"/>
            </a:xfrm>
            <a:custGeom>
              <a:avLst/>
              <a:gdLst>
                <a:gd name="T0" fmla="*/ 31 w 57"/>
                <a:gd name="T1" fmla="*/ 52 h 52"/>
                <a:gd name="T2" fmla="*/ 28 w 57"/>
                <a:gd name="T3" fmla="*/ 52 h 52"/>
                <a:gd name="T4" fmla="*/ 26 w 57"/>
                <a:gd name="T5" fmla="*/ 44 h 52"/>
                <a:gd name="T6" fmla="*/ 40 w 57"/>
                <a:gd name="T7" fmla="*/ 14 h 52"/>
                <a:gd name="T8" fmla="*/ 7 w 57"/>
                <a:gd name="T9" fmla="*/ 20 h 52"/>
                <a:gd name="T10" fmla="*/ 0 w 57"/>
                <a:gd name="T11" fmla="*/ 16 h 52"/>
                <a:gd name="T12" fmla="*/ 5 w 57"/>
                <a:gd name="T13" fmla="*/ 9 h 52"/>
                <a:gd name="T14" fmla="*/ 50 w 57"/>
                <a:gd name="T15" fmla="*/ 0 h 52"/>
                <a:gd name="T16" fmla="*/ 56 w 57"/>
                <a:gd name="T17" fmla="*/ 2 h 52"/>
                <a:gd name="T18" fmla="*/ 56 w 57"/>
                <a:gd name="T19" fmla="*/ 9 h 52"/>
                <a:gd name="T20" fmla="*/ 36 w 57"/>
                <a:gd name="T21" fmla="*/ 49 h 52"/>
                <a:gd name="T22" fmla="*/ 31 w 57"/>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2">
                  <a:moveTo>
                    <a:pt x="31" y="52"/>
                  </a:moveTo>
                  <a:cubicBezTo>
                    <a:pt x="30" y="52"/>
                    <a:pt x="29" y="52"/>
                    <a:pt x="28" y="52"/>
                  </a:cubicBezTo>
                  <a:cubicBezTo>
                    <a:pt x="25" y="50"/>
                    <a:pt x="24" y="47"/>
                    <a:pt x="26" y="44"/>
                  </a:cubicBezTo>
                  <a:cubicBezTo>
                    <a:pt x="40" y="14"/>
                    <a:pt x="40" y="14"/>
                    <a:pt x="40" y="14"/>
                  </a:cubicBezTo>
                  <a:cubicBezTo>
                    <a:pt x="7" y="20"/>
                    <a:pt x="7" y="20"/>
                    <a:pt x="7" y="20"/>
                  </a:cubicBezTo>
                  <a:cubicBezTo>
                    <a:pt x="4" y="21"/>
                    <a:pt x="1" y="19"/>
                    <a:pt x="0" y="16"/>
                  </a:cubicBezTo>
                  <a:cubicBezTo>
                    <a:pt x="0" y="12"/>
                    <a:pt x="2" y="9"/>
                    <a:pt x="5" y="9"/>
                  </a:cubicBezTo>
                  <a:cubicBezTo>
                    <a:pt x="50" y="0"/>
                    <a:pt x="50" y="0"/>
                    <a:pt x="50" y="0"/>
                  </a:cubicBezTo>
                  <a:cubicBezTo>
                    <a:pt x="52" y="0"/>
                    <a:pt x="54" y="1"/>
                    <a:pt x="56" y="2"/>
                  </a:cubicBezTo>
                  <a:cubicBezTo>
                    <a:pt x="57" y="4"/>
                    <a:pt x="57" y="7"/>
                    <a:pt x="56" y="9"/>
                  </a:cubicBezTo>
                  <a:cubicBezTo>
                    <a:pt x="36" y="49"/>
                    <a:pt x="36" y="49"/>
                    <a:pt x="36" y="49"/>
                  </a:cubicBezTo>
                  <a:cubicBezTo>
                    <a:pt x="35" y="51"/>
                    <a:pt x="33" y="52"/>
                    <a:pt x="31" y="52"/>
                  </a:cubicBezTo>
                  <a:close/>
                </a:path>
              </a:pathLst>
            </a:custGeom>
            <a:solidFill>
              <a:srgbClr val="F4A8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90">
              <a:extLst>
                <a:ext uri="{FF2B5EF4-FFF2-40B4-BE49-F238E27FC236}">
                  <a16:creationId xmlns:a16="http://schemas.microsoft.com/office/drawing/2014/main" id="{C7D94888-2598-4A10-8057-F66018237BA7}"/>
                </a:ext>
              </a:extLst>
            </p:cNvPr>
            <p:cNvSpPr/>
            <p:nvPr/>
          </p:nvSpPr>
          <p:spPr>
            <a:xfrm>
              <a:off x="6577091" y="3132750"/>
              <a:ext cx="653743" cy="653743"/>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E1C0D408-0B0A-4FA6-8A2C-74F870DFC7CD}"/>
                </a:ext>
              </a:extLst>
            </p:cNvPr>
            <p:cNvSpPr/>
            <p:nvPr/>
          </p:nvSpPr>
          <p:spPr>
            <a:xfrm>
              <a:off x="6188107" y="4331256"/>
              <a:ext cx="653743" cy="653743"/>
            </a:xfrm>
            <a:prstGeom prst="ellipse">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5AAA3254-AF68-4EE9-9D0D-9C6268167438}"/>
                </a:ext>
              </a:extLst>
            </p:cNvPr>
            <p:cNvSpPr/>
            <p:nvPr/>
          </p:nvSpPr>
          <p:spPr>
            <a:xfrm>
              <a:off x="4935013" y="4331256"/>
              <a:ext cx="653743" cy="653743"/>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C16C5842-B111-450E-AEE0-608DB65B85D1}"/>
                </a:ext>
              </a:extLst>
            </p:cNvPr>
            <p:cNvSpPr/>
            <p:nvPr/>
          </p:nvSpPr>
          <p:spPr>
            <a:xfrm>
              <a:off x="4546485" y="3143638"/>
              <a:ext cx="653743" cy="653743"/>
            </a:xfrm>
            <a:prstGeom prst="ellipse">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5" name="Group 94">
              <a:extLst>
                <a:ext uri="{FF2B5EF4-FFF2-40B4-BE49-F238E27FC236}">
                  <a16:creationId xmlns:a16="http://schemas.microsoft.com/office/drawing/2014/main" id="{F4B98E0C-A0E2-4111-B941-47E4C9CA4030}"/>
                </a:ext>
              </a:extLst>
            </p:cNvPr>
            <p:cNvGrpSpPr/>
            <p:nvPr/>
          </p:nvGrpSpPr>
          <p:grpSpPr>
            <a:xfrm>
              <a:off x="5697779" y="2580207"/>
              <a:ext cx="375223" cy="281873"/>
              <a:chOff x="5591383" y="2555631"/>
              <a:chExt cx="731225" cy="549307"/>
            </a:xfrm>
          </p:grpSpPr>
          <p:grpSp>
            <p:nvGrpSpPr>
              <p:cNvPr id="117" name="Group 116">
                <a:extLst>
                  <a:ext uri="{FF2B5EF4-FFF2-40B4-BE49-F238E27FC236}">
                    <a16:creationId xmlns:a16="http://schemas.microsoft.com/office/drawing/2014/main" id="{B2BEC79C-9F9E-4FBF-B53C-D1EE3EA86BC9}"/>
                  </a:ext>
                </a:extLst>
              </p:cNvPr>
              <p:cNvGrpSpPr/>
              <p:nvPr/>
            </p:nvGrpSpPr>
            <p:grpSpPr>
              <a:xfrm>
                <a:off x="5591383" y="2555631"/>
                <a:ext cx="380077" cy="549307"/>
                <a:chOff x="5591383" y="2550020"/>
                <a:chExt cx="380077" cy="549307"/>
              </a:xfrm>
            </p:grpSpPr>
            <p:grpSp>
              <p:nvGrpSpPr>
                <p:cNvPr id="125" name="Shape 473">
                  <a:extLst>
                    <a:ext uri="{FF2B5EF4-FFF2-40B4-BE49-F238E27FC236}">
                      <a16:creationId xmlns:a16="http://schemas.microsoft.com/office/drawing/2014/main" id="{6912E0E9-D895-440F-B57F-7E85D2CAB4FB}"/>
                    </a:ext>
                  </a:extLst>
                </p:cNvPr>
                <p:cNvGrpSpPr/>
                <p:nvPr/>
              </p:nvGrpSpPr>
              <p:grpSpPr>
                <a:xfrm>
                  <a:off x="5591383" y="2550020"/>
                  <a:ext cx="217535" cy="543171"/>
                  <a:chOff x="3386850" y="2264625"/>
                  <a:chExt cx="203950" cy="509250"/>
                </a:xfrm>
                <a:solidFill>
                  <a:schemeClr val="bg1"/>
                </a:solidFill>
              </p:grpSpPr>
              <p:sp>
                <p:nvSpPr>
                  <p:cNvPr id="129" name="Shape 474">
                    <a:extLst>
                      <a:ext uri="{FF2B5EF4-FFF2-40B4-BE49-F238E27FC236}">
                        <a16:creationId xmlns:a16="http://schemas.microsoft.com/office/drawing/2014/main" id="{ADD9F73F-9325-47A4-A65A-E39A1D051EFA}"/>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30" name="Shape 475">
                    <a:extLst>
                      <a:ext uri="{FF2B5EF4-FFF2-40B4-BE49-F238E27FC236}">
                        <a16:creationId xmlns:a16="http://schemas.microsoft.com/office/drawing/2014/main" id="{C44BA85F-8782-46EB-8982-934EC87848C4}"/>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26" name="Shape 479">
                  <a:extLst>
                    <a:ext uri="{FF2B5EF4-FFF2-40B4-BE49-F238E27FC236}">
                      <a16:creationId xmlns:a16="http://schemas.microsoft.com/office/drawing/2014/main" id="{23CE13F4-8995-4F95-948F-BD8659FAB222}"/>
                    </a:ext>
                  </a:extLst>
                </p:cNvPr>
                <p:cNvGrpSpPr/>
                <p:nvPr/>
              </p:nvGrpSpPr>
              <p:grpSpPr>
                <a:xfrm>
                  <a:off x="5786458" y="2561356"/>
                  <a:ext cx="185002" cy="537971"/>
                  <a:chOff x="4076175" y="2267050"/>
                  <a:chExt cx="173450" cy="504375"/>
                </a:xfrm>
                <a:solidFill>
                  <a:schemeClr val="bg1"/>
                </a:solidFill>
              </p:grpSpPr>
              <p:sp>
                <p:nvSpPr>
                  <p:cNvPr id="127" name="Shape 480">
                    <a:extLst>
                      <a:ext uri="{FF2B5EF4-FFF2-40B4-BE49-F238E27FC236}">
                        <a16:creationId xmlns:a16="http://schemas.microsoft.com/office/drawing/2014/main" id="{593BE0EB-25B7-414D-97C1-D659437652A8}"/>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8" name="Shape 481">
                    <a:extLst>
                      <a:ext uri="{FF2B5EF4-FFF2-40B4-BE49-F238E27FC236}">
                        <a16:creationId xmlns:a16="http://schemas.microsoft.com/office/drawing/2014/main" id="{99CF7E05-44DD-4BAA-B2DB-BDE68F5DA8C6}"/>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18" name="Group 117">
                <a:extLst>
                  <a:ext uri="{FF2B5EF4-FFF2-40B4-BE49-F238E27FC236}">
                    <a16:creationId xmlns:a16="http://schemas.microsoft.com/office/drawing/2014/main" id="{2BE887EA-3E68-4F0D-BCFC-94E6211B3B65}"/>
                  </a:ext>
                </a:extLst>
              </p:cNvPr>
              <p:cNvGrpSpPr/>
              <p:nvPr/>
            </p:nvGrpSpPr>
            <p:grpSpPr>
              <a:xfrm>
                <a:off x="5942531" y="2555631"/>
                <a:ext cx="380077" cy="549307"/>
                <a:chOff x="5591383" y="2550020"/>
                <a:chExt cx="380077" cy="549307"/>
              </a:xfrm>
            </p:grpSpPr>
            <p:grpSp>
              <p:nvGrpSpPr>
                <p:cNvPr id="119" name="Shape 473">
                  <a:extLst>
                    <a:ext uri="{FF2B5EF4-FFF2-40B4-BE49-F238E27FC236}">
                      <a16:creationId xmlns:a16="http://schemas.microsoft.com/office/drawing/2014/main" id="{564B8BA4-59CE-44EF-8A7A-5CE94BB34DD2}"/>
                    </a:ext>
                  </a:extLst>
                </p:cNvPr>
                <p:cNvGrpSpPr/>
                <p:nvPr/>
              </p:nvGrpSpPr>
              <p:grpSpPr>
                <a:xfrm>
                  <a:off x="5591383" y="2550020"/>
                  <a:ext cx="217535" cy="543171"/>
                  <a:chOff x="3386850" y="2264625"/>
                  <a:chExt cx="203950" cy="509250"/>
                </a:xfrm>
                <a:solidFill>
                  <a:schemeClr val="bg1"/>
                </a:solidFill>
              </p:grpSpPr>
              <p:sp>
                <p:nvSpPr>
                  <p:cNvPr id="123" name="Shape 474">
                    <a:extLst>
                      <a:ext uri="{FF2B5EF4-FFF2-40B4-BE49-F238E27FC236}">
                        <a16:creationId xmlns:a16="http://schemas.microsoft.com/office/drawing/2014/main" id="{A113A971-67E1-42A8-9664-11C9A2BF3147}"/>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4" name="Shape 475">
                    <a:extLst>
                      <a:ext uri="{FF2B5EF4-FFF2-40B4-BE49-F238E27FC236}">
                        <a16:creationId xmlns:a16="http://schemas.microsoft.com/office/drawing/2014/main" id="{44E95B2C-D37A-4A8D-9325-E6ADC038D973}"/>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20" name="Shape 479">
                  <a:extLst>
                    <a:ext uri="{FF2B5EF4-FFF2-40B4-BE49-F238E27FC236}">
                      <a16:creationId xmlns:a16="http://schemas.microsoft.com/office/drawing/2014/main" id="{2BD78AD6-650A-483D-818D-DC844DEAD472}"/>
                    </a:ext>
                  </a:extLst>
                </p:cNvPr>
                <p:cNvGrpSpPr/>
                <p:nvPr/>
              </p:nvGrpSpPr>
              <p:grpSpPr>
                <a:xfrm>
                  <a:off x="5786458" y="2561356"/>
                  <a:ext cx="185002" cy="537971"/>
                  <a:chOff x="4076175" y="2267050"/>
                  <a:chExt cx="173450" cy="504375"/>
                </a:xfrm>
                <a:solidFill>
                  <a:schemeClr val="bg1"/>
                </a:solidFill>
              </p:grpSpPr>
              <p:sp>
                <p:nvSpPr>
                  <p:cNvPr id="121" name="Shape 480">
                    <a:extLst>
                      <a:ext uri="{FF2B5EF4-FFF2-40B4-BE49-F238E27FC236}">
                        <a16:creationId xmlns:a16="http://schemas.microsoft.com/office/drawing/2014/main" id="{37A7A9BA-FA81-4654-9159-166B025042C3}"/>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2" name="Shape 481">
                    <a:extLst>
                      <a:ext uri="{FF2B5EF4-FFF2-40B4-BE49-F238E27FC236}">
                        <a16:creationId xmlns:a16="http://schemas.microsoft.com/office/drawing/2014/main" id="{8801DA78-8352-4B10-BC53-C71EE81E3181}"/>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nvGrpSpPr>
            <p:cNvPr id="96" name="Group 95">
              <a:extLst>
                <a:ext uri="{FF2B5EF4-FFF2-40B4-BE49-F238E27FC236}">
                  <a16:creationId xmlns:a16="http://schemas.microsoft.com/office/drawing/2014/main" id="{A0696C24-E454-4AAB-858D-92F9DFC3A5BB}"/>
                </a:ext>
              </a:extLst>
            </p:cNvPr>
            <p:cNvGrpSpPr/>
            <p:nvPr/>
          </p:nvGrpSpPr>
          <p:grpSpPr>
            <a:xfrm>
              <a:off x="6766991" y="3280403"/>
              <a:ext cx="273944" cy="358438"/>
              <a:chOff x="6895290" y="3537349"/>
              <a:chExt cx="270467" cy="353888"/>
            </a:xfrm>
            <a:solidFill>
              <a:schemeClr val="bg1"/>
            </a:solidFill>
          </p:grpSpPr>
          <p:sp>
            <p:nvSpPr>
              <p:cNvPr id="112" name="Google Shape;8853;p66">
                <a:extLst>
                  <a:ext uri="{FF2B5EF4-FFF2-40B4-BE49-F238E27FC236}">
                    <a16:creationId xmlns:a16="http://schemas.microsoft.com/office/drawing/2014/main" id="{E1C7F78F-A0A7-4396-BD31-F0F1D6AE8D06}"/>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854;p66">
                <a:extLst>
                  <a:ext uri="{FF2B5EF4-FFF2-40B4-BE49-F238E27FC236}">
                    <a16:creationId xmlns:a16="http://schemas.microsoft.com/office/drawing/2014/main" id="{8AEEB8F6-5008-4B30-87A8-5D40BBF93B01}"/>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855;p66">
                <a:extLst>
                  <a:ext uri="{FF2B5EF4-FFF2-40B4-BE49-F238E27FC236}">
                    <a16:creationId xmlns:a16="http://schemas.microsoft.com/office/drawing/2014/main" id="{4F9D3452-604A-4BF7-A15B-3B76CB389FED}"/>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856;p66">
                <a:extLst>
                  <a:ext uri="{FF2B5EF4-FFF2-40B4-BE49-F238E27FC236}">
                    <a16:creationId xmlns:a16="http://schemas.microsoft.com/office/drawing/2014/main" id="{7D39C9EB-6EBD-4A21-92C5-E3562E6E7516}"/>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857;p66">
                <a:extLst>
                  <a:ext uri="{FF2B5EF4-FFF2-40B4-BE49-F238E27FC236}">
                    <a16:creationId xmlns:a16="http://schemas.microsoft.com/office/drawing/2014/main" id="{DC4AB2AD-FBDE-4984-8F2B-62DCFFC102E4}"/>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roup 96">
              <a:extLst>
                <a:ext uri="{FF2B5EF4-FFF2-40B4-BE49-F238E27FC236}">
                  <a16:creationId xmlns:a16="http://schemas.microsoft.com/office/drawing/2014/main" id="{63995B3D-576A-4144-89D1-D87ECB5B331A}"/>
                </a:ext>
              </a:extLst>
            </p:cNvPr>
            <p:cNvGrpSpPr/>
            <p:nvPr/>
          </p:nvGrpSpPr>
          <p:grpSpPr>
            <a:xfrm>
              <a:off x="6345962" y="4489098"/>
              <a:ext cx="338034" cy="338061"/>
              <a:chOff x="6292247" y="4921858"/>
              <a:chExt cx="602596" cy="602644"/>
            </a:xfrm>
          </p:grpSpPr>
          <p:sp>
            <p:nvSpPr>
              <p:cNvPr id="110" name="Google Shape;8153;p65">
                <a:extLst>
                  <a:ext uri="{FF2B5EF4-FFF2-40B4-BE49-F238E27FC236}">
                    <a16:creationId xmlns:a16="http://schemas.microsoft.com/office/drawing/2014/main" id="{D5F342DF-7C65-4B78-8EF7-95C339611395}"/>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Shape 566">
                <a:extLst>
                  <a:ext uri="{FF2B5EF4-FFF2-40B4-BE49-F238E27FC236}">
                    <a16:creationId xmlns:a16="http://schemas.microsoft.com/office/drawing/2014/main" id="{C43BD6FC-6235-4E25-90DB-8BEF560B2F22}"/>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98" name="Shape 504">
              <a:extLst>
                <a:ext uri="{FF2B5EF4-FFF2-40B4-BE49-F238E27FC236}">
                  <a16:creationId xmlns:a16="http://schemas.microsoft.com/office/drawing/2014/main" id="{E0AAE74E-854C-4453-BB0B-A1E91DD1B9CB}"/>
                </a:ext>
              </a:extLst>
            </p:cNvPr>
            <p:cNvGrpSpPr/>
            <p:nvPr/>
          </p:nvGrpSpPr>
          <p:grpSpPr>
            <a:xfrm>
              <a:off x="4659953" y="3312627"/>
              <a:ext cx="426806" cy="315767"/>
              <a:chOff x="5255200" y="3006475"/>
              <a:chExt cx="511700" cy="378575"/>
            </a:xfrm>
            <a:solidFill>
              <a:schemeClr val="bg1"/>
            </a:solidFill>
          </p:grpSpPr>
          <p:sp>
            <p:nvSpPr>
              <p:cNvPr id="108" name="Shape 505">
                <a:extLst>
                  <a:ext uri="{FF2B5EF4-FFF2-40B4-BE49-F238E27FC236}">
                    <a16:creationId xmlns:a16="http://schemas.microsoft.com/office/drawing/2014/main" id="{02E7D11A-CCDC-49A9-865F-8C35E9BAF465}"/>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9" name="Shape 506">
                <a:extLst>
                  <a:ext uri="{FF2B5EF4-FFF2-40B4-BE49-F238E27FC236}">
                    <a16:creationId xmlns:a16="http://schemas.microsoft.com/office/drawing/2014/main" id="{142EE562-D2AA-4AD1-99F5-8C00CA83C78F}"/>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99" name="Group 98">
              <a:extLst>
                <a:ext uri="{FF2B5EF4-FFF2-40B4-BE49-F238E27FC236}">
                  <a16:creationId xmlns:a16="http://schemas.microsoft.com/office/drawing/2014/main" id="{6C1FE00C-D5CD-4CC7-BB48-7C50D04F4355}"/>
                </a:ext>
              </a:extLst>
            </p:cNvPr>
            <p:cNvGrpSpPr/>
            <p:nvPr/>
          </p:nvGrpSpPr>
          <p:grpSpPr>
            <a:xfrm>
              <a:off x="5102708" y="4503977"/>
              <a:ext cx="318351" cy="308302"/>
              <a:chOff x="4823700" y="4950736"/>
              <a:chExt cx="483228" cy="467974"/>
            </a:xfrm>
          </p:grpSpPr>
          <p:grpSp>
            <p:nvGrpSpPr>
              <p:cNvPr id="100" name="Shape 532">
                <a:extLst>
                  <a:ext uri="{FF2B5EF4-FFF2-40B4-BE49-F238E27FC236}">
                    <a16:creationId xmlns:a16="http://schemas.microsoft.com/office/drawing/2014/main" id="{56F1A414-A44E-4269-A951-6D1EBEC60CA1}"/>
                  </a:ext>
                </a:extLst>
              </p:cNvPr>
              <p:cNvGrpSpPr/>
              <p:nvPr/>
            </p:nvGrpSpPr>
            <p:grpSpPr>
              <a:xfrm>
                <a:off x="4823700" y="5064409"/>
                <a:ext cx="483228" cy="354301"/>
                <a:chOff x="3936375" y="3703750"/>
                <a:chExt cx="453050" cy="332175"/>
              </a:xfrm>
              <a:solidFill>
                <a:schemeClr val="bg1"/>
              </a:solidFill>
            </p:grpSpPr>
            <p:sp>
              <p:nvSpPr>
                <p:cNvPr id="103" name="Shape 533">
                  <a:extLst>
                    <a:ext uri="{FF2B5EF4-FFF2-40B4-BE49-F238E27FC236}">
                      <a16:creationId xmlns:a16="http://schemas.microsoft.com/office/drawing/2014/main" id="{76FA0C2A-A997-49B3-A7C1-6983AAA0DFD5}"/>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4" name="Shape 534">
                  <a:extLst>
                    <a:ext uri="{FF2B5EF4-FFF2-40B4-BE49-F238E27FC236}">
                      <a16:creationId xmlns:a16="http://schemas.microsoft.com/office/drawing/2014/main" id="{E20B3B28-329D-4D04-ACBB-F2A857376644}"/>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5" name="Shape 535">
                  <a:extLst>
                    <a:ext uri="{FF2B5EF4-FFF2-40B4-BE49-F238E27FC236}">
                      <a16:creationId xmlns:a16="http://schemas.microsoft.com/office/drawing/2014/main" id="{73F793AC-AABC-47B9-85FC-3EBEE50423AE}"/>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6" name="Shape 536">
                  <a:extLst>
                    <a:ext uri="{FF2B5EF4-FFF2-40B4-BE49-F238E27FC236}">
                      <a16:creationId xmlns:a16="http://schemas.microsoft.com/office/drawing/2014/main" id="{2ECC208E-A8B3-422B-8F30-344A5BAB7364}"/>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7" name="Shape 537">
                  <a:extLst>
                    <a:ext uri="{FF2B5EF4-FFF2-40B4-BE49-F238E27FC236}">
                      <a16:creationId xmlns:a16="http://schemas.microsoft.com/office/drawing/2014/main" id="{349958CB-92BF-40E9-9850-0090F04F2FC7}"/>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101" name="Straight Arrow Connector 100">
                <a:extLst>
                  <a:ext uri="{FF2B5EF4-FFF2-40B4-BE49-F238E27FC236}">
                    <a16:creationId xmlns:a16="http://schemas.microsoft.com/office/drawing/2014/main" id="{9590725E-83C0-4B54-88EB-54859023775E}"/>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102" name="Shape 415">
                <a:extLst>
                  <a:ext uri="{FF2B5EF4-FFF2-40B4-BE49-F238E27FC236}">
                    <a16:creationId xmlns:a16="http://schemas.microsoft.com/office/drawing/2014/main" id="{B46A99EF-8F33-4294-A9C4-EEB4AD34520F}"/>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pic>
        <p:nvPicPr>
          <p:cNvPr id="6" name="10">
            <a:hlinkClick r:id="" action="ppaction://media"/>
            <a:extLst>
              <a:ext uri="{FF2B5EF4-FFF2-40B4-BE49-F238E27FC236}">
                <a16:creationId xmlns:a16="http://schemas.microsoft.com/office/drawing/2014/main" id="{43EA3806-B254-E182-2E3B-3A10B6D1A7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58000"/>
            <a:ext cx="609600" cy="609600"/>
          </a:xfrm>
          <a:prstGeom prst="rect">
            <a:avLst/>
          </a:prstGeom>
        </p:spPr>
      </p:pic>
    </p:spTree>
    <p:extLst>
      <p:ext uri="{BB962C8B-B14F-4D97-AF65-F5344CB8AC3E}">
        <p14:creationId xmlns:p14="http://schemas.microsoft.com/office/powerpoint/2010/main" val="2340578022"/>
      </p:ext>
    </p:extLst>
  </p:cSld>
  <p:clrMapOvr>
    <a:masterClrMapping/>
  </p:clrMapOvr>
  <mc:AlternateContent xmlns:mc="http://schemas.openxmlformats.org/markup-compatibility/2006">
    <mc:Choice xmlns:p14="http://schemas.microsoft.com/office/powerpoint/2010/main" Requires="p14">
      <p:transition spd="slow" p14:dur="2000" advClick="0" advTm="30550"/>
    </mc:Choice>
    <mc:Fallback>
      <p:transition spd="slow" advClick="0" advTm="30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52" fill="hold"/>
                                        <p:tgtEl>
                                          <p:spTgt spid="6"/>
                                        </p:tgtEl>
                                      </p:cBhvr>
                                    </p:cmd>
                                  </p:childTnLst>
                                </p:cTn>
                              </p:par>
                              <p:par>
                                <p:cTn id="7" presetID="64" presetClass="path" presetSubtype="0" accel="50000" decel="50000" fill="hold" nodeType="withEffect">
                                  <p:stCondLst>
                                    <p:cond delay="2000"/>
                                  </p:stCondLst>
                                  <p:childTnLst>
                                    <p:animMotion origin="layout" path="M 0 0 L 0 -0.08889 " pathEditMode="relative" rAng="0" ptsTypes="AA">
                                      <p:cBhvr>
                                        <p:cTn id="8" dur="750" fill="hold"/>
                                        <p:tgtEl>
                                          <p:spTgt spid="72"/>
                                        </p:tgtEl>
                                        <p:attrNameLst>
                                          <p:attrName>ppt_x</p:attrName>
                                          <p:attrName>ppt_y</p:attrName>
                                        </p:attrNameLst>
                                      </p:cBhvr>
                                      <p:rCtr x="0" y="-4444"/>
                                    </p:animMotion>
                                  </p:childTnLst>
                                </p:cTn>
                              </p:par>
                              <p:par>
                                <p:cTn id="9" presetID="2" presetClass="entr" presetSubtype="4" fill="hold" grpId="0" nodeType="withEffect">
                                  <p:stCondLst>
                                    <p:cond delay="2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3000"/>
                                  </p:stCondLst>
                                  <p:childTnLst>
                                    <p:set>
                                      <p:cBhvr>
                                        <p:cTn id="14" dur="1" fill="hold">
                                          <p:stCondLst>
                                            <p:cond delay="0"/>
                                          </p:stCondLst>
                                        </p:cTn>
                                        <p:tgtEl>
                                          <p:spTgt spid="147">
                                            <p:txEl>
                                              <p:pRg st="0" end="0"/>
                                            </p:txEl>
                                          </p:spTgt>
                                        </p:tgtEl>
                                        <p:attrNameLst>
                                          <p:attrName>style.visibility</p:attrName>
                                        </p:attrNameLst>
                                      </p:cBhvr>
                                      <p:to>
                                        <p:strVal val="visible"/>
                                      </p:to>
                                    </p:set>
                                    <p:animEffect transition="in" filter="wipe(left)">
                                      <p:cBhvr>
                                        <p:cTn id="15" dur="500"/>
                                        <p:tgtEl>
                                          <p:spTgt spid="147">
                                            <p:txEl>
                                              <p:pRg st="0" end="0"/>
                                            </p:txEl>
                                          </p:spTgt>
                                        </p:tgtEl>
                                      </p:cBhvr>
                                    </p:animEffect>
                                  </p:childTnLst>
                                </p:cTn>
                              </p:par>
                              <p:par>
                                <p:cTn id="16" presetID="22" presetClass="entr" presetSubtype="8" fill="hold" grpId="0" nodeType="withEffect">
                                  <p:stCondLst>
                                    <p:cond delay="7500"/>
                                  </p:stCondLst>
                                  <p:childTnLst>
                                    <p:set>
                                      <p:cBhvr>
                                        <p:cTn id="17" dur="1" fill="hold">
                                          <p:stCondLst>
                                            <p:cond delay="0"/>
                                          </p:stCondLst>
                                        </p:cTn>
                                        <p:tgtEl>
                                          <p:spTgt spid="147">
                                            <p:txEl>
                                              <p:pRg st="1" end="1"/>
                                            </p:txEl>
                                          </p:spTgt>
                                        </p:tgtEl>
                                        <p:attrNameLst>
                                          <p:attrName>style.visibility</p:attrName>
                                        </p:attrNameLst>
                                      </p:cBhvr>
                                      <p:to>
                                        <p:strVal val="visible"/>
                                      </p:to>
                                    </p:set>
                                    <p:animEffect transition="in" filter="wipe(left)">
                                      <p:cBhvr>
                                        <p:cTn id="18" dur="500"/>
                                        <p:tgtEl>
                                          <p:spTgt spid="147">
                                            <p:txEl>
                                              <p:pRg st="1" end="1"/>
                                            </p:txEl>
                                          </p:spTgt>
                                        </p:tgtEl>
                                      </p:cBhvr>
                                    </p:animEffect>
                                  </p:childTnLst>
                                </p:cTn>
                              </p:par>
                              <p:par>
                                <p:cTn id="19" presetID="22" presetClass="entr" presetSubtype="8" fill="hold" grpId="0" nodeType="withEffect">
                                  <p:stCondLst>
                                    <p:cond delay="14750"/>
                                  </p:stCondLst>
                                  <p:childTnLst>
                                    <p:set>
                                      <p:cBhvr>
                                        <p:cTn id="20" dur="1" fill="hold">
                                          <p:stCondLst>
                                            <p:cond delay="0"/>
                                          </p:stCondLst>
                                        </p:cTn>
                                        <p:tgtEl>
                                          <p:spTgt spid="147">
                                            <p:txEl>
                                              <p:pRg st="2" end="2"/>
                                            </p:txEl>
                                          </p:spTgt>
                                        </p:tgtEl>
                                        <p:attrNameLst>
                                          <p:attrName>style.visibility</p:attrName>
                                        </p:attrNameLst>
                                      </p:cBhvr>
                                      <p:to>
                                        <p:strVal val="visible"/>
                                      </p:to>
                                    </p:set>
                                    <p:animEffect transition="in" filter="wipe(left)">
                                      <p:cBhvr>
                                        <p:cTn id="21" dur="500"/>
                                        <p:tgtEl>
                                          <p:spTgt spid="147">
                                            <p:txEl>
                                              <p:pRg st="2" end="2"/>
                                            </p:txEl>
                                          </p:spTgt>
                                        </p:tgtEl>
                                      </p:cBhvr>
                                    </p:animEffect>
                                  </p:childTnLst>
                                </p:cTn>
                              </p:par>
                              <p:par>
                                <p:cTn id="22" presetID="22" presetClass="exit" presetSubtype="2" fill="hold" grpId="1" nodeType="withEffect">
                                  <p:stCondLst>
                                    <p:cond delay="30550"/>
                                  </p:stCondLst>
                                  <p:childTnLst>
                                    <p:animEffect transition="out" filter="wipe(right)">
                                      <p:cBhvr>
                                        <p:cTn id="23" dur="500"/>
                                        <p:tgtEl>
                                          <p:spTgt spid="147">
                                            <p:txEl>
                                              <p:pRg st="0" end="0"/>
                                            </p:txEl>
                                          </p:spTgt>
                                        </p:tgtEl>
                                      </p:cBhvr>
                                    </p:animEffect>
                                    <p:set>
                                      <p:cBhvr>
                                        <p:cTn id="24" dur="1" fill="hold">
                                          <p:stCondLst>
                                            <p:cond delay="499"/>
                                          </p:stCondLst>
                                        </p:cTn>
                                        <p:tgtEl>
                                          <p:spTgt spid="147">
                                            <p:txEl>
                                              <p:pRg st="0" end="0"/>
                                            </p:txEl>
                                          </p:spTgt>
                                        </p:tgtEl>
                                        <p:attrNameLst>
                                          <p:attrName>style.visibility</p:attrName>
                                        </p:attrNameLst>
                                      </p:cBhvr>
                                      <p:to>
                                        <p:strVal val="hidden"/>
                                      </p:to>
                                    </p:set>
                                  </p:childTnLst>
                                </p:cTn>
                              </p:par>
                              <p:par>
                                <p:cTn id="25" presetID="22" presetClass="exit" presetSubtype="2" fill="hold" grpId="1" nodeType="withEffect">
                                  <p:stCondLst>
                                    <p:cond delay="30550"/>
                                  </p:stCondLst>
                                  <p:childTnLst>
                                    <p:animEffect transition="out" filter="wipe(right)">
                                      <p:cBhvr>
                                        <p:cTn id="26" dur="500"/>
                                        <p:tgtEl>
                                          <p:spTgt spid="147">
                                            <p:txEl>
                                              <p:pRg st="1" end="1"/>
                                            </p:txEl>
                                          </p:spTgt>
                                        </p:tgtEl>
                                      </p:cBhvr>
                                    </p:animEffect>
                                    <p:set>
                                      <p:cBhvr>
                                        <p:cTn id="27" dur="1" fill="hold">
                                          <p:stCondLst>
                                            <p:cond delay="499"/>
                                          </p:stCondLst>
                                        </p:cTn>
                                        <p:tgtEl>
                                          <p:spTgt spid="147">
                                            <p:txEl>
                                              <p:pRg st="1" end="1"/>
                                            </p:txEl>
                                          </p:spTgt>
                                        </p:tgtEl>
                                        <p:attrNameLst>
                                          <p:attrName>style.visibility</p:attrName>
                                        </p:attrNameLst>
                                      </p:cBhvr>
                                      <p:to>
                                        <p:strVal val="hidden"/>
                                      </p:to>
                                    </p:set>
                                  </p:childTnLst>
                                </p:cTn>
                              </p:par>
                              <p:par>
                                <p:cTn id="28" presetID="22" presetClass="exit" presetSubtype="2" fill="hold" grpId="1" nodeType="withEffect">
                                  <p:stCondLst>
                                    <p:cond delay="30550"/>
                                  </p:stCondLst>
                                  <p:childTnLst>
                                    <p:animEffect transition="out" filter="wipe(right)">
                                      <p:cBhvr>
                                        <p:cTn id="29" dur="500"/>
                                        <p:tgtEl>
                                          <p:spTgt spid="147">
                                            <p:txEl>
                                              <p:pRg st="2" end="2"/>
                                            </p:txEl>
                                          </p:spTgt>
                                        </p:tgtEl>
                                      </p:cBhvr>
                                    </p:animEffect>
                                    <p:set>
                                      <p:cBhvr>
                                        <p:cTn id="30" dur="1" fill="hold">
                                          <p:stCondLst>
                                            <p:cond delay="499"/>
                                          </p:stCondLst>
                                        </p:cTn>
                                        <p:tgtEl>
                                          <p:spTgt spid="14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
                </p:tgtEl>
              </p:cMediaNode>
            </p:audio>
          </p:childTnLst>
        </p:cTn>
      </p:par>
    </p:tnLst>
    <p:bldLst>
      <p:bldP spid="7" grpId="0" animBg="1"/>
      <p:bldP spid="147" grpId="0" uiExpand="1" build="p"/>
      <p:bldP spid="147" grpId="1"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lIns="91440" tIns="45720" rIns="91440" bIns="45720" anchor="t">
        <a:normAutofit fontScale="70000" lnSpcReduction="20000"/>
      </a:bodyPr>
      <a:lstStyle>
        <a:defPPr marL="342900" indent="-342900" algn="l">
          <a:lnSpc>
            <a:spcPct val="120000"/>
          </a:lnSpc>
          <a:defRPr sz="2400" smtClean="0">
            <a:solidFill>
              <a:srgbClr val="0D0D0D"/>
            </a:solidFill>
            <a:latin typeface="Arial"/>
            <a:cs typeface="Arial"/>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4814</TotalTime>
  <Words>5337</Words>
  <Application>Microsoft Office PowerPoint</Application>
  <PresentationFormat>Widescreen</PresentationFormat>
  <Paragraphs>390</Paragraphs>
  <Slides>23</Slides>
  <Notes>23</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Aptos</vt:lpstr>
      <vt:lpstr>Aptos Display</vt:lpstr>
      <vt:lpstr>Arial</vt:lpstr>
      <vt:lpstr>Atkinson Hyperlegible</vt:lpstr>
      <vt:lpstr>Calibri</vt:lpstr>
      <vt:lpstr>Open Sans</vt:lpstr>
      <vt:lpstr>PT Sans</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 Sandanshive</dc:creator>
  <cp:lastModifiedBy>ARONOVA, Daria</cp:lastModifiedBy>
  <cp:revision>581</cp:revision>
  <dcterms:created xsi:type="dcterms:W3CDTF">2024-03-28T15:53:21Z</dcterms:created>
  <dcterms:modified xsi:type="dcterms:W3CDTF">2025-01-15T13:12:14Z</dcterms:modified>
</cp:coreProperties>
</file>