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8" r:id="rId2"/>
    <p:sldId id="309" r:id="rId3"/>
    <p:sldId id="288" r:id="rId4"/>
    <p:sldId id="312" r:id="rId5"/>
    <p:sldId id="351" r:id="rId6"/>
    <p:sldId id="353" r:id="rId7"/>
    <p:sldId id="354" r:id="rId8"/>
    <p:sldId id="342" r:id="rId9"/>
    <p:sldId id="299" r:id="rId10"/>
    <p:sldId id="313" r:id="rId11"/>
    <p:sldId id="350" r:id="rId12"/>
    <p:sldId id="348" r:id="rId13"/>
    <p:sldId id="339" r:id="rId14"/>
    <p:sldId id="349" r:id="rId15"/>
    <p:sldId id="355" r:id="rId16"/>
    <p:sldId id="346" r:id="rId17"/>
    <p:sldId id="336" r:id="rId18"/>
    <p:sldId id="335" r:id="rId19"/>
    <p:sldId id="34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 userDrawn="1">
          <p15:clr>
            <a:srgbClr val="A4A3A4"/>
          </p15:clr>
        </p15:guide>
        <p15:guide id="2" pos="4008" userDrawn="1">
          <p15:clr>
            <a:srgbClr val="A4A3A4"/>
          </p15:clr>
        </p15:guide>
        <p15:guide id="3" pos="144" userDrawn="1">
          <p15:clr>
            <a:srgbClr val="A4A3A4"/>
          </p15:clr>
        </p15:guide>
        <p15:guide id="4" orient="horz" pos="4152" userDrawn="1">
          <p15:clr>
            <a:srgbClr val="A4A3A4"/>
          </p15:clr>
        </p15:guide>
        <p15:guide id="5" pos="7536" userDrawn="1">
          <p15:clr>
            <a:srgbClr val="A4A3A4"/>
          </p15:clr>
        </p15:guide>
        <p15:guide id="6" orient="horz" pos="3792" userDrawn="1">
          <p15:clr>
            <a:srgbClr val="A4A3A4"/>
          </p15:clr>
        </p15:guide>
        <p15:guide id="7" orient="horz" pos="22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C"/>
    <a:srgbClr val="009ADE"/>
    <a:srgbClr val="00A4EE"/>
    <a:srgbClr val="E5F5FC"/>
    <a:srgbClr val="F4A81D"/>
    <a:srgbClr val="F26829"/>
    <a:srgbClr val="A6228C"/>
    <a:srgbClr val="80BC00"/>
    <a:srgbClr val="F2F2F2"/>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79788" autoAdjust="0"/>
  </p:normalViewPr>
  <p:slideViewPr>
    <p:cSldViewPr snapToGrid="0">
      <p:cViewPr>
        <p:scale>
          <a:sx n="75" d="100"/>
          <a:sy n="75" d="100"/>
        </p:scale>
        <p:origin x="1440" y="420"/>
      </p:cViewPr>
      <p:guideLst>
        <p:guide orient="horz" pos="171"/>
        <p:guide pos="4008"/>
        <p:guide pos="144"/>
        <p:guide orient="horz" pos="4152"/>
        <p:guide pos="7536"/>
        <p:guide orient="horz" pos="3792"/>
        <p:guide orient="horz" pos="2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4D07-4849-48D9-B298-E3C25AFFCA9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B899-AFE7-4BDE-875B-18BFC5E545B0}" type="slidenum">
              <a:rPr lang="en-US" smtClean="0"/>
              <a:t>‹#›</a:t>
            </a:fld>
            <a:endParaRPr lang="en-US"/>
          </a:p>
        </p:txBody>
      </p:sp>
    </p:spTree>
    <p:extLst>
      <p:ext uri="{BB962C8B-B14F-4D97-AF65-F5344CB8AC3E}">
        <p14:creationId xmlns:p14="http://schemas.microsoft.com/office/powerpoint/2010/main" val="378706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solidFill>
                  <a:srgbClr val="000000"/>
                </a:solidFill>
                <a:effectLst/>
                <a:latin typeface="Calibri" panose="020F0502020204030204" pitchFamily="34" charset="0"/>
                <a:ea typeface="PMingLiU" panose="02020500000000000000" pitchFamily="18" charset="-120"/>
              </a:rPr>
              <a:t>Audio:</a:t>
            </a:r>
            <a:r>
              <a:rPr lang="en-US" sz="1800" dirty="0">
                <a:solidFill>
                  <a:srgbClr val="000000"/>
                </a:solidFill>
                <a:effectLst/>
                <a:latin typeface="Calibri" panose="020F0502020204030204" pitchFamily="34" charset="0"/>
                <a:ea typeface="PMingLiU" panose="02020500000000000000" pitchFamily="18" charset="-120"/>
              </a:rPr>
              <a:t> Hello. This is Arabella Hayter again. Welcome to Module 2 on the WASH FIT Improvement Cycle: Establish and Train the Team and Document Decisions.</a:t>
            </a:r>
            <a:r>
              <a:rPr lang="en-US" sz="1800" dirty="0">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141105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Audio: </a:t>
            </a:r>
            <a:r>
              <a:rPr lang="en-US" sz="1800" dirty="0">
                <a:solidFill>
                  <a:srgbClr val="000000"/>
                </a:solidFill>
                <a:effectLst/>
                <a:latin typeface="Calibri" panose="020F0502020204030204" pitchFamily="34" charset="0"/>
                <a:ea typeface="PMingLiU" panose="02020500000000000000" pitchFamily="18" charset="-120"/>
              </a:rPr>
              <a:t>In primary health care facilities, the team typically includes a facility manager, doctors or clinicians, nurses or health assistants, community engineers or technicians, community leaders and district health authorities.</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107686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Audio: </a:t>
            </a:r>
            <a:r>
              <a:rPr lang="en-US" sz="1800" dirty="0">
                <a:solidFill>
                  <a:srgbClr val="000000"/>
                </a:solidFill>
                <a:effectLst/>
                <a:latin typeface="Calibri" panose="020F0502020204030204" pitchFamily="34" charset="0"/>
                <a:ea typeface="PMingLiU" panose="02020500000000000000" pitchFamily="18" charset="-120"/>
              </a:rPr>
              <a:t>Larger facilities, such as district or national hospitals, might expand their teams to include additional clinicians, members of senior management, IPC or WASH focal points, quality leads, engineers, healthcare waste technicians, cleaners and representatives from community or patient groups. External experts from local government units, water quality management committees, NGOs and professional organizations offer diverse perspectives and specialized knowledge. Local WASH experts, engineers and representatives from water districts and regulators provide technical and regulatory insights, who can bring their skills and knowledge to enhance compliance with local standards and help identify problems in the facility. Whether in a small clinic or a large hospital, the WASH FIT team should bring together a range of skills and expertise, who can collectively make a significant impact.</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1454617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Audio: </a:t>
            </a:r>
            <a:r>
              <a:rPr lang="en-US" sz="1800" dirty="0">
                <a:solidFill>
                  <a:srgbClr val="000000"/>
                </a:solidFill>
                <a:effectLst/>
                <a:latin typeface="Calibri" panose="020F0502020204030204" pitchFamily="34" charset="0"/>
                <a:ea typeface="PMingLiU" panose="02020500000000000000" pitchFamily="18" charset="-120"/>
              </a:rPr>
              <a:t>Larger facilities, such as district or national hospitals, might expand their teams to include additional clinicians, members of senior management, IPC or WASH focal points, quality leads, engineers, healthcare waste technicians, cleaners and representatives from community or patient groups. External experts from local government units, water quality management committees, NGOs and professional organizations offer diverse perspectives and specialized knowledge. Local WASH experts, engineers and representatives from water districts and regulators provide technical and regulatory insights, who can bring their skills and knowledge to enhance compliance with local standards and help identify problems in the facility. Whether in a small clinic or a large hospital, the WASH FIT team should bring together a range of skills and expertise, who can collectively make a significant impact.</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309380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effectLst/>
                <a:latin typeface="Calibri" panose="020F0502020204030204" pitchFamily="34" charset="0"/>
                <a:ea typeface="Times New Roman" panose="02020603050405020304" pitchFamily="18" charset="0"/>
              </a:rPr>
              <a:t>Navigating through the WASH FIT process, it’s important to anticipate and prepare for potential challenges that the team might face. These challenges include limited technical capacity among team members, limited engagement of stakeholders and senior management, high workloads of staff meaning there is limited time for WASH FIT activities, high staff turnover and the need to retrain existing and upskill new team members. Ensuring effective communication between team members can also be difficult. Limited funds can also have an impact on team morale as well as the ability to make improvements. Sometimes it may seem difficult to sustain momentum in the face of these other challenges. </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Reflect on these challenges and consider any additional barriers specific to your context. Take a moment to think about steps you would take to overcome these challenges. This might be improving communication methods to hear from all team members, allocating dedicated time for WASH FIT activities and additional resources where available, or engaging stakeholders more effectively.</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13</a:t>
            </a:fld>
            <a:endParaRPr lang="en-US"/>
          </a:p>
        </p:txBody>
      </p:sp>
    </p:spTree>
    <p:extLst>
      <p:ext uri="{BB962C8B-B14F-4D97-AF65-F5344CB8AC3E}">
        <p14:creationId xmlns:p14="http://schemas.microsoft.com/office/powerpoint/2010/main" val="1272079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effectLst/>
                <a:latin typeface="Calibri" panose="020F0502020204030204" pitchFamily="34" charset="0"/>
                <a:ea typeface="Times New Roman" panose="02020603050405020304" pitchFamily="18" charset="0"/>
              </a:rPr>
              <a:t>Navigating through the WASH FIT process, it’s important to anticipate and prepare for potential challenges that the team might face. These challenges include limited technical capacity among team members, limited engagement of stakeholders and senior management, high workloads of staff meaning there is limited time for WASH FIT activities, high staff turnover and the need to retrain existing and upskill new team members. Ensuring effective communication between team members can also be difficult. Limited funds can also have an impact on team morale as well as the ability to make improvements. Sometimes it may seem difficult to sustain momentum in the face of these other challenges. </a:t>
            </a:r>
          </a:p>
          <a:p>
            <a:pPr marL="0" marR="0"/>
            <a:endParaRPr lang="en-US" sz="1800" dirty="0">
              <a:effectLst/>
              <a:latin typeface="Calibri" panose="020F0502020204030204" pitchFamily="34" charset="0"/>
              <a:ea typeface="Times New Roman" panose="02020603050405020304" pitchFamily="18" charset="0"/>
            </a:endParaRPr>
          </a:p>
          <a:p>
            <a:pPr marL="0" marR="0"/>
            <a:r>
              <a:rPr lang="en-US" sz="1800" dirty="0">
                <a:effectLst/>
                <a:latin typeface="Calibri" panose="020F0502020204030204" pitchFamily="34" charset="0"/>
                <a:ea typeface="Times New Roman" panose="02020603050405020304" pitchFamily="18" charset="0"/>
              </a:rPr>
              <a:t>Reflect on these challenges and consider any additional barriers specific to your context. Take a moment to think about steps you would take to overcome these challenges. This might be improving communication methods to hear from all team members, allocating dedicated time for WASH FIT activities and additional resources where available, or engaging stakeholders more effectively.</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14</a:t>
            </a:fld>
            <a:endParaRPr lang="en-US"/>
          </a:p>
        </p:txBody>
      </p:sp>
    </p:spTree>
    <p:extLst>
      <p:ext uri="{BB962C8B-B14F-4D97-AF65-F5344CB8AC3E}">
        <p14:creationId xmlns:p14="http://schemas.microsoft.com/office/powerpoint/2010/main" val="153386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dirty="0">
                <a:effectLst/>
                <a:latin typeface="Calibri" panose="020F0502020204030204" pitchFamily="34" charset="0"/>
                <a:ea typeface="PMingLiU" panose="02020500000000000000" pitchFamily="18" charset="-120"/>
              </a:rPr>
              <a:t>Let’s take a look at a case study of a team in Ethiopia, from a large district hospital participating in the CASH initiative. CASH stands for Clean and Safe Hospitals, a national program aimed at improving quality of care through WASH and IPC which built on the WASH FIT methodology. The CASH teams, guided by strong </a:t>
            </a:r>
            <a:r>
              <a:rPr lang="en-US" sz="1800" dirty="0" err="1">
                <a:effectLst/>
                <a:latin typeface="Calibri" panose="020F0502020204030204" pitchFamily="34" charset="0"/>
                <a:ea typeface="PMingLiU" panose="02020500000000000000" pitchFamily="18" charset="-120"/>
              </a:rPr>
              <a:t>strong</a:t>
            </a:r>
            <a:r>
              <a:rPr lang="en-US" sz="1800" dirty="0">
                <a:effectLst/>
                <a:latin typeface="Calibri" panose="020F0502020204030204" pitchFamily="34" charset="0"/>
                <a:ea typeface="PMingLiU" panose="02020500000000000000" pitchFamily="18" charset="-120"/>
              </a:rPr>
              <a:t> leadership and a culture valuing WASH, where staff were incentivized with awards for good performance were critical for driving behavior change.</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126156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 </a:t>
            </a:r>
            <a:r>
              <a:rPr lang="en-US" sz="1800" dirty="0">
                <a:effectLst/>
                <a:latin typeface="Calibri" panose="020F0502020204030204" pitchFamily="34" charset="0"/>
                <a:ea typeface="PMingLiU" panose="02020500000000000000" pitchFamily="18" charset="-120"/>
              </a:rPr>
              <a:t>Combined with regular audits, ranking of wards according to the WASH FIT score and regular hand hygiene activities helped improve WASH indicators. Some of these strategies will be further explored in the hand hygiene module and technical factsheet on multimodal strategies. Prior to starting Module 9 on hand hygiene, consider reviewing the hand hygiene factsheet in the reference section of that module.</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301214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Audio</a:t>
            </a:r>
            <a:r>
              <a:rPr lang="en-US" b="0" dirty="0"/>
              <a:t>: In Ghana, community engagement is crucial for improving rural primary healthcare, including Water, Sanitation, and Hygiene through a community scorecard managed by the Ghana Health Service. Communities contribute feedback and solutions for quality care enhancements.</a:t>
            </a: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330885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US" sz="1800" dirty="0">
                <a:effectLst/>
                <a:latin typeface="Calibri" panose="020F0502020204030204" pitchFamily="34" charset="0"/>
                <a:ea typeface="PMingLiU" panose="02020500000000000000" pitchFamily="18" charset="-120"/>
              </a:rPr>
              <a:t>Specific community actions included organizing cleaning campaigns to remove health care waste from common areas and gardens, hiring a local engineer who could make quick fixes to plumbing problems such as leaking taps and build a fence around the facility to keep animals out. Community members also appeared on local radio to solicit feedback and ideas from the community to improve the facility. In this picture, community committee members and the Infection Prevention and Control (IPC) focal point inspect waste management facilities to plan further improvements. These sorts of activities can be integrated into the WASH FIT cycle and need not cost a lot of money.</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310294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b="1" dirty="0">
                <a:solidFill>
                  <a:srgbClr val="000000"/>
                </a:solidFill>
                <a:effectLst/>
                <a:latin typeface="Calibri" panose="020F0502020204030204" pitchFamily="34" charset="0"/>
                <a:ea typeface="PMingLiU" panose="02020500000000000000" pitchFamily="18" charset="-120"/>
              </a:rPr>
              <a:t>Audio:</a:t>
            </a:r>
            <a:r>
              <a:rPr lang="en-US" sz="1200" dirty="0">
                <a:solidFill>
                  <a:srgbClr val="000000"/>
                </a:solidFill>
                <a:effectLst/>
                <a:latin typeface="Calibri" panose="020F0502020204030204" pitchFamily="34" charset="0"/>
                <a:ea typeface="PMingLiU" panose="02020500000000000000" pitchFamily="18" charset="-120"/>
              </a:rPr>
              <a:t> </a:t>
            </a:r>
            <a:r>
              <a:rPr lang="en-US" sz="1800" dirty="0">
                <a:effectLst/>
                <a:latin typeface="Calibri" panose="020F0502020204030204" pitchFamily="34" charset="0"/>
                <a:ea typeface="Times New Roman" panose="02020603050405020304" pitchFamily="18" charset="0"/>
              </a:rPr>
              <a:t>Key points from this module include the following: ​</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A team responsible for WASH FIT and quality improvement is established and trained. ​</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team should meet regularly and document decision making. ​</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team is the driving force behind all WASH FIT activities. ​</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size and makeup of the team will vary according to the ’size of the facility and external expertise may be needed. ​</a:t>
            </a:r>
            <a:endParaRPr lang="en-US" sz="1800" dirty="0">
              <a:effectLst/>
              <a:latin typeface="Times New Roman" panose="02020603050405020304" pitchFamily="18" charset="0"/>
              <a:ea typeface="Times New Roman" panose="02020603050405020304" pitchFamily="18" charset="0"/>
            </a:endParaRPr>
          </a:p>
          <a:p>
            <a:pPr marL="285750" marR="0" lvl="0" indent="-285750">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Ongoing training and regular mentoring of the team is important for ongoing success. </a:t>
            </a:r>
            <a:endParaRPr lang="en-US" sz="1800" dirty="0">
              <a:effectLst/>
              <a:latin typeface="Times New Roman" panose="02020603050405020304" pitchFamily="18" charset="0"/>
              <a:ea typeface="Times New Roman" panose="02020603050405020304" pitchFamily="18" charset="0"/>
            </a:endParaRPr>
          </a:p>
          <a:p>
            <a:endParaRPr lang="en-GB" sz="1800" dirty="0">
              <a:effectLst/>
              <a:latin typeface="Calibri" panose="020F0502020204030204" pitchFamily="34" charset="0"/>
              <a:ea typeface="PMingLiU" panose="02020500000000000000" pitchFamily="18" charset="-120"/>
            </a:endParaRPr>
          </a:p>
          <a:p>
            <a:r>
              <a:rPr lang="en-GB" sz="1800" dirty="0">
                <a:effectLst/>
                <a:latin typeface="Calibri" panose="020F0502020204030204" pitchFamily="34" charset="0"/>
                <a:ea typeface="PMingLiU" panose="02020500000000000000" pitchFamily="18" charset="-120"/>
              </a:rPr>
              <a:t>Thank you for completing this module.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19</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200" b="1" dirty="0">
                <a:solidFill>
                  <a:srgbClr val="000000"/>
                </a:solidFill>
                <a:effectLst/>
                <a:latin typeface="Calibri" panose="020F0502020204030204" pitchFamily="34" charset="0"/>
                <a:ea typeface="PMingLiU" panose="02020500000000000000" pitchFamily="18" charset="-120"/>
              </a:rPr>
              <a:t>Audio:</a:t>
            </a:r>
            <a:r>
              <a:rPr lang="en-US" sz="1200" dirty="0">
                <a:solidFill>
                  <a:srgbClr val="000000"/>
                </a:solidFill>
                <a:effectLst/>
                <a:latin typeface="Calibri" panose="020F0502020204030204" pitchFamily="34" charset="0"/>
                <a:ea typeface="PMingLiU" panose="02020500000000000000" pitchFamily="18" charset="-120"/>
              </a:rPr>
              <a:t> </a:t>
            </a:r>
            <a:r>
              <a:rPr lang="en-GB" sz="1800" dirty="0">
                <a:solidFill>
                  <a:srgbClr val="000000"/>
                </a:solidFill>
                <a:effectLst/>
                <a:latin typeface="Calibri" panose="020F0502020204030204" pitchFamily="34" charset="0"/>
                <a:ea typeface="PMingLiU" panose="02020500000000000000" pitchFamily="18" charset="-120"/>
              </a:rPr>
              <a:t>By the end of this module, you will know how to establish and coordinate a proficient WASH FIT team which is tailored to your facility’s needs. You will understand what makes a team successful, including the role of leadership and you recognize and mitigate challenges like limited technical capacity, stakeholder engagement and high workload.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373629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sz="1800" b="1" dirty="0"/>
              <a:t>Audio: </a:t>
            </a:r>
            <a:r>
              <a:rPr lang="en-US" sz="1800" dirty="0">
                <a:solidFill>
                  <a:srgbClr val="000000"/>
                </a:solidFill>
                <a:effectLst/>
                <a:latin typeface="Calibri" panose="020F0502020204030204" pitchFamily="34" charset="0"/>
                <a:ea typeface="PMingLiU" panose="02020500000000000000" pitchFamily="18" charset="-120"/>
              </a:rPr>
              <a:t>Before moving forward, let's take a look at the WASH FIT improvement cycle, which consists of five phases that are undertaken at the facility. Through this module, and the four to follow, we will take you through each step one-by-one. The steps are:​</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1800" dirty="0">
                <a:solidFill>
                  <a:srgbClr val="FF0000"/>
                </a:solidFill>
                <a:effectLst/>
                <a:latin typeface="Calibri" panose="020F0502020204030204" pitchFamily="34" charset="0"/>
                <a:ea typeface="PMingLiU" panose="02020500000000000000" pitchFamily="18" charset="-120"/>
              </a:rPr>
              <a:t>Step </a:t>
            </a:r>
            <a:r>
              <a:rPr lang="en-US" sz="1800" dirty="0">
                <a:solidFill>
                  <a:srgbClr val="000000"/>
                </a:solidFill>
                <a:effectLst/>
                <a:latin typeface="Calibri" panose="020F0502020204030204" pitchFamily="34" charset="0"/>
                <a:ea typeface="PMingLiU" panose="02020500000000000000" pitchFamily="18" charset="-120"/>
              </a:rPr>
              <a:t>1: Establish and train the team and document decisions​</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PMingLiU" panose="02020500000000000000" pitchFamily="18" charset="-120"/>
              </a:rPr>
              <a:t>Step 2: Undertake an assessment of the facility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PMingLiU" panose="02020500000000000000" pitchFamily="18" charset="-120"/>
              </a:rPr>
              <a:t>Step 3: Conduct a risk assessment to identify and prioritize areas for improvement​</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PMingLiU" panose="02020500000000000000" pitchFamily="18" charset="-120"/>
              </a:rPr>
              <a:t>Step 4: Develop an incremental improvement plan and take action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PMingLiU" panose="02020500000000000000" pitchFamily="18" charset="-120"/>
              </a:rPr>
              <a:t>Step 5: Monitor, review, adapt and improve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5516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GB" sz="1800" dirty="0">
                <a:solidFill>
                  <a:srgbClr val="000000"/>
                </a:solidFill>
                <a:effectLst/>
                <a:latin typeface="Calibri" panose="020F0502020204030204" pitchFamily="34" charset="0"/>
                <a:ea typeface="PMingLiU" panose="02020500000000000000" pitchFamily="18" charset="-120"/>
              </a:rPr>
              <a:t>This module will focus on step one: establishing and training the team and documenting decisions.​</a:t>
            </a:r>
            <a:endParaRPr lang="en-GB"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377518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Establishing and Training Your Team is the starting point for WASH FIT. Building your team involves selecting staff and community members with the necessary expertise and empowering them through training, mentoring and support. You can use the official WASH FIT training package or locally adapted materials to ensure each member fully understands their role. You may need to conduct annual refresher courses or as needed when staff turnover. Regular meetings are crucial for sustaining momentum, evaluating progress and strategizing for continued improvement. Documentation of decisions taken in each of the subsequent steps is vital, using forms to detail roles and responsibilities and team meetings. We will also look at data visualization and sharing in the next module. </a:t>
            </a:r>
            <a:r>
              <a:rPr lang="en-GB" sz="1800" dirty="0">
                <a:solidFill>
                  <a:srgbClr val="FF0000"/>
                </a:solidFill>
                <a:effectLst/>
                <a:latin typeface="Calibri" panose="020F0502020204030204" pitchFamily="34" charset="0"/>
                <a:ea typeface="PMingLiU" panose="02020500000000000000" pitchFamily="18" charset="-120"/>
              </a:rPr>
              <a:t>Keeping </a:t>
            </a:r>
            <a:r>
              <a:rPr lang="en-GB" sz="1800" dirty="0">
                <a:solidFill>
                  <a:srgbClr val="000000"/>
                </a:solidFill>
                <a:effectLst/>
                <a:latin typeface="Calibri" panose="020F0502020204030204" pitchFamily="34" charset="0"/>
                <a:ea typeface="PMingLiU" panose="02020500000000000000" pitchFamily="18" charset="-120"/>
              </a:rPr>
              <a:t>a record of </a:t>
            </a:r>
            <a:r>
              <a:rPr lang="en-GB" sz="1800" dirty="0">
                <a:solidFill>
                  <a:srgbClr val="000000"/>
                </a:solidFill>
                <a:effectLst/>
                <a:highlight>
                  <a:srgbClr val="FFFF00"/>
                </a:highlight>
                <a:latin typeface="Calibri" panose="020F0502020204030204" pitchFamily="34" charset="0"/>
                <a:ea typeface="PMingLiU" panose="02020500000000000000" pitchFamily="18" charset="-120"/>
              </a:rPr>
              <a:t>team meetings and decisions taken will help you to look back and see what progress has been made over time</a:t>
            </a:r>
            <a:r>
              <a:rPr lang="en-GB" sz="1800" dirty="0">
                <a:solidFill>
                  <a:srgbClr val="000000"/>
                </a:solidFill>
                <a:effectLst/>
                <a:latin typeface="Calibri" panose="020F0502020204030204" pitchFamily="34" charset="0"/>
                <a:ea typeface="PMingLiU" panose="02020500000000000000" pitchFamily="18" charset="-120"/>
              </a:rPr>
              <a:t>, guide your work, and be useful when it comes to sharing data. These records may also be useful for other facilities to learn from.</a:t>
            </a:r>
            <a:endParaRPr lang="en-US" dirty="0"/>
          </a:p>
        </p:txBody>
      </p:sp>
      <p:sp>
        <p:nvSpPr>
          <p:cNvPr id="4" name="Slide Number Placeholder 3"/>
          <p:cNvSpPr>
            <a:spLocks noGrp="1"/>
          </p:cNvSpPr>
          <p:nvPr>
            <p:ph type="sldNum" sz="quarter" idx="5"/>
          </p:nvPr>
        </p:nvSpPr>
        <p:spPr/>
        <p:txBody>
          <a:bodyPr/>
          <a:lstStyle/>
          <a:p>
            <a:fld id="{EE6FB899-AFE7-4BDE-875B-18BFC5E545B0}" type="slidenum">
              <a:rPr lang="en-US" smtClean="0"/>
              <a:t>5</a:t>
            </a:fld>
            <a:endParaRPr lang="en-US"/>
          </a:p>
        </p:txBody>
      </p:sp>
    </p:spTree>
    <p:extLst>
      <p:ext uri="{BB962C8B-B14F-4D97-AF65-F5344CB8AC3E}">
        <p14:creationId xmlns:p14="http://schemas.microsoft.com/office/powerpoint/2010/main" val="291242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Establishing and Training Your Team is the starting point for WASH FIT. Building your team involves selecting staff and community members with the necessary expertise and empowering them through training, mentoring and support. You can use the official WASH FIT training package or locally adapted materials to ensure each member fully understands their role. You may need to conduct annual refresher courses or as needed when staff turnover. Regular meetings are crucial for sustaining momentum, evaluating progress and strategizing for continued improvement. Documentation of decisions taken in each of the subsequent steps is vital, using forms to detail roles and responsibilities and team meetings. We will also look at data visualization and sharing in the next module. </a:t>
            </a:r>
            <a:r>
              <a:rPr lang="en-GB" sz="1800" dirty="0">
                <a:solidFill>
                  <a:srgbClr val="FF0000"/>
                </a:solidFill>
                <a:effectLst/>
                <a:latin typeface="Calibri" panose="020F0502020204030204" pitchFamily="34" charset="0"/>
                <a:ea typeface="PMingLiU" panose="02020500000000000000" pitchFamily="18" charset="-120"/>
              </a:rPr>
              <a:t>Keeping </a:t>
            </a:r>
            <a:r>
              <a:rPr lang="en-GB" sz="1800" dirty="0">
                <a:solidFill>
                  <a:srgbClr val="000000"/>
                </a:solidFill>
                <a:effectLst/>
                <a:latin typeface="Calibri" panose="020F0502020204030204" pitchFamily="34" charset="0"/>
                <a:ea typeface="PMingLiU" panose="02020500000000000000" pitchFamily="18" charset="-120"/>
              </a:rPr>
              <a:t>a record of </a:t>
            </a:r>
            <a:r>
              <a:rPr lang="en-GB" sz="1800" dirty="0">
                <a:solidFill>
                  <a:srgbClr val="000000"/>
                </a:solidFill>
                <a:effectLst/>
                <a:highlight>
                  <a:srgbClr val="FFFF00"/>
                </a:highlight>
                <a:latin typeface="Calibri" panose="020F0502020204030204" pitchFamily="34" charset="0"/>
                <a:ea typeface="PMingLiU" panose="02020500000000000000" pitchFamily="18" charset="-120"/>
              </a:rPr>
              <a:t>team meetings and decisions taken will help you to look back and see what progress has been made over time</a:t>
            </a:r>
            <a:r>
              <a:rPr lang="en-GB" sz="1800" dirty="0">
                <a:solidFill>
                  <a:srgbClr val="000000"/>
                </a:solidFill>
                <a:effectLst/>
                <a:latin typeface="Calibri" panose="020F0502020204030204" pitchFamily="34" charset="0"/>
                <a:ea typeface="PMingLiU" panose="02020500000000000000" pitchFamily="18" charset="-120"/>
              </a:rPr>
              <a:t>, guide your work, and be useful when it comes to sharing data. These records may also be useful for other facilities to learn from.</a:t>
            </a:r>
            <a:endParaRPr lang="en-US" dirty="0"/>
          </a:p>
        </p:txBody>
      </p:sp>
      <p:sp>
        <p:nvSpPr>
          <p:cNvPr id="4" name="Slide Number Placeholder 3"/>
          <p:cNvSpPr>
            <a:spLocks noGrp="1"/>
          </p:cNvSpPr>
          <p:nvPr>
            <p:ph type="sldNum" sz="quarter" idx="5"/>
          </p:nvPr>
        </p:nvSpPr>
        <p:spPr/>
        <p:txBody>
          <a:bodyPr/>
          <a:lstStyle/>
          <a:p>
            <a:fld id="{EE6FB899-AFE7-4BDE-875B-18BFC5E545B0}" type="slidenum">
              <a:rPr lang="en-US" smtClean="0"/>
              <a:t>6</a:t>
            </a:fld>
            <a:endParaRPr lang="en-US"/>
          </a:p>
        </p:txBody>
      </p:sp>
    </p:spTree>
    <p:extLst>
      <p:ext uri="{BB962C8B-B14F-4D97-AF65-F5344CB8AC3E}">
        <p14:creationId xmlns:p14="http://schemas.microsoft.com/office/powerpoint/2010/main" val="317369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latin typeface="Calibri" panose="020F0502020204030204" pitchFamily="34" charset="0"/>
                <a:ea typeface="PMingLiU" panose="02020500000000000000" pitchFamily="18" charset="-120"/>
              </a:rPr>
              <a:t>Let's explore the key principles that make a WASH FIT team effective.</a:t>
            </a:r>
          </a:p>
          <a:p>
            <a:pPr marL="0" marR="0"/>
            <a:r>
              <a:rPr lang="en-US" sz="1800" dirty="0">
                <a:solidFill>
                  <a:srgbClr val="000000"/>
                </a:solidFill>
                <a:effectLst/>
                <a:latin typeface="Calibri" panose="020F0502020204030204" pitchFamily="34" charset="0"/>
                <a:ea typeface="PMingLiU" panose="02020500000000000000" pitchFamily="18" charset="-120"/>
              </a:rPr>
              <a:t>​</a:t>
            </a:r>
            <a:endParaRPr lang="en-US"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PMingLiU" panose="02020500000000000000" pitchFamily="18" charset="-120"/>
              </a:rPr>
              <a:t>Firstly, all team members must have specific roles and responsibilities, that are clearly defined and endorsed by senior management, to increase accountability. </a:t>
            </a:r>
            <a:r>
              <a:rPr lang="en-GB" sz="1800" dirty="0">
                <a:solidFill>
                  <a:srgbClr val="FF0000"/>
                </a:solidFill>
                <a:effectLst/>
                <a:latin typeface="Calibri" panose="020F0502020204030204" pitchFamily="34" charset="0"/>
                <a:ea typeface="PMingLiU" panose="02020500000000000000" pitchFamily="18" charset="-120"/>
              </a:rPr>
              <a:t>A leader</a:t>
            </a:r>
            <a:r>
              <a:rPr lang="en-GB" sz="1800" dirty="0">
                <a:solidFill>
                  <a:srgbClr val="000000"/>
                </a:solidFill>
                <a:effectLst/>
                <a:latin typeface="Calibri" panose="020F0502020204030204" pitchFamily="34" charset="0"/>
                <a:ea typeface="PMingLiU" panose="02020500000000000000" pitchFamily="18" charset="-120"/>
              </a:rPr>
              <a:t>, either part of senior management or with full support from them, is appointed to drive the process. The team should have diversity and gender balance and should involve a mix of clinical and non-clinical (or auxiliary) staff. Members of the community, facility users, and local government representatives.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50754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GB" b="1" dirty="0"/>
              <a:t>Audio: </a:t>
            </a:r>
            <a:r>
              <a:rPr lang="en-US" sz="1800" dirty="0">
                <a:solidFill>
                  <a:srgbClr val="000000"/>
                </a:solidFill>
                <a:effectLst/>
                <a:highlight>
                  <a:srgbClr val="FFFF00"/>
                </a:highlight>
                <a:latin typeface="Calibri" panose="020F0502020204030204" pitchFamily="34" charset="0"/>
                <a:ea typeface="PMingLiU" panose="02020500000000000000" pitchFamily="18" charset="-120"/>
              </a:rPr>
              <a:t>The team should reflect the diversity of the local community and users, especially those with specific WASH requirements or disabilities. </a:t>
            </a:r>
            <a:r>
              <a:rPr lang="en-US" sz="1800" dirty="0">
                <a:solidFill>
                  <a:srgbClr val="FF0000"/>
                </a:solidFill>
                <a:effectLst/>
                <a:highlight>
                  <a:srgbClr val="FFFF00"/>
                </a:highlight>
                <a:latin typeface="Calibri" panose="020F0502020204030204" pitchFamily="34" charset="0"/>
                <a:ea typeface="PMingLiU" panose="02020500000000000000" pitchFamily="18" charset="-120"/>
              </a:rPr>
              <a:t>This </a:t>
            </a:r>
            <a:r>
              <a:rPr lang="en-US" sz="1800" dirty="0">
                <a:solidFill>
                  <a:srgbClr val="000000"/>
                </a:solidFill>
                <a:effectLst/>
                <a:highlight>
                  <a:srgbClr val="FFFF00"/>
                </a:highlight>
                <a:latin typeface="Calibri" panose="020F0502020204030204" pitchFamily="34" charset="0"/>
                <a:ea typeface="PMingLiU" panose="02020500000000000000" pitchFamily="18" charset="-120"/>
              </a:rPr>
              <a:t>will help to uphold the principles of gender equality, disability and social inclusion, a topic which we will come back to throughout this course. To do this, the team should include members of disabled people’s organizations, women’s group and human rights activists, and representatives from civil society who can speak up for marginalized and indigenous groups.</a:t>
            </a:r>
            <a:r>
              <a:rPr lang="en-US" sz="1800" dirty="0">
                <a:solidFill>
                  <a:srgbClr val="000000"/>
                </a:solidFill>
                <a:effectLst/>
                <a:latin typeface="Calibri" panose="020F0502020204030204" pitchFamily="34" charset="0"/>
                <a:ea typeface="PMingLiU" panose="02020500000000000000" pitchFamily="18" charset="-120"/>
              </a:rPr>
              <a:t> </a:t>
            </a:r>
          </a:p>
          <a:p>
            <a:pPr marL="0" marR="0"/>
            <a:endParaRPr lang="en-US"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PMingLiU" panose="02020500000000000000" pitchFamily="18" charset="-120"/>
              </a:rPr>
              <a:t>All members of the team should be respected, and their voices heard regardless of gender, ethnicity, age or whether they are in a clinical or non-clinical role.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425189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GB" b="1" dirty="0"/>
              <a:t>Audio: </a:t>
            </a:r>
            <a:r>
              <a:rPr lang="en-GB" sz="1800" dirty="0">
                <a:solidFill>
                  <a:srgbClr val="000000"/>
                </a:solidFill>
                <a:effectLst/>
                <a:latin typeface="Calibri" panose="020F0502020204030204" pitchFamily="34" charset="0"/>
                <a:ea typeface="PMingLiU" panose="02020500000000000000" pitchFamily="18" charset="-120"/>
              </a:rPr>
              <a:t>Team composition will vary according to the size of healthcare facility's size and the type of services offered. Take a moment to pause the video and consider who should be in a WASH FIT team? How might the team differ between a small rural clinic and a larger district or national hospital. What external expertise could be needed?</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143170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7C43-2177-A815-2A85-5AA135E0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737E6-674D-A818-F941-11D0F4CA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5DA85-983F-1D16-89EC-A8EB4F62FA1C}"/>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FFF1418-D5CD-831F-A8E2-24FC3824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EC5A-2AC8-3D9E-FD43-205FF051A421}"/>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44671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286F-3518-BF20-6559-BDAAE19BE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74960-2B34-26BD-8A31-2AB80CC5A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E00A8-7B84-C3E7-F067-F68B8FA7B7F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2C3DDCC-7C3E-B315-287E-DF39D187E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C001-EB77-39DD-E0DB-563E7535C23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644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F892D-C2D0-CC51-8B59-DC890B842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AFB5-595C-179A-976B-4D5F23EDF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5D2A-C263-4B95-3E65-F87427D45F14}"/>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3059887-7773-40B4-9467-0F21ADF6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3E96-BC4B-6E48-FDFD-F3BFC5B0515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28589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5406-1653-6E9E-3C19-79D4DFE42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3DE0-32CA-D2FE-5E28-9B25FBF1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DF3D-DAD0-CD4C-2B03-87AA9B31903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EE0A9579-21E4-89CF-9E26-E7318329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ECF3-42A4-A5AC-FEE5-BADA0C295D16}"/>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025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540B-9D4C-017B-B96E-68BE8186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A4EF-A9B8-31E9-5DF0-601AD4A9D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9D5D2-4A48-853F-A95B-ADF200EE66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90200F0-48DB-B375-7D5C-D9672D1E9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45AD-1105-1F9A-A94F-61FAE4B13489}"/>
              </a:ext>
            </a:extLst>
          </p:cNvPr>
          <p:cNvSpPr>
            <a:spLocks noGrp="1"/>
          </p:cNvSpPr>
          <p:nvPr>
            <p:ph type="sldNum" sz="quarter" idx="12"/>
          </p:nvPr>
        </p:nvSpPr>
        <p:spPr/>
        <p:txBody>
          <a:bodyPr/>
          <a:lstStyle/>
          <a:p>
            <a:fld id="{5713460F-FABA-4EFE-8495-5D5CA08DD59E}" type="slidenum">
              <a:rPr lang="en-US" smtClean="0"/>
              <a:t>‹#›</a:t>
            </a:fld>
            <a:endParaRPr lang="en-US"/>
          </a:p>
        </p:txBody>
      </p:sp>
      <p:sp>
        <p:nvSpPr>
          <p:cNvPr id="7" name="Rectangle: Top Corners Rounded 6">
            <a:extLst>
              <a:ext uri="{FF2B5EF4-FFF2-40B4-BE49-F238E27FC236}">
                <a16:creationId xmlns:a16="http://schemas.microsoft.com/office/drawing/2014/main" id="{352A16EB-2CEE-38BF-6BD9-C22EDE5DED3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26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0F62-BF65-5F27-B237-C1C287E39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1A65D-4F04-8D84-BECF-0CDA2BEFD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D605B-5216-D77E-54DE-6AE47C0AA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4DFEF4-4B4C-975D-0726-54B1C8229169}"/>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706C0234-9A13-ACE3-CEFF-A71668365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0CBF-1912-62A3-BBA9-AE07034B1E7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3485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768-3292-0B9C-265F-A7B2C5996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ABD22-5EC2-5A8B-2789-B441D5ABD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4E08B-A56E-0961-B541-CDA3F576D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C3339-6238-89DE-7516-C865F9F20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CB331-F3A3-A444-B741-AC25005D3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9C76A-9B67-2451-935D-96C3EB43ADA2}"/>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8" name="Footer Placeholder 7">
            <a:extLst>
              <a:ext uri="{FF2B5EF4-FFF2-40B4-BE49-F238E27FC236}">
                <a16:creationId xmlns:a16="http://schemas.microsoft.com/office/drawing/2014/main" id="{7CACB60D-6C38-8265-FCE0-244A26BA8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DFF90-1A0B-66F7-0EB0-8EA58B835727}"/>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92195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805-4463-638B-D42B-76F1AF7C89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A68C9-E96D-DD3D-F97F-AAE94C69D00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4" name="Footer Placeholder 3">
            <a:extLst>
              <a:ext uri="{FF2B5EF4-FFF2-40B4-BE49-F238E27FC236}">
                <a16:creationId xmlns:a16="http://schemas.microsoft.com/office/drawing/2014/main" id="{D0D7E647-9912-B992-8FDE-35293B76B8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73C0D-FAC9-4DF6-5BB3-182B11318F7E}"/>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85969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18061-877E-F613-CB45-6564E53265B4}"/>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3" name="Footer Placeholder 2">
            <a:extLst>
              <a:ext uri="{FF2B5EF4-FFF2-40B4-BE49-F238E27FC236}">
                <a16:creationId xmlns:a16="http://schemas.microsoft.com/office/drawing/2014/main" id="{FE8F163F-5D7C-F016-B371-2EE0C7B44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A9A2C-5952-B139-985F-A4160E30763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73135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6458-FD33-378B-841B-2333862BC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08525-6F03-7B2D-8A8E-BCCE4AC5A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C146B-C795-ED51-3535-6C042B8AF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8B0AF-B411-AE3F-724A-099DFB995C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D0DDCFCB-5677-E9B5-29DF-384450F36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0EBD6-6F56-6CC9-1F55-63A5BCF9698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0638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2E51-57F2-E963-28DE-AE66145DD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049A8-A892-DEE9-A83E-0CCA46A41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C4364-7E65-CA37-BDFF-9BF216DF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0E7D5-9AF4-DF48-87A7-0A9D2BC61559}"/>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343501D3-DA35-82CF-C019-82640FA52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B2AD5-BDF9-FFEC-92B4-FB78781FD9E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70387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C3494-6503-7CCE-0D3C-857BB9DE7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0BB44-DB04-2865-1351-FD908C86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B015-F19C-9790-3479-9473BB118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515FC783-1CE0-23A2-810F-867FB2A2A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E8DC51-68DA-75E9-A2B9-D6EE0A757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3460F-FABA-4EFE-8495-5D5CA08DD59E}" type="slidenum">
              <a:rPr lang="en-US" smtClean="0"/>
              <a:t>‹#›</a:t>
            </a:fld>
            <a:endParaRPr lang="en-US"/>
          </a:p>
        </p:txBody>
      </p:sp>
    </p:spTree>
    <p:extLst>
      <p:ext uri="{BB962C8B-B14F-4D97-AF65-F5344CB8AC3E}">
        <p14:creationId xmlns:p14="http://schemas.microsoft.com/office/powerpoint/2010/main" val="13972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7.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9.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8.mp3"/></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0.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302AE3E-D7B3-40F3-AB75-AE8310C6EC1A}"/>
              </a:ext>
            </a:extLst>
          </p:cNvPr>
          <p:cNvGrpSpPr/>
          <p:nvPr/>
        </p:nvGrpSpPr>
        <p:grpSpPr>
          <a:xfrm>
            <a:off x="-3048" y="0"/>
            <a:ext cx="12195048" cy="6858000"/>
            <a:chOff x="15612090" y="468923"/>
            <a:chExt cx="12195048" cy="6858000"/>
          </a:xfrm>
        </p:grpSpPr>
        <p:pic>
          <p:nvPicPr>
            <p:cNvPr id="11" name="Picture 10">
              <a:extLst>
                <a:ext uri="{FF2B5EF4-FFF2-40B4-BE49-F238E27FC236}">
                  <a16:creationId xmlns:a16="http://schemas.microsoft.com/office/drawing/2014/main" id="{94F0C591-C3E7-44EA-ABC0-B4A1860ED3F2}"/>
                </a:ext>
              </a:extLst>
            </p:cNvPr>
            <p:cNvPicPr>
              <a:picLocks noChangeAspect="1"/>
            </p:cNvPicPr>
            <p:nvPr/>
          </p:nvPicPr>
          <p:blipFill>
            <a:blip r:embed="rId5">
              <a:extLst>
                <a:ext uri="{28A0092B-C50C-407E-A947-70E740481C1C}">
                  <a14:useLocalDpi xmlns:a14="http://schemas.microsoft.com/office/drawing/2010/main" val="0"/>
                </a:ext>
              </a:extLst>
            </a:blip>
            <a:srcRect t="7751" b="7751"/>
            <a:stretch/>
          </p:blipFill>
          <p:spPr>
            <a:xfrm>
              <a:off x="15618186" y="468923"/>
              <a:ext cx="12188952" cy="6858000"/>
            </a:xfrm>
            <a:prstGeom prst="rect">
              <a:avLst/>
            </a:prstGeom>
          </p:spPr>
        </p:pic>
        <p:sp>
          <p:nvSpPr>
            <p:cNvPr id="108" name="Rectangle 107">
              <a:extLst>
                <a:ext uri="{FF2B5EF4-FFF2-40B4-BE49-F238E27FC236}">
                  <a16:creationId xmlns:a16="http://schemas.microsoft.com/office/drawing/2014/main" id="{B4414C8F-3605-4D09-BB9D-877D9F70BB29}"/>
                </a:ext>
              </a:extLst>
            </p:cNvPr>
            <p:cNvSpPr/>
            <p:nvPr/>
          </p:nvSpPr>
          <p:spPr>
            <a:xfrm>
              <a:off x="15612090" y="468923"/>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E23D9DB-9008-45A9-A9FD-DBC6D84FF5FD}"/>
                </a:ext>
              </a:extLst>
            </p:cNvPr>
            <p:cNvSpPr/>
            <p:nvPr/>
          </p:nvSpPr>
          <p:spPr>
            <a:xfrm>
              <a:off x="15615138" y="7074923"/>
              <a:ext cx="18288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r>
                <a:rPr lang="en-US" sz="1050" dirty="0" err="1">
                  <a:solidFill>
                    <a:srgbClr val="000000"/>
                  </a:solidFill>
                  <a:latin typeface="Atkinson Hyperlegible" pitchFamily="2" charset="0"/>
                </a:rPr>
                <a:t>JacsSpoor</a:t>
              </a:r>
              <a:endParaRPr lang="en-US" sz="1050" dirty="0">
                <a:solidFill>
                  <a:srgbClr val="000000"/>
                </a:solidFill>
                <a:latin typeface="Atkinson Hyperlegible" pitchFamily="2" charset="0"/>
              </a:endParaRPr>
            </a:p>
          </p:txBody>
        </p:sp>
      </p:grpSp>
      <p:sp>
        <p:nvSpPr>
          <p:cNvPr id="18" name="TextBox 17">
            <a:extLst>
              <a:ext uri="{FF2B5EF4-FFF2-40B4-BE49-F238E27FC236}">
                <a16:creationId xmlns:a16="http://schemas.microsoft.com/office/drawing/2014/main" id="{868C14E2-FBCB-FFA3-B5B5-44B131D2E87F}"/>
              </a:ext>
            </a:extLst>
          </p:cNvPr>
          <p:cNvSpPr txBox="1"/>
          <p:nvPr/>
        </p:nvSpPr>
        <p:spPr>
          <a:xfrm>
            <a:off x="350910" y="3320741"/>
            <a:ext cx="6363056" cy="1569660"/>
          </a:xfrm>
          <a:prstGeom prst="rect">
            <a:avLst/>
          </a:prstGeom>
          <a:noFill/>
        </p:spPr>
        <p:txBody>
          <a:bodyPr wrap="square">
            <a:spAutoFit/>
          </a:bodyPr>
          <a:lstStyle/>
          <a:p>
            <a:r>
              <a:rPr lang="en-GB" sz="3000" dirty="0">
                <a:solidFill>
                  <a:schemeClr val="bg1"/>
                </a:solidFill>
                <a:latin typeface="Atkinson Hyperlegible" pitchFamily="2" charset="0"/>
              </a:rPr>
              <a:t>The </a:t>
            </a:r>
            <a:r>
              <a:rPr lang="en-GB" sz="3200" b="1" dirty="0">
                <a:solidFill>
                  <a:schemeClr val="bg1"/>
                </a:solidFill>
                <a:latin typeface="Atkinson Hyperlegible" pitchFamily="2" charset="0"/>
              </a:rPr>
              <a:t>WASH FIT </a:t>
            </a:r>
            <a:r>
              <a:rPr lang="en-GB" sz="3000" dirty="0">
                <a:solidFill>
                  <a:schemeClr val="bg1"/>
                </a:solidFill>
                <a:latin typeface="Atkinson Hyperlegible" pitchFamily="2" charset="0"/>
              </a:rPr>
              <a:t>Improvement Cycle: </a:t>
            </a:r>
            <a:r>
              <a:rPr lang="en-GB" sz="3200" b="1" dirty="0">
                <a:solidFill>
                  <a:schemeClr val="bg1"/>
                </a:solidFill>
                <a:latin typeface="Atkinson Hyperlegible" pitchFamily="2" charset="0"/>
              </a:rPr>
              <a:t>Establish</a:t>
            </a:r>
            <a:r>
              <a:rPr lang="en-GB" sz="3000" b="1" dirty="0">
                <a:solidFill>
                  <a:schemeClr val="bg1"/>
                </a:solidFill>
                <a:latin typeface="Atkinson Hyperlegible" pitchFamily="2" charset="0"/>
              </a:rPr>
              <a:t> </a:t>
            </a:r>
            <a:r>
              <a:rPr lang="en-GB" sz="3000" dirty="0">
                <a:solidFill>
                  <a:schemeClr val="bg1"/>
                </a:solidFill>
                <a:latin typeface="Atkinson Hyperlegible" pitchFamily="2" charset="0"/>
              </a:rPr>
              <a:t>and</a:t>
            </a:r>
            <a:r>
              <a:rPr lang="en-GB" sz="3000" b="1" dirty="0">
                <a:solidFill>
                  <a:schemeClr val="bg1"/>
                </a:solidFill>
                <a:latin typeface="Atkinson Hyperlegible" pitchFamily="2" charset="0"/>
              </a:rPr>
              <a:t> </a:t>
            </a:r>
            <a:r>
              <a:rPr lang="en-GB" sz="3200" b="1" dirty="0">
                <a:solidFill>
                  <a:schemeClr val="bg1"/>
                </a:solidFill>
                <a:latin typeface="Atkinson Hyperlegible" pitchFamily="2" charset="0"/>
              </a:rPr>
              <a:t>train the team </a:t>
            </a:r>
            <a:r>
              <a:rPr lang="en-GB" sz="3000" dirty="0">
                <a:solidFill>
                  <a:schemeClr val="bg1"/>
                </a:solidFill>
                <a:latin typeface="Atkinson Hyperlegible" pitchFamily="2" charset="0"/>
              </a:rPr>
              <a:t>and</a:t>
            </a:r>
            <a:r>
              <a:rPr lang="en-GB" sz="3000" b="1" dirty="0">
                <a:solidFill>
                  <a:schemeClr val="bg1"/>
                </a:solidFill>
                <a:latin typeface="Atkinson Hyperlegible" pitchFamily="2" charset="0"/>
              </a:rPr>
              <a:t> </a:t>
            </a:r>
            <a:r>
              <a:rPr lang="en-GB" sz="3200" b="1" dirty="0">
                <a:solidFill>
                  <a:schemeClr val="bg1"/>
                </a:solidFill>
                <a:latin typeface="Atkinson Hyperlegible" pitchFamily="2" charset="0"/>
              </a:rPr>
              <a:t>document decisions </a:t>
            </a:r>
            <a:r>
              <a:rPr lang="en-GB" sz="3000" dirty="0">
                <a:solidFill>
                  <a:schemeClr val="bg1"/>
                </a:solidFill>
                <a:latin typeface="Atkinson Hyperlegible" pitchFamily="2" charset="0"/>
              </a:rPr>
              <a:t>(Step 1)</a:t>
            </a:r>
            <a:endParaRPr lang="en-US" sz="3600" dirty="0">
              <a:solidFill>
                <a:schemeClr val="bg1"/>
              </a:solidFill>
              <a:latin typeface="Atkinson Hyperlegible" pitchFamily="2" charset="0"/>
            </a:endParaRPr>
          </a:p>
        </p:txBody>
      </p:sp>
      <p:sp>
        <p:nvSpPr>
          <p:cNvPr id="57" name="TextBox 56">
            <a:extLst>
              <a:ext uri="{FF2B5EF4-FFF2-40B4-BE49-F238E27FC236}">
                <a16:creationId xmlns:a16="http://schemas.microsoft.com/office/drawing/2014/main" id="{092FD6F2-D501-A917-9F06-6743EC7AC13F}"/>
              </a:ext>
            </a:extLst>
          </p:cNvPr>
          <p:cNvSpPr txBox="1"/>
          <p:nvPr/>
        </p:nvSpPr>
        <p:spPr>
          <a:xfrm>
            <a:off x="350910" y="2660607"/>
            <a:ext cx="2690191" cy="646331"/>
          </a:xfrm>
          <a:prstGeom prst="rect">
            <a:avLst/>
          </a:prstGeom>
          <a:noFill/>
        </p:spPr>
        <p:txBody>
          <a:bodyPr wrap="square">
            <a:spAutoFit/>
          </a:bodyPr>
          <a:lstStyle/>
          <a:p>
            <a:r>
              <a:rPr lang="en-GB" sz="3600" b="1" dirty="0">
                <a:solidFill>
                  <a:schemeClr val="bg1"/>
                </a:solidFill>
                <a:latin typeface="Atkinson Hyperlegible" pitchFamily="2" charset="0"/>
              </a:rPr>
              <a:t>Module 2 </a:t>
            </a:r>
            <a:endParaRPr lang="en-US" sz="3600" b="1" dirty="0">
              <a:solidFill>
                <a:schemeClr val="bg1"/>
              </a:solidFill>
              <a:latin typeface="Atkinson Hyperlegible" pitchFamily="2" charset="0"/>
            </a:endParaRPr>
          </a:p>
        </p:txBody>
      </p:sp>
      <p:sp>
        <p:nvSpPr>
          <p:cNvPr id="103" name="Freeform: Shape 102">
            <a:extLst>
              <a:ext uri="{FF2B5EF4-FFF2-40B4-BE49-F238E27FC236}">
                <a16:creationId xmlns:a16="http://schemas.microsoft.com/office/drawing/2014/main" id="{CEC38106-27E7-5327-F032-A64FC2E960FF}"/>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3E9921E6-2898-4B2C-946B-0EAE59D2CFD2}"/>
              </a:ext>
            </a:extLst>
          </p:cNvPr>
          <p:cNvGrpSpPr/>
          <p:nvPr/>
        </p:nvGrpSpPr>
        <p:grpSpPr>
          <a:xfrm>
            <a:off x="7234929" y="408891"/>
            <a:ext cx="3748193" cy="3683881"/>
            <a:chOff x="7234929" y="408891"/>
            <a:chExt cx="3748193" cy="3683881"/>
          </a:xfrm>
        </p:grpSpPr>
        <p:grpSp>
          <p:nvGrpSpPr>
            <p:cNvPr id="21" name="Group 20">
              <a:extLst>
                <a:ext uri="{FF2B5EF4-FFF2-40B4-BE49-F238E27FC236}">
                  <a16:creationId xmlns:a16="http://schemas.microsoft.com/office/drawing/2014/main" id="{FD22249D-AEF4-FF30-1898-F956DB534D1B}"/>
                </a:ext>
              </a:extLst>
            </p:cNvPr>
            <p:cNvGrpSpPr/>
            <p:nvPr/>
          </p:nvGrpSpPr>
          <p:grpSpPr>
            <a:xfrm>
              <a:off x="7234929" y="408891"/>
              <a:ext cx="3748193" cy="3683881"/>
              <a:chOff x="7234929" y="408891"/>
              <a:chExt cx="3748193" cy="3683881"/>
            </a:xfrm>
          </p:grpSpPr>
          <p:grpSp>
            <p:nvGrpSpPr>
              <p:cNvPr id="6" name="Group 5">
                <a:extLst>
                  <a:ext uri="{FF2B5EF4-FFF2-40B4-BE49-F238E27FC236}">
                    <a16:creationId xmlns:a16="http://schemas.microsoft.com/office/drawing/2014/main" id="{3E157E42-E78C-3B95-9C17-1E538A55F553}"/>
                  </a:ext>
                </a:extLst>
              </p:cNvPr>
              <p:cNvGrpSpPr/>
              <p:nvPr/>
            </p:nvGrpSpPr>
            <p:grpSpPr>
              <a:xfrm>
                <a:off x="7234929" y="408891"/>
                <a:ext cx="3659370" cy="3671626"/>
                <a:chOff x="3963213" y="758067"/>
                <a:chExt cx="4599975" cy="4615381"/>
              </a:xfrm>
            </p:grpSpPr>
            <p:sp>
              <p:nvSpPr>
                <p:cNvPr id="68" name="Block Arc 67">
                  <a:extLst>
                    <a:ext uri="{FF2B5EF4-FFF2-40B4-BE49-F238E27FC236}">
                      <a16:creationId xmlns:a16="http://schemas.microsoft.com/office/drawing/2014/main" id="{7BEFB3FD-500D-648C-3D82-90C9A0FC2242}"/>
                    </a:ext>
                  </a:extLst>
                </p:cNvPr>
                <p:cNvSpPr/>
                <p:nvPr/>
              </p:nvSpPr>
              <p:spPr>
                <a:xfrm rot="16200000">
                  <a:off x="3963213" y="773473"/>
                  <a:ext cx="4599975" cy="4599975"/>
                </a:xfrm>
                <a:prstGeom prst="blockArc">
                  <a:avLst/>
                </a:prstGeom>
                <a:gradFill flip="none" rotWithShape="1">
                  <a:gsLst>
                    <a:gs pos="79000">
                      <a:srgbClr val="27AAE1">
                        <a:alpha val="0"/>
                      </a:srgbClr>
                    </a:gs>
                    <a:gs pos="0">
                      <a:srgbClr val="27AAE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a:extLst>
                    <a:ext uri="{FF2B5EF4-FFF2-40B4-BE49-F238E27FC236}">
                      <a16:creationId xmlns:a16="http://schemas.microsoft.com/office/drawing/2014/main" id="{D334B1FE-E6E4-F44E-61F6-3A92F465F001}"/>
                    </a:ext>
                  </a:extLst>
                </p:cNvPr>
                <p:cNvSpPr/>
                <p:nvPr/>
              </p:nvSpPr>
              <p:spPr>
                <a:xfrm>
                  <a:off x="5788078" y="758067"/>
                  <a:ext cx="1173554" cy="1173554"/>
                </a:xfrm>
                <a:prstGeom prst="ellipse">
                  <a:avLst/>
                </a:prstGeom>
                <a:solidFill>
                  <a:srgbClr val="1D86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EA9C5591-0EE5-2467-645C-FBE708384B09}"/>
                  </a:ext>
                </a:extLst>
              </p:cNvPr>
              <p:cNvGrpSpPr/>
              <p:nvPr/>
            </p:nvGrpSpPr>
            <p:grpSpPr>
              <a:xfrm rot="10800000">
                <a:off x="7323752" y="421146"/>
                <a:ext cx="3659370" cy="3671626"/>
                <a:chOff x="3963213" y="758067"/>
                <a:chExt cx="4599975" cy="4615381"/>
              </a:xfrm>
            </p:grpSpPr>
            <p:sp>
              <p:nvSpPr>
                <p:cNvPr id="66" name="Block Arc 65">
                  <a:extLst>
                    <a:ext uri="{FF2B5EF4-FFF2-40B4-BE49-F238E27FC236}">
                      <a16:creationId xmlns:a16="http://schemas.microsoft.com/office/drawing/2014/main" id="{E5DA2D71-9483-BFDB-F25A-108131DE1D20}"/>
                    </a:ext>
                  </a:extLst>
                </p:cNvPr>
                <p:cNvSpPr/>
                <p:nvPr/>
              </p:nvSpPr>
              <p:spPr>
                <a:xfrm rot="16200000">
                  <a:off x="3963213" y="773473"/>
                  <a:ext cx="4599975" cy="4599975"/>
                </a:xfrm>
                <a:prstGeom prst="blockArc">
                  <a:avLst/>
                </a:prstGeom>
                <a:gradFill flip="none" rotWithShape="1">
                  <a:gsLst>
                    <a:gs pos="79000">
                      <a:srgbClr val="67BC6B">
                        <a:alpha val="0"/>
                      </a:srgbClr>
                    </a:gs>
                    <a:gs pos="0">
                      <a:srgbClr val="67BC6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A114A272-F344-5AD9-E072-1460921F2A96}"/>
                    </a:ext>
                  </a:extLst>
                </p:cNvPr>
                <p:cNvSpPr/>
                <p:nvPr/>
              </p:nvSpPr>
              <p:spPr>
                <a:xfrm>
                  <a:off x="5788078" y="758067"/>
                  <a:ext cx="1173554" cy="1173554"/>
                </a:xfrm>
                <a:prstGeom prst="ellipse">
                  <a:avLst/>
                </a:prstGeom>
                <a:solidFill>
                  <a:srgbClr val="4D9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4FF91851-3FAD-426F-A951-D028A4A1D3CE}"/>
                </a:ext>
              </a:extLst>
            </p:cNvPr>
            <p:cNvGrpSpPr/>
            <p:nvPr/>
          </p:nvGrpSpPr>
          <p:grpSpPr>
            <a:xfrm>
              <a:off x="8377505" y="1519311"/>
              <a:ext cx="1463040" cy="1463040"/>
              <a:chOff x="8330477" y="1420950"/>
              <a:chExt cx="1463040" cy="1463040"/>
            </a:xfrm>
          </p:grpSpPr>
          <p:sp>
            <p:nvSpPr>
              <p:cNvPr id="172" name="Oval 171">
                <a:extLst>
                  <a:ext uri="{FF2B5EF4-FFF2-40B4-BE49-F238E27FC236}">
                    <a16:creationId xmlns:a16="http://schemas.microsoft.com/office/drawing/2014/main" id="{66C14883-D8C5-4771-B786-B00BEFE421E2}"/>
                  </a:ext>
                </a:extLst>
              </p:cNvPr>
              <p:cNvSpPr>
                <a:spLocks noChangeAspect="1"/>
              </p:cNvSpPr>
              <p:nvPr/>
            </p:nvSpPr>
            <p:spPr>
              <a:xfrm>
                <a:off x="8330477" y="1420950"/>
                <a:ext cx="1463040" cy="1463040"/>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a:extLst>
                  <a:ext uri="{FF2B5EF4-FFF2-40B4-BE49-F238E27FC236}">
                    <a16:creationId xmlns:a16="http://schemas.microsoft.com/office/drawing/2014/main" id="{6DF75FA5-ECE7-4F34-90C3-8C65BA231BB2}"/>
                  </a:ext>
                </a:extLst>
              </p:cNvPr>
              <p:cNvGrpSpPr/>
              <p:nvPr/>
            </p:nvGrpSpPr>
            <p:grpSpPr>
              <a:xfrm>
                <a:off x="8595205" y="1801809"/>
                <a:ext cx="933585" cy="701323"/>
                <a:chOff x="5591383" y="2555631"/>
                <a:chExt cx="731225" cy="549307"/>
              </a:xfrm>
            </p:grpSpPr>
            <p:grpSp>
              <p:nvGrpSpPr>
                <p:cNvPr id="158" name="Group 157">
                  <a:extLst>
                    <a:ext uri="{FF2B5EF4-FFF2-40B4-BE49-F238E27FC236}">
                      <a16:creationId xmlns:a16="http://schemas.microsoft.com/office/drawing/2014/main" id="{1BB55EFB-77EE-4A1F-B9D4-62C229A29F34}"/>
                    </a:ext>
                  </a:extLst>
                </p:cNvPr>
                <p:cNvGrpSpPr/>
                <p:nvPr/>
              </p:nvGrpSpPr>
              <p:grpSpPr>
                <a:xfrm>
                  <a:off x="5591383" y="2555631"/>
                  <a:ext cx="380077" cy="549307"/>
                  <a:chOff x="5591383" y="2550020"/>
                  <a:chExt cx="380077" cy="549307"/>
                </a:xfrm>
              </p:grpSpPr>
              <p:grpSp>
                <p:nvGrpSpPr>
                  <p:cNvPr id="166" name="Shape 473">
                    <a:extLst>
                      <a:ext uri="{FF2B5EF4-FFF2-40B4-BE49-F238E27FC236}">
                        <a16:creationId xmlns:a16="http://schemas.microsoft.com/office/drawing/2014/main" id="{6F7349FA-D528-40E6-942A-9BA836666960}"/>
                      </a:ext>
                    </a:extLst>
                  </p:cNvPr>
                  <p:cNvGrpSpPr/>
                  <p:nvPr/>
                </p:nvGrpSpPr>
                <p:grpSpPr>
                  <a:xfrm>
                    <a:off x="5591383" y="2550020"/>
                    <a:ext cx="217535" cy="543171"/>
                    <a:chOff x="3386850" y="2264625"/>
                    <a:chExt cx="203950" cy="509250"/>
                  </a:xfrm>
                  <a:solidFill>
                    <a:schemeClr val="bg1"/>
                  </a:solidFill>
                </p:grpSpPr>
                <p:sp>
                  <p:nvSpPr>
                    <p:cNvPr id="170" name="Shape 474">
                      <a:extLst>
                        <a:ext uri="{FF2B5EF4-FFF2-40B4-BE49-F238E27FC236}">
                          <a16:creationId xmlns:a16="http://schemas.microsoft.com/office/drawing/2014/main" id="{843FCC47-CDF7-455F-BADA-C30A57B8A64B}"/>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1" name="Shape 475">
                      <a:extLst>
                        <a:ext uri="{FF2B5EF4-FFF2-40B4-BE49-F238E27FC236}">
                          <a16:creationId xmlns:a16="http://schemas.microsoft.com/office/drawing/2014/main" id="{2A8E470A-A527-4BDC-9036-663F1510A810}"/>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67" name="Shape 479">
                    <a:extLst>
                      <a:ext uri="{FF2B5EF4-FFF2-40B4-BE49-F238E27FC236}">
                        <a16:creationId xmlns:a16="http://schemas.microsoft.com/office/drawing/2014/main" id="{7DA9B1CD-FC59-4445-A96E-D90AA041BE17}"/>
                      </a:ext>
                    </a:extLst>
                  </p:cNvPr>
                  <p:cNvGrpSpPr/>
                  <p:nvPr/>
                </p:nvGrpSpPr>
                <p:grpSpPr>
                  <a:xfrm>
                    <a:off x="5786458" y="2561356"/>
                    <a:ext cx="185002" cy="537971"/>
                    <a:chOff x="4076175" y="2267050"/>
                    <a:chExt cx="173450" cy="504375"/>
                  </a:xfrm>
                  <a:solidFill>
                    <a:schemeClr val="bg1"/>
                  </a:solidFill>
                </p:grpSpPr>
                <p:sp>
                  <p:nvSpPr>
                    <p:cNvPr id="168" name="Shape 480">
                      <a:extLst>
                        <a:ext uri="{FF2B5EF4-FFF2-40B4-BE49-F238E27FC236}">
                          <a16:creationId xmlns:a16="http://schemas.microsoft.com/office/drawing/2014/main" id="{19683F9D-E8BE-47CB-A115-2F3FAC0824E2}"/>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9" name="Shape 481">
                      <a:extLst>
                        <a:ext uri="{FF2B5EF4-FFF2-40B4-BE49-F238E27FC236}">
                          <a16:creationId xmlns:a16="http://schemas.microsoft.com/office/drawing/2014/main" id="{39F78A92-C835-440E-9F99-F98B8968C457}"/>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59" name="Group 158">
                  <a:extLst>
                    <a:ext uri="{FF2B5EF4-FFF2-40B4-BE49-F238E27FC236}">
                      <a16:creationId xmlns:a16="http://schemas.microsoft.com/office/drawing/2014/main" id="{0BB5FEE6-32E3-4FA2-A8B8-7C60585A6D49}"/>
                    </a:ext>
                  </a:extLst>
                </p:cNvPr>
                <p:cNvGrpSpPr/>
                <p:nvPr/>
              </p:nvGrpSpPr>
              <p:grpSpPr>
                <a:xfrm>
                  <a:off x="5942531" y="2555631"/>
                  <a:ext cx="380077" cy="549307"/>
                  <a:chOff x="5591383" y="2550020"/>
                  <a:chExt cx="380077" cy="549307"/>
                </a:xfrm>
              </p:grpSpPr>
              <p:grpSp>
                <p:nvGrpSpPr>
                  <p:cNvPr id="160" name="Shape 473">
                    <a:extLst>
                      <a:ext uri="{FF2B5EF4-FFF2-40B4-BE49-F238E27FC236}">
                        <a16:creationId xmlns:a16="http://schemas.microsoft.com/office/drawing/2014/main" id="{5D250C5C-08DB-483E-8485-672BC92A6F28}"/>
                      </a:ext>
                    </a:extLst>
                  </p:cNvPr>
                  <p:cNvGrpSpPr/>
                  <p:nvPr/>
                </p:nvGrpSpPr>
                <p:grpSpPr>
                  <a:xfrm>
                    <a:off x="5591383" y="2550020"/>
                    <a:ext cx="217535" cy="543171"/>
                    <a:chOff x="3386850" y="2264625"/>
                    <a:chExt cx="203950" cy="509250"/>
                  </a:xfrm>
                  <a:solidFill>
                    <a:schemeClr val="bg1"/>
                  </a:solidFill>
                </p:grpSpPr>
                <p:sp>
                  <p:nvSpPr>
                    <p:cNvPr id="164" name="Shape 474">
                      <a:extLst>
                        <a:ext uri="{FF2B5EF4-FFF2-40B4-BE49-F238E27FC236}">
                          <a16:creationId xmlns:a16="http://schemas.microsoft.com/office/drawing/2014/main" id="{B05AFFA2-57CE-4338-82ED-2AB1919E7198}"/>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5" name="Shape 475">
                      <a:extLst>
                        <a:ext uri="{FF2B5EF4-FFF2-40B4-BE49-F238E27FC236}">
                          <a16:creationId xmlns:a16="http://schemas.microsoft.com/office/drawing/2014/main" id="{60CDB508-893C-4129-B540-18BDDF09F324}"/>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61" name="Shape 479">
                    <a:extLst>
                      <a:ext uri="{FF2B5EF4-FFF2-40B4-BE49-F238E27FC236}">
                        <a16:creationId xmlns:a16="http://schemas.microsoft.com/office/drawing/2014/main" id="{B98AD7AF-2A6D-44F9-A0ED-9E16E9BBEBD0}"/>
                      </a:ext>
                    </a:extLst>
                  </p:cNvPr>
                  <p:cNvGrpSpPr/>
                  <p:nvPr/>
                </p:nvGrpSpPr>
                <p:grpSpPr>
                  <a:xfrm>
                    <a:off x="5786458" y="2561356"/>
                    <a:ext cx="185002" cy="537971"/>
                    <a:chOff x="4076175" y="2267050"/>
                    <a:chExt cx="173450" cy="504375"/>
                  </a:xfrm>
                  <a:solidFill>
                    <a:schemeClr val="bg1"/>
                  </a:solidFill>
                </p:grpSpPr>
                <p:sp>
                  <p:nvSpPr>
                    <p:cNvPr id="162" name="Shape 480">
                      <a:extLst>
                        <a:ext uri="{FF2B5EF4-FFF2-40B4-BE49-F238E27FC236}">
                          <a16:creationId xmlns:a16="http://schemas.microsoft.com/office/drawing/2014/main" id="{77B8071A-F2A5-45AB-B10D-7F6B94F5C0AF}"/>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3" name="Shape 481">
                      <a:extLst>
                        <a:ext uri="{FF2B5EF4-FFF2-40B4-BE49-F238E27FC236}">
                          <a16:creationId xmlns:a16="http://schemas.microsoft.com/office/drawing/2014/main" id="{C284C198-B79E-428F-B093-38AA2B425E6E}"/>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grpSp>
      <p:pic>
        <p:nvPicPr>
          <p:cNvPr id="3" name="01">
            <a:hlinkClick r:id="" action="ppaction://media"/>
            <a:extLst>
              <a:ext uri="{FF2B5EF4-FFF2-40B4-BE49-F238E27FC236}">
                <a16:creationId xmlns:a16="http://schemas.microsoft.com/office/drawing/2014/main" id="{37E73E49-994D-7326-80E5-2ABBB323E5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66659"/>
            <a:ext cx="609600" cy="609600"/>
          </a:xfrm>
          <a:prstGeom prst="rect">
            <a:avLst/>
          </a:prstGeom>
        </p:spPr>
      </p:pic>
      <p:grpSp>
        <p:nvGrpSpPr>
          <p:cNvPr id="9" name="Group 8">
            <a:extLst>
              <a:ext uri="{FF2B5EF4-FFF2-40B4-BE49-F238E27FC236}">
                <a16:creationId xmlns:a16="http://schemas.microsoft.com/office/drawing/2014/main" id="{60124B0D-2768-5288-EC65-775F889750C8}"/>
              </a:ext>
            </a:extLst>
          </p:cNvPr>
          <p:cNvGrpSpPr/>
          <p:nvPr/>
        </p:nvGrpSpPr>
        <p:grpSpPr>
          <a:xfrm>
            <a:off x="0" y="0"/>
            <a:ext cx="4483596" cy="1876962"/>
            <a:chOff x="0" y="0"/>
            <a:chExt cx="4483596" cy="1876962"/>
          </a:xfrm>
        </p:grpSpPr>
        <p:sp>
          <p:nvSpPr>
            <p:cNvPr id="10" name="Freeform: Shape 9">
              <a:extLst>
                <a:ext uri="{FF2B5EF4-FFF2-40B4-BE49-F238E27FC236}">
                  <a16:creationId xmlns:a16="http://schemas.microsoft.com/office/drawing/2014/main" id="{A0A79BA0-E820-3CFB-5EA2-9D2ADE0E20A3}"/>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logo for a health care facility&#10;&#10;Description automatically generated">
              <a:extLst>
                <a:ext uri="{FF2B5EF4-FFF2-40B4-BE49-F238E27FC236}">
                  <a16:creationId xmlns:a16="http://schemas.microsoft.com/office/drawing/2014/main" id="{DE9ACDC5-6ACF-B9A1-DD5C-253E263C1924}"/>
                </a:ext>
              </a:extLst>
            </p:cNvPr>
            <p:cNvPicPr>
              <a:picLocks noChangeAspect="1"/>
            </p:cNvPicPr>
            <p:nvPr/>
          </p:nvPicPr>
          <p:blipFill rotWithShape="1">
            <a:blip r:embed="rId7">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4" name="Picture 13">
              <a:extLst>
                <a:ext uri="{FF2B5EF4-FFF2-40B4-BE49-F238E27FC236}">
                  <a16:creationId xmlns:a16="http://schemas.microsoft.com/office/drawing/2014/main" id="{719A610A-E1C2-BEC9-35E3-4A9803F781A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5" name="Group 14">
              <a:extLst>
                <a:ext uri="{FF2B5EF4-FFF2-40B4-BE49-F238E27FC236}">
                  <a16:creationId xmlns:a16="http://schemas.microsoft.com/office/drawing/2014/main" id="{46C8B59E-401A-020B-655C-655AA2724292}"/>
                </a:ext>
              </a:extLst>
            </p:cNvPr>
            <p:cNvGrpSpPr>
              <a:grpSpLocks noChangeAspect="1"/>
            </p:cNvGrpSpPr>
            <p:nvPr/>
          </p:nvGrpSpPr>
          <p:grpSpPr>
            <a:xfrm>
              <a:off x="252273" y="239078"/>
              <a:ext cx="1653166" cy="502920"/>
              <a:chOff x="8675516" y="-1747131"/>
              <a:chExt cx="1964441" cy="597615"/>
            </a:xfrm>
            <a:solidFill>
              <a:srgbClr val="00AEEF"/>
            </a:solidFill>
          </p:grpSpPr>
          <p:sp>
            <p:nvSpPr>
              <p:cNvPr id="16" name="Freeform 5">
                <a:extLst>
                  <a:ext uri="{FF2B5EF4-FFF2-40B4-BE49-F238E27FC236}">
                    <a16:creationId xmlns:a16="http://schemas.microsoft.com/office/drawing/2014/main" id="{0998D92F-68BE-5C20-BCA0-49476975E73C}"/>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6">
                <a:extLst>
                  <a:ext uri="{FF2B5EF4-FFF2-40B4-BE49-F238E27FC236}">
                    <a16:creationId xmlns:a16="http://schemas.microsoft.com/office/drawing/2014/main" id="{2281E8F3-0EBF-4B43-5F3C-AD612B2B0A40}"/>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7">
                <a:extLst>
                  <a:ext uri="{FF2B5EF4-FFF2-40B4-BE49-F238E27FC236}">
                    <a16:creationId xmlns:a16="http://schemas.microsoft.com/office/drawing/2014/main" id="{98550653-FEA6-38FF-B53F-FFCAF2210B2A}"/>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8">
                <a:extLst>
                  <a:ext uri="{FF2B5EF4-FFF2-40B4-BE49-F238E27FC236}">
                    <a16:creationId xmlns:a16="http://schemas.microsoft.com/office/drawing/2014/main" id="{D63846C7-DCD0-4BBD-88BB-27942D214837}"/>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9">
                <a:extLst>
                  <a:ext uri="{FF2B5EF4-FFF2-40B4-BE49-F238E27FC236}">
                    <a16:creationId xmlns:a16="http://schemas.microsoft.com/office/drawing/2014/main" id="{29FDE7CE-5C3F-93C9-C1FB-688BE65994E9}"/>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10">
                <a:extLst>
                  <a:ext uri="{FF2B5EF4-FFF2-40B4-BE49-F238E27FC236}">
                    <a16:creationId xmlns:a16="http://schemas.microsoft.com/office/drawing/2014/main" id="{33096DF0-9F9E-31B1-B78E-79F9D69F32CB}"/>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11">
                <a:extLst>
                  <a:ext uri="{FF2B5EF4-FFF2-40B4-BE49-F238E27FC236}">
                    <a16:creationId xmlns:a16="http://schemas.microsoft.com/office/drawing/2014/main" id="{78EA8327-EBF2-18C0-F98A-393317FAAA7A}"/>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12">
                <a:extLst>
                  <a:ext uri="{FF2B5EF4-FFF2-40B4-BE49-F238E27FC236}">
                    <a16:creationId xmlns:a16="http://schemas.microsoft.com/office/drawing/2014/main" id="{F404D8EC-9E47-2A3B-72DB-5D8B690E95D6}"/>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13">
                <a:extLst>
                  <a:ext uri="{FF2B5EF4-FFF2-40B4-BE49-F238E27FC236}">
                    <a16:creationId xmlns:a16="http://schemas.microsoft.com/office/drawing/2014/main" id="{CF34E0FC-5920-373E-5E92-135FFB6B4F5B}"/>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14">
                <a:extLst>
                  <a:ext uri="{FF2B5EF4-FFF2-40B4-BE49-F238E27FC236}">
                    <a16:creationId xmlns:a16="http://schemas.microsoft.com/office/drawing/2014/main" id="{3FD1AF19-1F1A-462A-AE64-76F7410F89A7}"/>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15">
                <a:extLst>
                  <a:ext uri="{FF2B5EF4-FFF2-40B4-BE49-F238E27FC236}">
                    <a16:creationId xmlns:a16="http://schemas.microsoft.com/office/drawing/2014/main" id="{3F5F1B81-8144-B6D1-50BD-3BF2E404654B}"/>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Rectangle 16">
                <a:extLst>
                  <a:ext uri="{FF2B5EF4-FFF2-40B4-BE49-F238E27FC236}">
                    <a16:creationId xmlns:a16="http://schemas.microsoft.com/office/drawing/2014/main" id="{CAE7B083-28FE-2237-2B3C-87AC370B715F}"/>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17">
                <a:extLst>
                  <a:ext uri="{FF2B5EF4-FFF2-40B4-BE49-F238E27FC236}">
                    <a16:creationId xmlns:a16="http://schemas.microsoft.com/office/drawing/2014/main" id="{8F53F6F1-DEFF-CE6C-AEFD-C3CFB83D0ECD}"/>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18">
                <a:extLst>
                  <a:ext uri="{FF2B5EF4-FFF2-40B4-BE49-F238E27FC236}">
                    <a16:creationId xmlns:a16="http://schemas.microsoft.com/office/drawing/2014/main" id="{129573F3-7A4C-EF4F-51A3-FA717C29051B}"/>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19">
                <a:extLst>
                  <a:ext uri="{FF2B5EF4-FFF2-40B4-BE49-F238E27FC236}">
                    <a16:creationId xmlns:a16="http://schemas.microsoft.com/office/drawing/2014/main" id="{2180E835-EFD1-224D-31B4-18147428B4CF}"/>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20">
                <a:extLst>
                  <a:ext uri="{FF2B5EF4-FFF2-40B4-BE49-F238E27FC236}">
                    <a16:creationId xmlns:a16="http://schemas.microsoft.com/office/drawing/2014/main" id="{E7A7C40A-FB00-459A-EBED-3055A55A41B2}"/>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Rectangle 21">
                <a:extLst>
                  <a:ext uri="{FF2B5EF4-FFF2-40B4-BE49-F238E27FC236}">
                    <a16:creationId xmlns:a16="http://schemas.microsoft.com/office/drawing/2014/main" id="{F0504720-EB1C-F133-1297-E282331E8132}"/>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22">
                <a:extLst>
                  <a:ext uri="{FF2B5EF4-FFF2-40B4-BE49-F238E27FC236}">
                    <a16:creationId xmlns:a16="http://schemas.microsoft.com/office/drawing/2014/main" id="{5EC497F9-8C9F-B3D1-DE57-444914157EC5}"/>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23">
                <a:extLst>
                  <a:ext uri="{FF2B5EF4-FFF2-40B4-BE49-F238E27FC236}">
                    <a16:creationId xmlns:a16="http://schemas.microsoft.com/office/drawing/2014/main" id="{E790619A-1AD3-106D-DC98-24BF39B32CA3}"/>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24">
                <a:extLst>
                  <a:ext uri="{FF2B5EF4-FFF2-40B4-BE49-F238E27FC236}">
                    <a16:creationId xmlns:a16="http://schemas.microsoft.com/office/drawing/2014/main" id="{DB04B948-BDDA-C5EB-983D-9D928D5633B1}"/>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25">
                <a:extLst>
                  <a:ext uri="{FF2B5EF4-FFF2-40B4-BE49-F238E27FC236}">
                    <a16:creationId xmlns:a16="http://schemas.microsoft.com/office/drawing/2014/main" id="{47010439-4855-8504-138B-1A1F302B7AA8}"/>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26">
                <a:extLst>
                  <a:ext uri="{FF2B5EF4-FFF2-40B4-BE49-F238E27FC236}">
                    <a16:creationId xmlns:a16="http://schemas.microsoft.com/office/drawing/2014/main" id="{69331333-5473-008D-0E5D-FA6141BBF904}"/>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27">
                <a:extLst>
                  <a:ext uri="{FF2B5EF4-FFF2-40B4-BE49-F238E27FC236}">
                    <a16:creationId xmlns:a16="http://schemas.microsoft.com/office/drawing/2014/main" id="{A3A4528D-076A-BCD4-605D-DCF0C3B1ED72}"/>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1" name="Freeform 28">
                <a:extLst>
                  <a:ext uri="{FF2B5EF4-FFF2-40B4-BE49-F238E27FC236}">
                    <a16:creationId xmlns:a16="http://schemas.microsoft.com/office/drawing/2014/main" id="{F2650638-F11A-F6F8-1029-73726AB99B64}"/>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2" name="Freeform 29">
                <a:extLst>
                  <a:ext uri="{FF2B5EF4-FFF2-40B4-BE49-F238E27FC236}">
                    <a16:creationId xmlns:a16="http://schemas.microsoft.com/office/drawing/2014/main" id="{E17723B2-A5BC-7C19-4C46-FA23BD992DEF}"/>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3" name="Freeform 30">
                <a:extLst>
                  <a:ext uri="{FF2B5EF4-FFF2-40B4-BE49-F238E27FC236}">
                    <a16:creationId xmlns:a16="http://schemas.microsoft.com/office/drawing/2014/main" id="{DF5F9EA9-F420-2C6D-4B6E-03C63E1A8C37}"/>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4" name="Freeform 31">
                <a:extLst>
                  <a:ext uri="{FF2B5EF4-FFF2-40B4-BE49-F238E27FC236}">
                    <a16:creationId xmlns:a16="http://schemas.microsoft.com/office/drawing/2014/main" id="{6E502BEB-38E5-4B2C-1340-402C6DF2FB40}"/>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5" name="Freeform 32">
                <a:extLst>
                  <a:ext uri="{FF2B5EF4-FFF2-40B4-BE49-F238E27FC236}">
                    <a16:creationId xmlns:a16="http://schemas.microsoft.com/office/drawing/2014/main" id="{3D4BF83A-430F-50E5-1FD0-77753705C1BC}"/>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6" name="Freeform 33">
                <a:extLst>
                  <a:ext uri="{FF2B5EF4-FFF2-40B4-BE49-F238E27FC236}">
                    <a16:creationId xmlns:a16="http://schemas.microsoft.com/office/drawing/2014/main" id="{B97E9F54-DD6E-0F03-8B4D-3D18FB49F396}"/>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34">
                <a:extLst>
                  <a:ext uri="{FF2B5EF4-FFF2-40B4-BE49-F238E27FC236}">
                    <a16:creationId xmlns:a16="http://schemas.microsoft.com/office/drawing/2014/main" id="{0B65D038-1ECF-F888-9A6F-670FBD066C20}"/>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35">
                <a:extLst>
                  <a:ext uri="{FF2B5EF4-FFF2-40B4-BE49-F238E27FC236}">
                    <a16:creationId xmlns:a16="http://schemas.microsoft.com/office/drawing/2014/main" id="{3D7145B9-2600-73E7-300B-933963E49D4D}"/>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spTree>
    <p:extLst>
      <p:ext uri="{BB962C8B-B14F-4D97-AF65-F5344CB8AC3E}">
        <p14:creationId xmlns:p14="http://schemas.microsoft.com/office/powerpoint/2010/main" val="3035579106"/>
      </p:ext>
    </p:extLst>
  </p:cSld>
  <p:clrMapOvr>
    <a:masterClrMapping/>
  </p:clrMapOvr>
  <mc:AlternateContent xmlns:mc="http://schemas.openxmlformats.org/markup-compatibility/2006" xmlns:p14="http://schemas.microsoft.com/office/powerpoint/2010/main">
    <mc:Choice Requires="p14">
      <p:transition spd="slow" p14:dur="2000" advClick="0" advTm="10660"/>
    </mc:Choice>
    <mc:Fallback xmlns="">
      <p:transition spd="slow" advClick="0" advTm="1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56" fill="hold"/>
                                        <p:tgtEl>
                                          <p:spTgt spid="3"/>
                                        </p:tgtEl>
                                      </p:cBhvr>
                                    </p:cmd>
                                  </p:childTnLst>
                                </p:cTn>
                              </p:par>
                              <p:par>
                                <p:cTn id="7" presetID="14" presetClass="entr" presetSubtype="1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randombar(horizontal)">
                                      <p:cBhvr>
                                        <p:cTn id="9" dur="500"/>
                                        <p:tgtEl>
                                          <p:spTgt spid="12"/>
                                        </p:tgtEl>
                                      </p:cBhvr>
                                    </p:animEffect>
                                  </p:childTnLst>
                                </p:cTn>
                              </p:par>
                              <p:par>
                                <p:cTn id="10" presetID="2" presetClass="entr" presetSubtype="9"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100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500"/>
                                        <p:tgtEl>
                                          <p:spTgt spid="103"/>
                                        </p:tgtEl>
                                      </p:cBhvr>
                                    </p:animEffect>
                                  </p:childTnLst>
                                </p:cTn>
                              </p:par>
                              <p:par>
                                <p:cTn id="17" presetID="31" presetClass="entr" presetSubtype="0" fill="hold" nodeType="withEffect">
                                  <p:stCondLst>
                                    <p:cond delay="1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par>
                                <p:cTn id="23" presetID="22" presetClass="entr" presetSubtype="8" fill="hold" grpId="0" nodeType="withEffect">
                                  <p:stCondLst>
                                    <p:cond delay="200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par>
                                <p:cTn id="26" presetID="22" presetClass="entr" presetSubtype="8" fill="hold" grpId="0" nodeType="withEffect">
                                  <p:stCondLst>
                                    <p:cond delay="25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 presetClass="exit" presetSubtype="8" fill="hold" grpId="1" nodeType="withEffect">
                                  <p:stCondLst>
                                    <p:cond delay="10660"/>
                                  </p:stCondLst>
                                  <p:childTnLst>
                                    <p:anim calcmode="lin" valueType="num">
                                      <p:cBhvr additive="base">
                                        <p:cTn id="30" dur="500"/>
                                        <p:tgtEl>
                                          <p:spTgt spid="57"/>
                                        </p:tgtEl>
                                        <p:attrNameLst>
                                          <p:attrName>ppt_x</p:attrName>
                                        </p:attrNameLst>
                                      </p:cBhvr>
                                      <p:tavLst>
                                        <p:tav tm="0">
                                          <p:val>
                                            <p:strVal val="ppt_x"/>
                                          </p:val>
                                        </p:tav>
                                        <p:tav tm="100000">
                                          <p:val>
                                            <p:strVal val="0-ppt_w/2"/>
                                          </p:val>
                                        </p:tav>
                                      </p:tavLst>
                                    </p:anim>
                                    <p:anim calcmode="lin" valueType="num">
                                      <p:cBhvr additive="base">
                                        <p:cTn id="31" dur="500"/>
                                        <p:tgtEl>
                                          <p:spTgt spid="57"/>
                                        </p:tgtEl>
                                        <p:attrNameLst>
                                          <p:attrName>ppt_y</p:attrName>
                                        </p:attrNameLst>
                                      </p:cBhvr>
                                      <p:tavLst>
                                        <p:tav tm="0">
                                          <p:val>
                                            <p:strVal val="ppt_y"/>
                                          </p:val>
                                        </p:tav>
                                        <p:tav tm="100000">
                                          <p:val>
                                            <p:strVal val="ppt_y"/>
                                          </p:val>
                                        </p:tav>
                                      </p:tavLst>
                                    </p:anim>
                                    <p:set>
                                      <p:cBhvr>
                                        <p:cTn id="32" dur="1" fill="hold">
                                          <p:stCondLst>
                                            <p:cond delay="499"/>
                                          </p:stCondLst>
                                        </p:cTn>
                                        <p:tgtEl>
                                          <p:spTgt spid="57"/>
                                        </p:tgtEl>
                                        <p:attrNameLst>
                                          <p:attrName>style.visibility</p:attrName>
                                        </p:attrNameLst>
                                      </p:cBhvr>
                                      <p:to>
                                        <p:strVal val="hidden"/>
                                      </p:to>
                                    </p:set>
                                  </p:childTnLst>
                                </p:cTn>
                              </p:par>
                              <p:par>
                                <p:cTn id="33" presetID="2" presetClass="exit" presetSubtype="8" fill="hold" grpId="1" nodeType="withEffect">
                                  <p:stCondLst>
                                    <p:cond delay="10660"/>
                                  </p:stCondLst>
                                  <p:childTnLst>
                                    <p:anim calcmode="lin" valueType="num">
                                      <p:cBhvr additive="base">
                                        <p:cTn id="34" dur="500"/>
                                        <p:tgtEl>
                                          <p:spTgt spid="18"/>
                                        </p:tgtEl>
                                        <p:attrNameLst>
                                          <p:attrName>ppt_x</p:attrName>
                                        </p:attrNameLst>
                                      </p:cBhvr>
                                      <p:tavLst>
                                        <p:tav tm="0">
                                          <p:val>
                                            <p:strVal val="ppt_x"/>
                                          </p:val>
                                        </p:tav>
                                        <p:tav tm="100000">
                                          <p:val>
                                            <p:strVal val="0-ppt_w/2"/>
                                          </p:val>
                                        </p:tav>
                                      </p:tavLst>
                                    </p:anim>
                                    <p:anim calcmode="lin" valueType="num">
                                      <p:cBhvr additive="base">
                                        <p:cTn id="35" dur="500"/>
                                        <p:tgtEl>
                                          <p:spTgt spid="18"/>
                                        </p:tgtEl>
                                        <p:attrNameLst>
                                          <p:attrName>ppt_y</p:attrName>
                                        </p:attrNameLst>
                                      </p:cBhvr>
                                      <p:tavLst>
                                        <p:tav tm="0">
                                          <p:val>
                                            <p:strVal val="ppt_y"/>
                                          </p:val>
                                        </p:tav>
                                        <p:tav tm="100000">
                                          <p:val>
                                            <p:strVal val="ppt_y"/>
                                          </p:val>
                                        </p:tav>
                                      </p:tavLst>
                                    </p:anim>
                                    <p:set>
                                      <p:cBhvr>
                                        <p:cTn id="36" dur="1" fill="hold">
                                          <p:stCondLst>
                                            <p:cond delay="499"/>
                                          </p:stCondLst>
                                        </p:cTn>
                                        <p:tgtEl>
                                          <p:spTgt spid="18"/>
                                        </p:tgtEl>
                                        <p:attrNameLst>
                                          <p:attrName>style.visibility</p:attrName>
                                        </p:attrNameLst>
                                      </p:cBhvr>
                                      <p:to>
                                        <p:strVal val="hidden"/>
                                      </p:to>
                                    </p:set>
                                  </p:childTnLst>
                                </p:cTn>
                              </p:par>
                              <p:par>
                                <p:cTn id="37" presetID="2" presetClass="exit" presetSubtype="2" fill="hold" grpId="1" nodeType="withEffect">
                                  <p:stCondLst>
                                    <p:cond delay="10660"/>
                                  </p:stCondLst>
                                  <p:childTnLst>
                                    <p:anim calcmode="lin" valueType="num">
                                      <p:cBhvr additive="base">
                                        <p:cTn id="38" dur="500"/>
                                        <p:tgtEl>
                                          <p:spTgt spid="103"/>
                                        </p:tgtEl>
                                        <p:attrNameLst>
                                          <p:attrName>ppt_x</p:attrName>
                                        </p:attrNameLst>
                                      </p:cBhvr>
                                      <p:tavLst>
                                        <p:tav tm="0">
                                          <p:val>
                                            <p:strVal val="ppt_x"/>
                                          </p:val>
                                        </p:tav>
                                        <p:tav tm="100000">
                                          <p:val>
                                            <p:strVal val="1+ppt_w/2"/>
                                          </p:val>
                                        </p:tav>
                                      </p:tavLst>
                                    </p:anim>
                                    <p:anim calcmode="lin" valueType="num">
                                      <p:cBhvr additive="base">
                                        <p:cTn id="39" dur="500"/>
                                        <p:tgtEl>
                                          <p:spTgt spid="103"/>
                                        </p:tgtEl>
                                        <p:attrNameLst>
                                          <p:attrName>ppt_y</p:attrName>
                                        </p:attrNameLst>
                                      </p:cBhvr>
                                      <p:tavLst>
                                        <p:tav tm="0">
                                          <p:val>
                                            <p:strVal val="ppt_y"/>
                                          </p:val>
                                        </p:tav>
                                        <p:tav tm="100000">
                                          <p:val>
                                            <p:strVal val="ppt_y"/>
                                          </p:val>
                                        </p:tav>
                                      </p:tavLst>
                                    </p:anim>
                                    <p:set>
                                      <p:cBhvr>
                                        <p:cTn id="40" dur="1" fill="hold">
                                          <p:stCondLst>
                                            <p:cond delay="499"/>
                                          </p:stCondLst>
                                        </p:cTn>
                                        <p:tgtEl>
                                          <p:spTgt spid="103"/>
                                        </p:tgtEl>
                                        <p:attrNameLst>
                                          <p:attrName>style.visibility</p:attrName>
                                        </p:attrNameLst>
                                      </p:cBhvr>
                                      <p:to>
                                        <p:strVal val="hidden"/>
                                      </p:to>
                                    </p:set>
                                  </p:childTnLst>
                                </p:cTn>
                              </p:par>
                              <p:par>
                                <p:cTn id="41" presetID="2" presetClass="exit" presetSubtype="2" fill="hold" nodeType="withEffect">
                                  <p:stCondLst>
                                    <p:cond delay="10660"/>
                                  </p:stCondLst>
                                  <p:childTnLst>
                                    <p:anim calcmode="lin" valueType="num">
                                      <p:cBhvr additive="base">
                                        <p:cTn id="42" dur="500"/>
                                        <p:tgtEl>
                                          <p:spTgt spid="8"/>
                                        </p:tgtEl>
                                        <p:attrNameLst>
                                          <p:attrName>ppt_x</p:attrName>
                                        </p:attrNameLst>
                                      </p:cBhvr>
                                      <p:tavLst>
                                        <p:tav tm="0">
                                          <p:val>
                                            <p:strVal val="ppt_x"/>
                                          </p:val>
                                        </p:tav>
                                        <p:tav tm="100000">
                                          <p:val>
                                            <p:strVal val="1+ppt_w/2"/>
                                          </p:val>
                                        </p:tav>
                                      </p:tavLst>
                                    </p:anim>
                                    <p:anim calcmode="lin" valueType="num">
                                      <p:cBhvr additive="base">
                                        <p:cTn id="43" dur="500"/>
                                        <p:tgtEl>
                                          <p:spTgt spid="8"/>
                                        </p:tgtEl>
                                        <p:attrNameLst>
                                          <p:attrName>ppt_y</p:attrName>
                                        </p:attrNameLst>
                                      </p:cBhvr>
                                      <p:tavLst>
                                        <p:tav tm="0">
                                          <p:val>
                                            <p:strVal val="ppt_y"/>
                                          </p:val>
                                        </p:tav>
                                        <p:tav tm="100000">
                                          <p:val>
                                            <p:strVal val="ppt_y"/>
                                          </p:val>
                                        </p:tav>
                                      </p:tavLst>
                                    </p:anim>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nodeType="withEffect">
                                  <p:stCondLst>
                                    <p:cond delay="1066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2" presetClass="exit" presetSubtype="8" fill="hold" nodeType="withEffect">
                                  <p:stCondLst>
                                    <p:cond delay="10660"/>
                                  </p:stCondLst>
                                  <p:childTnLst>
                                    <p:anim calcmode="lin" valueType="num">
                                      <p:cBhvr additive="base">
                                        <p:cTn id="49" dur="500"/>
                                        <p:tgtEl>
                                          <p:spTgt spid="9"/>
                                        </p:tgtEl>
                                        <p:attrNameLst>
                                          <p:attrName>ppt_x</p:attrName>
                                        </p:attrNameLst>
                                      </p:cBhvr>
                                      <p:tavLst>
                                        <p:tav tm="0">
                                          <p:val>
                                            <p:strVal val="ppt_x"/>
                                          </p:val>
                                        </p:tav>
                                        <p:tav tm="100000">
                                          <p:val>
                                            <p:strVal val="0-ppt_w/2"/>
                                          </p:val>
                                        </p:tav>
                                      </p:tavLst>
                                    </p:anim>
                                    <p:anim calcmode="lin" valueType="num">
                                      <p:cBhvr additive="base">
                                        <p:cTn id="50" dur="500"/>
                                        <p:tgtEl>
                                          <p:spTgt spid="9"/>
                                        </p:tgtEl>
                                        <p:attrNameLst>
                                          <p:attrName>ppt_y</p:attrName>
                                        </p:attrNameLst>
                                      </p:cBhvr>
                                      <p:tavLst>
                                        <p:tav tm="0">
                                          <p:val>
                                            <p:strVal val="ppt_y"/>
                                          </p:val>
                                        </p:tav>
                                        <p:tav tm="100000">
                                          <p:val>
                                            <p:strVal val="ppt_y"/>
                                          </p:val>
                                        </p:tav>
                                      </p:tavLst>
                                    </p:anim>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18" grpId="0"/>
      <p:bldP spid="18" grpId="1"/>
      <p:bldP spid="57" grpId="0"/>
      <p:bldP spid="57" grpId="1"/>
      <p:bldP spid="103" grpId="0" animBg="1"/>
      <p:bldP spid="10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162681-F2D5-4E7C-957A-CF7F08B1B5AE}"/>
              </a:ext>
            </a:extLst>
          </p:cNvPr>
          <p:cNvGrpSpPr/>
          <p:nvPr/>
        </p:nvGrpSpPr>
        <p:grpSpPr>
          <a:xfrm>
            <a:off x="0" y="808703"/>
            <a:ext cx="12192000" cy="6049298"/>
            <a:chOff x="0" y="808703"/>
            <a:chExt cx="12192000" cy="6049298"/>
          </a:xfrm>
        </p:grpSpPr>
        <p:pic>
          <p:nvPicPr>
            <p:cNvPr id="3" name="Picture 2">
              <a:extLst>
                <a:ext uri="{FF2B5EF4-FFF2-40B4-BE49-F238E27FC236}">
                  <a16:creationId xmlns:a16="http://schemas.microsoft.com/office/drawing/2014/main" id="{224A655A-67F6-9F1A-1C5E-C08E868575AB}"/>
                </a:ext>
              </a:extLst>
            </p:cNvPr>
            <p:cNvPicPr>
              <a:picLocks noChangeAspect="1"/>
            </p:cNvPicPr>
            <p:nvPr/>
          </p:nvPicPr>
          <p:blipFill rotWithShape="1">
            <a:blip r:embed="rId5"/>
            <a:srcRect b="25611"/>
            <a:stretch/>
          </p:blipFill>
          <p:spPr>
            <a:xfrm>
              <a:off x="0" y="808703"/>
              <a:ext cx="12192000" cy="6049298"/>
            </a:xfrm>
            <a:prstGeom prst="rect">
              <a:avLst/>
            </a:prstGeom>
          </p:spPr>
        </p:pic>
        <p:sp>
          <p:nvSpPr>
            <p:cNvPr id="12" name="Rectangle 11">
              <a:extLst>
                <a:ext uri="{FF2B5EF4-FFF2-40B4-BE49-F238E27FC236}">
                  <a16:creationId xmlns:a16="http://schemas.microsoft.com/office/drawing/2014/main" id="{339FDF80-D4C8-23DE-C4E9-C5267B605FF1}"/>
                </a:ext>
              </a:extLst>
            </p:cNvPr>
            <p:cNvSpPr/>
            <p:nvPr/>
          </p:nvSpPr>
          <p:spPr>
            <a:xfrm>
              <a:off x="0" y="4352925"/>
              <a:ext cx="12192000" cy="2505075"/>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6EF4AB3-DF37-404B-8718-B5D0C7168D01}"/>
              </a:ext>
            </a:extLst>
          </p:cNvPr>
          <p:cNvGrpSpPr/>
          <p:nvPr/>
        </p:nvGrpSpPr>
        <p:grpSpPr>
          <a:xfrm>
            <a:off x="287297" y="2167974"/>
            <a:ext cx="2579728" cy="1937101"/>
            <a:chOff x="287297" y="2294974"/>
            <a:chExt cx="2579728" cy="1937101"/>
          </a:xfrm>
        </p:grpSpPr>
        <p:sp>
          <p:nvSpPr>
            <p:cNvPr id="13" name="Rectangle 12">
              <a:extLst>
                <a:ext uri="{FF2B5EF4-FFF2-40B4-BE49-F238E27FC236}">
                  <a16:creationId xmlns:a16="http://schemas.microsoft.com/office/drawing/2014/main" id="{9616596B-0E53-B93C-E0D6-1C4678CA0A15}"/>
                </a:ext>
              </a:extLst>
            </p:cNvPr>
            <p:cNvSpPr/>
            <p:nvPr/>
          </p:nvSpPr>
          <p:spPr>
            <a:xfrm flipH="1">
              <a:off x="287297" y="2294974"/>
              <a:ext cx="2579728" cy="1937101"/>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45F9BB2-AE13-1D32-83CA-6A900899EF13}"/>
                </a:ext>
              </a:extLst>
            </p:cNvPr>
            <p:cNvSpPr txBox="1">
              <a:spLocks/>
            </p:cNvSpPr>
            <p:nvPr/>
          </p:nvSpPr>
          <p:spPr>
            <a:xfrm>
              <a:off x="592394" y="2633736"/>
              <a:ext cx="2065081" cy="125957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600" b="1" dirty="0">
                  <a:solidFill>
                    <a:schemeClr val="bg1"/>
                  </a:solidFill>
                  <a:latin typeface="Atkinson Hyperlegible"/>
                </a:rPr>
                <a:t>Primary health care facility </a:t>
              </a:r>
            </a:p>
          </p:txBody>
        </p:sp>
      </p:grpSp>
      <p:sp>
        <p:nvSpPr>
          <p:cNvPr id="14" name="Rectangle: Rounded Corners 13">
            <a:extLst>
              <a:ext uri="{FF2B5EF4-FFF2-40B4-BE49-F238E27FC236}">
                <a16:creationId xmlns:a16="http://schemas.microsoft.com/office/drawing/2014/main" id="{EA65DEEC-873C-CBFE-CA50-6E2884365685}"/>
              </a:ext>
            </a:extLst>
          </p:cNvPr>
          <p:cNvSpPr/>
          <p:nvPr/>
        </p:nvSpPr>
        <p:spPr>
          <a:xfrm rot="5400000">
            <a:off x="-30183" y="3068983"/>
            <a:ext cx="673062" cy="135082"/>
          </a:xfrm>
          <a:prstGeom prst="roundRect">
            <a:avLst>
              <a:gd name="adj" fmla="val 50000"/>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 name="Group 7">
            <a:extLst>
              <a:ext uri="{FF2B5EF4-FFF2-40B4-BE49-F238E27FC236}">
                <a16:creationId xmlns:a16="http://schemas.microsoft.com/office/drawing/2014/main" id="{3796BB35-4A87-469B-8EEB-0AC51773E87B}"/>
              </a:ext>
            </a:extLst>
          </p:cNvPr>
          <p:cNvGrpSpPr/>
          <p:nvPr/>
        </p:nvGrpSpPr>
        <p:grpSpPr>
          <a:xfrm>
            <a:off x="287297" y="4226219"/>
            <a:ext cx="2560320" cy="1188720"/>
            <a:chOff x="287297" y="4330081"/>
            <a:chExt cx="2560320" cy="1188720"/>
          </a:xfrm>
        </p:grpSpPr>
        <p:sp>
          <p:nvSpPr>
            <p:cNvPr id="15" name="Rectangle: Single Corner Rounded 14">
              <a:extLst>
                <a:ext uri="{FF2B5EF4-FFF2-40B4-BE49-F238E27FC236}">
                  <a16:creationId xmlns:a16="http://schemas.microsoft.com/office/drawing/2014/main" id="{4E100A4A-269B-A6AD-7E15-B3354D8EF332}"/>
                </a:ext>
              </a:extLst>
            </p:cNvPr>
            <p:cNvSpPr/>
            <p:nvPr/>
          </p:nvSpPr>
          <p:spPr>
            <a:xfrm>
              <a:off x="287297" y="4330081"/>
              <a:ext cx="2560320" cy="1188720"/>
            </a:xfrm>
            <a:prstGeom prst="round1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85CCA95-52F5-3E02-4333-42CBE912A7EA}"/>
                </a:ext>
              </a:extLst>
            </p:cNvPr>
            <p:cNvSpPr/>
            <p:nvPr/>
          </p:nvSpPr>
          <p:spPr>
            <a:xfrm>
              <a:off x="454102" y="4570498"/>
              <a:ext cx="2226711"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000" dirty="0">
                  <a:solidFill>
                    <a:schemeClr val="tx1"/>
                  </a:solidFill>
                  <a:latin typeface="Atkinson Hyperlegible"/>
                </a:rPr>
                <a:t>Facility manager, doctor or clinician</a:t>
              </a:r>
            </a:p>
          </p:txBody>
        </p:sp>
      </p:grpSp>
      <p:grpSp>
        <p:nvGrpSpPr>
          <p:cNvPr id="9" name="Group 8">
            <a:extLst>
              <a:ext uri="{FF2B5EF4-FFF2-40B4-BE49-F238E27FC236}">
                <a16:creationId xmlns:a16="http://schemas.microsoft.com/office/drawing/2014/main" id="{8F19A8A0-848A-4289-96DC-8B6753C0D526}"/>
              </a:ext>
            </a:extLst>
          </p:cNvPr>
          <p:cNvGrpSpPr/>
          <p:nvPr/>
        </p:nvGrpSpPr>
        <p:grpSpPr>
          <a:xfrm>
            <a:off x="2857205" y="5396512"/>
            <a:ext cx="1966986" cy="1188720"/>
            <a:chOff x="2857205" y="5396512"/>
            <a:chExt cx="1966986" cy="1188720"/>
          </a:xfrm>
        </p:grpSpPr>
        <p:sp>
          <p:nvSpPr>
            <p:cNvPr id="16" name="Rectangle: Top Corners Rounded 15">
              <a:extLst>
                <a:ext uri="{FF2B5EF4-FFF2-40B4-BE49-F238E27FC236}">
                  <a16:creationId xmlns:a16="http://schemas.microsoft.com/office/drawing/2014/main" id="{8C39E379-513C-EC24-6D8A-7B169A957C05}"/>
                </a:ext>
              </a:extLst>
            </p:cNvPr>
            <p:cNvSpPr/>
            <p:nvPr/>
          </p:nvSpPr>
          <p:spPr>
            <a:xfrm flipH="1" flipV="1">
              <a:off x="2857205" y="5396512"/>
              <a:ext cx="1966986" cy="118872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E92D76A-7405-2664-AAB4-4F21EE6DD980}"/>
                </a:ext>
              </a:extLst>
            </p:cNvPr>
            <p:cNvSpPr/>
            <p:nvPr/>
          </p:nvSpPr>
          <p:spPr>
            <a:xfrm>
              <a:off x="2945349" y="5636929"/>
              <a:ext cx="1790699"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000" dirty="0">
                  <a:solidFill>
                    <a:schemeClr val="tx1"/>
                  </a:solidFill>
                  <a:latin typeface="Atkinson Hyperlegible"/>
                </a:rPr>
                <a:t>Nurse/health assistant</a:t>
              </a:r>
            </a:p>
          </p:txBody>
        </p:sp>
      </p:grpSp>
      <p:grpSp>
        <p:nvGrpSpPr>
          <p:cNvPr id="10" name="Group 9">
            <a:extLst>
              <a:ext uri="{FF2B5EF4-FFF2-40B4-BE49-F238E27FC236}">
                <a16:creationId xmlns:a16="http://schemas.microsoft.com/office/drawing/2014/main" id="{0133EF8B-5582-4E9A-A3DA-856EEA28A45D}"/>
              </a:ext>
            </a:extLst>
          </p:cNvPr>
          <p:cNvGrpSpPr/>
          <p:nvPr/>
        </p:nvGrpSpPr>
        <p:grpSpPr>
          <a:xfrm>
            <a:off x="4825074" y="4223539"/>
            <a:ext cx="2560320" cy="1188720"/>
            <a:chOff x="4825074" y="4327402"/>
            <a:chExt cx="2560320" cy="1188720"/>
          </a:xfrm>
        </p:grpSpPr>
        <p:sp>
          <p:nvSpPr>
            <p:cNvPr id="18" name="Rectangle: Top Corners Rounded 17">
              <a:extLst>
                <a:ext uri="{FF2B5EF4-FFF2-40B4-BE49-F238E27FC236}">
                  <a16:creationId xmlns:a16="http://schemas.microsoft.com/office/drawing/2014/main" id="{B9B3AEA2-8FB0-AB90-22C0-79D741213AA1}"/>
                </a:ext>
              </a:extLst>
            </p:cNvPr>
            <p:cNvSpPr/>
            <p:nvPr/>
          </p:nvSpPr>
          <p:spPr>
            <a:xfrm flipH="1">
              <a:off x="4825074" y="4327402"/>
              <a:ext cx="2560320"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731A38-9832-6938-179A-361E8F142E39}"/>
                </a:ext>
              </a:extLst>
            </p:cNvPr>
            <p:cNvSpPr/>
            <p:nvPr/>
          </p:nvSpPr>
          <p:spPr>
            <a:xfrm>
              <a:off x="4991878" y="4413930"/>
              <a:ext cx="2226712" cy="1015663"/>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rPr>
                <a:t>Community engineer/ technician</a:t>
              </a:r>
            </a:p>
          </p:txBody>
        </p:sp>
      </p:grpSp>
      <p:grpSp>
        <p:nvGrpSpPr>
          <p:cNvPr id="11" name="Group 10">
            <a:extLst>
              <a:ext uri="{FF2B5EF4-FFF2-40B4-BE49-F238E27FC236}">
                <a16:creationId xmlns:a16="http://schemas.microsoft.com/office/drawing/2014/main" id="{83518BA6-8208-4B4A-9C8D-18FAA32BA38E}"/>
              </a:ext>
            </a:extLst>
          </p:cNvPr>
          <p:cNvGrpSpPr/>
          <p:nvPr/>
        </p:nvGrpSpPr>
        <p:grpSpPr>
          <a:xfrm>
            <a:off x="7376967" y="5396512"/>
            <a:ext cx="1965960" cy="1188720"/>
            <a:chOff x="6767367" y="5396512"/>
            <a:chExt cx="1965960" cy="1188720"/>
          </a:xfrm>
        </p:grpSpPr>
        <p:sp>
          <p:nvSpPr>
            <p:cNvPr id="26" name="Rectangle: Top Corners Rounded 25">
              <a:extLst>
                <a:ext uri="{FF2B5EF4-FFF2-40B4-BE49-F238E27FC236}">
                  <a16:creationId xmlns:a16="http://schemas.microsoft.com/office/drawing/2014/main" id="{0A3C62C5-0C6A-D54A-12BA-654F30031DB8}"/>
                </a:ext>
              </a:extLst>
            </p:cNvPr>
            <p:cNvSpPr/>
            <p:nvPr/>
          </p:nvSpPr>
          <p:spPr>
            <a:xfrm flipV="1">
              <a:off x="6767367" y="5396512"/>
              <a:ext cx="1965960" cy="118872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6940B2E-A2E1-350D-4406-5F29C5CE9F5B}"/>
                </a:ext>
              </a:extLst>
            </p:cNvPr>
            <p:cNvSpPr/>
            <p:nvPr/>
          </p:nvSpPr>
          <p:spPr>
            <a:xfrm>
              <a:off x="6837725" y="5636929"/>
              <a:ext cx="1825244"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rPr>
                <a:t>Community leader</a:t>
              </a:r>
              <a:endParaRPr lang="en-US" sz="2000" dirty="0">
                <a:solidFill>
                  <a:schemeClr val="tx1"/>
                </a:solidFill>
                <a:latin typeface="Atkinson Hyperlegible"/>
              </a:endParaRPr>
            </a:p>
          </p:txBody>
        </p:sp>
      </p:grpSp>
      <p:grpSp>
        <p:nvGrpSpPr>
          <p:cNvPr id="19" name="Group 18">
            <a:extLst>
              <a:ext uri="{FF2B5EF4-FFF2-40B4-BE49-F238E27FC236}">
                <a16:creationId xmlns:a16="http://schemas.microsoft.com/office/drawing/2014/main" id="{96995258-E141-469E-ACB7-E6CE57A38CA2}"/>
              </a:ext>
            </a:extLst>
          </p:cNvPr>
          <p:cNvGrpSpPr/>
          <p:nvPr/>
        </p:nvGrpSpPr>
        <p:grpSpPr>
          <a:xfrm>
            <a:off x="9337675" y="4220861"/>
            <a:ext cx="2560320" cy="1188720"/>
            <a:chOff x="9477375" y="4284361"/>
            <a:chExt cx="2560320" cy="1188720"/>
          </a:xfrm>
        </p:grpSpPr>
        <p:sp>
          <p:nvSpPr>
            <p:cNvPr id="27" name="Rectangle: Top Corners Rounded 26">
              <a:extLst>
                <a:ext uri="{FF2B5EF4-FFF2-40B4-BE49-F238E27FC236}">
                  <a16:creationId xmlns:a16="http://schemas.microsoft.com/office/drawing/2014/main" id="{93520239-C889-90DC-B5BB-8B3ADCBDE2FA}"/>
                </a:ext>
              </a:extLst>
            </p:cNvPr>
            <p:cNvSpPr/>
            <p:nvPr/>
          </p:nvSpPr>
          <p:spPr>
            <a:xfrm>
              <a:off x="9477375" y="4284361"/>
              <a:ext cx="2560320"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653411-8D5F-EC98-09C6-FDD6D9AE497D}"/>
                </a:ext>
              </a:extLst>
            </p:cNvPr>
            <p:cNvSpPr/>
            <p:nvPr/>
          </p:nvSpPr>
          <p:spPr>
            <a:xfrm>
              <a:off x="9774555" y="4370890"/>
              <a:ext cx="1965961" cy="1015663"/>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000" dirty="0">
                  <a:solidFill>
                    <a:schemeClr val="tx1"/>
                  </a:solidFill>
                  <a:latin typeface="Atkinson Hyperlegible"/>
                </a:rPr>
                <a:t>District health authority representative</a:t>
              </a:r>
            </a:p>
          </p:txBody>
        </p:sp>
      </p:grpSp>
      <p:sp>
        <p:nvSpPr>
          <p:cNvPr id="2" name="TextBox 5">
            <a:extLst>
              <a:ext uri="{FF2B5EF4-FFF2-40B4-BE49-F238E27FC236}">
                <a16:creationId xmlns:a16="http://schemas.microsoft.com/office/drawing/2014/main" id="{0272BAE7-1676-A115-34F1-C95BBF6E3B9B}"/>
              </a:ext>
            </a:extLst>
          </p:cNvPr>
          <p:cNvSpPr txBox="1"/>
          <p:nvPr/>
        </p:nvSpPr>
        <p:spPr>
          <a:xfrm>
            <a:off x="0" y="6492944"/>
            <a:ext cx="1943511"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tkinson Hyperlegible"/>
              </a:rPr>
              <a:t>Credit: MCSP/Karen </a:t>
            </a:r>
            <a:r>
              <a:rPr lang="en-US" sz="900" dirty="0" err="1">
                <a:latin typeface="Atkinson Hyperlegible"/>
              </a:rPr>
              <a:t>Kausmaski</a:t>
            </a:r>
            <a:endParaRPr lang="en-US" sz="900" dirty="0"/>
          </a:p>
        </p:txBody>
      </p:sp>
      <p:sp>
        <p:nvSpPr>
          <p:cNvPr id="30" name="Rectangle: Top Corners Rounded 29">
            <a:extLst>
              <a:ext uri="{FF2B5EF4-FFF2-40B4-BE49-F238E27FC236}">
                <a16:creationId xmlns:a16="http://schemas.microsoft.com/office/drawing/2014/main" id="{F7A996E0-D4BE-4C36-A217-E0F54175257C}"/>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3D1147-4A1E-4245-96EB-88696FAE10BE}"/>
              </a:ext>
            </a:extLst>
          </p:cNvPr>
          <p:cNvSpPr/>
          <p:nvPr/>
        </p:nvSpPr>
        <p:spPr>
          <a:xfrm>
            <a:off x="0" y="0"/>
            <a:ext cx="12192000" cy="8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69218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GB" sz="3200" dirty="0">
                <a:solidFill>
                  <a:srgbClr val="009ADE"/>
                </a:solidFill>
                <a:latin typeface="+mn-lt"/>
                <a:cs typeface="Arial" panose="020B0604020202020204" pitchFamily="34" charset="0"/>
              </a:rPr>
              <a:t>Team membership</a:t>
            </a:r>
            <a:endParaRPr lang="en-US" sz="3200" dirty="0">
              <a:solidFill>
                <a:srgbClr val="009ADE"/>
              </a:solidFill>
              <a:latin typeface="+mn-lt"/>
              <a:cs typeface="Arial" panose="020B0604020202020204" pitchFamily="34" charset="0"/>
            </a:endParaRPr>
          </a:p>
        </p:txBody>
      </p:sp>
      <p:pic>
        <p:nvPicPr>
          <p:cNvPr id="23" name="10">
            <a:hlinkClick r:id="" action="ppaction://media"/>
            <a:extLst>
              <a:ext uri="{FF2B5EF4-FFF2-40B4-BE49-F238E27FC236}">
                <a16:creationId xmlns:a16="http://schemas.microsoft.com/office/drawing/2014/main" id="{A3E86E2E-A55D-7A3D-954D-0D2769E948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8" y="6869211"/>
            <a:ext cx="609600" cy="609600"/>
          </a:xfrm>
          <a:prstGeom prst="rect">
            <a:avLst/>
          </a:prstGeom>
        </p:spPr>
      </p:pic>
    </p:spTree>
    <p:extLst>
      <p:ext uri="{BB962C8B-B14F-4D97-AF65-F5344CB8AC3E}">
        <p14:creationId xmlns:p14="http://schemas.microsoft.com/office/powerpoint/2010/main" val="2754867813"/>
      </p:ext>
    </p:extLst>
  </p:cSld>
  <p:clrMapOvr>
    <a:masterClrMapping/>
  </p:clrMapOvr>
  <mc:AlternateContent xmlns:mc="http://schemas.openxmlformats.org/markup-compatibility/2006" xmlns:p14="http://schemas.microsoft.com/office/powerpoint/2010/main">
    <mc:Choice Requires="p14">
      <p:transition spd="slow" p14:dur="2000" advClick="0" advTm="15960"/>
    </mc:Choice>
    <mc:Fallback xmlns="">
      <p:transition spd="slow" advClick="0" advTm="1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60" fill="hold"/>
                                        <p:tgtEl>
                                          <p:spTgt spid="23"/>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75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 presetClass="entr" presetSubtype="8" fill="hold" nodeType="with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16" presetClass="entr" presetSubtype="42" fill="hold" grpId="0" nodeType="withEffect">
                                  <p:stCondLst>
                                    <p:cond delay="1250"/>
                                  </p:stCondLst>
                                  <p:childTnLst>
                                    <p:set>
                                      <p:cBhvr>
                                        <p:cTn id="23" dur="1" fill="hold">
                                          <p:stCondLst>
                                            <p:cond delay="0"/>
                                          </p:stCondLst>
                                        </p:cTn>
                                        <p:tgtEl>
                                          <p:spTgt spid="14"/>
                                        </p:tgtEl>
                                        <p:attrNameLst>
                                          <p:attrName>style.visibility</p:attrName>
                                        </p:attrNameLst>
                                      </p:cBhvr>
                                      <p:to>
                                        <p:strVal val="visible"/>
                                      </p:to>
                                    </p:set>
                                    <p:animEffect transition="in" filter="barn(outHorizontal)">
                                      <p:cBhvr>
                                        <p:cTn id="24" dur="500"/>
                                        <p:tgtEl>
                                          <p:spTgt spid="14"/>
                                        </p:tgtEl>
                                      </p:cBhvr>
                                    </p:animEffect>
                                  </p:childTnLst>
                                </p:cTn>
                              </p:par>
                              <p:par>
                                <p:cTn id="25" presetID="6" presetClass="emph" presetSubtype="0" autoRev="1" fill="hold" nodeType="withEffect">
                                  <p:stCondLst>
                                    <p:cond delay="1250"/>
                                  </p:stCondLst>
                                  <p:childTnLst>
                                    <p:animScale>
                                      <p:cBhvr>
                                        <p:cTn id="26" dur="6750" fill="hold"/>
                                        <p:tgtEl>
                                          <p:spTgt spid="5"/>
                                        </p:tgtEl>
                                      </p:cBhvr>
                                      <p:by x="110000" y="110000"/>
                                    </p:animScale>
                                  </p:childTnLst>
                                </p:cTn>
                              </p:par>
                              <p:par>
                                <p:cTn id="27" presetID="42" presetClass="entr" presetSubtype="0" fill="hold" nodeType="withEffect">
                                  <p:stCondLst>
                                    <p:cond delay="4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72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95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119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35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anim calcmode="lin" valueType="num">
                                      <p:cBhvr>
                                        <p:cTn id="50" dur="500" fill="hold"/>
                                        <p:tgtEl>
                                          <p:spTgt spid="19"/>
                                        </p:tgtEl>
                                        <p:attrNameLst>
                                          <p:attrName>ppt_x</p:attrName>
                                        </p:attrNameLst>
                                      </p:cBhvr>
                                      <p:tavLst>
                                        <p:tav tm="0">
                                          <p:val>
                                            <p:strVal val="#ppt_x"/>
                                          </p:val>
                                        </p:tav>
                                        <p:tav tm="100000">
                                          <p:val>
                                            <p:strVal val="#ppt_x"/>
                                          </p:val>
                                        </p:tav>
                                      </p:tavLst>
                                    </p:anim>
                                    <p:anim calcmode="lin" valueType="num">
                                      <p:cBhvr>
                                        <p:cTn id="51" dur="500" fill="hold"/>
                                        <p:tgtEl>
                                          <p:spTgt spid="19"/>
                                        </p:tgtEl>
                                        <p:attrNameLst>
                                          <p:attrName>ppt_y</p:attrName>
                                        </p:attrNameLst>
                                      </p:cBhvr>
                                      <p:tavLst>
                                        <p:tav tm="0">
                                          <p:val>
                                            <p:strVal val="#ppt_y+.1"/>
                                          </p:val>
                                        </p:tav>
                                        <p:tav tm="100000">
                                          <p:val>
                                            <p:strVal val="#ppt_y"/>
                                          </p:val>
                                        </p:tav>
                                      </p:tavLst>
                                    </p:anim>
                                  </p:childTnLst>
                                </p:cTn>
                              </p:par>
                              <p:par>
                                <p:cTn id="52" presetID="2" presetClass="exit" presetSubtype="2" fill="hold" nodeType="withEffect">
                                  <p:stCondLst>
                                    <p:cond delay="1596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ppt_y"/>
                                          </p:val>
                                        </p:tav>
                                      </p:tavLst>
                                    </p:anim>
                                    <p:set>
                                      <p:cBhvr>
                                        <p:cTn id="55" dur="1" fill="hold">
                                          <p:stCondLst>
                                            <p:cond delay="499"/>
                                          </p:stCondLst>
                                        </p:cTn>
                                        <p:tgtEl>
                                          <p:spTgt spid="6"/>
                                        </p:tgtEl>
                                        <p:attrNameLst>
                                          <p:attrName>style.visibility</p:attrName>
                                        </p:attrNameLst>
                                      </p:cBhvr>
                                      <p:to>
                                        <p:strVal val="hidden"/>
                                      </p:to>
                                    </p:set>
                                  </p:childTnLst>
                                </p:cTn>
                              </p:par>
                              <p:par>
                                <p:cTn id="56" presetID="2" presetClass="exit" presetSubtype="2" fill="hold" nodeType="withEffect">
                                  <p:stCondLst>
                                    <p:cond delay="15960"/>
                                  </p:stCondLst>
                                  <p:childTnLst>
                                    <p:anim calcmode="lin" valueType="num">
                                      <p:cBhvr additive="base">
                                        <p:cTn id="57" dur="500"/>
                                        <p:tgtEl>
                                          <p:spTgt spid="8"/>
                                        </p:tgtEl>
                                        <p:attrNameLst>
                                          <p:attrName>ppt_x</p:attrName>
                                        </p:attrNameLst>
                                      </p:cBhvr>
                                      <p:tavLst>
                                        <p:tav tm="0">
                                          <p:val>
                                            <p:strVal val="ppt_x"/>
                                          </p:val>
                                        </p:tav>
                                        <p:tav tm="100000">
                                          <p:val>
                                            <p:strVal val="1+ppt_w/2"/>
                                          </p:val>
                                        </p:tav>
                                      </p:tavLst>
                                    </p:anim>
                                    <p:anim calcmode="lin" valueType="num">
                                      <p:cBhvr additive="base">
                                        <p:cTn id="58" dur="500"/>
                                        <p:tgtEl>
                                          <p:spTgt spid="8"/>
                                        </p:tgtEl>
                                        <p:attrNameLst>
                                          <p:attrName>ppt_y</p:attrName>
                                        </p:attrNameLst>
                                      </p:cBhvr>
                                      <p:tavLst>
                                        <p:tav tm="0">
                                          <p:val>
                                            <p:strVal val="ppt_y"/>
                                          </p:val>
                                        </p:tav>
                                        <p:tav tm="100000">
                                          <p:val>
                                            <p:strVal val="ppt_y"/>
                                          </p:val>
                                        </p:tav>
                                      </p:tavLst>
                                    </p:anim>
                                    <p:set>
                                      <p:cBhvr>
                                        <p:cTn id="59" dur="1" fill="hold">
                                          <p:stCondLst>
                                            <p:cond delay="499"/>
                                          </p:stCondLst>
                                        </p:cTn>
                                        <p:tgtEl>
                                          <p:spTgt spid="8"/>
                                        </p:tgtEl>
                                        <p:attrNameLst>
                                          <p:attrName>style.visibility</p:attrName>
                                        </p:attrNameLst>
                                      </p:cBhvr>
                                      <p:to>
                                        <p:strVal val="hidden"/>
                                      </p:to>
                                    </p:set>
                                  </p:childTnLst>
                                </p:cTn>
                              </p:par>
                              <p:par>
                                <p:cTn id="60" presetID="2" presetClass="exit" presetSubtype="2" fill="hold" nodeType="withEffect">
                                  <p:stCondLst>
                                    <p:cond delay="15960"/>
                                  </p:stCondLst>
                                  <p:childTnLst>
                                    <p:anim calcmode="lin" valueType="num">
                                      <p:cBhvr additive="base">
                                        <p:cTn id="61" dur="500"/>
                                        <p:tgtEl>
                                          <p:spTgt spid="9"/>
                                        </p:tgtEl>
                                        <p:attrNameLst>
                                          <p:attrName>ppt_x</p:attrName>
                                        </p:attrNameLst>
                                      </p:cBhvr>
                                      <p:tavLst>
                                        <p:tav tm="0">
                                          <p:val>
                                            <p:strVal val="ppt_x"/>
                                          </p:val>
                                        </p:tav>
                                        <p:tav tm="100000">
                                          <p:val>
                                            <p:strVal val="1+ppt_w/2"/>
                                          </p:val>
                                        </p:tav>
                                      </p:tavLst>
                                    </p:anim>
                                    <p:anim calcmode="lin" valueType="num">
                                      <p:cBhvr additive="base">
                                        <p:cTn id="62" dur="500"/>
                                        <p:tgtEl>
                                          <p:spTgt spid="9"/>
                                        </p:tgtEl>
                                        <p:attrNameLst>
                                          <p:attrName>ppt_y</p:attrName>
                                        </p:attrNameLst>
                                      </p:cBhvr>
                                      <p:tavLst>
                                        <p:tav tm="0">
                                          <p:val>
                                            <p:strVal val="ppt_y"/>
                                          </p:val>
                                        </p:tav>
                                        <p:tav tm="100000">
                                          <p:val>
                                            <p:strVal val="ppt_y"/>
                                          </p:val>
                                        </p:tav>
                                      </p:tavLst>
                                    </p:anim>
                                    <p:set>
                                      <p:cBhvr>
                                        <p:cTn id="63" dur="1" fill="hold">
                                          <p:stCondLst>
                                            <p:cond delay="499"/>
                                          </p:stCondLst>
                                        </p:cTn>
                                        <p:tgtEl>
                                          <p:spTgt spid="9"/>
                                        </p:tgtEl>
                                        <p:attrNameLst>
                                          <p:attrName>style.visibility</p:attrName>
                                        </p:attrNameLst>
                                      </p:cBhvr>
                                      <p:to>
                                        <p:strVal val="hidden"/>
                                      </p:to>
                                    </p:set>
                                  </p:childTnLst>
                                </p:cTn>
                              </p:par>
                              <p:par>
                                <p:cTn id="64" presetID="2" presetClass="exit" presetSubtype="2" fill="hold" nodeType="withEffect">
                                  <p:stCondLst>
                                    <p:cond delay="15960"/>
                                  </p:stCondLst>
                                  <p:childTnLst>
                                    <p:anim calcmode="lin" valueType="num">
                                      <p:cBhvr additive="base">
                                        <p:cTn id="65" dur="500"/>
                                        <p:tgtEl>
                                          <p:spTgt spid="10"/>
                                        </p:tgtEl>
                                        <p:attrNameLst>
                                          <p:attrName>ppt_x</p:attrName>
                                        </p:attrNameLst>
                                      </p:cBhvr>
                                      <p:tavLst>
                                        <p:tav tm="0">
                                          <p:val>
                                            <p:strVal val="ppt_x"/>
                                          </p:val>
                                        </p:tav>
                                        <p:tav tm="100000">
                                          <p:val>
                                            <p:strVal val="1+ppt_w/2"/>
                                          </p:val>
                                        </p:tav>
                                      </p:tavLst>
                                    </p:anim>
                                    <p:anim calcmode="lin" valueType="num">
                                      <p:cBhvr additive="base">
                                        <p:cTn id="66" dur="500"/>
                                        <p:tgtEl>
                                          <p:spTgt spid="10"/>
                                        </p:tgtEl>
                                        <p:attrNameLst>
                                          <p:attrName>ppt_y</p:attrName>
                                        </p:attrNameLst>
                                      </p:cBhvr>
                                      <p:tavLst>
                                        <p:tav tm="0">
                                          <p:val>
                                            <p:strVal val="ppt_y"/>
                                          </p:val>
                                        </p:tav>
                                        <p:tav tm="100000">
                                          <p:val>
                                            <p:strVal val="ppt_y"/>
                                          </p:val>
                                        </p:tav>
                                      </p:tavLst>
                                    </p:anim>
                                    <p:set>
                                      <p:cBhvr>
                                        <p:cTn id="67" dur="1" fill="hold">
                                          <p:stCondLst>
                                            <p:cond delay="499"/>
                                          </p:stCondLst>
                                        </p:cTn>
                                        <p:tgtEl>
                                          <p:spTgt spid="10"/>
                                        </p:tgtEl>
                                        <p:attrNameLst>
                                          <p:attrName>style.visibility</p:attrName>
                                        </p:attrNameLst>
                                      </p:cBhvr>
                                      <p:to>
                                        <p:strVal val="hidden"/>
                                      </p:to>
                                    </p:set>
                                  </p:childTnLst>
                                </p:cTn>
                              </p:par>
                              <p:par>
                                <p:cTn id="68" presetID="2" presetClass="exit" presetSubtype="2" fill="hold" nodeType="withEffect">
                                  <p:stCondLst>
                                    <p:cond delay="15960"/>
                                  </p:stCondLst>
                                  <p:childTnLst>
                                    <p:anim calcmode="lin" valueType="num">
                                      <p:cBhvr additive="base">
                                        <p:cTn id="69" dur="500"/>
                                        <p:tgtEl>
                                          <p:spTgt spid="11"/>
                                        </p:tgtEl>
                                        <p:attrNameLst>
                                          <p:attrName>ppt_x</p:attrName>
                                        </p:attrNameLst>
                                      </p:cBhvr>
                                      <p:tavLst>
                                        <p:tav tm="0">
                                          <p:val>
                                            <p:strVal val="ppt_x"/>
                                          </p:val>
                                        </p:tav>
                                        <p:tav tm="100000">
                                          <p:val>
                                            <p:strVal val="1+ppt_w/2"/>
                                          </p:val>
                                        </p:tav>
                                      </p:tavLst>
                                    </p:anim>
                                    <p:anim calcmode="lin" valueType="num">
                                      <p:cBhvr additive="base">
                                        <p:cTn id="70" dur="500"/>
                                        <p:tgtEl>
                                          <p:spTgt spid="11"/>
                                        </p:tgtEl>
                                        <p:attrNameLst>
                                          <p:attrName>ppt_y</p:attrName>
                                        </p:attrNameLst>
                                      </p:cBhvr>
                                      <p:tavLst>
                                        <p:tav tm="0">
                                          <p:val>
                                            <p:strVal val="ppt_y"/>
                                          </p:val>
                                        </p:tav>
                                        <p:tav tm="100000">
                                          <p:val>
                                            <p:strVal val="ppt_y"/>
                                          </p:val>
                                        </p:tav>
                                      </p:tavLst>
                                    </p:anim>
                                    <p:set>
                                      <p:cBhvr>
                                        <p:cTn id="71" dur="1" fill="hold">
                                          <p:stCondLst>
                                            <p:cond delay="499"/>
                                          </p:stCondLst>
                                        </p:cTn>
                                        <p:tgtEl>
                                          <p:spTgt spid="11"/>
                                        </p:tgtEl>
                                        <p:attrNameLst>
                                          <p:attrName>style.visibility</p:attrName>
                                        </p:attrNameLst>
                                      </p:cBhvr>
                                      <p:to>
                                        <p:strVal val="hidden"/>
                                      </p:to>
                                    </p:set>
                                  </p:childTnLst>
                                </p:cTn>
                              </p:par>
                              <p:par>
                                <p:cTn id="72" presetID="2" presetClass="exit" presetSubtype="2" fill="hold" nodeType="withEffect">
                                  <p:stCondLst>
                                    <p:cond delay="15960"/>
                                  </p:stCondLst>
                                  <p:childTnLst>
                                    <p:anim calcmode="lin" valueType="num">
                                      <p:cBhvr additive="base">
                                        <p:cTn id="73" dur="500"/>
                                        <p:tgtEl>
                                          <p:spTgt spid="19"/>
                                        </p:tgtEl>
                                        <p:attrNameLst>
                                          <p:attrName>ppt_x</p:attrName>
                                        </p:attrNameLst>
                                      </p:cBhvr>
                                      <p:tavLst>
                                        <p:tav tm="0">
                                          <p:val>
                                            <p:strVal val="ppt_x"/>
                                          </p:val>
                                        </p:tav>
                                        <p:tav tm="100000">
                                          <p:val>
                                            <p:strVal val="1+ppt_w/2"/>
                                          </p:val>
                                        </p:tav>
                                      </p:tavLst>
                                    </p:anim>
                                    <p:anim calcmode="lin" valueType="num">
                                      <p:cBhvr additive="base">
                                        <p:cTn id="74" dur="500"/>
                                        <p:tgtEl>
                                          <p:spTgt spid="19"/>
                                        </p:tgtEl>
                                        <p:attrNameLst>
                                          <p:attrName>ppt_y</p:attrName>
                                        </p:attrNameLst>
                                      </p:cBhvr>
                                      <p:tavLst>
                                        <p:tav tm="0">
                                          <p:val>
                                            <p:strVal val="ppt_y"/>
                                          </p:val>
                                        </p:tav>
                                        <p:tav tm="100000">
                                          <p:val>
                                            <p:strVal val="ppt_y"/>
                                          </p:val>
                                        </p:tav>
                                      </p:tavLst>
                                    </p:anim>
                                    <p:set>
                                      <p:cBhvr>
                                        <p:cTn id="75" dur="1" fill="hold">
                                          <p:stCondLst>
                                            <p:cond delay="499"/>
                                          </p:stCondLst>
                                        </p:cTn>
                                        <p:tgtEl>
                                          <p:spTgt spid="19"/>
                                        </p:tgtEl>
                                        <p:attrNameLst>
                                          <p:attrName>style.visibility</p:attrName>
                                        </p:attrNameLst>
                                      </p:cBhvr>
                                      <p:to>
                                        <p:strVal val="hidden"/>
                                      </p:to>
                                    </p:set>
                                  </p:childTnLst>
                                </p:cTn>
                              </p:par>
                              <p:par>
                                <p:cTn id="76" presetID="2" presetClass="exit" presetSubtype="2" fill="hold" grpId="1" nodeType="withEffect">
                                  <p:stCondLst>
                                    <p:cond delay="15960"/>
                                  </p:stCondLst>
                                  <p:childTnLst>
                                    <p:anim calcmode="lin" valueType="num">
                                      <p:cBhvr additive="base">
                                        <p:cTn id="77" dur="500"/>
                                        <p:tgtEl>
                                          <p:spTgt spid="14"/>
                                        </p:tgtEl>
                                        <p:attrNameLst>
                                          <p:attrName>ppt_x</p:attrName>
                                        </p:attrNameLst>
                                      </p:cBhvr>
                                      <p:tavLst>
                                        <p:tav tm="0">
                                          <p:val>
                                            <p:strVal val="ppt_x"/>
                                          </p:val>
                                        </p:tav>
                                        <p:tav tm="100000">
                                          <p:val>
                                            <p:strVal val="1+ppt_w/2"/>
                                          </p:val>
                                        </p:tav>
                                      </p:tavLst>
                                    </p:anim>
                                    <p:anim calcmode="lin" valueType="num">
                                      <p:cBhvr additive="base">
                                        <p:cTn id="78" dur="500"/>
                                        <p:tgtEl>
                                          <p:spTgt spid="14"/>
                                        </p:tgtEl>
                                        <p:attrNameLst>
                                          <p:attrName>ppt_y</p:attrName>
                                        </p:attrNameLst>
                                      </p:cBhvr>
                                      <p:tavLst>
                                        <p:tav tm="0">
                                          <p:val>
                                            <p:strVal val="ppt_y"/>
                                          </p:val>
                                        </p:tav>
                                        <p:tav tm="100000">
                                          <p:val>
                                            <p:strVal val="ppt_y"/>
                                          </p:val>
                                        </p:tav>
                                      </p:tavLst>
                                    </p:anim>
                                    <p:set>
                                      <p:cBhvr>
                                        <p:cTn id="7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23"/>
                </p:tgtEl>
              </p:cMediaNode>
            </p:audio>
          </p:childTnLst>
        </p:cTn>
      </p:par>
    </p:tnLst>
    <p:bldLst>
      <p:bldP spid="14" grpId="0" animBg="1"/>
      <p:bldP spid="14" grpId="1" animBg="1"/>
      <p:bldP spid="2" grpId="0" animBg="1"/>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EB78A6-8980-43DF-9DB8-4064D29AAC89}"/>
              </a:ext>
            </a:extLst>
          </p:cNvPr>
          <p:cNvGrpSpPr/>
          <p:nvPr/>
        </p:nvGrpSpPr>
        <p:grpSpPr>
          <a:xfrm>
            <a:off x="0" y="808703"/>
            <a:ext cx="12192000" cy="6049298"/>
            <a:chOff x="0" y="808703"/>
            <a:chExt cx="12192000" cy="6049298"/>
          </a:xfrm>
        </p:grpSpPr>
        <p:pic>
          <p:nvPicPr>
            <p:cNvPr id="3" name="Picture 2">
              <a:extLst>
                <a:ext uri="{FF2B5EF4-FFF2-40B4-BE49-F238E27FC236}">
                  <a16:creationId xmlns:a16="http://schemas.microsoft.com/office/drawing/2014/main" id="{224A655A-67F6-9F1A-1C5E-C08E868575AB}"/>
                </a:ext>
              </a:extLst>
            </p:cNvPr>
            <p:cNvPicPr>
              <a:picLocks noChangeAspect="1"/>
            </p:cNvPicPr>
            <p:nvPr/>
          </p:nvPicPr>
          <p:blipFill rotWithShape="1">
            <a:blip r:embed="rId5"/>
            <a:srcRect b="25611"/>
            <a:stretch/>
          </p:blipFill>
          <p:spPr>
            <a:xfrm>
              <a:off x="0" y="808703"/>
              <a:ext cx="12192000" cy="6049298"/>
            </a:xfrm>
            <a:prstGeom prst="rect">
              <a:avLst/>
            </a:prstGeom>
          </p:spPr>
        </p:pic>
        <p:sp>
          <p:nvSpPr>
            <p:cNvPr id="12" name="Rectangle 11">
              <a:extLst>
                <a:ext uri="{FF2B5EF4-FFF2-40B4-BE49-F238E27FC236}">
                  <a16:creationId xmlns:a16="http://schemas.microsoft.com/office/drawing/2014/main" id="{339FDF80-D4C8-23DE-C4E9-C5267B605FF1}"/>
                </a:ext>
              </a:extLst>
            </p:cNvPr>
            <p:cNvSpPr/>
            <p:nvPr/>
          </p:nvSpPr>
          <p:spPr>
            <a:xfrm>
              <a:off x="0" y="4352924"/>
              <a:ext cx="12192000" cy="2505075"/>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5">
            <a:extLst>
              <a:ext uri="{FF2B5EF4-FFF2-40B4-BE49-F238E27FC236}">
                <a16:creationId xmlns:a16="http://schemas.microsoft.com/office/drawing/2014/main" id="{B9595776-2555-4E04-AFFD-5BD1403201E1}"/>
              </a:ext>
            </a:extLst>
          </p:cNvPr>
          <p:cNvSpPr txBox="1"/>
          <p:nvPr/>
        </p:nvSpPr>
        <p:spPr>
          <a:xfrm>
            <a:off x="0" y="6488627"/>
            <a:ext cx="1943511"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tkinson Hyperlegible"/>
              </a:rPr>
              <a:t>Credit: MCSP/Karen </a:t>
            </a:r>
            <a:r>
              <a:rPr lang="en-US" sz="900" dirty="0" err="1">
                <a:latin typeface="Atkinson Hyperlegible"/>
              </a:rPr>
              <a:t>Kausmaski</a:t>
            </a:r>
            <a:endParaRPr lang="en-US" sz="900" dirty="0"/>
          </a:p>
        </p:txBody>
      </p:sp>
      <p:sp>
        <p:nvSpPr>
          <p:cNvPr id="28" name="Rectangle: Top Corners Rounded 27">
            <a:extLst>
              <a:ext uri="{FF2B5EF4-FFF2-40B4-BE49-F238E27FC236}">
                <a16:creationId xmlns:a16="http://schemas.microsoft.com/office/drawing/2014/main" id="{0A2BB63F-42A8-4256-B7B4-9C873951291F}"/>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D346A8-A75C-416C-9C72-5D65013DF252}"/>
              </a:ext>
            </a:extLst>
          </p:cNvPr>
          <p:cNvSpPr/>
          <p:nvPr/>
        </p:nvSpPr>
        <p:spPr>
          <a:xfrm>
            <a:off x="0" y="0"/>
            <a:ext cx="12192000" cy="8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69218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GB" sz="3200" dirty="0">
                <a:solidFill>
                  <a:srgbClr val="009ADE"/>
                </a:solidFill>
                <a:latin typeface="+mn-lt"/>
                <a:cs typeface="Arial" panose="020B0604020202020204" pitchFamily="34" charset="0"/>
              </a:rPr>
              <a:t>Team membership</a:t>
            </a:r>
            <a:endParaRPr lang="en-US" sz="3200" dirty="0">
              <a:solidFill>
                <a:srgbClr val="009ADE"/>
              </a:solidFill>
              <a:latin typeface="+mn-lt"/>
              <a:cs typeface="Arial" panose="020B0604020202020204" pitchFamily="34" charset="0"/>
            </a:endParaRPr>
          </a:p>
        </p:txBody>
      </p:sp>
      <p:pic>
        <p:nvPicPr>
          <p:cNvPr id="34" name="11">
            <a:hlinkClick r:id="" action="ppaction://media"/>
            <a:extLst>
              <a:ext uri="{FF2B5EF4-FFF2-40B4-BE49-F238E27FC236}">
                <a16:creationId xmlns:a16="http://schemas.microsoft.com/office/drawing/2014/main" id="{4EBEEE31-AD5C-FED0-2C56-C5653BF0E3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 y="6880420"/>
            <a:ext cx="609600" cy="609600"/>
          </a:xfrm>
          <a:prstGeom prst="rect">
            <a:avLst/>
          </a:prstGeom>
        </p:spPr>
      </p:pic>
      <p:grpSp>
        <p:nvGrpSpPr>
          <p:cNvPr id="14" name="Group 13">
            <a:extLst>
              <a:ext uri="{FF2B5EF4-FFF2-40B4-BE49-F238E27FC236}">
                <a16:creationId xmlns:a16="http://schemas.microsoft.com/office/drawing/2014/main" id="{7AAD4A86-64A4-7311-7D38-0A2A1624180D}"/>
              </a:ext>
            </a:extLst>
          </p:cNvPr>
          <p:cNvGrpSpPr/>
          <p:nvPr/>
        </p:nvGrpSpPr>
        <p:grpSpPr>
          <a:xfrm>
            <a:off x="1672524" y="5020944"/>
            <a:ext cx="1737360" cy="1371600"/>
            <a:chOff x="1577872" y="5396202"/>
            <a:chExt cx="1737360" cy="1371600"/>
          </a:xfrm>
        </p:grpSpPr>
        <p:sp>
          <p:nvSpPr>
            <p:cNvPr id="35" name="Rectangle: Top Corners Rounded 34">
              <a:extLst>
                <a:ext uri="{FF2B5EF4-FFF2-40B4-BE49-F238E27FC236}">
                  <a16:creationId xmlns:a16="http://schemas.microsoft.com/office/drawing/2014/main" id="{999A496A-AE39-1939-5F5A-B0DBC4675BB0}"/>
                </a:ext>
              </a:extLst>
            </p:cNvPr>
            <p:cNvSpPr/>
            <p:nvPr/>
          </p:nvSpPr>
          <p:spPr>
            <a:xfrm flipH="1" flipV="1">
              <a:off x="1577872" y="5396202"/>
              <a:ext cx="173736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1F995E5-6C17-66BD-4558-AECFB065B428}"/>
                </a:ext>
              </a:extLst>
            </p:cNvPr>
            <p:cNvSpPr/>
            <p:nvPr/>
          </p:nvSpPr>
          <p:spPr>
            <a:xfrm>
              <a:off x="1618833" y="5728059"/>
              <a:ext cx="1655438"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ea typeface="+mn-lt"/>
                  <a:cs typeface="+mn-lt"/>
                </a:rPr>
                <a:t>Senior management</a:t>
              </a:r>
              <a:endParaRPr lang="en-US" sz="2000" dirty="0">
                <a:solidFill>
                  <a:schemeClr val="tx1"/>
                </a:solidFill>
                <a:latin typeface="Atkinson Hyperlegible" pitchFamily="2" charset="0"/>
              </a:endParaRPr>
            </a:p>
          </p:txBody>
        </p:sp>
      </p:grpSp>
      <p:grpSp>
        <p:nvGrpSpPr>
          <p:cNvPr id="40" name="Group 39">
            <a:extLst>
              <a:ext uri="{FF2B5EF4-FFF2-40B4-BE49-F238E27FC236}">
                <a16:creationId xmlns:a16="http://schemas.microsoft.com/office/drawing/2014/main" id="{7ADC1AF8-22E5-D4B1-E8DA-BA0DA3BD441D}"/>
              </a:ext>
            </a:extLst>
          </p:cNvPr>
          <p:cNvGrpSpPr/>
          <p:nvPr/>
        </p:nvGrpSpPr>
        <p:grpSpPr>
          <a:xfrm>
            <a:off x="4703576" y="5020944"/>
            <a:ext cx="1280160" cy="1371600"/>
            <a:chOff x="4861594" y="5415323"/>
            <a:chExt cx="1280160" cy="1371600"/>
          </a:xfrm>
        </p:grpSpPr>
        <p:sp>
          <p:nvSpPr>
            <p:cNvPr id="41" name="Rectangle: Top Corners Rounded 40">
              <a:extLst>
                <a:ext uri="{FF2B5EF4-FFF2-40B4-BE49-F238E27FC236}">
                  <a16:creationId xmlns:a16="http://schemas.microsoft.com/office/drawing/2014/main" id="{4AF3ED35-193C-F278-FAF4-5D4FE7C2695D}"/>
                </a:ext>
              </a:extLst>
            </p:cNvPr>
            <p:cNvSpPr/>
            <p:nvPr/>
          </p:nvSpPr>
          <p:spPr>
            <a:xfrm flipV="1">
              <a:off x="4861594" y="5415323"/>
              <a:ext cx="128016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33E8BC3-E4DB-B2EF-D965-567DDCB36669}"/>
                </a:ext>
              </a:extLst>
            </p:cNvPr>
            <p:cNvSpPr/>
            <p:nvPr/>
          </p:nvSpPr>
          <p:spPr>
            <a:xfrm>
              <a:off x="4880733" y="5747180"/>
              <a:ext cx="1241882"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Quality lead</a:t>
              </a:r>
            </a:p>
          </p:txBody>
        </p:sp>
      </p:grpSp>
      <p:grpSp>
        <p:nvGrpSpPr>
          <p:cNvPr id="46" name="Group 45">
            <a:extLst>
              <a:ext uri="{FF2B5EF4-FFF2-40B4-BE49-F238E27FC236}">
                <a16:creationId xmlns:a16="http://schemas.microsoft.com/office/drawing/2014/main" id="{86907879-43FB-3EAA-8B4C-52D28DEB4E6B}"/>
              </a:ext>
            </a:extLst>
          </p:cNvPr>
          <p:cNvGrpSpPr/>
          <p:nvPr/>
        </p:nvGrpSpPr>
        <p:grpSpPr>
          <a:xfrm>
            <a:off x="138226" y="1803433"/>
            <a:ext cx="1665343" cy="1937101"/>
            <a:chOff x="288133" y="2294974"/>
            <a:chExt cx="1665343" cy="1937101"/>
          </a:xfrm>
        </p:grpSpPr>
        <p:sp>
          <p:nvSpPr>
            <p:cNvPr id="47" name="Rectangle 46">
              <a:extLst>
                <a:ext uri="{FF2B5EF4-FFF2-40B4-BE49-F238E27FC236}">
                  <a16:creationId xmlns:a16="http://schemas.microsoft.com/office/drawing/2014/main" id="{C314C22C-9175-A540-EC82-D71755773BDE}"/>
                </a:ext>
              </a:extLst>
            </p:cNvPr>
            <p:cNvSpPr/>
            <p:nvPr/>
          </p:nvSpPr>
          <p:spPr>
            <a:xfrm flipH="1">
              <a:off x="288133" y="2294974"/>
              <a:ext cx="1649266" cy="1937101"/>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3">
              <a:extLst>
                <a:ext uri="{FF2B5EF4-FFF2-40B4-BE49-F238E27FC236}">
                  <a16:creationId xmlns:a16="http://schemas.microsoft.com/office/drawing/2014/main" id="{C70E44AD-7425-8EC2-B846-0F4F4A7B25B3}"/>
                </a:ext>
              </a:extLst>
            </p:cNvPr>
            <p:cNvSpPr txBox="1">
              <a:spLocks/>
            </p:cNvSpPr>
            <p:nvPr/>
          </p:nvSpPr>
          <p:spPr>
            <a:xfrm>
              <a:off x="399057" y="2633736"/>
              <a:ext cx="1554419" cy="125957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bg1"/>
                  </a:solidFill>
                  <a:latin typeface="Atkinson Hyperlegible"/>
                </a:rPr>
                <a:t>District/ national hospital</a:t>
              </a:r>
            </a:p>
          </p:txBody>
        </p:sp>
      </p:grpSp>
      <p:sp>
        <p:nvSpPr>
          <p:cNvPr id="49" name="Rectangle: Rounded Corners 48">
            <a:extLst>
              <a:ext uri="{FF2B5EF4-FFF2-40B4-BE49-F238E27FC236}">
                <a16:creationId xmlns:a16="http://schemas.microsoft.com/office/drawing/2014/main" id="{8931393A-B443-71D3-D064-73EABDF1CC5E}"/>
              </a:ext>
            </a:extLst>
          </p:cNvPr>
          <p:cNvSpPr/>
          <p:nvPr/>
        </p:nvSpPr>
        <p:spPr>
          <a:xfrm rot="5400000">
            <a:off x="-182584" y="2704442"/>
            <a:ext cx="673062" cy="135082"/>
          </a:xfrm>
          <a:prstGeom prst="roundRect">
            <a:avLst>
              <a:gd name="adj" fmla="val 50000"/>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3" name="Group 52">
            <a:extLst>
              <a:ext uri="{FF2B5EF4-FFF2-40B4-BE49-F238E27FC236}">
                <a16:creationId xmlns:a16="http://schemas.microsoft.com/office/drawing/2014/main" id="{4795C943-16CE-0248-23C7-68FAE1456A01}"/>
              </a:ext>
            </a:extLst>
          </p:cNvPr>
          <p:cNvGrpSpPr/>
          <p:nvPr/>
        </p:nvGrpSpPr>
        <p:grpSpPr>
          <a:xfrm>
            <a:off x="7185988" y="5020944"/>
            <a:ext cx="1828800" cy="1371600"/>
            <a:chOff x="7857344" y="5372032"/>
            <a:chExt cx="1828800" cy="1371600"/>
          </a:xfrm>
        </p:grpSpPr>
        <p:sp>
          <p:nvSpPr>
            <p:cNvPr id="54" name="Rectangle: Top Corners Rounded 53">
              <a:extLst>
                <a:ext uri="{FF2B5EF4-FFF2-40B4-BE49-F238E27FC236}">
                  <a16:creationId xmlns:a16="http://schemas.microsoft.com/office/drawing/2014/main" id="{E5371B09-CDCA-F3D1-54DB-B07F8D2901B7}"/>
                </a:ext>
              </a:extLst>
            </p:cNvPr>
            <p:cNvSpPr/>
            <p:nvPr/>
          </p:nvSpPr>
          <p:spPr>
            <a:xfrm flipV="1">
              <a:off x="7857344" y="5372032"/>
              <a:ext cx="182880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69035FA-F77F-53DB-9765-71FF9706AB70}"/>
                </a:ext>
              </a:extLst>
            </p:cNvPr>
            <p:cNvSpPr/>
            <p:nvPr/>
          </p:nvSpPr>
          <p:spPr>
            <a:xfrm>
              <a:off x="7922613" y="5396113"/>
              <a:ext cx="1698263" cy="1323439"/>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Health care waste technician/ cleaner</a:t>
              </a:r>
            </a:p>
          </p:txBody>
        </p:sp>
      </p:grpSp>
      <p:grpSp>
        <p:nvGrpSpPr>
          <p:cNvPr id="60" name="Group 59">
            <a:extLst>
              <a:ext uri="{FF2B5EF4-FFF2-40B4-BE49-F238E27FC236}">
                <a16:creationId xmlns:a16="http://schemas.microsoft.com/office/drawing/2014/main" id="{2382BEE2-1D61-61AA-4A14-BA03BA165E47}"/>
              </a:ext>
            </a:extLst>
          </p:cNvPr>
          <p:cNvGrpSpPr/>
          <p:nvPr/>
        </p:nvGrpSpPr>
        <p:grpSpPr>
          <a:xfrm>
            <a:off x="10718975" y="5020944"/>
            <a:ext cx="1371600" cy="1371600"/>
            <a:chOff x="10240500" y="5441901"/>
            <a:chExt cx="1371600" cy="1371600"/>
          </a:xfrm>
        </p:grpSpPr>
        <p:sp>
          <p:nvSpPr>
            <p:cNvPr id="61" name="Rectangle: Top Corners Rounded 60">
              <a:extLst>
                <a:ext uri="{FF2B5EF4-FFF2-40B4-BE49-F238E27FC236}">
                  <a16:creationId xmlns:a16="http://schemas.microsoft.com/office/drawing/2014/main" id="{672865FC-37F9-D81E-51AA-F89EE9AC7CF4}"/>
                </a:ext>
              </a:extLst>
            </p:cNvPr>
            <p:cNvSpPr/>
            <p:nvPr/>
          </p:nvSpPr>
          <p:spPr>
            <a:xfrm flipV="1">
              <a:off x="10240500" y="5441901"/>
              <a:ext cx="137160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CF4D8C1-EFF6-6108-D2C8-05FCD88A1A90}"/>
                </a:ext>
              </a:extLst>
            </p:cNvPr>
            <p:cNvSpPr/>
            <p:nvPr/>
          </p:nvSpPr>
          <p:spPr>
            <a:xfrm>
              <a:off x="10267754" y="5773758"/>
              <a:ext cx="1317092"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External experts</a:t>
              </a:r>
            </a:p>
          </p:txBody>
        </p:sp>
      </p:grpSp>
      <p:grpSp>
        <p:nvGrpSpPr>
          <p:cNvPr id="37" name="Group 36">
            <a:extLst>
              <a:ext uri="{FF2B5EF4-FFF2-40B4-BE49-F238E27FC236}">
                <a16:creationId xmlns:a16="http://schemas.microsoft.com/office/drawing/2014/main" id="{EAE3E388-381E-1AB0-E0F6-78DF1004AEAF}"/>
              </a:ext>
            </a:extLst>
          </p:cNvPr>
          <p:cNvGrpSpPr/>
          <p:nvPr/>
        </p:nvGrpSpPr>
        <p:grpSpPr>
          <a:xfrm>
            <a:off x="3279490" y="3825834"/>
            <a:ext cx="1554480" cy="1188720"/>
            <a:chOff x="3250813" y="3914944"/>
            <a:chExt cx="1554480" cy="1188720"/>
          </a:xfrm>
        </p:grpSpPr>
        <p:sp>
          <p:nvSpPr>
            <p:cNvPr id="38" name="Rectangle: Top Corners Rounded 37">
              <a:extLst>
                <a:ext uri="{FF2B5EF4-FFF2-40B4-BE49-F238E27FC236}">
                  <a16:creationId xmlns:a16="http://schemas.microsoft.com/office/drawing/2014/main" id="{82429659-5166-73C3-3CA2-7753FD6D179F}"/>
                </a:ext>
              </a:extLst>
            </p:cNvPr>
            <p:cNvSpPr/>
            <p:nvPr/>
          </p:nvSpPr>
          <p:spPr>
            <a:xfrm flipH="1">
              <a:off x="3250813" y="3914944"/>
              <a:ext cx="1554480"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44526EE-331A-1A3D-5F08-B97451CD7AB7}"/>
                </a:ext>
              </a:extLst>
            </p:cNvPr>
            <p:cNvSpPr/>
            <p:nvPr/>
          </p:nvSpPr>
          <p:spPr>
            <a:xfrm>
              <a:off x="3324372" y="4001473"/>
              <a:ext cx="1407363" cy="1015663"/>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IPC or IPC/WASH focal point</a:t>
              </a:r>
            </a:p>
          </p:txBody>
        </p:sp>
      </p:grpSp>
      <p:grpSp>
        <p:nvGrpSpPr>
          <p:cNvPr id="43" name="Group 42">
            <a:extLst>
              <a:ext uri="{FF2B5EF4-FFF2-40B4-BE49-F238E27FC236}">
                <a16:creationId xmlns:a16="http://schemas.microsoft.com/office/drawing/2014/main" id="{D58A0680-4B95-98B5-9028-8EAB130F225B}"/>
              </a:ext>
            </a:extLst>
          </p:cNvPr>
          <p:cNvGrpSpPr/>
          <p:nvPr/>
        </p:nvGrpSpPr>
        <p:grpSpPr>
          <a:xfrm>
            <a:off x="156998" y="3825834"/>
            <a:ext cx="1645920" cy="1188720"/>
            <a:chOff x="156998" y="3914944"/>
            <a:chExt cx="1645920" cy="1188720"/>
          </a:xfrm>
        </p:grpSpPr>
        <p:sp>
          <p:nvSpPr>
            <p:cNvPr id="44" name="Rectangle: Single Corner Rounded 43">
              <a:extLst>
                <a:ext uri="{FF2B5EF4-FFF2-40B4-BE49-F238E27FC236}">
                  <a16:creationId xmlns:a16="http://schemas.microsoft.com/office/drawing/2014/main" id="{F5D8EBA0-6832-8CC2-3A45-50883E9264C2}"/>
                </a:ext>
              </a:extLst>
            </p:cNvPr>
            <p:cNvSpPr/>
            <p:nvPr/>
          </p:nvSpPr>
          <p:spPr>
            <a:xfrm>
              <a:off x="156998" y="3914944"/>
              <a:ext cx="1645920" cy="1188720"/>
            </a:xfrm>
            <a:prstGeom prst="round1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Atkinson Hyperlegible" pitchFamily="2" charset="0"/>
              </a:endParaRPr>
            </a:p>
          </p:txBody>
        </p:sp>
        <p:sp>
          <p:nvSpPr>
            <p:cNvPr id="45" name="Rectangle 44">
              <a:extLst>
                <a:ext uri="{FF2B5EF4-FFF2-40B4-BE49-F238E27FC236}">
                  <a16:creationId xmlns:a16="http://schemas.microsoft.com/office/drawing/2014/main" id="{43E67188-4AE0-4A58-B458-3766C8848496}"/>
                </a:ext>
              </a:extLst>
            </p:cNvPr>
            <p:cNvSpPr/>
            <p:nvPr/>
          </p:nvSpPr>
          <p:spPr>
            <a:xfrm>
              <a:off x="173611" y="4155361"/>
              <a:ext cx="1429814"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Additional clinicians</a:t>
              </a:r>
            </a:p>
          </p:txBody>
        </p:sp>
      </p:grpSp>
      <p:grpSp>
        <p:nvGrpSpPr>
          <p:cNvPr id="50" name="Group 49">
            <a:extLst>
              <a:ext uri="{FF2B5EF4-FFF2-40B4-BE49-F238E27FC236}">
                <a16:creationId xmlns:a16="http://schemas.microsoft.com/office/drawing/2014/main" id="{8B27AA21-CCCE-5BB4-77B6-A6B31ABD6BFD}"/>
              </a:ext>
            </a:extLst>
          </p:cNvPr>
          <p:cNvGrpSpPr/>
          <p:nvPr/>
        </p:nvGrpSpPr>
        <p:grpSpPr>
          <a:xfrm>
            <a:off x="5853342" y="3825834"/>
            <a:ext cx="1463040" cy="1188720"/>
            <a:chOff x="6169416" y="3914944"/>
            <a:chExt cx="1463040" cy="1188720"/>
          </a:xfrm>
        </p:grpSpPr>
        <p:sp>
          <p:nvSpPr>
            <p:cNvPr id="51" name="Rectangle: Top Corners Rounded 50">
              <a:extLst>
                <a:ext uri="{FF2B5EF4-FFF2-40B4-BE49-F238E27FC236}">
                  <a16:creationId xmlns:a16="http://schemas.microsoft.com/office/drawing/2014/main" id="{A79CB04C-CC30-6F2E-2719-F28D123DC29A}"/>
                </a:ext>
              </a:extLst>
            </p:cNvPr>
            <p:cNvSpPr/>
            <p:nvPr/>
          </p:nvSpPr>
          <p:spPr>
            <a:xfrm>
              <a:off x="6169416" y="3914944"/>
              <a:ext cx="1463040"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98BE411-CCAD-2849-63E7-06B58AA10B4C}"/>
                </a:ext>
              </a:extLst>
            </p:cNvPr>
            <p:cNvSpPr/>
            <p:nvPr/>
          </p:nvSpPr>
          <p:spPr>
            <a:xfrm>
              <a:off x="6200886" y="4309249"/>
              <a:ext cx="1400101" cy="400110"/>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Engineers</a:t>
              </a:r>
            </a:p>
          </p:txBody>
        </p:sp>
      </p:grpSp>
      <p:grpSp>
        <p:nvGrpSpPr>
          <p:cNvPr id="56" name="Group 55">
            <a:extLst>
              <a:ext uri="{FF2B5EF4-FFF2-40B4-BE49-F238E27FC236}">
                <a16:creationId xmlns:a16="http://schemas.microsoft.com/office/drawing/2014/main" id="{9AF0641F-606F-B4C7-BBC0-D3F355C235DD}"/>
              </a:ext>
            </a:extLst>
          </p:cNvPr>
          <p:cNvGrpSpPr/>
          <p:nvPr/>
        </p:nvGrpSpPr>
        <p:grpSpPr>
          <a:xfrm>
            <a:off x="8884394" y="3825834"/>
            <a:ext cx="1964973" cy="1188720"/>
            <a:chOff x="9388364" y="3914944"/>
            <a:chExt cx="1964973" cy="1188720"/>
          </a:xfrm>
        </p:grpSpPr>
        <p:sp>
          <p:nvSpPr>
            <p:cNvPr id="58" name="Rectangle: Top Corners Rounded 57">
              <a:extLst>
                <a:ext uri="{FF2B5EF4-FFF2-40B4-BE49-F238E27FC236}">
                  <a16:creationId xmlns:a16="http://schemas.microsoft.com/office/drawing/2014/main" id="{EA334ECD-E24E-420D-075A-52CFBC1B3533}"/>
                </a:ext>
              </a:extLst>
            </p:cNvPr>
            <p:cNvSpPr/>
            <p:nvPr/>
          </p:nvSpPr>
          <p:spPr>
            <a:xfrm>
              <a:off x="9388364" y="3914944"/>
              <a:ext cx="1964973"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4818D8D-CAB1-E5F2-5D13-ACC85A225C09}"/>
                </a:ext>
              </a:extLst>
            </p:cNvPr>
            <p:cNvSpPr/>
            <p:nvPr/>
          </p:nvSpPr>
          <p:spPr>
            <a:xfrm>
              <a:off x="9392006" y="4155361"/>
              <a:ext cx="1957688"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Community representatives</a:t>
              </a:r>
            </a:p>
          </p:txBody>
        </p:sp>
      </p:grpSp>
    </p:spTree>
    <p:extLst>
      <p:ext uri="{BB962C8B-B14F-4D97-AF65-F5344CB8AC3E}">
        <p14:creationId xmlns:p14="http://schemas.microsoft.com/office/powerpoint/2010/main" val="2634207572"/>
      </p:ext>
    </p:extLst>
  </p:cSld>
  <p:clrMapOvr>
    <a:masterClrMapping/>
  </p:clrMapOvr>
  <mc:AlternateContent xmlns:mc="http://schemas.openxmlformats.org/markup-compatibility/2006" xmlns:p14="http://schemas.microsoft.com/office/powerpoint/2010/main">
    <mc:Choice Requires="p14">
      <p:transition spd="slow" p14:dur="2000" advClick="0" advTm="53520"/>
    </mc:Choice>
    <mc:Fallback xmlns="">
      <p:transition spd="slow" advClick="0" advTm="5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520" fill="hold"/>
                                        <p:tgtEl>
                                          <p:spTgt spid="34"/>
                                        </p:tgtEl>
                                      </p:cBhvr>
                                    </p:cmd>
                                  </p:childTnLst>
                                </p:cTn>
                              </p:par>
                              <p:par>
                                <p:cTn id="7" presetID="2" presetClass="entr" presetSubtype="8"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 calcmode="lin" valueType="num">
                                      <p:cBhvr additive="base">
                                        <p:cTn id="9" dur="500" fill="hold"/>
                                        <p:tgtEl>
                                          <p:spTgt spid="46"/>
                                        </p:tgtEl>
                                        <p:attrNameLst>
                                          <p:attrName>ppt_x</p:attrName>
                                        </p:attrNameLst>
                                      </p:cBhvr>
                                      <p:tavLst>
                                        <p:tav tm="0">
                                          <p:val>
                                            <p:strVal val="0-#ppt_w/2"/>
                                          </p:val>
                                        </p:tav>
                                        <p:tav tm="100000">
                                          <p:val>
                                            <p:strVal val="#ppt_x"/>
                                          </p:val>
                                        </p:tav>
                                      </p:tavLst>
                                    </p:anim>
                                    <p:anim calcmode="lin" valueType="num">
                                      <p:cBhvr additive="base">
                                        <p:cTn id="10" dur="500" fill="hold"/>
                                        <p:tgtEl>
                                          <p:spTgt spid="46"/>
                                        </p:tgtEl>
                                        <p:attrNameLst>
                                          <p:attrName>ppt_y</p:attrName>
                                        </p:attrNameLst>
                                      </p:cBhvr>
                                      <p:tavLst>
                                        <p:tav tm="0">
                                          <p:val>
                                            <p:strVal val="#ppt_y"/>
                                          </p:val>
                                        </p:tav>
                                        <p:tav tm="100000">
                                          <p:val>
                                            <p:strVal val="#ppt_y"/>
                                          </p:val>
                                        </p:tav>
                                      </p:tavLst>
                                    </p:anim>
                                  </p:childTnLst>
                                </p:cTn>
                              </p:par>
                              <p:par>
                                <p:cTn id="11" presetID="16" presetClass="entr" presetSubtype="42" fill="hold" grpId="0" nodeType="withEffect">
                                  <p:stCondLst>
                                    <p:cond delay="500"/>
                                  </p:stCondLst>
                                  <p:childTnLst>
                                    <p:set>
                                      <p:cBhvr>
                                        <p:cTn id="12" dur="1" fill="hold">
                                          <p:stCondLst>
                                            <p:cond delay="0"/>
                                          </p:stCondLst>
                                        </p:cTn>
                                        <p:tgtEl>
                                          <p:spTgt spid="49"/>
                                        </p:tgtEl>
                                        <p:attrNameLst>
                                          <p:attrName>style.visibility</p:attrName>
                                        </p:attrNameLst>
                                      </p:cBhvr>
                                      <p:to>
                                        <p:strVal val="visible"/>
                                      </p:to>
                                    </p:set>
                                    <p:animEffect transition="in" filter="barn(outHorizontal)">
                                      <p:cBhvr>
                                        <p:cTn id="13" dur="500"/>
                                        <p:tgtEl>
                                          <p:spTgt spid="49"/>
                                        </p:tgtEl>
                                      </p:cBhvr>
                                    </p:animEffect>
                                  </p:childTnLst>
                                </p:cTn>
                              </p:par>
                              <p:par>
                                <p:cTn id="14" presetID="6" presetClass="emph" presetSubtype="0" autoRev="1" fill="hold" nodeType="withEffect">
                                  <p:stCondLst>
                                    <p:cond delay="500"/>
                                  </p:stCondLst>
                                  <p:childTnLst>
                                    <p:animScale>
                                      <p:cBhvr>
                                        <p:cTn id="15" dur="26250" fill="hold"/>
                                        <p:tgtEl>
                                          <p:spTgt spid="4"/>
                                        </p:tgtEl>
                                      </p:cBhvr>
                                      <p:by x="110000" y="110000"/>
                                    </p:animScale>
                                  </p:childTnLst>
                                </p:cTn>
                              </p:par>
                              <p:par>
                                <p:cTn id="16" presetID="42" presetClass="entr" presetSubtype="0" fill="hold" nodeType="withEffect">
                                  <p:stCondLst>
                                    <p:cond delay="7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strVal val="#ppt_x"/>
                                          </p:val>
                                        </p:tav>
                                        <p:tav tm="100000">
                                          <p:val>
                                            <p:strVal val="#ppt_x"/>
                                          </p:val>
                                        </p:tav>
                                      </p:tavLst>
                                    </p:anim>
                                    <p:anim calcmode="lin" valueType="num">
                                      <p:cBhvr>
                                        <p:cTn id="20" dur="500" fill="hold"/>
                                        <p:tgtEl>
                                          <p:spTgt spid="43"/>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9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10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1325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anim calcmode="lin" valueType="num">
                                      <p:cBhvr>
                                        <p:cTn id="34" dur="500" fill="hold"/>
                                        <p:tgtEl>
                                          <p:spTgt spid="40"/>
                                        </p:tgtEl>
                                        <p:attrNameLst>
                                          <p:attrName>ppt_x</p:attrName>
                                        </p:attrNameLst>
                                      </p:cBhvr>
                                      <p:tavLst>
                                        <p:tav tm="0">
                                          <p:val>
                                            <p:strVal val="#ppt_x"/>
                                          </p:val>
                                        </p:tav>
                                        <p:tav tm="100000">
                                          <p:val>
                                            <p:strVal val="#ppt_x"/>
                                          </p:val>
                                        </p:tav>
                                      </p:tavLst>
                                    </p:anim>
                                    <p:anim calcmode="lin" valueType="num">
                                      <p:cBhvr>
                                        <p:cTn id="35" dur="500" fill="hold"/>
                                        <p:tgtEl>
                                          <p:spTgt spid="4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45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anim calcmode="lin" valueType="num">
                                      <p:cBhvr>
                                        <p:cTn id="39" dur="500" fill="hold"/>
                                        <p:tgtEl>
                                          <p:spTgt spid="50"/>
                                        </p:tgtEl>
                                        <p:attrNameLst>
                                          <p:attrName>ppt_x</p:attrName>
                                        </p:attrNameLst>
                                      </p:cBhvr>
                                      <p:tavLst>
                                        <p:tav tm="0">
                                          <p:val>
                                            <p:strVal val="#ppt_x"/>
                                          </p:val>
                                        </p:tav>
                                        <p:tav tm="100000">
                                          <p:val>
                                            <p:strVal val="#ppt_x"/>
                                          </p:val>
                                        </p:tav>
                                      </p:tavLst>
                                    </p:anim>
                                    <p:anim calcmode="lin" valueType="num">
                                      <p:cBhvr>
                                        <p:cTn id="40" dur="500" fill="hold"/>
                                        <p:tgtEl>
                                          <p:spTgt spid="50"/>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600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anim calcmode="lin" valueType="num">
                                      <p:cBhvr>
                                        <p:cTn id="44" dur="500" fill="hold"/>
                                        <p:tgtEl>
                                          <p:spTgt spid="53"/>
                                        </p:tgtEl>
                                        <p:attrNameLst>
                                          <p:attrName>ppt_x</p:attrName>
                                        </p:attrNameLst>
                                      </p:cBhvr>
                                      <p:tavLst>
                                        <p:tav tm="0">
                                          <p:val>
                                            <p:strVal val="#ppt_x"/>
                                          </p:val>
                                        </p:tav>
                                        <p:tav tm="100000">
                                          <p:val>
                                            <p:strVal val="#ppt_x"/>
                                          </p:val>
                                        </p:tav>
                                      </p:tavLst>
                                    </p:anim>
                                    <p:anim calcmode="lin" valueType="num">
                                      <p:cBhvr>
                                        <p:cTn id="45" dur="500" fill="hold"/>
                                        <p:tgtEl>
                                          <p:spTgt spid="5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900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anim calcmode="lin" valueType="num">
                                      <p:cBhvr>
                                        <p:cTn id="49" dur="500" fill="hold"/>
                                        <p:tgtEl>
                                          <p:spTgt spid="56"/>
                                        </p:tgtEl>
                                        <p:attrNameLst>
                                          <p:attrName>ppt_x</p:attrName>
                                        </p:attrNameLst>
                                      </p:cBhvr>
                                      <p:tavLst>
                                        <p:tav tm="0">
                                          <p:val>
                                            <p:strVal val="#ppt_x"/>
                                          </p:val>
                                        </p:tav>
                                        <p:tav tm="100000">
                                          <p:val>
                                            <p:strVal val="#ppt_x"/>
                                          </p:val>
                                        </p:tav>
                                      </p:tavLst>
                                    </p:anim>
                                    <p:anim calcmode="lin" valueType="num">
                                      <p:cBhvr>
                                        <p:cTn id="50" dur="500" fill="hold"/>
                                        <p:tgtEl>
                                          <p:spTgt spid="56"/>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2300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anim calcmode="lin" valueType="num">
                                      <p:cBhvr>
                                        <p:cTn id="54" dur="500" fill="hold"/>
                                        <p:tgtEl>
                                          <p:spTgt spid="60"/>
                                        </p:tgtEl>
                                        <p:attrNameLst>
                                          <p:attrName>ppt_x</p:attrName>
                                        </p:attrNameLst>
                                      </p:cBhvr>
                                      <p:tavLst>
                                        <p:tav tm="0">
                                          <p:val>
                                            <p:strVal val="#ppt_x"/>
                                          </p:val>
                                        </p:tav>
                                        <p:tav tm="100000">
                                          <p:val>
                                            <p:strVal val="#ppt_x"/>
                                          </p:val>
                                        </p:tav>
                                      </p:tavLst>
                                    </p:anim>
                                    <p:anim calcmode="lin" valueType="num">
                                      <p:cBhvr>
                                        <p:cTn id="55"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4"/>
                </p:tgtEl>
              </p:cMediaNode>
            </p:audio>
          </p:childTnLst>
        </p:cTn>
      </p:par>
    </p:tnLst>
    <p:bldLst>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EB78A6-8980-43DF-9DB8-4064D29AAC89}"/>
              </a:ext>
            </a:extLst>
          </p:cNvPr>
          <p:cNvGrpSpPr/>
          <p:nvPr/>
        </p:nvGrpSpPr>
        <p:grpSpPr>
          <a:xfrm>
            <a:off x="0" y="808703"/>
            <a:ext cx="12192000" cy="6049298"/>
            <a:chOff x="0" y="808703"/>
            <a:chExt cx="12192000" cy="6049298"/>
          </a:xfrm>
        </p:grpSpPr>
        <p:pic>
          <p:nvPicPr>
            <p:cNvPr id="3" name="Picture 2">
              <a:extLst>
                <a:ext uri="{FF2B5EF4-FFF2-40B4-BE49-F238E27FC236}">
                  <a16:creationId xmlns:a16="http://schemas.microsoft.com/office/drawing/2014/main" id="{224A655A-67F6-9F1A-1C5E-C08E868575AB}"/>
                </a:ext>
              </a:extLst>
            </p:cNvPr>
            <p:cNvPicPr>
              <a:picLocks noChangeAspect="1"/>
            </p:cNvPicPr>
            <p:nvPr/>
          </p:nvPicPr>
          <p:blipFill rotWithShape="1">
            <a:blip r:embed="rId5"/>
            <a:srcRect b="25611"/>
            <a:stretch/>
          </p:blipFill>
          <p:spPr>
            <a:xfrm>
              <a:off x="0" y="808703"/>
              <a:ext cx="12192000" cy="6049298"/>
            </a:xfrm>
            <a:prstGeom prst="rect">
              <a:avLst/>
            </a:prstGeom>
          </p:spPr>
        </p:pic>
        <p:sp>
          <p:nvSpPr>
            <p:cNvPr id="12" name="Rectangle 11">
              <a:extLst>
                <a:ext uri="{FF2B5EF4-FFF2-40B4-BE49-F238E27FC236}">
                  <a16:creationId xmlns:a16="http://schemas.microsoft.com/office/drawing/2014/main" id="{339FDF80-D4C8-23DE-C4E9-C5267B605FF1}"/>
                </a:ext>
              </a:extLst>
            </p:cNvPr>
            <p:cNvSpPr/>
            <p:nvPr/>
          </p:nvSpPr>
          <p:spPr>
            <a:xfrm>
              <a:off x="0" y="4352924"/>
              <a:ext cx="12192000" cy="2505075"/>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5">
            <a:extLst>
              <a:ext uri="{FF2B5EF4-FFF2-40B4-BE49-F238E27FC236}">
                <a16:creationId xmlns:a16="http://schemas.microsoft.com/office/drawing/2014/main" id="{B9595776-2555-4E04-AFFD-5BD1403201E1}"/>
              </a:ext>
            </a:extLst>
          </p:cNvPr>
          <p:cNvSpPr txBox="1"/>
          <p:nvPr/>
        </p:nvSpPr>
        <p:spPr>
          <a:xfrm>
            <a:off x="0" y="6488627"/>
            <a:ext cx="1943511"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tkinson Hyperlegible"/>
              </a:rPr>
              <a:t>Credit: MCSP/Karen </a:t>
            </a:r>
            <a:r>
              <a:rPr lang="en-US" sz="900" dirty="0" err="1">
                <a:latin typeface="Atkinson Hyperlegible"/>
              </a:rPr>
              <a:t>Kausmaski</a:t>
            </a:r>
            <a:endParaRPr lang="en-US" sz="900" dirty="0"/>
          </a:p>
        </p:txBody>
      </p:sp>
      <p:sp>
        <p:nvSpPr>
          <p:cNvPr id="28" name="Rectangle: Top Corners Rounded 27">
            <a:extLst>
              <a:ext uri="{FF2B5EF4-FFF2-40B4-BE49-F238E27FC236}">
                <a16:creationId xmlns:a16="http://schemas.microsoft.com/office/drawing/2014/main" id="{0A2BB63F-42A8-4256-B7B4-9C873951291F}"/>
              </a:ext>
            </a:extLst>
          </p:cNvPr>
          <p:cNvSpPr/>
          <p:nvPr/>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D346A8-A75C-416C-9C72-5D65013DF252}"/>
              </a:ext>
            </a:extLst>
          </p:cNvPr>
          <p:cNvSpPr/>
          <p:nvPr/>
        </p:nvSpPr>
        <p:spPr>
          <a:xfrm>
            <a:off x="0" y="0"/>
            <a:ext cx="12192000" cy="8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69218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GB" sz="3200" dirty="0">
                <a:solidFill>
                  <a:srgbClr val="009ADE"/>
                </a:solidFill>
                <a:latin typeface="+mn-lt"/>
                <a:cs typeface="Arial" panose="020B0604020202020204" pitchFamily="34" charset="0"/>
              </a:rPr>
              <a:t>Team membership</a:t>
            </a:r>
            <a:endParaRPr lang="en-US" sz="3200" dirty="0">
              <a:solidFill>
                <a:srgbClr val="009ADE"/>
              </a:solidFill>
              <a:latin typeface="+mn-lt"/>
              <a:cs typeface="Arial" panose="020B0604020202020204" pitchFamily="34" charset="0"/>
            </a:endParaRPr>
          </a:p>
        </p:txBody>
      </p:sp>
      <p:pic>
        <p:nvPicPr>
          <p:cNvPr id="34" name="12">
            <a:hlinkClick r:id="" action="ppaction://media"/>
            <a:extLst>
              <a:ext uri="{FF2B5EF4-FFF2-40B4-BE49-F238E27FC236}">
                <a16:creationId xmlns:a16="http://schemas.microsoft.com/office/drawing/2014/main" id="{11DDAD73-3CDD-80AC-2784-69D495C8CF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91963"/>
            <a:ext cx="609600" cy="609600"/>
          </a:xfrm>
          <a:prstGeom prst="rect">
            <a:avLst/>
          </a:prstGeom>
        </p:spPr>
      </p:pic>
      <p:grpSp>
        <p:nvGrpSpPr>
          <p:cNvPr id="46" name="Group 45">
            <a:extLst>
              <a:ext uri="{FF2B5EF4-FFF2-40B4-BE49-F238E27FC236}">
                <a16:creationId xmlns:a16="http://schemas.microsoft.com/office/drawing/2014/main" id="{34E3B11F-E2D5-09C2-3966-2F527698D812}"/>
              </a:ext>
            </a:extLst>
          </p:cNvPr>
          <p:cNvGrpSpPr/>
          <p:nvPr/>
        </p:nvGrpSpPr>
        <p:grpSpPr>
          <a:xfrm>
            <a:off x="1672524" y="5020944"/>
            <a:ext cx="1737360" cy="1371600"/>
            <a:chOff x="1577872" y="5396202"/>
            <a:chExt cx="1737360" cy="1371600"/>
          </a:xfrm>
        </p:grpSpPr>
        <p:sp>
          <p:nvSpPr>
            <p:cNvPr id="47" name="Rectangle: Top Corners Rounded 46">
              <a:extLst>
                <a:ext uri="{FF2B5EF4-FFF2-40B4-BE49-F238E27FC236}">
                  <a16:creationId xmlns:a16="http://schemas.microsoft.com/office/drawing/2014/main" id="{6C8BDBF5-904D-5067-7C20-695FE71BBA45}"/>
                </a:ext>
              </a:extLst>
            </p:cNvPr>
            <p:cNvSpPr/>
            <p:nvPr/>
          </p:nvSpPr>
          <p:spPr>
            <a:xfrm flipH="1" flipV="1">
              <a:off x="1577872" y="5396202"/>
              <a:ext cx="173736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1D936D4-DD7F-0F53-265A-715267E175E9}"/>
                </a:ext>
              </a:extLst>
            </p:cNvPr>
            <p:cNvSpPr/>
            <p:nvPr/>
          </p:nvSpPr>
          <p:spPr>
            <a:xfrm>
              <a:off x="1618833" y="5728059"/>
              <a:ext cx="1655438"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ea typeface="+mn-lt"/>
                  <a:cs typeface="+mn-lt"/>
                </a:rPr>
                <a:t>Senior management</a:t>
              </a:r>
              <a:endParaRPr lang="en-US" sz="2000" dirty="0">
                <a:solidFill>
                  <a:schemeClr val="tx1"/>
                </a:solidFill>
                <a:latin typeface="Atkinson Hyperlegible" pitchFamily="2" charset="0"/>
              </a:endParaRPr>
            </a:p>
          </p:txBody>
        </p:sp>
      </p:grpSp>
      <p:grpSp>
        <p:nvGrpSpPr>
          <p:cNvPr id="49" name="Group 48">
            <a:extLst>
              <a:ext uri="{FF2B5EF4-FFF2-40B4-BE49-F238E27FC236}">
                <a16:creationId xmlns:a16="http://schemas.microsoft.com/office/drawing/2014/main" id="{F9DE7F89-FEF7-2622-2EF1-46475410DA2B}"/>
              </a:ext>
            </a:extLst>
          </p:cNvPr>
          <p:cNvGrpSpPr/>
          <p:nvPr/>
        </p:nvGrpSpPr>
        <p:grpSpPr>
          <a:xfrm>
            <a:off x="3279490" y="3825834"/>
            <a:ext cx="1554480" cy="1188720"/>
            <a:chOff x="3250813" y="3914944"/>
            <a:chExt cx="1554480" cy="1188720"/>
          </a:xfrm>
        </p:grpSpPr>
        <p:sp>
          <p:nvSpPr>
            <p:cNvPr id="50" name="Rectangle: Top Corners Rounded 49">
              <a:extLst>
                <a:ext uri="{FF2B5EF4-FFF2-40B4-BE49-F238E27FC236}">
                  <a16:creationId xmlns:a16="http://schemas.microsoft.com/office/drawing/2014/main" id="{6A820965-E86C-C502-23A1-C7739992C85F}"/>
                </a:ext>
              </a:extLst>
            </p:cNvPr>
            <p:cNvSpPr/>
            <p:nvPr/>
          </p:nvSpPr>
          <p:spPr>
            <a:xfrm flipH="1">
              <a:off x="3250813" y="3914944"/>
              <a:ext cx="1554480"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35CB680E-5083-7935-3A69-6F633C23E229}"/>
                </a:ext>
              </a:extLst>
            </p:cNvPr>
            <p:cNvSpPr/>
            <p:nvPr/>
          </p:nvSpPr>
          <p:spPr>
            <a:xfrm>
              <a:off x="3324372" y="4001473"/>
              <a:ext cx="1407363" cy="1015663"/>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IPC or IPC/WASH focal point</a:t>
              </a:r>
            </a:p>
          </p:txBody>
        </p:sp>
      </p:grpSp>
      <p:grpSp>
        <p:nvGrpSpPr>
          <p:cNvPr id="52" name="Group 51">
            <a:extLst>
              <a:ext uri="{FF2B5EF4-FFF2-40B4-BE49-F238E27FC236}">
                <a16:creationId xmlns:a16="http://schemas.microsoft.com/office/drawing/2014/main" id="{88D275BC-190C-845E-0514-AE93B431904E}"/>
              </a:ext>
            </a:extLst>
          </p:cNvPr>
          <p:cNvGrpSpPr/>
          <p:nvPr/>
        </p:nvGrpSpPr>
        <p:grpSpPr>
          <a:xfrm>
            <a:off x="4703576" y="5020944"/>
            <a:ext cx="1280160" cy="1371600"/>
            <a:chOff x="4861594" y="5415323"/>
            <a:chExt cx="1280160" cy="1371600"/>
          </a:xfrm>
        </p:grpSpPr>
        <p:sp>
          <p:nvSpPr>
            <p:cNvPr id="53" name="Rectangle: Top Corners Rounded 52">
              <a:extLst>
                <a:ext uri="{FF2B5EF4-FFF2-40B4-BE49-F238E27FC236}">
                  <a16:creationId xmlns:a16="http://schemas.microsoft.com/office/drawing/2014/main" id="{CBF530A1-4FAA-6B48-4FF9-21CE64971F25}"/>
                </a:ext>
              </a:extLst>
            </p:cNvPr>
            <p:cNvSpPr/>
            <p:nvPr/>
          </p:nvSpPr>
          <p:spPr>
            <a:xfrm flipV="1">
              <a:off x="4861594" y="5415323"/>
              <a:ext cx="128016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33691EA-D102-3AC4-FA1D-394345217DE8}"/>
                </a:ext>
              </a:extLst>
            </p:cNvPr>
            <p:cNvSpPr/>
            <p:nvPr/>
          </p:nvSpPr>
          <p:spPr>
            <a:xfrm>
              <a:off x="4880733" y="5747180"/>
              <a:ext cx="1241882"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Quality lead</a:t>
              </a:r>
            </a:p>
          </p:txBody>
        </p:sp>
      </p:grpSp>
      <p:grpSp>
        <p:nvGrpSpPr>
          <p:cNvPr id="55" name="Group 54">
            <a:extLst>
              <a:ext uri="{FF2B5EF4-FFF2-40B4-BE49-F238E27FC236}">
                <a16:creationId xmlns:a16="http://schemas.microsoft.com/office/drawing/2014/main" id="{D6791FC0-CBEE-59E4-9C5C-6D18E3E18E9F}"/>
              </a:ext>
            </a:extLst>
          </p:cNvPr>
          <p:cNvGrpSpPr/>
          <p:nvPr/>
        </p:nvGrpSpPr>
        <p:grpSpPr>
          <a:xfrm>
            <a:off x="156998" y="3825834"/>
            <a:ext cx="1645920" cy="1188720"/>
            <a:chOff x="156998" y="3914944"/>
            <a:chExt cx="1645920" cy="1188720"/>
          </a:xfrm>
        </p:grpSpPr>
        <p:sp>
          <p:nvSpPr>
            <p:cNvPr id="56" name="Rectangle: Single Corner Rounded 55">
              <a:extLst>
                <a:ext uri="{FF2B5EF4-FFF2-40B4-BE49-F238E27FC236}">
                  <a16:creationId xmlns:a16="http://schemas.microsoft.com/office/drawing/2014/main" id="{CA9E8609-BF79-A3A6-ADBC-38F5AE6BC756}"/>
                </a:ext>
              </a:extLst>
            </p:cNvPr>
            <p:cNvSpPr/>
            <p:nvPr/>
          </p:nvSpPr>
          <p:spPr>
            <a:xfrm>
              <a:off x="156998" y="3914944"/>
              <a:ext cx="1645920" cy="1188720"/>
            </a:xfrm>
            <a:prstGeom prst="round1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Atkinson Hyperlegible" pitchFamily="2" charset="0"/>
              </a:endParaRPr>
            </a:p>
          </p:txBody>
        </p:sp>
        <p:sp>
          <p:nvSpPr>
            <p:cNvPr id="58" name="Rectangle 57">
              <a:extLst>
                <a:ext uri="{FF2B5EF4-FFF2-40B4-BE49-F238E27FC236}">
                  <a16:creationId xmlns:a16="http://schemas.microsoft.com/office/drawing/2014/main" id="{69616DE6-9624-54FB-0D2F-A495998F0908}"/>
                </a:ext>
              </a:extLst>
            </p:cNvPr>
            <p:cNvSpPr/>
            <p:nvPr/>
          </p:nvSpPr>
          <p:spPr>
            <a:xfrm>
              <a:off x="173611" y="4155361"/>
              <a:ext cx="1429814"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Additional clinicians</a:t>
              </a:r>
            </a:p>
          </p:txBody>
        </p:sp>
      </p:grpSp>
      <p:grpSp>
        <p:nvGrpSpPr>
          <p:cNvPr id="63" name="Group 62">
            <a:extLst>
              <a:ext uri="{FF2B5EF4-FFF2-40B4-BE49-F238E27FC236}">
                <a16:creationId xmlns:a16="http://schemas.microsoft.com/office/drawing/2014/main" id="{0A5D0E19-4C0C-DA6D-F57B-8681B1B2CD35}"/>
              </a:ext>
            </a:extLst>
          </p:cNvPr>
          <p:cNvGrpSpPr/>
          <p:nvPr/>
        </p:nvGrpSpPr>
        <p:grpSpPr>
          <a:xfrm>
            <a:off x="5853342" y="3825834"/>
            <a:ext cx="1463040" cy="1188720"/>
            <a:chOff x="6169416" y="3914944"/>
            <a:chExt cx="1463040" cy="1188720"/>
          </a:xfrm>
        </p:grpSpPr>
        <p:sp>
          <p:nvSpPr>
            <p:cNvPr id="64" name="Rectangle: Top Corners Rounded 63">
              <a:extLst>
                <a:ext uri="{FF2B5EF4-FFF2-40B4-BE49-F238E27FC236}">
                  <a16:creationId xmlns:a16="http://schemas.microsoft.com/office/drawing/2014/main" id="{71D6CF9C-2858-F59B-CE85-D10A69F377C7}"/>
                </a:ext>
              </a:extLst>
            </p:cNvPr>
            <p:cNvSpPr/>
            <p:nvPr/>
          </p:nvSpPr>
          <p:spPr>
            <a:xfrm>
              <a:off x="6169416" y="3914944"/>
              <a:ext cx="1463040"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D8E7CE80-9EFA-DE6C-89BC-15DA8FDC05D9}"/>
                </a:ext>
              </a:extLst>
            </p:cNvPr>
            <p:cNvSpPr/>
            <p:nvPr/>
          </p:nvSpPr>
          <p:spPr>
            <a:xfrm>
              <a:off x="6200886" y="4309249"/>
              <a:ext cx="1400101" cy="400110"/>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Engineers</a:t>
              </a:r>
            </a:p>
          </p:txBody>
        </p:sp>
      </p:grpSp>
      <p:grpSp>
        <p:nvGrpSpPr>
          <p:cNvPr id="66" name="Group 65">
            <a:extLst>
              <a:ext uri="{FF2B5EF4-FFF2-40B4-BE49-F238E27FC236}">
                <a16:creationId xmlns:a16="http://schemas.microsoft.com/office/drawing/2014/main" id="{3DD0B2F1-8580-E52C-6748-477CB365EE83}"/>
              </a:ext>
            </a:extLst>
          </p:cNvPr>
          <p:cNvGrpSpPr/>
          <p:nvPr/>
        </p:nvGrpSpPr>
        <p:grpSpPr>
          <a:xfrm>
            <a:off x="7185988" y="5020944"/>
            <a:ext cx="1828800" cy="1371600"/>
            <a:chOff x="7857344" y="5372032"/>
            <a:chExt cx="1828800" cy="1371600"/>
          </a:xfrm>
        </p:grpSpPr>
        <p:sp>
          <p:nvSpPr>
            <p:cNvPr id="67" name="Rectangle: Top Corners Rounded 66">
              <a:extLst>
                <a:ext uri="{FF2B5EF4-FFF2-40B4-BE49-F238E27FC236}">
                  <a16:creationId xmlns:a16="http://schemas.microsoft.com/office/drawing/2014/main" id="{1A28EDE7-AACD-755A-D416-A1683E68362F}"/>
                </a:ext>
              </a:extLst>
            </p:cNvPr>
            <p:cNvSpPr/>
            <p:nvPr/>
          </p:nvSpPr>
          <p:spPr>
            <a:xfrm flipV="1">
              <a:off x="7857344" y="5372032"/>
              <a:ext cx="182880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277EF4B-5D10-A978-C88B-F55709A6F954}"/>
                </a:ext>
              </a:extLst>
            </p:cNvPr>
            <p:cNvSpPr/>
            <p:nvPr/>
          </p:nvSpPr>
          <p:spPr>
            <a:xfrm>
              <a:off x="7922613" y="5396113"/>
              <a:ext cx="1698263" cy="1323439"/>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Health care waste technician/ cleaner</a:t>
              </a:r>
            </a:p>
          </p:txBody>
        </p:sp>
      </p:grpSp>
      <p:grpSp>
        <p:nvGrpSpPr>
          <p:cNvPr id="69" name="Group 68">
            <a:extLst>
              <a:ext uri="{FF2B5EF4-FFF2-40B4-BE49-F238E27FC236}">
                <a16:creationId xmlns:a16="http://schemas.microsoft.com/office/drawing/2014/main" id="{2D0B2407-ECDF-5E86-931A-A58DEC85E64A}"/>
              </a:ext>
            </a:extLst>
          </p:cNvPr>
          <p:cNvGrpSpPr/>
          <p:nvPr/>
        </p:nvGrpSpPr>
        <p:grpSpPr>
          <a:xfrm>
            <a:off x="8884394" y="3825834"/>
            <a:ext cx="1964973" cy="1188720"/>
            <a:chOff x="9388364" y="3914944"/>
            <a:chExt cx="1964973" cy="1188720"/>
          </a:xfrm>
        </p:grpSpPr>
        <p:sp>
          <p:nvSpPr>
            <p:cNvPr id="70" name="Rectangle: Top Corners Rounded 69">
              <a:extLst>
                <a:ext uri="{FF2B5EF4-FFF2-40B4-BE49-F238E27FC236}">
                  <a16:creationId xmlns:a16="http://schemas.microsoft.com/office/drawing/2014/main" id="{6E64D6E3-FB59-163E-7419-6A9FFA0728E0}"/>
                </a:ext>
              </a:extLst>
            </p:cNvPr>
            <p:cNvSpPr/>
            <p:nvPr/>
          </p:nvSpPr>
          <p:spPr>
            <a:xfrm>
              <a:off x="9388364" y="3914944"/>
              <a:ext cx="1964973" cy="1188720"/>
            </a:xfrm>
            <a:prstGeom prst="round2Same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61578AD-241E-18E7-0745-7957E6143474}"/>
                </a:ext>
              </a:extLst>
            </p:cNvPr>
            <p:cNvSpPr/>
            <p:nvPr/>
          </p:nvSpPr>
          <p:spPr>
            <a:xfrm>
              <a:off x="9392006" y="4155361"/>
              <a:ext cx="1957688"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Community representatives</a:t>
              </a:r>
            </a:p>
          </p:txBody>
        </p:sp>
      </p:grpSp>
      <p:grpSp>
        <p:nvGrpSpPr>
          <p:cNvPr id="72" name="Group 71">
            <a:extLst>
              <a:ext uri="{FF2B5EF4-FFF2-40B4-BE49-F238E27FC236}">
                <a16:creationId xmlns:a16="http://schemas.microsoft.com/office/drawing/2014/main" id="{55395CA0-D898-9012-6E12-3A5CCA6D5820}"/>
              </a:ext>
            </a:extLst>
          </p:cNvPr>
          <p:cNvGrpSpPr/>
          <p:nvPr/>
        </p:nvGrpSpPr>
        <p:grpSpPr>
          <a:xfrm>
            <a:off x="10718975" y="5020944"/>
            <a:ext cx="1371600" cy="1371600"/>
            <a:chOff x="10240500" y="5441901"/>
            <a:chExt cx="1371600" cy="1371600"/>
          </a:xfrm>
        </p:grpSpPr>
        <p:sp>
          <p:nvSpPr>
            <p:cNvPr id="73" name="Rectangle: Top Corners Rounded 72">
              <a:extLst>
                <a:ext uri="{FF2B5EF4-FFF2-40B4-BE49-F238E27FC236}">
                  <a16:creationId xmlns:a16="http://schemas.microsoft.com/office/drawing/2014/main" id="{0B9B7D20-B562-D557-6684-69F9E17E223B}"/>
                </a:ext>
              </a:extLst>
            </p:cNvPr>
            <p:cNvSpPr/>
            <p:nvPr/>
          </p:nvSpPr>
          <p:spPr>
            <a:xfrm flipV="1">
              <a:off x="10240500" y="5441901"/>
              <a:ext cx="1371600" cy="1371600"/>
            </a:xfrm>
            <a:prstGeom prst="round2SameRect">
              <a:avLst/>
            </a:prstGeom>
            <a:solidFill>
              <a:srgbClr val="CEEC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C45A932-F5DC-1269-7AD8-1275AE1EF6AD}"/>
                </a:ext>
              </a:extLst>
            </p:cNvPr>
            <p:cNvSpPr/>
            <p:nvPr/>
          </p:nvSpPr>
          <p:spPr>
            <a:xfrm>
              <a:off x="10267754" y="5773758"/>
              <a:ext cx="1317092" cy="707886"/>
            </a:xfrm>
            <a:prstGeom prst="rect">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dirty="0">
                  <a:solidFill>
                    <a:schemeClr val="tx1"/>
                  </a:solidFill>
                  <a:latin typeface="Atkinson Hyperlegible" pitchFamily="2" charset="0"/>
                </a:rPr>
                <a:t>External experts</a:t>
              </a:r>
            </a:p>
          </p:txBody>
        </p:sp>
      </p:grpSp>
      <p:grpSp>
        <p:nvGrpSpPr>
          <p:cNvPr id="75" name="Group 74">
            <a:extLst>
              <a:ext uri="{FF2B5EF4-FFF2-40B4-BE49-F238E27FC236}">
                <a16:creationId xmlns:a16="http://schemas.microsoft.com/office/drawing/2014/main" id="{9BD5E3CC-CB59-6DC9-6335-F6996C0E6D85}"/>
              </a:ext>
            </a:extLst>
          </p:cNvPr>
          <p:cNvGrpSpPr/>
          <p:nvPr/>
        </p:nvGrpSpPr>
        <p:grpSpPr>
          <a:xfrm>
            <a:off x="138226" y="1803433"/>
            <a:ext cx="1665343" cy="1937101"/>
            <a:chOff x="288133" y="2294974"/>
            <a:chExt cx="1665343" cy="1937101"/>
          </a:xfrm>
        </p:grpSpPr>
        <p:sp>
          <p:nvSpPr>
            <p:cNvPr id="76" name="Rectangle 75">
              <a:extLst>
                <a:ext uri="{FF2B5EF4-FFF2-40B4-BE49-F238E27FC236}">
                  <a16:creationId xmlns:a16="http://schemas.microsoft.com/office/drawing/2014/main" id="{38F31597-2226-4823-3232-A167973696B5}"/>
                </a:ext>
              </a:extLst>
            </p:cNvPr>
            <p:cNvSpPr/>
            <p:nvPr/>
          </p:nvSpPr>
          <p:spPr>
            <a:xfrm flipH="1">
              <a:off x="288133" y="2294974"/>
              <a:ext cx="1649266" cy="1937101"/>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 Placeholder 3">
              <a:extLst>
                <a:ext uri="{FF2B5EF4-FFF2-40B4-BE49-F238E27FC236}">
                  <a16:creationId xmlns:a16="http://schemas.microsoft.com/office/drawing/2014/main" id="{CCD17FB3-9572-6F00-7B57-1CD0A456FFC2}"/>
                </a:ext>
              </a:extLst>
            </p:cNvPr>
            <p:cNvSpPr txBox="1">
              <a:spLocks/>
            </p:cNvSpPr>
            <p:nvPr/>
          </p:nvSpPr>
          <p:spPr>
            <a:xfrm>
              <a:off x="399057" y="2633736"/>
              <a:ext cx="1554419" cy="125957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bg1"/>
                  </a:solidFill>
                  <a:latin typeface="Atkinson Hyperlegible"/>
                </a:rPr>
                <a:t>District/ national hospital</a:t>
              </a:r>
            </a:p>
          </p:txBody>
        </p:sp>
      </p:grpSp>
      <p:sp>
        <p:nvSpPr>
          <p:cNvPr id="78" name="Rectangle: Rounded Corners 77">
            <a:extLst>
              <a:ext uri="{FF2B5EF4-FFF2-40B4-BE49-F238E27FC236}">
                <a16:creationId xmlns:a16="http://schemas.microsoft.com/office/drawing/2014/main" id="{0DF558AD-672E-9BCE-4F5D-572C79B86FEE}"/>
              </a:ext>
            </a:extLst>
          </p:cNvPr>
          <p:cNvSpPr/>
          <p:nvPr/>
        </p:nvSpPr>
        <p:spPr>
          <a:xfrm rot="5400000">
            <a:off x="-182584" y="2704442"/>
            <a:ext cx="673062" cy="135082"/>
          </a:xfrm>
          <a:prstGeom prst="roundRect">
            <a:avLst>
              <a:gd name="adj" fmla="val 50000"/>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512093888"/>
      </p:ext>
    </p:extLst>
  </p:cSld>
  <p:clrMapOvr>
    <a:masterClrMapping/>
  </p:clrMapOvr>
  <mc:AlternateContent xmlns:mc="http://schemas.openxmlformats.org/markup-compatibility/2006" xmlns:p14="http://schemas.microsoft.com/office/powerpoint/2010/main">
    <mc:Choice Requires="p14">
      <p:transition spd="slow" p14:dur="2000" advClick="0" advTm="11660"/>
    </mc:Choice>
    <mc:Fallback xmlns="">
      <p:transition spd="slow" advClick="0" advTm="1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64" fill="hold"/>
                                        <p:tgtEl>
                                          <p:spTgt spid="34"/>
                                        </p:tgtEl>
                                      </p:cBhvr>
                                    </p:cmd>
                                  </p:childTnLst>
                                </p:cTn>
                              </p:par>
                              <p:par>
                                <p:cTn id="7" presetID="2" presetClass="exit" presetSubtype="8" fill="hold" grpId="0" nodeType="withEffect">
                                  <p:stCondLst>
                                    <p:cond delay="11660"/>
                                  </p:stCondLst>
                                  <p:childTnLst>
                                    <p:anim calcmode="lin" valueType="num">
                                      <p:cBhvr additive="base">
                                        <p:cTn id="8" dur="500"/>
                                        <p:tgtEl>
                                          <p:spTgt spid="57"/>
                                        </p:tgtEl>
                                        <p:attrNameLst>
                                          <p:attrName>ppt_x</p:attrName>
                                        </p:attrNameLst>
                                      </p:cBhvr>
                                      <p:tavLst>
                                        <p:tav tm="0">
                                          <p:val>
                                            <p:strVal val="ppt_x"/>
                                          </p:val>
                                        </p:tav>
                                        <p:tav tm="100000">
                                          <p:val>
                                            <p:strVal val="0-ppt_w/2"/>
                                          </p:val>
                                        </p:tav>
                                      </p:tavLst>
                                    </p:anim>
                                    <p:anim calcmode="lin" valueType="num">
                                      <p:cBhvr additive="base">
                                        <p:cTn id="9" dur="500"/>
                                        <p:tgtEl>
                                          <p:spTgt spid="57"/>
                                        </p:tgtEl>
                                        <p:attrNameLst>
                                          <p:attrName>ppt_y</p:attrName>
                                        </p:attrNameLst>
                                      </p:cBhvr>
                                      <p:tavLst>
                                        <p:tav tm="0">
                                          <p:val>
                                            <p:strVal val="ppt_y"/>
                                          </p:val>
                                        </p:tav>
                                        <p:tav tm="100000">
                                          <p:val>
                                            <p:strVal val="ppt_y"/>
                                          </p:val>
                                        </p:tav>
                                      </p:tavLst>
                                    </p:anim>
                                    <p:set>
                                      <p:cBhvr>
                                        <p:cTn id="10" dur="1" fill="hold">
                                          <p:stCondLst>
                                            <p:cond delay="499"/>
                                          </p:stCondLst>
                                        </p:cTn>
                                        <p:tgtEl>
                                          <p:spTgt spid="57"/>
                                        </p:tgtEl>
                                        <p:attrNameLst>
                                          <p:attrName>style.visibility</p:attrName>
                                        </p:attrNameLst>
                                      </p:cBhvr>
                                      <p:to>
                                        <p:strVal val="hidden"/>
                                      </p:to>
                                    </p:set>
                                  </p:childTnLst>
                                </p:cTn>
                              </p:par>
                              <p:par>
                                <p:cTn id="11" presetID="2" presetClass="exit" presetSubtype="8" fill="hold" nodeType="withEffect">
                                  <p:stCondLst>
                                    <p:cond delay="11660"/>
                                  </p:stCondLst>
                                  <p:childTnLst>
                                    <p:anim calcmode="lin" valueType="num">
                                      <p:cBhvr additive="base">
                                        <p:cTn id="12" dur="500"/>
                                        <p:tgtEl>
                                          <p:spTgt spid="4"/>
                                        </p:tgtEl>
                                        <p:attrNameLst>
                                          <p:attrName>ppt_x</p:attrName>
                                        </p:attrNameLst>
                                      </p:cBhvr>
                                      <p:tavLst>
                                        <p:tav tm="0">
                                          <p:val>
                                            <p:strVal val="ppt_x"/>
                                          </p:val>
                                        </p:tav>
                                        <p:tav tm="100000">
                                          <p:val>
                                            <p:strVal val="0-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par>
                                <p:cTn id="15" presetID="2" presetClass="exit" presetSubtype="2" fill="hold" nodeType="withEffect">
                                  <p:stCondLst>
                                    <p:cond delay="11660"/>
                                  </p:stCondLst>
                                  <p:childTnLst>
                                    <p:anim calcmode="lin" valueType="num">
                                      <p:cBhvr additive="base">
                                        <p:cTn id="16" dur="500"/>
                                        <p:tgtEl>
                                          <p:spTgt spid="55"/>
                                        </p:tgtEl>
                                        <p:attrNameLst>
                                          <p:attrName>ppt_x</p:attrName>
                                        </p:attrNameLst>
                                      </p:cBhvr>
                                      <p:tavLst>
                                        <p:tav tm="0">
                                          <p:val>
                                            <p:strVal val="ppt_x"/>
                                          </p:val>
                                        </p:tav>
                                        <p:tav tm="100000">
                                          <p:val>
                                            <p:strVal val="1+ppt_w/2"/>
                                          </p:val>
                                        </p:tav>
                                      </p:tavLst>
                                    </p:anim>
                                    <p:anim calcmode="lin" valueType="num">
                                      <p:cBhvr additive="base">
                                        <p:cTn id="17" dur="500"/>
                                        <p:tgtEl>
                                          <p:spTgt spid="55"/>
                                        </p:tgtEl>
                                        <p:attrNameLst>
                                          <p:attrName>ppt_y</p:attrName>
                                        </p:attrNameLst>
                                      </p:cBhvr>
                                      <p:tavLst>
                                        <p:tav tm="0">
                                          <p:val>
                                            <p:strVal val="ppt_y"/>
                                          </p:val>
                                        </p:tav>
                                        <p:tav tm="100000">
                                          <p:val>
                                            <p:strVal val="ppt_y"/>
                                          </p:val>
                                        </p:tav>
                                      </p:tavLst>
                                    </p:anim>
                                    <p:set>
                                      <p:cBhvr>
                                        <p:cTn id="18" dur="1" fill="hold">
                                          <p:stCondLst>
                                            <p:cond delay="499"/>
                                          </p:stCondLst>
                                        </p:cTn>
                                        <p:tgtEl>
                                          <p:spTgt spid="55"/>
                                        </p:tgtEl>
                                        <p:attrNameLst>
                                          <p:attrName>style.visibility</p:attrName>
                                        </p:attrNameLst>
                                      </p:cBhvr>
                                      <p:to>
                                        <p:strVal val="hidden"/>
                                      </p:to>
                                    </p:set>
                                  </p:childTnLst>
                                </p:cTn>
                              </p:par>
                              <p:par>
                                <p:cTn id="19" presetID="2" presetClass="exit" presetSubtype="2" fill="hold" nodeType="withEffect">
                                  <p:stCondLst>
                                    <p:cond delay="11660"/>
                                  </p:stCondLst>
                                  <p:childTnLst>
                                    <p:anim calcmode="lin" valueType="num">
                                      <p:cBhvr additive="base">
                                        <p:cTn id="20" dur="500"/>
                                        <p:tgtEl>
                                          <p:spTgt spid="46"/>
                                        </p:tgtEl>
                                        <p:attrNameLst>
                                          <p:attrName>ppt_x</p:attrName>
                                        </p:attrNameLst>
                                      </p:cBhvr>
                                      <p:tavLst>
                                        <p:tav tm="0">
                                          <p:val>
                                            <p:strVal val="ppt_x"/>
                                          </p:val>
                                        </p:tav>
                                        <p:tav tm="100000">
                                          <p:val>
                                            <p:strVal val="1+ppt_w/2"/>
                                          </p:val>
                                        </p:tav>
                                      </p:tavLst>
                                    </p:anim>
                                    <p:anim calcmode="lin" valueType="num">
                                      <p:cBhvr additive="base">
                                        <p:cTn id="21" dur="500"/>
                                        <p:tgtEl>
                                          <p:spTgt spid="46"/>
                                        </p:tgtEl>
                                        <p:attrNameLst>
                                          <p:attrName>ppt_y</p:attrName>
                                        </p:attrNameLst>
                                      </p:cBhvr>
                                      <p:tavLst>
                                        <p:tav tm="0">
                                          <p:val>
                                            <p:strVal val="ppt_y"/>
                                          </p:val>
                                        </p:tav>
                                        <p:tav tm="100000">
                                          <p:val>
                                            <p:strVal val="ppt_y"/>
                                          </p:val>
                                        </p:tav>
                                      </p:tavLst>
                                    </p:anim>
                                    <p:set>
                                      <p:cBhvr>
                                        <p:cTn id="22" dur="1" fill="hold">
                                          <p:stCondLst>
                                            <p:cond delay="499"/>
                                          </p:stCondLst>
                                        </p:cTn>
                                        <p:tgtEl>
                                          <p:spTgt spid="46"/>
                                        </p:tgtEl>
                                        <p:attrNameLst>
                                          <p:attrName>style.visibility</p:attrName>
                                        </p:attrNameLst>
                                      </p:cBhvr>
                                      <p:to>
                                        <p:strVal val="hidden"/>
                                      </p:to>
                                    </p:set>
                                  </p:childTnLst>
                                </p:cTn>
                              </p:par>
                              <p:par>
                                <p:cTn id="23" presetID="2" presetClass="exit" presetSubtype="2" fill="hold" nodeType="withEffect">
                                  <p:stCondLst>
                                    <p:cond delay="11660"/>
                                  </p:stCondLst>
                                  <p:childTnLst>
                                    <p:anim calcmode="lin" valueType="num">
                                      <p:cBhvr additive="base">
                                        <p:cTn id="24" dur="500"/>
                                        <p:tgtEl>
                                          <p:spTgt spid="49"/>
                                        </p:tgtEl>
                                        <p:attrNameLst>
                                          <p:attrName>ppt_x</p:attrName>
                                        </p:attrNameLst>
                                      </p:cBhvr>
                                      <p:tavLst>
                                        <p:tav tm="0">
                                          <p:val>
                                            <p:strVal val="ppt_x"/>
                                          </p:val>
                                        </p:tav>
                                        <p:tav tm="100000">
                                          <p:val>
                                            <p:strVal val="1+ppt_w/2"/>
                                          </p:val>
                                        </p:tav>
                                      </p:tavLst>
                                    </p:anim>
                                    <p:anim calcmode="lin" valueType="num">
                                      <p:cBhvr additive="base">
                                        <p:cTn id="25" dur="500"/>
                                        <p:tgtEl>
                                          <p:spTgt spid="49"/>
                                        </p:tgtEl>
                                        <p:attrNameLst>
                                          <p:attrName>ppt_y</p:attrName>
                                        </p:attrNameLst>
                                      </p:cBhvr>
                                      <p:tavLst>
                                        <p:tav tm="0">
                                          <p:val>
                                            <p:strVal val="ppt_y"/>
                                          </p:val>
                                        </p:tav>
                                        <p:tav tm="100000">
                                          <p:val>
                                            <p:strVal val="ppt_y"/>
                                          </p:val>
                                        </p:tav>
                                      </p:tavLst>
                                    </p:anim>
                                    <p:set>
                                      <p:cBhvr>
                                        <p:cTn id="26" dur="1" fill="hold">
                                          <p:stCondLst>
                                            <p:cond delay="499"/>
                                          </p:stCondLst>
                                        </p:cTn>
                                        <p:tgtEl>
                                          <p:spTgt spid="49"/>
                                        </p:tgtEl>
                                        <p:attrNameLst>
                                          <p:attrName>style.visibility</p:attrName>
                                        </p:attrNameLst>
                                      </p:cBhvr>
                                      <p:to>
                                        <p:strVal val="hidden"/>
                                      </p:to>
                                    </p:set>
                                  </p:childTnLst>
                                </p:cTn>
                              </p:par>
                              <p:par>
                                <p:cTn id="27" presetID="2" presetClass="exit" presetSubtype="2" fill="hold" nodeType="withEffect">
                                  <p:stCondLst>
                                    <p:cond delay="11660"/>
                                  </p:stCondLst>
                                  <p:childTnLst>
                                    <p:anim calcmode="lin" valueType="num">
                                      <p:cBhvr additive="base">
                                        <p:cTn id="28" dur="500"/>
                                        <p:tgtEl>
                                          <p:spTgt spid="52"/>
                                        </p:tgtEl>
                                        <p:attrNameLst>
                                          <p:attrName>ppt_x</p:attrName>
                                        </p:attrNameLst>
                                      </p:cBhvr>
                                      <p:tavLst>
                                        <p:tav tm="0">
                                          <p:val>
                                            <p:strVal val="ppt_x"/>
                                          </p:val>
                                        </p:tav>
                                        <p:tav tm="100000">
                                          <p:val>
                                            <p:strVal val="1+ppt_w/2"/>
                                          </p:val>
                                        </p:tav>
                                      </p:tavLst>
                                    </p:anim>
                                    <p:anim calcmode="lin" valueType="num">
                                      <p:cBhvr additive="base">
                                        <p:cTn id="29" dur="500"/>
                                        <p:tgtEl>
                                          <p:spTgt spid="52"/>
                                        </p:tgtEl>
                                        <p:attrNameLst>
                                          <p:attrName>ppt_y</p:attrName>
                                        </p:attrNameLst>
                                      </p:cBhvr>
                                      <p:tavLst>
                                        <p:tav tm="0">
                                          <p:val>
                                            <p:strVal val="ppt_y"/>
                                          </p:val>
                                        </p:tav>
                                        <p:tav tm="100000">
                                          <p:val>
                                            <p:strVal val="ppt_y"/>
                                          </p:val>
                                        </p:tav>
                                      </p:tavLst>
                                    </p:anim>
                                    <p:set>
                                      <p:cBhvr>
                                        <p:cTn id="30" dur="1" fill="hold">
                                          <p:stCondLst>
                                            <p:cond delay="499"/>
                                          </p:stCondLst>
                                        </p:cTn>
                                        <p:tgtEl>
                                          <p:spTgt spid="52"/>
                                        </p:tgtEl>
                                        <p:attrNameLst>
                                          <p:attrName>style.visibility</p:attrName>
                                        </p:attrNameLst>
                                      </p:cBhvr>
                                      <p:to>
                                        <p:strVal val="hidden"/>
                                      </p:to>
                                    </p:set>
                                  </p:childTnLst>
                                </p:cTn>
                              </p:par>
                              <p:par>
                                <p:cTn id="31" presetID="2" presetClass="exit" presetSubtype="2" fill="hold" nodeType="withEffect">
                                  <p:stCondLst>
                                    <p:cond delay="11660"/>
                                  </p:stCondLst>
                                  <p:childTnLst>
                                    <p:anim calcmode="lin" valueType="num">
                                      <p:cBhvr additive="base">
                                        <p:cTn id="32" dur="500"/>
                                        <p:tgtEl>
                                          <p:spTgt spid="63"/>
                                        </p:tgtEl>
                                        <p:attrNameLst>
                                          <p:attrName>ppt_x</p:attrName>
                                        </p:attrNameLst>
                                      </p:cBhvr>
                                      <p:tavLst>
                                        <p:tav tm="0">
                                          <p:val>
                                            <p:strVal val="ppt_x"/>
                                          </p:val>
                                        </p:tav>
                                        <p:tav tm="100000">
                                          <p:val>
                                            <p:strVal val="1+ppt_w/2"/>
                                          </p:val>
                                        </p:tav>
                                      </p:tavLst>
                                    </p:anim>
                                    <p:anim calcmode="lin" valueType="num">
                                      <p:cBhvr additive="base">
                                        <p:cTn id="33" dur="500"/>
                                        <p:tgtEl>
                                          <p:spTgt spid="63"/>
                                        </p:tgtEl>
                                        <p:attrNameLst>
                                          <p:attrName>ppt_y</p:attrName>
                                        </p:attrNameLst>
                                      </p:cBhvr>
                                      <p:tavLst>
                                        <p:tav tm="0">
                                          <p:val>
                                            <p:strVal val="ppt_y"/>
                                          </p:val>
                                        </p:tav>
                                        <p:tav tm="100000">
                                          <p:val>
                                            <p:strVal val="ppt_y"/>
                                          </p:val>
                                        </p:tav>
                                      </p:tavLst>
                                    </p:anim>
                                    <p:set>
                                      <p:cBhvr>
                                        <p:cTn id="34" dur="1" fill="hold">
                                          <p:stCondLst>
                                            <p:cond delay="499"/>
                                          </p:stCondLst>
                                        </p:cTn>
                                        <p:tgtEl>
                                          <p:spTgt spid="63"/>
                                        </p:tgtEl>
                                        <p:attrNameLst>
                                          <p:attrName>style.visibility</p:attrName>
                                        </p:attrNameLst>
                                      </p:cBhvr>
                                      <p:to>
                                        <p:strVal val="hidden"/>
                                      </p:to>
                                    </p:set>
                                  </p:childTnLst>
                                </p:cTn>
                              </p:par>
                              <p:par>
                                <p:cTn id="35" presetID="2" presetClass="exit" presetSubtype="2" fill="hold" nodeType="withEffect">
                                  <p:stCondLst>
                                    <p:cond delay="11660"/>
                                  </p:stCondLst>
                                  <p:childTnLst>
                                    <p:anim calcmode="lin" valueType="num">
                                      <p:cBhvr additive="base">
                                        <p:cTn id="36" dur="500"/>
                                        <p:tgtEl>
                                          <p:spTgt spid="66"/>
                                        </p:tgtEl>
                                        <p:attrNameLst>
                                          <p:attrName>ppt_x</p:attrName>
                                        </p:attrNameLst>
                                      </p:cBhvr>
                                      <p:tavLst>
                                        <p:tav tm="0">
                                          <p:val>
                                            <p:strVal val="ppt_x"/>
                                          </p:val>
                                        </p:tav>
                                        <p:tav tm="100000">
                                          <p:val>
                                            <p:strVal val="1+ppt_w/2"/>
                                          </p:val>
                                        </p:tav>
                                      </p:tavLst>
                                    </p:anim>
                                    <p:anim calcmode="lin" valueType="num">
                                      <p:cBhvr additive="base">
                                        <p:cTn id="37" dur="500"/>
                                        <p:tgtEl>
                                          <p:spTgt spid="66"/>
                                        </p:tgtEl>
                                        <p:attrNameLst>
                                          <p:attrName>ppt_y</p:attrName>
                                        </p:attrNameLst>
                                      </p:cBhvr>
                                      <p:tavLst>
                                        <p:tav tm="0">
                                          <p:val>
                                            <p:strVal val="ppt_y"/>
                                          </p:val>
                                        </p:tav>
                                        <p:tav tm="100000">
                                          <p:val>
                                            <p:strVal val="ppt_y"/>
                                          </p:val>
                                        </p:tav>
                                      </p:tavLst>
                                    </p:anim>
                                    <p:set>
                                      <p:cBhvr>
                                        <p:cTn id="38" dur="1" fill="hold">
                                          <p:stCondLst>
                                            <p:cond delay="499"/>
                                          </p:stCondLst>
                                        </p:cTn>
                                        <p:tgtEl>
                                          <p:spTgt spid="66"/>
                                        </p:tgtEl>
                                        <p:attrNameLst>
                                          <p:attrName>style.visibility</p:attrName>
                                        </p:attrNameLst>
                                      </p:cBhvr>
                                      <p:to>
                                        <p:strVal val="hidden"/>
                                      </p:to>
                                    </p:set>
                                  </p:childTnLst>
                                </p:cTn>
                              </p:par>
                              <p:par>
                                <p:cTn id="39" presetID="2" presetClass="exit" presetSubtype="2" fill="hold" nodeType="withEffect">
                                  <p:stCondLst>
                                    <p:cond delay="11660"/>
                                  </p:stCondLst>
                                  <p:childTnLst>
                                    <p:anim calcmode="lin" valueType="num">
                                      <p:cBhvr additive="base">
                                        <p:cTn id="40" dur="500"/>
                                        <p:tgtEl>
                                          <p:spTgt spid="69"/>
                                        </p:tgtEl>
                                        <p:attrNameLst>
                                          <p:attrName>ppt_x</p:attrName>
                                        </p:attrNameLst>
                                      </p:cBhvr>
                                      <p:tavLst>
                                        <p:tav tm="0">
                                          <p:val>
                                            <p:strVal val="ppt_x"/>
                                          </p:val>
                                        </p:tav>
                                        <p:tav tm="100000">
                                          <p:val>
                                            <p:strVal val="1+ppt_w/2"/>
                                          </p:val>
                                        </p:tav>
                                      </p:tavLst>
                                    </p:anim>
                                    <p:anim calcmode="lin" valueType="num">
                                      <p:cBhvr additive="base">
                                        <p:cTn id="41" dur="500"/>
                                        <p:tgtEl>
                                          <p:spTgt spid="69"/>
                                        </p:tgtEl>
                                        <p:attrNameLst>
                                          <p:attrName>ppt_y</p:attrName>
                                        </p:attrNameLst>
                                      </p:cBhvr>
                                      <p:tavLst>
                                        <p:tav tm="0">
                                          <p:val>
                                            <p:strVal val="ppt_y"/>
                                          </p:val>
                                        </p:tav>
                                        <p:tav tm="100000">
                                          <p:val>
                                            <p:strVal val="ppt_y"/>
                                          </p:val>
                                        </p:tav>
                                      </p:tavLst>
                                    </p:anim>
                                    <p:set>
                                      <p:cBhvr>
                                        <p:cTn id="42" dur="1" fill="hold">
                                          <p:stCondLst>
                                            <p:cond delay="499"/>
                                          </p:stCondLst>
                                        </p:cTn>
                                        <p:tgtEl>
                                          <p:spTgt spid="69"/>
                                        </p:tgtEl>
                                        <p:attrNameLst>
                                          <p:attrName>style.visibility</p:attrName>
                                        </p:attrNameLst>
                                      </p:cBhvr>
                                      <p:to>
                                        <p:strVal val="hidden"/>
                                      </p:to>
                                    </p:set>
                                  </p:childTnLst>
                                </p:cTn>
                              </p:par>
                              <p:par>
                                <p:cTn id="43" presetID="2" presetClass="exit" presetSubtype="2" fill="hold" nodeType="withEffect">
                                  <p:stCondLst>
                                    <p:cond delay="11660"/>
                                  </p:stCondLst>
                                  <p:childTnLst>
                                    <p:anim calcmode="lin" valueType="num">
                                      <p:cBhvr additive="base">
                                        <p:cTn id="44" dur="500"/>
                                        <p:tgtEl>
                                          <p:spTgt spid="72"/>
                                        </p:tgtEl>
                                        <p:attrNameLst>
                                          <p:attrName>ppt_x</p:attrName>
                                        </p:attrNameLst>
                                      </p:cBhvr>
                                      <p:tavLst>
                                        <p:tav tm="0">
                                          <p:val>
                                            <p:strVal val="ppt_x"/>
                                          </p:val>
                                        </p:tav>
                                        <p:tav tm="100000">
                                          <p:val>
                                            <p:strVal val="1+ppt_w/2"/>
                                          </p:val>
                                        </p:tav>
                                      </p:tavLst>
                                    </p:anim>
                                    <p:anim calcmode="lin" valueType="num">
                                      <p:cBhvr additive="base">
                                        <p:cTn id="45" dur="500"/>
                                        <p:tgtEl>
                                          <p:spTgt spid="72"/>
                                        </p:tgtEl>
                                        <p:attrNameLst>
                                          <p:attrName>ppt_y</p:attrName>
                                        </p:attrNameLst>
                                      </p:cBhvr>
                                      <p:tavLst>
                                        <p:tav tm="0">
                                          <p:val>
                                            <p:strVal val="ppt_y"/>
                                          </p:val>
                                        </p:tav>
                                        <p:tav tm="100000">
                                          <p:val>
                                            <p:strVal val="ppt_y"/>
                                          </p:val>
                                        </p:tav>
                                      </p:tavLst>
                                    </p:anim>
                                    <p:set>
                                      <p:cBhvr>
                                        <p:cTn id="46" dur="1" fill="hold">
                                          <p:stCondLst>
                                            <p:cond delay="499"/>
                                          </p:stCondLst>
                                        </p:cTn>
                                        <p:tgtEl>
                                          <p:spTgt spid="72"/>
                                        </p:tgtEl>
                                        <p:attrNameLst>
                                          <p:attrName>style.visibility</p:attrName>
                                        </p:attrNameLst>
                                      </p:cBhvr>
                                      <p:to>
                                        <p:strVal val="hidden"/>
                                      </p:to>
                                    </p:set>
                                  </p:childTnLst>
                                </p:cTn>
                              </p:par>
                              <p:par>
                                <p:cTn id="47" presetID="2" presetClass="exit" presetSubtype="2" fill="hold" nodeType="withEffect">
                                  <p:stCondLst>
                                    <p:cond delay="11660"/>
                                  </p:stCondLst>
                                  <p:childTnLst>
                                    <p:anim calcmode="lin" valueType="num">
                                      <p:cBhvr additive="base">
                                        <p:cTn id="48" dur="500"/>
                                        <p:tgtEl>
                                          <p:spTgt spid="75"/>
                                        </p:tgtEl>
                                        <p:attrNameLst>
                                          <p:attrName>ppt_x</p:attrName>
                                        </p:attrNameLst>
                                      </p:cBhvr>
                                      <p:tavLst>
                                        <p:tav tm="0">
                                          <p:val>
                                            <p:strVal val="ppt_x"/>
                                          </p:val>
                                        </p:tav>
                                        <p:tav tm="100000">
                                          <p:val>
                                            <p:strVal val="1+ppt_w/2"/>
                                          </p:val>
                                        </p:tav>
                                      </p:tavLst>
                                    </p:anim>
                                    <p:anim calcmode="lin" valueType="num">
                                      <p:cBhvr additive="base">
                                        <p:cTn id="49" dur="500"/>
                                        <p:tgtEl>
                                          <p:spTgt spid="75"/>
                                        </p:tgtEl>
                                        <p:attrNameLst>
                                          <p:attrName>ppt_y</p:attrName>
                                        </p:attrNameLst>
                                      </p:cBhvr>
                                      <p:tavLst>
                                        <p:tav tm="0">
                                          <p:val>
                                            <p:strVal val="ppt_y"/>
                                          </p:val>
                                        </p:tav>
                                        <p:tav tm="100000">
                                          <p:val>
                                            <p:strVal val="ppt_y"/>
                                          </p:val>
                                        </p:tav>
                                      </p:tavLst>
                                    </p:anim>
                                    <p:set>
                                      <p:cBhvr>
                                        <p:cTn id="50" dur="1" fill="hold">
                                          <p:stCondLst>
                                            <p:cond delay="499"/>
                                          </p:stCondLst>
                                        </p:cTn>
                                        <p:tgtEl>
                                          <p:spTgt spid="75"/>
                                        </p:tgtEl>
                                        <p:attrNameLst>
                                          <p:attrName>style.visibility</p:attrName>
                                        </p:attrNameLst>
                                      </p:cBhvr>
                                      <p:to>
                                        <p:strVal val="hidden"/>
                                      </p:to>
                                    </p:set>
                                  </p:childTnLst>
                                </p:cTn>
                              </p:par>
                              <p:par>
                                <p:cTn id="51" presetID="2" presetClass="exit" presetSubtype="2" fill="hold" grpId="0" nodeType="withEffect">
                                  <p:stCondLst>
                                    <p:cond delay="11660"/>
                                  </p:stCondLst>
                                  <p:childTnLst>
                                    <p:anim calcmode="lin" valueType="num">
                                      <p:cBhvr additive="base">
                                        <p:cTn id="52" dur="500"/>
                                        <p:tgtEl>
                                          <p:spTgt spid="78"/>
                                        </p:tgtEl>
                                        <p:attrNameLst>
                                          <p:attrName>ppt_x</p:attrName>
                                        </p:attrNameLst>
                                      </p:cBhvr>
                                      <p:tavLst>
                                        <p:tav tm="0">
                                          <p:val>
                                            <p:strVal val="ppt_x"/>
                                          </p:val>
                                        </p:tav>
                                        <p:tav tm="100000">
                                          <p:val>
                                            <p:strVal val="1+ppt_w/2"/>
                                          </p:val>
                                        </p:tav>
                                      </p:tavLst>
                                    </p:anim>
                                    <p:anim calcmode="lin" valueType="num">
                                      <p:cBhvr additive="base">
                                        <p:cTn id="53" dur="500"/>
                                        <p:tgtEl>
                                          <p:spTgt spid="78"/>
                                        </p:tgtEl>
                                        <p:attrNameLst>
                                          <p:attrName>ppt_y</p:attrName>
                                        </p:attrNameLst>
                                      </p:cBhvr>
                                      <p:tavLst>
                                        <p:tav tm="0">
                                          <p:val>
                                            <p:strVal val="ppt_y"/>
                                          </p:val>
                                        </p:tav>
                                        <p:tav tm="100000">
                                          <p:val>
                                            <p:strVal val="ppt_y"/>
                                          </p:val>
                                        </p:tav>
                                      </p:tavLst>
                                    </p:anim>
                                    <p:set>
                                      <p:cBhvr>
                                        <p:cTn id="54"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57" grpId="0"/>
      <p:bldP spid="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743D3F-B089-4F36-883A-FF6CD529589E}"/>
              </a:ext>
            </a:extLst>
          </p:cNvPr>
          <p:cNvGrpSpPr/>
          <p:nvPr/>
        </p:nvGrpSpPr>
        <p:grpSpPr>
          <a:xfrm>
            <a:off x="5307828" y="662611"/>
            <a:ext cx="6711574" cy="5921139"/>
            <a:chOff x="5307828" y="662611"/>
            <a:chExt cx="6711574" cy="5921139"/>
          </a:xfrm>
        </p:grpSpPr>
        <p:grpSp>
          <p:nvGrpSpPr>
            <p:cNvPr id="4" name="Group 3">
              <a:extLst>
                <a:ext uri="{FF2B5EF4-FFF2-40B4-BE49-F238E27FC236}">
                  <a16:creationId xmlns:a16="http://schemas.microsoft.com/office/drawing/2014/main" id="{F992CAD4-091C-40F3-A692-A8B1236D9800}"/>
                </a:ext>
              </a:extLst>
            </p:cNvPr>
            <p:cNvGrpSpPr/>
            <p:nvPr/>
          </p:nvGrpSpPr>
          <p:grpSpPr>
            <a:xfrm>
              <a:off x="5307828" y="662611"/>
              <a:ext cx="6711574" cy="5921139"/>
              <a:chOff x="5307828" y="662611"/>
              <a:chExt cx="6711574" cy="5921139"/>
            </a:xfrm>
          </p:grpSpPr>
          <p:sp>
            <p:nvSpPr>
              <p:cNvPr id="41" name="Rectangle: Single Corner Rounded 35">
                <a:extLst>
                  <a:ext uri="{FF2B5EF4-FFF2-40B4-BE49-F238E27FC236}">
                    <a16:creationId xmlns:a16="http://schemas.microsoft.com/office/drawing/2014/main" id="{AC6A664A-5942-F63C-B20D-77D97B233DFA}"/>
                  </a:ext>
                </a:extLst>
              </p:cNvPr>
              <p:cNvSpPr/>
              <p:nvPr/>
            </p:nvSpPr>
            <p:spPr>
              <a:xfrm rot="5400000">
                <a:off x="5874350" y="438697"/>
                <a:ext cx="5597082" cy="6693023"/>
              </a:xfrm>
              <a:custGeom>
                <a:avLst/>
                <a:gdLst>
                  <a:gd name="connsiteX0" fmla="*/ 0 w 2205954"/>
                  <a:gd name="connsiteY0" fmla="*/ 0 h 2390333"/>
                  <a:gd name="connsiteX1" fmla="*/ 1990697 w 2205954"/>
                  <a:gd name="connsiteY1" fmla="*/ 0 h 2390333"/>
                  <a:gd name="connsiteX2" fmla="*/ 2205954 w 2205954"/>
                  <a:gd name="connsiteY2" fmla="*/ 215257 h 2390333"/>
                  <a:gd name="connsiteX3" fmla="*/ 2205954 w 2205954"/>
                  <a:gd name="connsiteY3" fmla="*/ 2390333 h 2390333"/>
                  <a:gd name="connsiteX4" fmla="*/ 0 w 2205954"/>
                  <a:gd name="connsiteY4" fmla="*/ 2390333 h 2390333"/>
                  <a:gd name="connsiteX5" fmla="*/ 0 w 2205954"/>
                  <a:gd name="connsiteY5" fmla="*/ 0 h 2390333"/>
                  <a:gd name="connsiteX0" fmla="*/ 0 w 2212302"/>
                  <a:gd name="connsiteY0" fmla="*/ 69850 h 2390333"/>
                  <a:gd name="connsiteX1" fmla="*/ 1997045 w 2212302"/>
                  <a:gd name="connsiteY1" fmla="*/ 0 h 2390333"/>
                  <a:gd name="connsiteX2" fmla="*/ 2212302 w 2212302"/>
                  <a:gd name="connsiteY2" fmla="*/ 215257 h 2390333"/>
                  <a:gd name="connsiteX3" fmla="*/ 2212302 w 2212302"/>
                  <a:gd name="connsiteY3" fmla="*/ 2390333 h 2390333"/>
                  <a:gd name="connsiteX4" fmla="*/ 6348 w 2212302"/>
                  <a:gd name="connsiteY4" fmla="*/ 2390333 h 2390333"/>
                  <a:gd name="connsiteX5" fmla="*/ 0 w 2212302"/>
                  <a:gd name="connsiteY5" fmla="*/ 69850 h 2390333"/>
                  <a:gd name="connsiteX0" fmla="*/ 0 w 2212302"/>
                  <a:gd name="connsiteY0" fmla="*/ 69850 h 2457008"/>
                  <a:gd name="connsiteX1" fmla="*/ 1997045 w 2212302"/>
                  <a:gd name="connsiteY1" fmla="*/ 0 h 2457008"/>
                  <a:gd name="connsiteX2" fmla="*/ 2212302 w 2212302"/>
                  <a:gd name="connsiteY2" fmla="*/ 215257 h 2457008"/>
                  <a:gd name="connsiteX3" fmla="*/ 2155155 w 2212302"/>
                  <a:gd name="connsiteY3" fmla="*/ 2457008 h 2457008"/>
                  <a:gd name="connsiteX4" fmla="*/ 6348 w 2212302"/>
                  <a:gd name="connsiteY4" fmla="*/ 2390333 h 2457008"/>
                  <a:gd name="connsiteX5" fmla="*/ 0 w 2212302"/>
                  <a:gd name="connsiteY5" fmla="*/ 69850 h 245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302" h="2457008">
                    <a:moveTo>
                      <a:pt x="0" y="69850"/>
                    </a:moveTo>
                    <a:cubicBezTo>
                      <a:pt x="663566" y="69850"/>
                      <a:pt x="1333479" y="0"/>
                      <a:pt x="1997045" y="0"/>
                    </a:cubicBezTo>
                    <a:cubicBezTo>
                      <a:pt x="2115928" y="0"/>
                      <a:pt x="2212302" y="96374"/>
                      <a:pt x="2212302" y="215257"/>
                    </a:cubicBezTo>
                    <a:lnTo>
                      <a:pt x="2155155" y="2457008"/>
                    </a:lnTo>
                    <a:lnTo>
                      <a:pt x="6348" y="2390333"/>
                    </a:lnTo>
                    <a:lnTo>
                      <a:pt x="0" y="69850"/>
                    </a:lnTo>
                    <a:close/>
                  </a:path>
                </a:pathLst>
              </a:custGeom>
              <a:solidFill>
                <a:schemeClr val="bg1">
                  <a:lumMod val="75000"/>
                  <a:alpha val="68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2067F30-8983-4DD7-BBF9-B173064DA9B8}"/>
                  </a:ext>
                </a:extLst>
              </p:cNvPr>
              <p:cNvGrpSpPr/>
              <p:nvPr/>
            </p:nvGrpSpPr>
            <p:grpSpPr>
              <a:xfrm>
                <a:off x="5307828" y="662611"/>
                <a:ext cx="6551504" cy="5913020"/>
                <a:chOff x="5307828" y="662611"/>
                <a:chExt cx="6551504" cy="5913020"/>
              </a:xfrm>
            </p:grpSpPr>
            <p:sp>
              <p:nvSpPr>
                <p:cNvPr id="42" name="Rectangle: Single Corner Rounded 41">
                  <a:extLst>
                    <a:ext uri="{FF2B5EF4-FFF2-40B4-BE49-F238E27FC236}">
                      <a16:creationId xmlns:a16="http://schemas.microsoft.com/office/drawing/2014/main" id="{0ED9DF5D-FB29-31A0-3C31-0F4235318DBF}"/>
                    </a:ext>
                  </a:extLst>
                </p:cNvPr>
                <p:cNvSpPr/>
                <p:nvPr/>
              </p:nvSpPr>
              <p:spPr>
                <a:xfrm rot="5400000">
                  <a:off x="5795498" y="511799"/>
                  <a:ext cx="5576162" cy="6551501"/>
                </a:xfrm>
                <a:prstGeom prst="round1Rect">
                  <a:avLst>
                    <a:gd name="adj" fmla="val 9758"/>
                  </a:avLst>
                </a:prstGeom>
                <a:solidFill>
                  <a:srgbClr val="B8E3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5201CC2A-5C86-32E1-797A-CA487AF04EC7}"/>
                    </a:ext>
                  </a:extLst>
                </p:cNvPr>
                <p:cNvSpPr/>
                <p:nvPr/>
              </p:nvSpPr>
              <p:spPr>
                <a:xfrm rot="5400000">
                  <a:off x="8492142" y="-2184842"/>
                  <a:ext cx="182879" cy="6551501"/>
                </a:xfrm>
                <a:prstGeom prst="rect">
                  <a:avLst/>
                </a:prstGeom>
                <a:solidFill>
                  <a:srgbClr val="00A4EE">
                    <a:alpha val="80000"/>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342DCAFD-2ADF-AAF8-11D9-BC0F17F1C284}"/>
                    </a:ext>
                  </a:extLst>
                </p:cNvPr>
                <p:cNvGrpSpPr>
                  <a:grpSpLocks noChangeAspect="1"/>
                </p:cNvGrpSpPr>
                <p:nvPr/>
              </p:nvGrpSpPr>
              <p:grpSpPr>
                <a:xfrm>
                  <a:off x="5899660" y="662611"/>
                  <a:ext cx="365760" cy="636185"/>
                  <a:chOff x="6447028" y="1182514"/>
                  <a:chExt cx="447711" cy="778727"/>
                </a:xfrm>
                <a:effectLst>
                  <a:outerShdw blurRad="50800" dist="38100" dir="2700000" algn="tl" rotWithShape="0">
                    <a:prstClr val="black">
                      <a:alpha val="40000"/>
                    </a:prstClr>
                  </a:outerShdw>
                </a:effectLst>
              </p:grpSpPr>
              <p:grpSp>
                <p:nvGrpSpPr>
                  <p:cNvPr id="51" name="Graphic 58">
                    <a:extLst>
                      <a:ext uri="{FF2B5EF4-FFF2-40B4-BE49-F238E27FC236}">
                        <a16:creationId xmlns:a16="http://schemas.microsoft.com/office/drawing/2014/main" id="{9F9A8DBE-0CCF-E52F-37ED-76AC35EFD0DD}"/>
                      </a:ext>
                    </a:extLst>
                  </p:cNvPr>
                  <p:cNvGrpSpPr/>
                  <p:nvPr/>
                </p:nvGrpSpPr>
                <p:grpSpPr>
                  <a:xfrm>
                    <a:off x="6747376" y="1492004"/>
                    <a:ext cx="44637" cy="90601"/>
                    <a:chOff x="3475568" y="1427993"/>
                    <a:chExt cx="44637" cy="90601"/>
                  </a:xfrm>
                  <a:solidFill>
                    <a:srgbClr val="EF414A"/>
                  </a:solidFill>
                </p:grpSpPr>
                <p:sp>
                  <p:nvSpPr>
                    <p:cNvPr id="62" name="Freeform: Shape 61">
                      <a:extLst>
                        <a:ext uri="{FF2B5EF4-FFF2-40B4-BE49-F238E27FC236}">
                          <a16:creationId xmlns:a16="http://schemas.microsoft.com/office/drawing/2014/main" id="{C3DB16E8-D593-618D-5748-321B8C1D1EDE}"/>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BDFD4F4-638E-9215-E7B2-52072F01A7A8}"/>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53" name="Graphic 58">
                    <a:extLst>
                      <a:ext uri="{FF2B5EF4-FFF2-40B4-BE49-F238E27FC236}">
                        <a16:creationId xmlns:a16="http://schemas.microsoft.com/office/drawing/2014/main" id="{E8035A63-780E-AE41-607F-F2B8FC3628C2}"/>
                      </a:ext>
                    </a:extLst>
                  </p:cNvPr>
                  <p:cNvGrpSpPr/>
                  <p:nvPr/>
                </p:nvGrpSpPr>
                <p:grpSpPr>
                  <a:xfrm>
                    <a:off x="6447028" y="1182514"/>
                    <a:ext cx="447711" cy="778727"/>
                    <a:chOff x="3153789" y="1213623"/>
                    <a:chExt cx="447711" cy="778727"/>
                  </a:xfrm>
                  <a:solidFill>
                    <a:srgbClr val="EF414A"/>
                  </a:solidFill>
                </p:grpSpPr>
                <p:sp>
                  <p:nvSpPr>
                    <p:cNvPr id="54" name="Freeform: Shape 53">
                      <a:extLst>
                        <a:ext uri="{FF2B5EF4-FFF2-40B4-BE49-F238E27FC236}">
                          <a16:creationId xmlns:a16="http://schemas.microsoft.com/office/drawing/2014/main" id="{A76478E4-8BC1-6F23-4A65-016446B8FEF5}"/>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C12D46F-C2E6-E4D5-11C5-2A50FB55BCBB}"/>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grpSp>
        </p:grpSp>
        <p:grpSp>
          <p:nvGrpSpPr>
            <p:cNvPr id="6" name="Group 5">
              <a:extLst>
                <a:ext uri="{FF2B5EF4-FFF2-40B4-BE49-F238E27FC236}">
                  <a16:creationId xmlns:a16="http://schemas.microsoft.com/office/drawing/2014/main" id="{FE502E7C-B8D1-4CC1-8FFA-CA4EEB6C8E9A}"/>
                </a:ext>
              </a:extLst>
            </p:cNvPr>
            <p:cNvGrpSpPr/>
            <p:nvPr/>
          </p:nvGrpSpPr>
          <p:grpSpPr>
            <a:xfrm>
              <a:off x="5464467" y="1568191"/>
              <a:ext cx="219456" cy="4688264"/>
              <a:chOff x="5464467" y="1568191"/>
              <a:chExt cx="219456" cy="4688264"/>
            </a:xfrm>
          </p:grpSpPr>
          <p:sp>
            <p:nvSpPr>
              <p:cNvPr id="129" name="Oval 128">
                <a:extLst>
                  <a:ext uri="{FF2B5EF4-FFF2-40B4-BE49-F238E27FC236}">
                    <a16:creationId xmlns:a16="http://schemas.microsoft.com/office/drawing/2014/main" id="{A60CD9F1-10A4-F46E-D350-0D3805186140}"/>
                  </a:ext>
                </a:extLst>
              </p:cNvPr>
              <p:cNvSpPr/>
              <p:nvPr/>
            </p:nvSpPr>
            <p:spPr>
              <a:xfrm>
                <a:off x="5464467" y="1568191"/>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E73DF7E-F965-BDC3-9CD8-3AFF567CF035}"/>
                  </a:ext>
                </a:extLst>
              </p:cNvPr>
              <p:cNvSpPr/>
              <p:nvPr/>
            </p:nvSpPr>
            <p:spPr>
              <a:xfrm>
                <a:off x="5464467" y="2122407"/>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CF725DD-EA09-A27A-572E-0F67A1453ADB}"/>
                  </a:ext>
                </a:extLst>
              </p:cNvPr>
              <p:cNvSpPr/>
              <p:nvPr/>
            </p:nvSpPr>
            <p:spPr>
              <a:xfrm>
                <a:off x="5464467" y="3061526"/>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7E0D5FBF-063F-4535-E68D-854BF8963902}"/>
                  </a:ext>
                </a:extLst>
              </p:cNvPr>
              <p:cNvSpPr/>
              <p:nvPr/>
            </p:nvSpPr>
            <p:spPr>
              <a:xfrm>
                <a:off x="5464467" y="3990200"/>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C08FD16-A682-C906-7E91-C76F756483FB}"/>
                  </a:ext>
                </a:extLst>
              </p:cNvPr>
              <p:cNvSpPr/>
              <p:nvPr/>
            </p:nvSpPr>
            <p:spPr>
              <a:xfrm>
                <a:off x="5464467" y="4546817"/>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01CD03E-9069-BCDD-6605-CA9913D42633}"/>
                  </a:ext>
                </a:extLst>
              </p:cNvPr>
              <p:cNvSpPr/>
              <p:nvPr/>
            </p:nvSpPr>
            <p:spPr>
              <a:xfrm>
                <a:off x="5464467" y="5499631"/>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F7B0784F-8E77-B927-A5E3-2D28788A8D69}"/>
                  </a:ext>
                </a:extLst>
              </p:cNvPr>
              <p:cNvSpPr/>
              <p:nvPr/>
            </p:nvSpPr>
            <p:spPr>
              <a:xfrm>
                <a:off x="5464467" y="6039378"/>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11174984"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009ADE"/>
                </a:solidFill>
                <a:latin typeface="+mn-lt"/>
                <a:cs typeface="Arial" panose="020B0604020202020204" pitchFamily="34" charset="0"/>
              </a:rPr>
              <a:t>What challenges might the WASH FIT team face? </a:t>
            </a:r>
          </a:p>
        </p:txBody>
      </p:sp>
      <p:sp>
        <p:nvSpPr>
          <p:cNvPr id="17" name="Text Box 2">
            <a:extLst>
              <a:ext uri="{FF2B5EF4-FFF2-40B4-BE49-F238E27FC236}">
                <a16:creationId xmlns:a16="http://schemas.microsoft.com/office/drawing/2014/main" id="{C5859FCC-C6FE-4FA3-51F5-BC4C97B07CE9}"/>
              </a:ext>
            </a:extLst>
          </p:cNvPr>
          <p:cNvSpPr txBox="1">
            <a:spLocks noChangeArrowheads="1"/>
          </p:cNvSpPr>
          <p:nvPr/>
        </p:nvSpPr>
        <p:spPr bwMode="auto">
          <a:xfrm>
            <a:off x="5808296" y="1431068"/>
            <a:ext cx="5907453" cy="5016758"/>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Technical capacity</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Engagement of stakeholders &amp; senior management </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High workload – limited time for WASH FIT activities</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Staff turnover – need for retraining </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Communication between team members</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Limited funds</a:t>
            </a:r>
            <a:endParaRPr lang="en-US" sz="2600" b="1" dirty="0">
              <a:solidFill>
                <a:schemeClr val="tx1"/>
              </a:solidFill>
              <a:latin typeface="Atkinson Hyperlegible" pitchFamily="2" charset="0"/>
              <a:ea typeface="Calibri" panose="020F0502020204030204" pitchFamily="34" charset="0"/>
              <a:cs typeface="Arial" panose="020B0604020202020204" pitchFamily="34" charset="0"/>
            </a:endParaRPr>
          </a:p>
          <a:p>
            <a:pPr marL="0" indent="0">
              <a:lnSpc>
                <a:spcPct val="100000"/>
              </a:lnSpc>
              <a:spcBef>
                <a:spcPts val="0"/>
              </a:spcBef>
              <a:spcAft>
                <a:spcPts val="6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Difficult to sustain momentum</a:t>
            </a:r>
          </a:p>
        </p:txBody>
      </p:sp>
      <p:grpSp>
        <p:nvGrpSpPr>
          <p:cNvPr id="60" name="Group 59">
            <a:extLst>
              <a:ext uri="{FF2B5EF4-FFF2-40B4-BE49-F238E27FC236}">
                <a16:creationId xmlns:a16="http://schemas.microsoft.com/office/drawing/2014/main" id="{A998955E-D65A-4FDB-8864-809E53664D33}"/>
              </a:ext>
            </a:extLst>
          </p:cNvPr>
          <p:cNvGrpSpPr/>
          <p:nvPr/>
        </p:nvGrpSpPr>
        <p:grpSpPr>
          <a:xfrm>
            <a:off x="3633870" y="972030"/>
            <a:ext cx="4924261" cy="5570905"/>
            <a:chOff x="127000" y="961013"/>
            <a:chExt cx="4924261" cy="5570905"/>
          </a:xfrm>
        </p:grpSpPr>
        <p:pic>
          <p:nvPicPr>
            <p:cNvPr id="61" name="Picture 60">
              <a:extLst>
                <a:ext uri="{FF2B5EF4-FFF2-40B4-BE49-F238E27FC236}">
                  <a16:creationId xmlns:a16="http://schemas.microsoft.com/office/drawing/2014/main" id="{B9E6FEA7-F428-42FB-95C3-D229CCC2472A}"/>
                </a:ext>
              </a:extLst>
            </p:cNvPr>
            <p:cNvPicPr>
              <a:picLocks noChangeAspect="1"/>
            </p:cNvPicPr>
            <p:nvPr/>
          </p:nvPicPr>
          <p:blipFill rotWithShape="1">
            <a:blip r:embed="rId5"/>
            <a:srcRect l="24107" r="18693"/>
            <a:stretch/>
          </p:blipFill>
          <p:spPr>
            <a:xfrm>
              <a:off x="200643" y="999469"/>
              <a:ext cx="4775752" cy="5494349"/>
            </a:xfrm>
            <a:prstGeom prst="rect">
              <a:avLst/>
            </a:prstGeom>
          </p:spPr>
        </p:pic>
        <p:sp>
          <p:nvSpPr>
            <p:cNvPr id="64" name="TextBox 5">
              <a:extLst>
                <a:ext uri="{FF2B5EF4-FFF2-40B4-BE49-F238E27FC236}">
                  <a16:creationId xmlns:a16="http://schemas.microsoft.com/office/drawing/2014/main" id="{A71D2520-0E29-422C-9433-042AA8AFDDC3}"/>
                </a:ext>
              </a:extLst>
            </p:cNvPr>
            <p:cNvSpPr txBox="1"/>
            <p:nvPr/>
          </p:nvSpPr>
          <p:spPr>
            <a:xfrm>
              <a:off x="200643" y="6262986"/>
              <a:ext cx="1857908"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tkinson Hyperlegible" pitchFamily="2" charset="0"/>
                </a:rPr>
                <a:t>Credit: WHO/</a:t>
              </a:r>
              <a:r>
                <a:rPr lang="en-US" sz="900" dirty="0" err="1">
                  <a:latin typeface="Atkinson Hyperlegible" pitchFamily="2" charset="0"/>
                </a:rPr>
                <a:t>Nazik</a:t>
              </a:r>
              <a:r>
                <a:rPr lang="en-US" sz="900" dirty="0">
                  <a:latin typeface="Atkinson Hyperlegible" pitchFamily="2" charset="0"/>
                </a:rPr>
                <a:t> </a:t>
              </a:r>
              <a:r>
                <a:rPr lang="en-US" sz="900" dirty="0" err="1">
                  <a:latin typeface="Atkinson Hyperlegible" pitchFamily="2" charset="0"/>
                </a:rPr>
                <a:t>Armenakyan</a:t>
              </a:r>
              <a:endParaRPr lang="en-US" sz="900" dirty="0">
                <a:latin typeface="Atkinson Hyperlegible" pitchFamily="2" charset="0"/>
              </a:endParaRPr>
            </a:p>
          </p:txBody>
        </p:sp>
        <p:grpSp>
          <p:nvGrpSpPr>
            <p:cNvPr id="65" name="Group 64">
              <a:extLst>
                <a:ext uri="{FF2B5EF4-FFF2-40B4-BE49-F238E27FC236}">
                  <a16:creationId xmlns:a16="http://schemas.microsoft.com/office/drawing/2014/main" id="{695AF644-859A-4D4A-B7E4-0B4803BCB677}"/>
                </a:ext>
              </a:extLst>
            </p:cNvPr>
            <p:cNvGrpSpPr/>
            <p:nvPr/>
          </p:nvGrpSpPr>
          <p:grpSpPr>
            <a:xfrm>
              <a:off x="127000" y="961013"/>
              <a:ext cx="720506" cy="720506"/>
              <a:chOff x="4891348" y="2804160"/>
              <a:chExt cx="844731" cy="844731"/>
            </a:xfrm>
          </p:grpSpPr>
          <p:cxnSp>
            <p:nvCxnSpPr>
              <p:cNvPr id="69" name="Straight Connector 68">
                <a:extLst>
                  <a:ext uri="{FF2B5EF4-FFF2-40B4-BE49-F238E27FC236}">
                    <a16:creationId xmlns:a16="http://schemas.microsoft.com/office/drawing/2014/main" id="{4D2DEB48-2029-4C55-9B46-4AF500FEDD32}"/>
                  </a:ext>
                </a:extLst>
              </p:cNvPr>
              <p:cNvCxnSpPr>
                <a:cxnSpLocks/>
              </p:cNvCxnSpPr>
              <p:nvPr/>
            </p:nvCxnSpPr>
            <p:spPr>
              <a:xfrm>
                <a:off x="4936868" y="2804160"/>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EEDEAE-C6DB-42A7-A18C-DF9C32C02CBA}"/>
                  </a:ext>
                </a:extLst>
              </p:cNvPr>
              <p:cNvCxnSpPr>
                <a:cxnSpLocks/>
              </p:cNvCxnSpPr>
              <p:nvPr/>
            </p:nvCxnSpPr>
            <p:spPr>
              <a:xfrm rot="5400000">
                <a:off x="5313714" y="2381794"/>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7D72F3FD-1DBA-4074-BE2E-6177CA9223E9}"/>
                </a:ext>
              </a:extLst>
            </p:cNvPr>
            <p:cNvGrpSpPr/>
            <p:nvPr/>
          </p:nvGrpSpPr>
          <p:grpSpPr>
            <a:xfrm flipH="1" flipV="1">
              <a:off x="4330755" y="5811412"/>
              <a:ext cx="720506" cy="720506"/>
              <a:chOff x="4891348" y="2804160"/>
              <a:chExt cx="844731" cy="844731"/>
            </a:xfrm>
          </p:grpSpPr>
          <p:cxnSp>
            <p:nvCxnSpPr>
              <p:cNvPr id="67" name="Straight Connector 66">
                <a:extLst>
                  <a:ext uri="{FF2B5EF4-FFF2-40B4-BE49-F238E27FC236}">
                    <a16:creationId xmlns:a16="http://schemas.microsoft.com/office/drawing/2014/main" id="{E25457F6-FFA1-4C7C-89F9-057A634E5F1F}"/>
                  </a:ext>
                </a:extLst>
              </p:cNvPr>
              <p:cNvCxnSpPr>
                <a:cxnSpLocks/>
              </p:cNvCxnSpPr>
              <p:nvPr/>
            </p:nvCxnSpPr>
            <p:spPr>
              <a:xfrm>
                <a:off x="4936868" y="2804160"/>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C05732E-55C0-41F3-82F8-B04C1D925178}"/>
                  </a:ext>
                </a:extLst>
              </p:cNvPr>
              <p:cNvCxnSpPr>
                <a:cxnSpLocks/>
              </p:cNvCxnSpPr>
              <p:nvPr/>
            </p:nvCxnSpPr>
            <p:spPr>
              <a:xfrm rot="5400000">
                <a:off x="5313714" y="2381795"/>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grpSp>
      </p:grpSp>
      <p:pic>
        <p:nvPicPr>
          <p:cNvPr id="2" name="13">
            <a:hlinkClick r:id="" action="ppaction://media"/>
            <a:extLst>
              <a:ext uri="{FF2B5EF4-FFF2-40B4-BE49-F238E27FC236}">
                <a16:creationId xmlns:a16="http://schemas.microsoft.com/office/drawing/2014/main" id="{3D4D0448-9C7E-742F-F60B-CBEAD0930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75" y="6389419"/>
            <a:ext cx="609600" cy="609600"/>
          </a:xfrm>
          <a:prstGeom prst="rect">
            <a:avLst/>
          </a:prstGeom>
        </p:spPr>
      </p:pic>
    </p:spTree>
    <p:extLst>
      <p:ext uri="{BB962C8B-B14F-4D97-AF65-F5344CB8AC3E}">
        <p14:creationId xmlns:p14="http://schemas.microsoft.com/office/powerpoint/2010/main" val="1173839357"/>
      </p:ext>
    </p:extLst>
  </p:cSld>
  <p:clrMapOvr>
    <a:masterClrMapping/>
  </p:clrMapOvr>
  <mc:AlternateContent xmlns:mc="http://schemas.openxmlformats.org/markup-compatibility/2006" xmlns:p14="http://schemas.microsoft.com/office/powerpoint/2010/main">
    <mc:Choice Requires="p14">
      <p:transition spd="slow" p14:dur="2000" advClick="0" advTm="48580"/>
    </mc:Choice>
    <mc:Fallback xmlns="">
      <p:transition spd="slow" advClick="0" advTm="4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600"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0-#ppt_w/2"/>
                                          </p:val>
                                        </p:tav>
                                        <p:tav tm="100000">
                                          <p:val>
                                            <p:strVal val="#ppt_x"/>
                                          </p:val>
                                        </p:tav>
                                      </p:tavLst>
                                    </p:anim>
                                    <p:anim calcmode="lin" valueType="num">
                                      <p:cBhvr additive="base">
                                        <p:cTn id="14" dur="500" fill="hold"/>
                                        <p:tgtEl>
                                          <p:spTgt spid="60"/>
                                        </p:tgtEl>
                                        <p:attrNameLst>
                                          <p:attrName>ppt_y</p:attrName>
                                        </p:attrNameLst>
                                      </p:cBhvr>
                                      <p:tavLst>
                                        <p:tav tm="0">
                                          <p:val>
                                            <p:strVal val="#ppt_y"/>
                                          </p:val>
                                        </p:tav>
                                        <p:tav tm="100000">
                                          <p:val>
                                            <p:strVal val="#ppt_y"/>
                                          </p:val>
                                        </p:tav>
                                      </p:tavLst>
                                    </p:anim>
                                  </p:childTnLst>
                                </p:cTn>
                              </p:par>
                              <p:par>
                                <p:cTn id="15" presetID="35" presetClass="path" presetSubtype="0" accel="50000" decel="50000" fill="hold" nodeType="withEffect">
                                  <p:stCondLst>
                                    <p:cond delay="10000"/>
                                  </p:stCondLst>
                                  <p:childTnLst>
                                    <p:animMotion origin="layout" path="M 0 3.33333E-6 L -0.28542 3.33333E-6 " pathEditMode="relative" rAng="0" ptsTypes="AA">
                                      <p:cBhvr>
                                        <p:cTn id="16" dur="500" fill="hold"/>
                                        <p:tgtEl>
                                          <p:spTgt spid="60"/>
                                        </p:tgtEl>
                                        <p:attrNameLst>
                                          <p:attrName>ppt_x</p:attrName>
                                          <p:attrName>ppt_y</p:attrName>
                                        </p:attrNameLst>
                                      </p:cBhvr>
                                      <p:rCtr x="-14271" y="0"/>
                                    </p:animMotion>
                                  </p:childTnLst>
                                </p:cTn>
                              </p:par>
                              <p:par>
                                <p:cTn id="17" presetID="22" presetClass="entr" presetSubtype="1" fill="hold" nodeType="withEffect">
                                  <p:stCondLst>
                                    <p:cond delay="105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8" fill="hold" grpId="0" nodeType="withEffect">
                                  <p:stCondLst>
                                    <p:cond delay="1100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500"/>
                                        <p:tgtEl>
                                          <p:spTgt spid="17">
                                            <p:txEl>
                                              <p:pRg st="0" end="0"/>
                                            </p:txEl>
                                          </p:spTgt>
                                        </p:tgtEl>
                                      </p:cBhvr>
                                    </p:animEffect>
                                  </p:childTnLst>
                                </p:cTn>
                              </p:par>
                              <p:par>
                                <p:cTn id="23" presetID="22" presetClass="entr" presetSubtype="8" fill="hold" grpId="0" nodeType="withEffect">
                                  <p:stCondLst>
                                    <p:cond delay="1450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par>
                                <p:cTn id="26" presetID="22" presetClass="entr" presetSubtype="8" fill="hold" grpId="0" nodeType="withEffect">
                                  <p:stCondLst>
                                    <p:cond delay="1825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par>
                                <p:cTn id="29" presetID="22" presetClass="entr" presetSubtype="8" fill="hold" grpId="0" nodeType="withEffect">
                                  <p:stCondLst>
                                    <p:cond delay="24000"/>
                                  </p:stCondLst>
                                  <p:childTnLst>
                                    <p:set>
                                      <p:cBhvr>
                                        <p:cTn id="30" dur="1" fill="hold">
                                          <p:stCondLst>
                                            <p:cond delay="0"/>
                                          </p:stCondLst>
                                        </p:cTn>
                                        <p:tgtEl>
                                          <p:spTgt spid="17">
                                            <p:txEl>
                                              <p:pRg st="3" end="3"/>
                                            </p:txEl>
                                          </p:spTgt>
                                        </p:tgtEl>
                                        <p:attrNameLst>
                                          <p:attrName>style.visibility</p:attrName>
                                        </p:attrNameLst>
                                      </p:cBhvr>
                                      <p:to>
                                        <p:strVal val="visible"/>
                                      </p:to>
                                    </p:set>
                                    <p:animEffect transition="in" filter="wipe(left)">
                                      <p:cBhvr>
                                        <p:cTn id="31" dur="500"/>
                                        <p:tgtEl>
                                          <p:spTgt spid="17">
                                            <p:txEl>
                                              <p:pRg st="3" end="3"/>
                                            </p:txEl>
                                          </p:spTgt>
                                        </p:tgtEl>
                                      </p:cBhvr>
                                    </p:animEffect>
                                  </p:childTnLst>
                                </p:cTn>
                              </p:par>
                              <p:par>
                                <p:cTn id="32" presetID="22" presetClass="entr" presetSubtype="8" fill="hold" grpId="0" nodeType="withEffect">
                                  <p:stCondLst>
                                    <p:cond delay="32000"/>
                                  </p:stCondLst>
                                  <p:childTnLst>
                                    <p:set>
                                      <p:cBhvr>
                                        <p:cTn id="33" dur="1" fill="hold">
                                          <p:stCondLst>
                                            <p:cond delay="0"/>
                                          </p:stCondLst>
                                        </p:cTn>
                                        <p:tgtEl>
                                          <p:spTgt spid="17">
                                            <p:txEl>
                                              <p:pRg st="4" end="4"/>
                                            </p:txEl>
                                          </p:spTgt>
                                        </p:tgtEl>
                                        <p:attrNameLst>
                                          <p:attrName>style.visibility</p:attrName>
                                        </p:attrNameLst>
                                      </p:cBhvr>
                                      <p:to>
                                        <p:strVal val="visible"/>
                                      </p:to>
                                    </p:set>
                                    <p:animEffect transition="in" filter="wipe(left)">
                                      <p:cBhvr>
                                        <p:cTn id="34" dur="500"/>
                                        <p:tgtEl>
                                          <p:spTgt spid="17">
                                            <p:txEl>
                                              <p:pRg st="4" end="4"/>
                                            </p:txEl>
                                          </p:spTgt>
                                        </p:tgtEl>
                                      </p:cBhvr>
                                    </p:animEffect>
                                  </p:childTnLst>
                                </p:cTn>
                              </p:par>
                              <p:par>
                                <p:cTn id="35" presetID="22" presetClass="entr" presetSubtype="8" fill="hold" grpId="0" nodeType="withEffect">
                                  <p:stCondLst>
                                    <p:cond delay="36500"/>
                                  </p:stCondLst>
                                  <p:childTnLst>
                                    <p:set>
                                      <p:cBhvr>
                                        <p:cTn id="36" dur="1" fill="hold">
                                          <p:stCondLst>
                                            <p:cond delay="0"/>
                                          </p:stCondLst>
                                        </p:cTn>
                                        <p:tgtEl>
                                          <p:spTgt spid="17">
                                            <p:txEl>
                                              <p:pRg st="5" end="5"/>
                                            </p:txEl>
                                          </p:spTgt>
                                        </p:tgtEl>
                                        <p:attrNameLst>
                                          <p:attrName>style.visibility</p:attrName>
                                        </p:attrNameLst>
                                      </p:cBhvr>
                                      <p:to>
                                        <p:strVal val="visible"/>
                                      </p:to>
                                    </p:set>
                                    <p:animEffect transition="in" filter="wipe(left)">
                                      <p:cBhvr>
                                        <p:cTn id="37" dur="500"/>
                                        <p:tgtEl>
                                          <p:spTgt spid="17">
                                            <p:txEl>
                                              <p:pRg st="5" end="5"/>
                                            </p:txEl>
                                          </p:spTgt>
                                        </p:tgtEl>
                                      </p:cBhvr>
                                    </p:animEffect>
                                  </p:childTnLst>
                                </p:cTn>
                              </p:par>
                              <p:par>
                                <p:cTn id="38" presetID="22" presetClass="entr" presetSubtype="8" fill="hold" grpId="0" nodeType="withEffect">
                                  <p:stCondLst>
                                    <p:cond delay="44250"/>
                                  </p:stCondLst>
                                  <p:childTnLst>
                                    <p:set>
                                      <p:cBhvr>
                                        <p:cTn id="39" dur="1" fill="hold">
                                          <p:stCondLst>
                                            <p:cond delay="0"/>
                                          </p:stCondLst>
                                        </p:cTn>
                                        <p:tgtEl>
                                          <p:spTgt spid="17">
                                            <p:txEl>
                                              <p:pRg st="6" end="6"/>
                                            </p:txEl>
                                          </p:spTgt>
                                        </p:tgtEl>
                                        <p:attrNameLst>
                                          <p:attrName>style.visibility</p:attrName>
                                        </p:attrNameLst>
                                      </p:cBhvr>
                                      <p:to>
                                        <p:strVal val="visible"/>
                                      </p:to>
                                    </p:set>
                                    <p:animEffect transition="in" filter="wipe(left)">
                                      <p:cBhvr>
                                        <p:cTn id="40"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bldLst>
      <p:bldP spid="57" grpId="0"/>
      <p:bldP spid="1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743D3F-B089-4F36-883A-FF6CD529589E}"/>
              </a:ext>
            </a:extLst>
          </p:cNvPr>
          <p:cNvGrpSpPr/>
          <p:nvPr/>
        </p:nvGrpSpPr>
        <p:grpSpPr>
          <a:xfrm>
            <a:off x="5307828" y="662611"/>
            <a:ext cx="6711574" cy="5921139"/>
            <a:chOff x="5307828" y="662611"/>
            <a:chExt cx="6711574" cy="5921139"/>
          </a:xfrm>
        </p:grpSpPr>
        <p:grpSp>
          <p:nvGrpSpPr>
            <p:cNvPr id="4" name="Group 3">
              <a:extLst>
                <a:ext uri="{FF2B5EF4-FFF2-40B4-BE49-F238E27FC236}">
                  <a16:creationId xmlns:a16="http://schemas.microsoft.com/office/drawing/2014/main" id="{F992CAD4-091C-40F3-A692-A8B1236D9800}"/>
                </a:ext>
              </a:extLst>
            </p:cNvPr>
            <p:cNvGrpSpPr/>
            <p:nvPr/>
          </p:nvGrpSpPr>
          <p:grpSpPr>
            <a:xfrm>
              <a:off x="5307828" y="662611"/>
              <a:ext cx="6711574" cy="5921139"/>
              <a:chOff x="5307828" y="662611"/>
              <a:chExt cx="6711574" cy="5921139"/>
            </a:xfrm>
          </p:grpSpPr>
          <p:sp>
            <p:nvSpPr>
              <p:cNvPr id="41" name="Rectangle: Single Corner Rounded 35">
                <a:extLst>
                  <a:ext uri="{FF2B5EF4-FFF2-40B4-BE49-F238E27FC236}">
                    <a16:creationId xmlns:a16="http://schemas.microsoft.com/office/drawing/2014/main" id="{AC6A664A-5942-F63C-B20D-77D97B233DFA}"/>
                  </a:ext>
                </a:extLst>
              </p:cNvPr>
              <p:cNvSpPr/>
              <p:nvPr/>
            </p:nvSpPr>
            <p:spPr>
              <a:xfrm rot="5400000">
                <a:off x="5874350" y="438697"/>
                <a:ext cx="5597082" cy="6693023"/>
              </a:xfrm>
              <a:custGeom>
                <a:avLst/>
                <a:gdLst>
                  <a:gd name="connsiteX0" fmla="*/ 0 w 2205954"/>
                  <a:gd name="connsiteY0" fmla="*/ 0 h 2390333"/>
                  <a:gd name="connsiteX1" fmla="*/ 1990697 w 2205954"/>
                  <a:gd name="connsiteY1" fmla="*/ 0 h 2390333"/>
                  <a:gd name="connsiteX2" fmla="*/ 2205954 w 2205954"/>
                  <a:gd name="connsiteY2" fmla="*/ 215257 h 2390333"/>
                  <a:gd name="connsiteX3" fmla="*/ 2205954 w 2205954"/>
                  <a:gd name="connsiteY3" fmla="*/ 2390333 h 2390333"/>
                  <a:gd name="connsiteX4" fmla="*/ 0 w 2205954"/>
                  <a:gd name="connsiteY4" fmla="*/ 2390333 h 2390333"/>
                  <a:gd name="connsiteX5" fmla="*/ 0 w 2205954"/>
                  <a:gd name="connsiteY5" fmla="*/ 0 h 2390333"/>
                  <a:gd name="connsiteX0" fmla="*/ 0 w 2212302"/>
                  <a:gd name="connsiteY0" fmla="*/ 69850 h 2390333"/>
                  <a:gd name="connsiteX1" fmla="*/ 1997045 w 2212302"/>
                  <a:gd name="connsiteY1" fmla="*/ 0 h 2390333"/>
                  <a:gd name="connsiteX2" fmla="*/ 2212302 w 2212302"/>
                  <a:gd name="connsiteY2" fmla="*/ 215257 h 2390333"/>
                  <a:gd name="connsiteX3" fmla="*/ 2212302 w 2212302"/>
                  <a:gd name="connsiteY3" fmla="*/ 2390333 h 2390333"/>
                  <a:gd name="connsiteX4" fmla="*/ 6348 w 2212302"/>
                  <a:gd name="connsiteY4" fmla="*/ 2390333 h 2390333"/>
                  <a:gd name="connsiteX5" fmla="*/ 0 w 2212302"/>
                  <a:gd name="connsiteY5" fmla="*/ 69850 h 2390333"/>
                  <a:gd name="connsiteX0" fmla="*/ 0 w 2212302"/>
                  <a:gd name="connsiteY0" fmla="*/ 69850 h 2457008"/>
                  <a:gd name="connsiteX1" fmla="*/ 1997045 w 2212302"/>
                  <a:gd name="connsiteY1" fmla="*/ 0 h 2457008"/>
                  <a:gd name="connsiteX2" fmla="*/ 2212302 w 2212302"/>
                  <a:gd name="connsiteY2" fmla="*/ 215257 h 2457008"/>
                  <a:gd name="connsiteX3" fmla="*/ 2155155 w 2212302"/>
                  <a:gd name="connsiteY3" fmla="*/ 2457008 h 2457008"/>
                  <a:gd name="connsiteX4" fmla="*/ 6348 w 2212302"/>
                  <a:gd name="connsiteY4" fmla="*/ 2390333 h 2457008"/>
                  <a:gd name="connsiteX5" fmla="*/ 0 w 2212302"/>
                  <a:gd name="connsiteY5" fmla="*/ 69850 h 245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302" h="2457008">
                    <a:moveTo>
                      <a:pt x="0" y="69850"/>
                    </a:moveTo>
                    <a:cubicBezTo>
                      <a:pt x="663566" y="69850"/>
                      <a:pt x="1333479" y="0"/>
                      <a:pt x="1997045" y="0"/>
                    </a:cubicBezTo>
                    <a:cubicBezTo>
                      <a:pt x="2115928" y="0"/>
                      <a:pt x="2212302" y="96374"/>
                      <a:pt x="2212302" y="215257"/>
                    </a:cubicBezTo>
                    <a:lnTo>
                      <a:pt x="2155155" y="2457008"/>
                    </a:lnTo>
                    <a:lnTo>
                      <a:pt x="6348" y="2390333"/>
                    </a:lnTo>
                    <a:lnTo>
                      <a:pt x="0" y="69850"/>
                    </a:lnTo>
                    <a:close/>
                  </a:path>
                </a:pathLst>
              </a:custGeom>
              <a:solidFill>
                <a:schemeClr val="bg1">
                  <a:lumMod val="75000"/>
                  <a:alpha val="68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2067F30-8983-4DD7-BBF9-B173064DA9B8}"/>
                  </a:ext>
                </a:extLst>
              </p:cNvPr>
              <p:cNvGrpSpPr/>
              <p:nvPr/>
            </p:nvGrpSpPr>
            <p:grpSpPr>
              <a:xfrm>
                <a:off x="5307828" y="662611"/>
                <a:ext cx="6551504" cy="5913020"/>
                <a:chOff x="5307828" y="662611"/>
                <a:chExt cx="6551504" cy="5913020"/>
              </a:xfrm>
            </p:grpSpPr>
            <p:sp>
              <p:nvSpPr>
                <p:cNvPr id="42" name="Rectangle: Single Corner Rounded 41">
                  <a:extLst>
                    <a:ext uri="{FF2B5EF4-FFF2-40B4-BE49-F238E27FC236}">
                      <a16:creationId xmlns:a16="http://schemas.microsoft.com/office/drawing/2014/main" id="{0ED9DF5D-FB29-31A0-3C31-0F4235318DBF}"/>
                    </a:ext>
                  </a:extLst>
                </p:cNvPr>
                <p:cNvSpPr/>
                <p:nvPr/>
              </p:nvSpPr>
              <p:spPr>
                <a:xfrm rot="5400000">
                  <a:off x="5795498" y="511799"/>
                  <a:ext cx="5576162" cy="6551501"/>
                </a:xfrm>
                <a:prstGeom prst="round1Rect">
                  <a:avLst>
                    <a:gd name="adj" fmla="val 9758"/>
                  </a:avLst>
                </a:prstGeom>
                <a:solidFill>
                  <a:srgbClr val="B8E3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5201CC2A-5C86-32E1-797A-CA487AF04EC7}"/>
                    </a:ext>
                  </a:extLst>
                </p:cNvPr>
                <p:cNvSpPr/>
                <p:nvPr/>
              </p:nvSpPr>
              <p:spPr>
                <a:xfrm rot="5400000">
                  <a:off x="8492142" y="-2184842"/>
                  <a:ext cx="182879" cy="6551501"/>
                </a:xfrm>
                <a:prstGeom prst="rect">
                  <a:avLst/>
                </a:prstGeom>
                <a:solidFill>
                  <a:srgbClr val="00A4EE">
                    <a:alpha val="80000"/>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342DCAFD-2ADF-AAF8-11D9-BC0F17F1C284}"/>
                    </a:ext>
                  </a:extLst>
                </p:cNvPr>
                <p:cNvGrpSpPr>
                  <a:grpSpLocks noChangeAspect="1"/>
                </p:cNvGrpSpPr>
                <p:nvPr/>
              </p:nvGrpSpPr>
              <p:grpSpPr>
                <a:xfrm>
                  <a:off x="5899660" y="662611"/>
                  <a:ext cx="365760" cy="636185"/>
                  <a:chOff x="6447028" y="1182514"/>
                  <a:chExt cx="447711" cy="778727"/>
                </a:xfrm>
                <a:effectLst>
                  <a:outerShdw blurRad="50800" dist="38100" dir="2700000" algn="tl" rotWithShape="0">
                    <a:prstClr val="black">
                      <a:alpha val="40000"/>
                    </a:prstClr>
                  </a:outerShdw>
                </a:effectLst>
              </p:grpSpPr>
              <p:grpSp>
                <p:nvGrpSpPr>
                  <p:cNvPr id="51" name="Graphic 58">
                    <a:extLst>
                      <a:ext uri="{FF2B5EF4-FFF2-40B4-BE49-F238E27FC236}">
                        <a16:creationId xmlns:a16="http://schemas.microsoft.com/office/drawing/2014/main" id="{9F9A8DBE-0CCF-E52F-37ED-76AC35EFD0DD}"/>
                      </a:ext>
                    </a:extLst>
                  </p:cNvPr>
                  <p:cNvGrpSpPr/>
                  <p:nvPr/>
                </p:nvGrpSpPr>
                <p:grpSpPr>
                  <a:xfrm>
                    <a:off x="6747376" y="1492004"/>
                    <a:ext cx="44637" cy="90601"/>
                    <a:chOff x="3475568" y="1427993"/>
                    <a:chExt cx="44637" cy="90601"/>
                  </a:xfrm>
                  <a:solidFill>
                    <a:srgbClr val="EF414A"/>
                  </a:solidFill>
                </p:grpSpPr>
                <p:sp>
                  <p:nvSpPr>
                    <p:cNvPr id="62" name="Freeform: Shape 61">
                      <a:extLst>
                        <a:ext uri="{FF2B5EF4-FFF2-40B4-BE49-F238E27FC236}">
                          <a16:creationId xmlns:a16="http://schemas.microsoft.com/office/drawing/2014/main" id="{C3DB16E8-D593-618D-5748-321B8C1D1EDE}"/>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BDFD4F4-638E-9215-E7B2-52072F01A7A8}"/>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53" name="Graphic 58">
                    <a:extLst>
                      <a:ext uri="{FF2B5EF4-FFF2-40B4-BE49-F238E27FC236}">
                        <a16:creationId xmlns:a16="http://schemas.microsoft.com/office/drawing/2014/main" id="{E8035A63-780E-AE41-607F-F2B8FC3628C2}"/>
                      </a:ext>
                    </a:extLst>
                  </p:cNvPr>
                  <p:cNvGrpSpPr/>
                  <p:nvPr/>
                </p:nvGrpSpPr>
                <p:grpSpPr>
                  <a:xfrm>
                    <a:off x="6447028" y="1182514"/>
                    <a:ext cx="447711" cy="778727"/>
                    <a:chOff x="3153789" y="1213623"/>
                    <a:chExt cx="447711" cy="778727"/>
                  </a:xfrm>
                  <a:solidFill>
                    <a:srgbClr val="EF414A"/>
                  </a:solidFill>
                </p:grpSpPr>
                <p:sp>
                  <p:nvSpPr>
                    <p:cNvPr id="54" name="Freeform: Shape 53">
                      <a:extLst>
                        <a:ext uri="{FF2B5EF4-FFF2-40B4-BE49-F238E27FC236}">
                          <a16:creationId xmlns:a16="http://schemas.microsoft.com/office/drawing/2014/main" id="{A76478E4-8BC1-6F23-4A65-016446B8FEF5}"/>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C12D46F-C2E6-E4D5-11C5-2A50FB55BCBB}"/>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grpSp>
        </p:grpSp>
        <p:grpSp>
          <p:nvGrpSpPr>
            <p:cNvPr id="6" name="Group 5">
              <a:extLst>
                <a:ext uri="{FF2B5EF4-FFF2-40B4-BE49-F238E27FC236}">
                  <a16:creationId xmlns:a16="http://schemas.microsoft.com/office/drawing/2014/main" id="{FE502E7C-B8D1-4CC1-8FFA-CA4EEB6C8E9A}"/>
                </a:ext>
              </a:extLst>
            </p:cNvPr>
            <p:cNvGrpSpPr/>
            <p:nvPr/>
          </p:nvGrpSpPr>
          <p:grpSpPr>
            <a:xfrm>
              <a:off x="5464467" y="1568191"/>
              <a:ext cx="219456" cy="4688264"/>
              <a:chOff x="5464467" y="1568191"/>
              <a:chExt cx="219456" cy="4688264"/>
            </a:xfrm>
          </p:grpSpPr>
          <p:sp>
            <p:nvSpPr>
              <p:cNvPr id="129" name="Oval 128">
                <a:extLst>
                  <a:ext uri="{FF2B5EF4-FFF2-40B4-BE49-F238E27FC236}">
                    <a16:creationId xmlns:a16="http://schemas.microsoft.com/office/drawing/2014/main" id="{A60CD9F1-10A4-F46E-D350-0D3805186140}"/>
                  </a:ext>
                </a:extLst>
              </p:cNvPr>
              <p:cNvSpPr/>
              <p:nvPr/>
            </p:nvSpPr>
            <p:spPr>
              <a:xfrm>
                <a:off x="5464467" y="1568191"/>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E73DF7E-F965-BDC3-9CD8-3AFF567CF035}"/>
                  </a:ext>
                </a:extLst>
              </p:cNvPr>
              <p:cNvSpPr/>
              <p:nvPr/>
            </p:nvSpPr>
            <p:spPr>
              <a:xfrm>
                <a:off x="5464467" y="2122407"/>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CCF725DD-EA09-A27A-572E-0F67A1453ADB}"/>
                  </a:ext>
                </a:extLst>
              </p:cNvPr>
              <p:cNvSpPr/>
              <p:nvPr/>
            </p:nvSpPr>
            <p:spPr>
              <a:xfrm>
                <a:off x="5464467" y="3061526"/>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7E0D5FBF-063F-4535-E68D-854BF8963902}"/>
                  </a:ext>
                </a:extLst>
              </p:cNvPr>
              <p:cNvSpPr/>
              <p:nvPr/>
            </p:nvSpPr>
            <p:spPr>
              <a:xfrm>
                <a:off x="5464467" y="3990200"/>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C08FD16-A682-C906-7E91-C76F756483FB}"/>
                  </a:ext>
                </a:extLst>
              </p:cNvPr>
              <p:cNvSpPr/>
              <p:nvPr/>
            </p:nvSpPr>
            <p:spPr>
              <a:xfrm>
                <a:off x="5464467" y="4546817"/>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01CD03E-9069-BCDD-6605-CA9913D42633}"/>
                  </a:ext>
                </a:extLst>
              </p:cNvPr>
              <p:cNvSpPr/>
              <p:nvPr/>
            </p:nvSpPr>
            <p:spPr>
              <a:xfrm>
                <a:off x="5464467" y="5499631"/>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F7B0784F-8E77-B927-A5E3-2D28788A8D69}"/>
                  </a:ext>
                </a:extLst>
              </p:cNvPr>
              <p:cNvSpPr/>
              <p:nvPr/>
            </p:nvSpPr>
            <p:spPr>
              <a:xfrm>
                <a:off x="5464467" y="6039378"/>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11174984"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009ADE"/>
                </a:solidFill>
                <a:latin typeface="+mn-lt"/>
                <a:cs typeface="Arial" panose="020B0604020202020204" pitchFamily="34" charset="0"/>
              </a:rPr>
              <a:t>What challenges might the WASH FIT team face? </a:t>
            </a:r>
          </a:p>
        </p:txBody>
      </p:sp>
      <p:sp>
        <p:nvSpPr>
          <p:cNvPr id="17" name="Text Box 2">
            <a:extLst>
              <a:ext uri="{FF2B5EF4-FFF2-40B4-BE49-F238E27FC236}">
                <a16:creationId xmlns:a16="http://schemas.microsoft.com/office/drawing/2014/main" id="{C5859FCC-C6FE-4FA3-51F5-BC4C97B07CE9}"/>
              </a:ext>
            </a:extLst>
          </p:cNvPr>
          <p:cNvSpPr txBox="1">
            <a:spLocks noChangeArrowheads="1"/>
          </p:cNvSpPr>
          <p:nvPr/>
        </p:nvSpPr>
        <p:spPr bwMode="auto">
          <a:xfrm>
            <a:off x="5808296" y="1431068"/>
            <a:ext cx="5907453" cy="5016758"/>
          </a:xfrm>
          <a:prstGeom prst="rect">
            <a:avLst/>
          </a:prstGeom>
          <a:noFill/>
          <a:ln w="6350" cap="flat" cmpd="sng" algn="ctr">
            <a:no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Technical capacity</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Engagement of stakeholders &amp; senior management </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High workload – limited time for WASH FIT activities</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Staff turnover – need for retraining </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Communication between team members</a:t>
            </a:r>
          </a:p>
          <a:p>
            <a:pPr marL="0" indent="0">
              <a:lnSpc>
                <a:spcPct val="100000"/>
              </a:lnSpc>
              <a:spcBef>
                <a:spcPts val="0"/>
              </a:spcBef>
              <a:spcAft>
                <a:spcPts val="12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Limited funds</a:t>
            </a:r>
            <a:endParaRPr lang="en-US" sz="2600" b="1" dirty="0">
              <a:solidFill>
                <a:schemeClr val="tx1"/>
              </a:solidFill>
              <a:latin typeface="Atkinson Hyperlegible" pitchFamily="2" charset="0"/>
              <a:ea typeface="Calibri" panose="020F0502020204030204" pitchFamily="34" charset="0"/>
              <a:cs typeface="Arial" panose="020B0604020202020204" pitchFamily="34" charset="0"/>
            </a:endParaRPr>
          </a:p>
          <a:p>
            <a:pPr marL="0" indent="0">
              <a:lnSpc>
                <a:spcPct val="100000"/>
              </a:lnSpc>
              <a:spcBef>
                <a:spcPts val="0"/>
              </a:spcBef>
              <a:spcAft>
                <a:spcPts val="600"/>
              </a:spcAft>
              <a:buNone/>
              <a:tabLst>
                <a:tab pos="114300" algn="l"/>
              </a:tabLst>
            </a:pPr>
            <a:r>
              <a:rPr lang="en-US" sz="2600" dirty="0">
                <a:solidFill>
                  <a:schemeClr val="tx1"/>
                </a:solidFill>
                <a:latin typeface="Atkinson Hyperlegible" pitchFamily="2" charset="0"/>
                <a:ea typeface="Calibri" panose="020F0502020204030204" pitchFamily="34" charset="0"/>
                <a:cs typeface="Arial" panose="020B0604020202020204" pitchFamily="34" charset="0"/>
              </a:rPr>
              <a:t>Difficult to sustain momentum</a:t>
            </a:r>
          </a:p>
        </p:txBody>
      </p:sp>
      <p:grpSp>
        <p:nvGrpSpPr>
          <p:cNvPr id="60" name="Group 59">
            <a:extLst>
              <a:ext uri="{FF2B5EF4-FFF2-40B4-BE49-F238E27FC236}">
                <a16:creationId xmlns:a16="http://schemas.microsoft.com/office/drawing/2014/main" id="{A998955E-D65A-4FDB-8864-809E53664D33}"/>
              </a:ext>
            </a:extLst>
          </p:cNvPr>
          <p:cNvGrpSpPr/>
          <p:nvPr/>
        </p:nvGrpSpPr>
        <p:grpSpPr>
          <a:xfrm>
            <a:off x="154070" y="972030"/>
            <a:ext cx="4924261" cy="5570905"/>
            <a:chOff x="127000" y="961013"/>
            <a:chExt cx="4924261" cy="5570905"/>
          </a:xfrm>
        </p:grpSpPr>
        <p:pic>
          <p:nvPicPr>
            <p:cNvPr id="61" name="Picture 60">
              <a:extLst>
                <a:ext uri="{FF2B5EF4-FFF2-40B4-BE49-F238E27FC236}">
                  <a16:creationId xmlns:a16="http://schemas.microsoft.com/office/drawing/2014/main" id="{B9E6FEA7-F428-42FB-95C3-D229CCC2472A}"/>
                </a:ext>
              </a:extLst>
            </p:cNvPr>
            <p:cNvPicPr>
              <a:picLocks noChangeAspect="1"/>
            </p:cNvPicPr>
            <p:nvPr/>
          </p:nvPicPr>
          <p:blipFill rotWithShape="1">
            <a:blip r:embed="rId5"/>
            <a:srcRect l="24107" r="18693"/>
            <a:stretch/>
          </p:blipFill>
          <p:spPr>
            <a:xfrm>
              <a:off x="200643" y="999469"/>
              <a:ext cx="4775752" cy="5494349"/>
            </a:xfrm>
            <a:prstGeom prst="rect">
              <a:avLst/>
            </a:prstGeom>
          </p:spPr>
        </p:pic>
        <p:sp>
          <p:nvSpPr>
            <p:cNvPr id="64" name="TextBox 5">
              <a:extLst>
                <a:ext uri="{FF2B5EF4-FFF2-40B4-BE49-F238E27FC236}">
                  <a16:creationId xmlns:a16="http://schemas.microsoft.com/office/drawing/2014/main" id="{A71D2520-0E29-422C-9433-042AA8AFDDC3}"/>
                </a:ext>
              </a:extLst>
            </p:cNvPr>
            <p:cNvSpPr txBox="1"/>
            <p:nvPr/>
          </p:nvSpPr>
          <p:spPr>
            <a:xfrm>
              <a:off x="200643" y="6262986"/>
              <a:ext cx="1857908"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tkinson Hyperlegible" pitchFamily="2" charset="0"/>
                </a:rPr>
                <a:t>Credit: WHO/</a:t>
              </a:r>
              <a:r>
                <a:rPr lang="en-US" sz="900" dirty="0" err="1">
                  <a:latin typeface="Atkinson Hyperlegible" pitchFamily="2" charset="0"/>
                </a:rPr>
                <a:t>Nazik</a:t>
              </a:r>
              <a:r>
                <a:rPr lang="en-US" sz="900" dirty="0">
                  <a:latin typeface="Atkinson Hyperlegible" pitchFamily="2" charset="0"/>
                </a:rPr>
                <a:t> </a:t>
              </a:r>
              <a:r>
                <a:rPr lang="en-US" sz="900" dirty="0" err="1">
                  <a:latin typeface="Atkinson Hyperlegible" pitchFamily="2" charset="0"/>
                </a:rPr>
                <a:t>Armenakyan</a:t>
              </a:r>
              <a:endParaRPr lang="en-US" sz="900" dirty="0">
                <a:latin typeface="Atkinson Hyperlegible" pitchFamily="2" charset="0"/>
              </a:endParaRPr>
            </a:p>
          </p:txBody>
        </p:sp>
        <p:grpSp>
          <p:nvGrpSpPr>
            <p:cNvPr id="65" name="Group 64">
              <a:extLst>
                <a:ext uri="{FF2B5EF4-FFF2-40B4-BE49-F238E27FC236}">
                  <a16:creationId xmlns:a16="http://schemas.microsoft.com/office/drawing/2014/main" id="{695AF644-859A-4D4A-B7E4-0B4803BCB677}"/>
                </a:ext>
              </a:extLst>
            </p:cNvPr>
            <p:cNvGrpSpPr/>
            <p:nvPr/>
          </p:nvGrpSpPr>
          <p:grpSpPr>
            <a:xfrm>
              <a:off x="127000" y="961013"/>
              <a:ext cx="720506" cy="720506"/>
              <a:chOff x="4891348" y="2804160"/>
              <a:chExt cx="844731" cy="844731"/>
            </a:xfrm>
          </p:grpSpPr>
          <p:cxnSp>
            <p:nvCxnSpPr>
              <p:cNvPr id="69" name="Straight Connector 68">
                <a:extLst>
                  <a:ext uri="{FF2B5EF4-FFF2-40B4-BE49-F238E27FC236}">
                    <a16:creationId xmlns:a16="http://schemas.microsoft.com/office/drawing/2014/main" id="{4D2DEB48-2029-4C55-9B46-4AF500FEDD32}"/>
                  </a:ext>
                </a:extLst>
              </p:cNvPr>
              <p:cNvCxnSpPr>
                <a:cxnSpLocks/>
              </p:cNvCxnSpPr>
              <p:nvPr/>
            </p:nvCxnSpPr>
            <p:spPr>
              <a:xfrm>
                <a:off x="4936868" y="2804160"/>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EEEDEAE-C6DB-42A7-A18C-DF9C32C02CBA}"/>
                  </a:ext>
                </a:extLst>
              </p:cNvPr>
              <p:cNvCxnSpPr>
                <a:cxnSpLocks/>
              </p:cNvCxnSpPr>
              <p:nvPr/>
            </p:nvCxnSpPr>
            <p:spPr>
              <a:xfrm rot="5400000">
                <a:off x="5313714" y="2381794"/>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7D72F3FD-1DBA-4074-BE2E-6177CA9223E9}"/>
                </a:ext>
              </a:extLst>
            </p:cNvPr>
            <p:cNvGrpSpPr/>
            <p:nvPr/>
          </p:nvGrpSpPr>
          <p:grpSpPr>
            <a:xfrm flipH="1" flipV="1">
              <a:off x="4330755" y="5811412"/>
              <a:ext cx="720506" cy="720506"/>
              <a:chOff x="4891348" y="2804160"/>
              <a:chExt cx="844731" cy="844731"/>
            </a:xfrm>
          </p:grpSpPr>
          <p:cxnSp>
            <p:nvCxnSpPr>
              <p:cNvPr id="67" name="Straight Connector 66">
                <a:extLst>
                  <a:ext uri="{FF2B5EF4-FFF2-40B4-BE49-F238E27FC236}">
                    <a16:creationId xmlns:a16="http://schemas.microsoft.com/office/drawing/2014/main" id="{E25457F6-FFA1-4C7C-89F9-057A634E5F1F}"/>
                  </a:ext>
                </a:extLst>
              </p:cNvPr>
              <p:cNvCxnSpPr>
                <a:cxnSpLocks/>
              </p:cNvCxnSpPr>
              <p:nvPr/>
            </p:nvCxnSpPr>
            <p:spPr>
              <a:xfrm>
                <a:off x="4936868" y="2804160"/>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C05732E-55C0-41F3-82F8-B04C1D925178}"/>
                  </a:ext>
                </a:extLst>
              </p:cNvPr>
              <p:cNvCxnSpPr>
                <a:cxnSpLocks/>
              </p:cNvCxnSpPr>
              <p:nvPr/>
            </p:nvCxnSpPr>
            <p:spPr>
              <a:xfrm rot="5400000">
                <a:off x="5313714" y="2381795"/>
                <a:ext cx="0" cy="844731"/>
              </a:xfrm>
              <a:prstGeom prst="line">
                <a:avLst/>
              </a:prstGeom>
              <a:ln w="76200">
                <a:solidFill>
                  <a:srgbClr val="00A4EE"/>
                </a:solidFill>
              </a:ln>
            </p:spPr>
            <p:style>
              <a:lnRef idx="2">
                <a:schemeClr val="accent1"/>
              </a:lnRef>
              <a:fillRef idx="0">
                <a:schemeClr val="accent1"/>
              </a:fillRef>
              <a:effectRef idx="1">
                <a:schemeClr val="accent1"/>
              </a:effectRef>
              <a:fontRef idx="minor">
                <a:schemeClr val="tx1"/>
              </a:fontRef>
            </p:style>
          </p:cxnSp>
        </p:grpSp>
      </p:grpSp>
      <p:pic>
        <p:nvPicPr>
          <p:cNvPr id="5" name="14">
            <a:hlinkClick r:id="" action="ppaction://media"/>
            <a:extLst>
              <a:ext uri="{FF2B5EF4-FFF2-40B4-BE49-F238E27FC236}">
                <a16:creationId xmlns:a16="http://schemas.microsoft.com/office/drawing/2014/main" id="{5B81532F-BC7E-31A9-384D-E829B8BADA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4104188691"/>
      </p:ext>
    </p:extLst>
  </p:cSld>
  <p:clrMapOvr>
    <a:masterClrMapping/>
  </p:clrMapOvr>
  <mc:AlternateContent xmlns:mc="http://schemas.openxmlformats.org/markup-compatibility/2006" xmlns:p14="http://schemas.microsoft.com/office/powerpoint/2010/main">
    <mc:Choice Requires="p14">
      <p:transition spd="slow" p14:dur="2000" advClick="0" advTm="26760"/>
    </mc:Choice>
    <mc:Fallback xmlns="">
      <p:transition spd="slow" advClick="0" advTm="2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60" fill="hold"/>
                                        <p:tgtEl>
                                          <p:spTgt spid="5"/>
                                        </p:tgtEl>
                                      </p:cBhvr>
                                    </p:cmd>
                                  </p:childTnLst>
                                </p:cTn>
                              </p:par>
                              <p:par>
                                <p:cTn id="7" presetID="2" presetClass="exit" presetSubtype="8" fill="hold" nodeType="withEffect">
                                  <p:stCondLst>
                                    <p:cond delay="26760"/>
                                  </p:stCondLst>
                                  <p:childTnLst>
                                    <p:anim calcmode="lin" valueType="num">
                                      <p:cBhvr additive="base">
                                        <p:cTn id="8" dur="500"/>
                                        <p:tgtEl>
                                          <p:spTgt spid="60"/>
                                        </p:tgtEl>
                                        <p:attrNameLst>
                                          <p:attrName>ppt_x</p:attrName>
                                        </p:attrNameLst>
                                      </p:cBhvr>
                                      <p:tavLst>
                                        <p:tav tm="0">
                                          <p:val>
                                            <p:strVal val="ppt_x"/>
                                          </p:val>
                                        </p:tav>
                                        <p:tav tm="100000">
                                          <p:val>
                                            <p:strVal val="0-ppt_w/2"/>
                                          </p:val>
                                        </p:tav>
                                      </p:tavLst>
                                    </p:anim>
                                    <p:anim calcmode="lin" valueType="num">
                                      <p:cBhvr additive="base">
                                        <p:cTn id="9" dur="500"/>
                                        <p:tgtEl>
                                          <p:spTgt spid="60"/>
                                        </p:tgtEl>
                                        <p:attrNameLst>
                                          <p:attrName>ppt_y</p:attrName>
                                        </p:attrNameLst>
                                      </p:cBhvr>
                                      <p:tavLst>
                                        <p:tav tm="0">
                                          <p:val>
                                            <p:strVal val="ppt_y"/>
                                          </p:val>
                                        </p:tav>
                                        <p:tav tm="100000">
                                          <p:val>
                                            <p:strVal val="ppt_y"/>
                                          </p:val>
                                        </p:tav>
                                      </p:tavLst>
                                    </p:anim>
                                    <p:set>
                                      <p:cBhvr>
                                        <p:cTn id="10" dur="1" fill="hold">
                                          <p:stCondLst>
                                            <p:cond delay="499"/>
                                          </p:stCondLst>
                                        </p:cTn>
                                        <p:tgtEl>
                                          <p:spTgt spid="60"/>
                                        </p:tgtEl>
                                        <p:attrNameLst>
                                          <p:attrName>style.visibility</p:attrName>
                                        </p:attrNameLst>
                                      </p:cBhvr>
                                      <p:to>
                                        <p:strVal val="hidden"/>
                                      </p:to>
                                    </p:set>
                                  </p:childTnLst>
                                </p:cTn>
                              </p:par>
                              <p:par>
                                <p:cTn id="11" presetID="2" presetClass="exit" presetSubtype="8" fill="hold" grpId="0" nodeType="withEffect">
                                  <p:stCondLst>
                                    <p:cond delay="26760"/>
                                  </p:stCondLst>
                                  <p:childTnLst>
                                    <p:anim calcmode="lin" valueType="num">
                                      <p:cBhvr additive="base">
                                        <p:cTn id="12" dur="500"/>
                                        <p:tgtEl>
                                          <p:spTgt spid="57"/>
                                        </p:tgtEl>
                                        <p:attrNameLst>
                                          <p:attrName>ppt_x</p:attrName>
                                        </p:attrNameLst>
                                      </p:cBhvr>
                                      <p:tavLst>
                                        <p:tav tm="0">
                                          <p:val>
                                            <p:strVal val="ppt_x"/>
                                          </p:val>
                                        </p:tav>
                                        <p:tav tm="100000">
                                          <p:val>
                                            <p:strVal val="0-ppt_w/2"/>
                                          </p:val>
                                        </p:tav>
                                      </p:tavLst>
                                    </p:anim>
                                    <p:anim calcmode="lin" valueType="num">
                                      <p:cBhvr additive="base">
                                        <p:cTn id="13" dur="500"/>
                                        <p:tgtEl>
                                          <p:spTgt spid="57"/>
                                        </p:tgtEl>
                                        <p:attrNameLst>
                                          <p:attrName>ppt_y</p:attrName>
                                        </p:attrNameLst>
                                      </p:cBhvr>
                                      <p:tavLst>
                                        <p:tav tm="0">
                                          <p:val>
                                            <p:strVal val="ppt_y"/>
                                          </p:val>
                                        </p:tav>
                                        <p:tav tm="100000">
                                          <p:val>
                                            <p:strVal val="ppt_y"/>
                                          </p:val>
                                        </p:tav>
                                      </p:tavLst>
                                    </p:anim>
                                    <p:set>
                                      <p:cBhvr>
                                        <p:cTn id="14" dur="1" fill="hold">
                                          <p:stCondLst>
                                            <p:cond delay="499"/>
                                          </p:stCondLst>
                                        </p:cTn>
                                        <p:tgtEl>
                                          <p:spTgt spid="57"/>
                                        </p:tgtEl>
                                        <p:attrNameLst>
                                          <p:attrName>style.visibility</p:attrName>
                                        </p:attrNameLst>
                                      </p:cBhvr>
                                      <p:to>
                                        <p:strVal val="hidden"/>
                                      </p:to>
                                    </p:set>
                                  </p:childTnLst>
                                </p:cTn>
                              </p:par>
                              <p:par>
                                <p:cTn id="15" presetID="2" presetClass="exit" presetSubtype="2" fill="hold" grpId="0" nodeType="withEffect">
                                  <p:stCondLst>
                                    <p:cond delay="26760"/>
                                  </p:stCondLst>
                                  <p:childTnLst>
                                    <p:anim calcmode="lin" valueType="num">
                                      <p:cBhvr additive="base">
                                        <p:cTn id="16" dur="500"/>
                                        <p:tgtEl>
                                          <p:spTgt spid="17"/>
                                        </p:tgtEl>
                                        <p:attrNameLst>
                                          <p:attrName>ppt_x</p:attrName>
                                        </p:attrNameLst>
                                      </p:cBhvr>
                                      <p:tavLst>
                                        <p:tav tm="0">
                                          <p:val>
                                            <p:strVal val="ppt_x"/>
                                          </p:val>
                                        </p:tav>
                                        <p:tav tm="100000">
                                          <p:val>
                                            <p:strVal val="1+ppt_w/2"/>
                                          </p:val>
                                        </p:tav>
                                      </p:tavLst>
                                    </p:anim>
                                    <p:anim calcmode="lin" valueType="num">
                                      <p:cBhvr additive="base">
                                        <p:cTn id="17" dur="500"/>
                                        <p:tgtEl>
                                          <p:spTgt spid="17"/>
                                        </p:tgtEl>
                                        <p:attrNameLst>
                                          <p:attrName>ppt_y</p:attrName>
                                        </p:attrNameLst>
                                      </p:cBhvr>
                                      <p:tavLst>
                                        <p:tav tm="0">
                                          <p:val>
                                            <p:strVal val="ppt_y"/>
                                          </p:val>
                                        </p:tav>
                                        <p:tav tm="100000">
                                          <p:val>
                                            <p:strVal val="ppt_y"/>
                                          </p:val>
                                        </p:tav>
                                      </p:tavLst>
                                    </p:anim>
                                    <p:set>
                                      <p:cBhvr>
                                        <p:cTn id="18" dur="1" fill="hold">
                                          <p:stCondLst>
                                            <p:cond delay="499"/>
                                          </p:stCondLst>
                                        </p:cTn>
                                        <p:tgtEl>
                                          <p:spTgt spid="17"/>
                                        </p:tgtEl>
                                        <p:attrNameLst>
                                          <p:attrName>style.visibility</p:attrName>
                                        </p:attrNameLst>
                                      </p:cBhvr>
                                      <p:to>
                                        <p:strVal val="hidden"/>
                                      </p:to>
                                    </p:set>
                                  </p:childTnLst>
                                </p:cTn>
                              </p:par>
                              <p:par>
                                <p:cTn id="19" presetID="2" presetClass="exit" presetSubtype="2" fill="hold" nodeType="withEffect">
                                  <p:stCondLst>
                                    <p:cond delay="26760"/>
                                  </p:stCondLst>
                                  <p:childTnLst>
                                    <p:anim calcmode="lin" valueType="num">
                                      <p:cBhvr additive="base">
                                        <p:cTn id="20" dur="500"/>
                                        <p:tgtEl>
                                          <p:spTgt spid="7"/>
                                        </p:tgtEl>
                                        <p:attrNameLst>
                                          <p:attrName>ppt_x</p:attrName>
                                        </p:attrNameLst>
                                      </p:cBhvr>
                                      <p:tavLst>
                                        <p:tav tm="0">
                                          <p:val>
                                            <p:strVal val="ppt_x"/>
                                          </p:val>
                                        </p:tav>
                                        <p:tav tm="100000">
                                          <p:val>
                                            <p:strVal val="1+ppt_w/2"/>
                                          </p:val>
                                        </p:tav>
                                      </p:tavLst>
                                    </p:anim>
                                    <p:anim calcmode="lin" valueType="num">
                                      <p:cBhvr additive="base">
                                        <p:cTn id="21" dur="500"/>
                                        <p:tgtEl>
                                          <p:spTgt spid="7"/>
                                        </p:tgtEl>
                                        <p:attrNameLst>
                                          <p:attrName>ppt_y</p:attrName>
                                        </p:attrNameLst>
                                      </p:cBhvr>
                                      <p:tavLst>
                                        <p:tav tm="0">
                                          <p:val>
                                            <p:strVal val="ppt_y"/>
                                          </p:val>
                                        </p:tav>
                                        <p:tav tm="100000">
                                          <p:val>
                                            <p:strVal val="ppt_y"/>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57"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5" y="96886"/>
            <a:ext cx="10088827" cy="1077218"/>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GB" sz="3200" dirty="0">
                <a:solidFill>
                  <a:srgbClr val="009ADE"/>
                </a:solidFill>
              </a:rPr>
              <a:t>Role of leadership in supporting WASH FIT teams in Ethiopia </a:t>
            </a:r>
            <a:endParaRPr lang="en-US" sz="3200" dirty="0">
              <a:solidFill>
                <a:srgbClr val="009ADE"/>
              </a:solidFill>
              <a:latin typeface="+mn-lt"/>
              <a:cs typeface="Arial" panose="020B0604020202020204" pitchFamily="34" charset="0"/>
            </a:endParaRPr>
          </a:p>
        </p:txBody>
      </p:sp>
      <p:grpSp>
        <p:nvGrpSpPr>
          <p:cNvPr id="13" name="Group 12">
            <a:extLst>
              <a:ext uri="{FF2B5EF4-FFF2-40B4-BE49-F238E27FC236}">
                <a16:creationId xmlns:a16="http://schemas.microsoft.com/office/drawing/2014/main" id="{580EF621-A914-41EF-ACC5-2A3037C7F0C4}"/>
              </a:ext>
            </a:extLst>
          </p:cNvPr>
          <p:cNvGrpSpPr/>
          <p:nvPr/>
        </p:nvGrpSpPr>
        <p:grpSpPr>
          <a:xfrm>
            <a:off x="4346122" y="1306407"/>
            <a:ext cx="3523409" cy="5164242"/>
            <a:chOff x="575944" y="1306407"/>
            <a:chExt cx="3523409" cy="5164242"/>
          </a:xfrm>
        </p:grpSpPr>
        <p:sp>
          <p:nvSpPr>
            <p:cNvPr id="119" name="Rectangle 118">
              <a:extLst>
                <a:ext uri="{FF2B5EF4-FFF2-40B4-BE49-F238E27FC236}">
                  <a16:creationId xmlns:a16="http://schemas.microsoft.com/office/drawing/2014/main" id="{E7CB3D8B-F155-4B71-B3E0-637F1151E52F}"/>
                </a:ext>
              </a:extLst>
            </p:cNvPr>
            <p:cNvSpPr/>
            <p:nvPr/>
          </p:nvSpPr>
          <p:spPr>
            <a:xfrm>
              <a:off x="624633" y="1352126"/>
              <a:ext cx="3474720" cy="5118523"/>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20" name="Rectangle 119">
              <a:extLst>
                <a:ext uri="{FF2B5EF4-FFF2-40B4-BE49-F238E27FC236}">
                  <a16:creationId xmlns:a16="http://schemas.microsoft.com/office/drawing/2014/main" id="{218F71B1-4312-41A1-8974-74A49FD7B7F9}"/>
                </a:ext>
              </a:extLst>
            </p:cNvPr>
            <p:cNvSpPr/>
            <p:nvPr/>
          </p:nvSpPr>
          <p:spPr>
            <a:xfrm>
              <a:off x="575944" y="1306407"/>
              <a:ext cx="1188720" cy="1188720"/>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21" name="Rectangle 120">
              <a:extLst>
                <a:ext uri="{FF2B5EF4-FFF2-40B4-BE49-F238E27FC236}">
                  <a16:creationId xmlns:a16="http://schemas.microsoft.com/office/drawing/2014/main" id="{B0762207-BA73-4E81-8726-473A1EB27624}"/>
                </a:ext>
              </a:extLst>
            </p:cNvPr>
            <p:cNvSpPr/>
            <p:nvPr/>
          </p:nvSpPr>
          <p:spPr>
            <a:xfrm>
              <a:off x="716073" y="1443567"/>
              <a:ext cx="3291840" cy="4937760"/>
            </a:xfrm>
            <a:prstGeom prst="rect">
              <a:avLst/>
            </a:prstGeom>
            <a:solidFill>
              <a:srgbClr val="E5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b="1" dirty="0"/>
            </a:p>
          </p:txBody>
        </p:sp>
        <p:sp>
          <p:nvSpPr>
            <p:cNvPr id="3" name="TextBox 2">
              <a:extLst>
                <a:ext uri="{FF2B5EF4-FFF2-40B4-BE49-F238E27FC236}">
                  <a16:creationId xmlns:a16="http://schemas.microsoft.com/office/drawing/2014/main" id="{1A0E0D09-CDCF-97B5-CBA5-6CEEBF723635}"/>
                </a:ext>
              </a:extLst>
            </p:cNvPr>
            <p:cNvSpPr txBox="1"/>
            <p:nvPr/>
          </p:nvSpPr>
          <p:spPr>
            <a:xfrm>
              <a:off x="839415" y="1545336"/>
              <a:ext cx="3045156" cy="1015663"/>
            </a:xfrm>
            <a:prstGeom prst="rect">
              <a:avLst/>
            </a:prstGeom>
            <a:noFill/>
          </p:spPr>
          <p:txBody>
            <a:bodyPr wrap="square" rtlCol="0">
              <a:spAutoFit/>
            </a:bodyPr>
            <a:lstStyle/>
            <a:p>
              <a:pPr algn="ctr"/>
              <a:r>
                <a:rPr lang="en-US" sz="2000" dirty="0">
                  <a:latin typeface="+mj-lt"/>
                  <a:cs typeface="Arial"/>
                </a:rPr>
                <a:t>Committed leader created a culture of quality improvement.</a:t>
              </a:r>
              <a:endParaRPr lang="en-US" sz="2000" dirty="0">
                <a:latin typeface="+mj-lt"/>
              </a:endParaRPr>
            </a:p>
          </p:txBody>
        </p:sp>
        <p:pic>
          <p:nvPicPr>
            <p:cNvPr id="163" name="Picture 162">
              <a:extLst>
                <a:ext uri="{FF2B5EF4-FFF2-40B4-BE49-F238E27FC236}">
                  <a16:creationId xmlns:a16="http://schemas.microsoft.com/office/drawing/2014/main" id="{684F80E3-FC63-4FE1-9FF6-7FA7EFD39C29}"/>
                </a:ext>
              </a:extLst>
            </p:cNvPr>
            <p:cNvPicPr>
              <a:picLocks noChangeAspect="1"/>
            </p:cNvPicPr>
            <p:nvPr/>
          </p:nvPicPr>
          <p:blipFill>
            <a:blip r:embed="rId5">
              <a:extLst>
                <a:ext uri="{28A0092B-C50C-407E-A947-70E740481C1C}">
                  <a14:useLocalDpi xmlns:a14="http://schemas.microsoft.com/office/drawing/2010/main" val="0"/>
                </a:ext>
              </a:extLst>
            </a:blip>
            <a:srcRect t="7217" b="7217"/>
            <a:stretch/>
          </p:blipFill>
          <p:spPr>
            <a:xfrm>
              <a:off x="716073" y="2633472"/>
              <a:ext cx="3291840" cy="3749040"/>
            </a:xfrm>
            <a:custGeom>
              <a:avLst/>
              <a:gdLst>
                <a:gd name="connsiteX0" fmla="*/ 0 w 3291840"/>
                <a:gd name="connsiteY0" fmla="*/ 0 h 3749040"/>
                <a:gd name="connsiteX1" fmla="*/ 3291840 w 3291840"/>
                <a:gd name="connsiteY1" fmla="*/ 0 h 3749040"/>
                <a:gd name="connsiteX2" fmla="*/ 3291840 w 3291840"/>
                <a:gd name="connsiteY2" fmla="*/ 3749040 h 3749040"/>
                <a:gd name="connsiteX3" fmla="*/ 0 w 3291840"/>
                <a:gd name="connsiteY3" fmla="*/ 3749040 h 3749040"/>
              </a:gdLst>
              <a:ahLst/>
              <a:cxnLst>
                <a:cxn ang="0">
                  <a:pos x="connsiteX0" y="connsiteY0"/>
                </a:cxn>
                <a:cxn ang="0">
                  <a:pos x="connsiteX1" y="connsiteY1"/>
                </a:cxn>
                <a:cxn ang="0">
                  <a:pos x="connsiteX2" y="connsiteY2"/>
                </a:cxn>
                <a:cxn ang="0">
                  <a:pos x="connsiteX3" y="connsiteY3"/>
                </a:cxn>
              </a:cxnLst>
              <a:rect l="l" t="t" r="r" b="b"/>
              <a:pathLst>
                <a:path w="3291840" h="3749040">
                  <a:moveTo>
                    <a:pt x="0" y="0"/>
                  </a:moveTo>
                  <a:lnTo>
                    <a:pt x="3291840" y="0"/>
                  </a:lnTo>
                  <a:lnTo>
                    <a:pt x="3291840" y="3749040"/>
                  </a:lnTo>
                  <a:lnTo>
                    <a:pt x="0" y="3749040"/>
                  </a:lnTo>
                  <a:close/>
                </a:path>
              </a:pathLst>
            </a:custGeom>
          </p:spPr>
        </p:pic>
        <p:sp>
          <p:nvSpPr>
            <p:cNvPr id="164" name="TextBox 5">
              <a:extLst>
                <a:ext uri="{FF2B5EF4-FFF2-40B4-BE49-F238E27FC236}">
                  <a16:creationId xmlns:a16="http://schemas.microsoft.com/office/drawing/2014/main" id="{BF0D06D8-523F-4FF7-8C9A-89B3326069FD}"/>
                </a:ext>
              </a:extLst>
            </p:cNvPr>
            <p:cNvSpPr txBox="1"/>
            <p:nvPr/>
          </p:nvSpPr>
          <p:spPr>
            <a:xfrm>
              <a:off x="716073" y="6151680"/>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grpSp>
        <p:nvGrpSpPr>
          <p:cNvPr id="8" name="Group 7">
            <a:extLst>
              <a:ext uri="{FF2B5EF4-FFF2-40B4-BE49-F238E27FC236}">
                <a16:creationId xmlns:a16="http://schemas.microsoft.com/office/drawing/2014/main" id="{BAA3571F-35DE-0C45-445A-8AC0B2D67735}"/>
              </a:ext>
            </a:extLst>
          </p:cNvPr>
          <p:cNvGrpSpPr/>
          <p:nvPr/>
        </p:nvGrpSpPr>
        <p:grpSpPr>
          <a:xfrm>
            <a:off x="8308816" y="1352126"/>
            <a:ext cx="3542190" cy="5140697"/>
            <a:chOff x="4327341" y="1352126"/>
            <a:chExt cx="3542190" cy="5140697"/>
          </a:xfrm>
        </p:grpSpPr>
        <p:sp>
          <p:nvSpPr>
            <p:cNvPr id="24" name="Rectangle 23">
              <a:extLst>
                <a:ext uri="{FF2B5EF4-FFF2-40B4-BE49-F238E27FC236}">
                  <a16:creationId xmlns:a16="http://schemas.microsoft.com/office/drawing/2014/main" id="{31B6B806-B8A3-477D-8143-E34C11D7DD29}"/>
                </a:ext>
              </a:extLst>
            </p:cNvPr>
            <p:cNvSpPr/>
            <p:nvPr/>
          </p:nvSpPr>
          <p:spPr>
            <a:xfrm>
              <a:off x="4360898" y="1352126"/>
              <a:ext cx="3474720" cy="5118523"/>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49" name="Rectangle 148">
              <a:extLst>
                <a:ext uri="{FF2B5EF4-FFF2-40B4-BE49-F238E27FC236}">
                  <a16:creationId xmlns:a16="http://schemas.microsoft.com/office/drawing/2014/main" id="{DCB95844-26E2-4807-950A-8FE5B21C3A80}"/>
                </a:ext>
              </a:extLst>
            </p:cNvPr>
            <p:cNvSpPr/>
            <p:nvPr/>
          </p:nvSpPr>
          <p:spPr>
            <a:xfrm>
              <a:off x="4327341" y="5195813"/>
              <a:ext cx="3542190" cy="1297010"/>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034F957-A0E8-49D1-8176-3E1605C63A9C}"/>
                </a:ext>
              </a:extLst>
            </p:cNvPr>
            <p:cNvSpPr/>
            <p:nvPr/>
          </p:nvSpPr>
          <p:spPr>
            <a:xfrm>
              <a:off x="4452338" y="1443567"/>
              <a:ext cx="3291840" cy="4937760"/>
            </a:xfrm>
            <a:prstGeom prst="rect">
              <a:avLst/>
            </a:prstGeom>
            <a:solidFill>
              <a:srgbClr val="E5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b="1" dirty="0"/>
            </a:p>
          </p:txBody>
        </p:sp>
        <p:sp>
          <p:nvSpPr>
            <p:cNvPr id="150" name="TextBox 149">
              <a:extLst>
                <a:ext uri="{FF2B5EF4-FFF2-40B4-BE49-F238E27FC236}">
                  <a16:creationId xmlns:a16="http://schemas.microsoft.com/office/drawing/2014/main" id="{695912E1-D2B6-4207-8C89-13F2C3E16920}"/>
                </a:ext>
              </a:extLst>
            </p:cNvPr>
            <p:cNvSpPr txBox="1"/>
            <p:nvPr/>
          </p:nvSpPr>
          <p:spPr>
            <a:xfrm>
              <a:off x="4711277" y="5285232"/>
              <a:ext cx="2773963" cy="1015663"/>
            </a:xfrm>
            <a:prstGeom prst="rect">
              <a:avLst/>
            </a:prstGeom>
            <a:noFill/>
          </p:spPr>
          <p:txBody>
            <a:bodyPr wrap="square" rtlCol="0">
              <a:spAutoFit/>
            </a:bodyPr>
            <a:lstStyle/>
            <a:p>
              <a:pPr algn="ctr"/>
              <a:r>
                <a:rPr lang="en-US" sz="2000" dirty="0">
                  <a:latin typeface="+mj-lt"/>
                  <a:cs typeface="Arial"/>
                </a:rPr>
                <a:t>Staff incentivized with awards for good performance.</a:t>
              </a:r>
              <a:endParaRPr lang="en-US" sz="2000" dirty="0">
                <a:latin typeface="+mj-lt"/>
              </a:endParaRPr>
            </a:p>
          </p:txBody>
        </p:sp>
        <p:pic>
          <p:nvPicPr>
            <p:cNvPr id="7" name="Picture 6" descr="A trophy in a glass case&#10;&#10;Description automatically generated">
              <a:extLst>
                <a:ext uri="{FF2B5EF4-FFF2-40B4-BE49-F238E27FC236}">
                  <a16:creationId xmlns:a16="http://schemas.microsoft.com/office/drawing/2014/main" id="{AC6CFD7E-4706-E528-9C5F-9F0D1908CC36}"/>
                </a:ext>
              </a:extLst>
            </p:cNvPr>
            <p:cNvPicPr>
              <a:picLocks noChangeAspect="1"/>
            </p:cNvPicPr>
            <p:nvPr/>
          </p:nvPicPr>
          <p:blipFill>
            <a:blip r:embed="rId6">
              <a:extLst>
                <a:ext uri="{28A0092B-C50C-407E-A947-70E740481C1C}">
                  <a14:useLocalDpi xmlns:a14="http://schemas.microsoft.com/office/drawing/2010/main" val="0"/>
                </a:ext>
              </a:extLst>
            </a:blip>
            <a:srcRect t="1439" r="593" b="13619"/>
            <a:stretch>
              <a:fillRect/>
            </a:stretch>
          </p:blipFill>
          <p:spPr>
            <a:xfrm>
              <a:off x="4453571" y="1444752"/>
              <a:ext cx="3290606" cy="3749040"/>
            </a:xfrm>
            <a:custGeom>
              <a:avLst/>
              <a:gdLst>
                <a:gd name="connsiteX0" fmla="*/ 0 w 3290606"/>
                <a:gd name="connsiteY0" fmla="*/ 0 h 3749040"/>
                <a:gd name="connsiteX1" fmla="*/ 3290606 w 3290606"/>
                <a:gd name="connsiteY1" fmla="*/ 0 h 3749040"/>
                <a:gd name="connsiteX2" fmla="*/ 3290606 w 3290606"/>
                <a:gd name="connsiteY2" fmla="*/ 3749040 h 3749040"/>
                <a:gd name="connsiteX3" fmla="*/ 0 w 3290606"/>
                <a:gd name="connsiteY3" fmla="*/ 3749040 h 3749040"/>
              </a:gdLst>
              <a:ahLst/>
              <a:cxnLst>
                <a:cxn ang="0">
                  <a:pos x="connsiteX0" y="connsiteY0"/>
                </a:cxn>
                <a:cxn ang="0">
                  <a:pos x="connsiteX1" y="connsiteY1"/>
                </a:cxn>
                <a:cxn ang="0">
                  <a:pos x="connsiteX2" y="connsiteY2"/>
                </a:cxn>
                <a:cxn ang="0">
                  <a:pos x="connsiteX3" y="connsiteY3"/>
                </a:cxn>
              </a:cxnLst>
              <a:rect l="l" t="t" r="r" b="b"/>
              <a:pathLst>
                <a:path w="3290606" h="3749040">
                  <a:moveTo>
                    <a:pt x="0" y="0"/>
                  </a:moveTo>
                  <a:lnTo>
                    <a:pt x="3290606" y="0"/>
                  </a:lnTo>
                  <a:lnTo>
                    <a:pt x="3290606" y="3749040"/>
                  </a:lnTo>
                  <a:lnTo>
                    <a:pt x="0" y="3749040"/>
                  </a:lnTo>
                  <a:close/>
                </a:path>
              </a:pathLst>
            </a:custGeom>
          </p:spPr>
        </p:pic>
        <p:sp>
          <p:nvSpPr>
            <p:cNvPr id="165" name="TextBox 5">
              <a:extLst>
                <a:ext uri="{FF2B5EF4-FFF2-40B4-BE49-F238E27FC236}">
                  <a16:creationId xmlns:a16="http://schemas.microsoft.com/office/drawing/2014/main" id="{E9ECDC49-ACB3-4775-9DC2-2A06C4673AEB}"/>
                </a:ext>
              </a:extLst>
            </p:cNvPr>
            <p:cNvSpPr txBox="1"/>
            <p:nvPr/>
          </p:nvSpPr>
          <p:spPr>
            <a:xfrm>
              <a:off x="4452337" y="4962960"/>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pic>
        <p:nvPicPr>
          <p:cNvPr id="2" name="15">
            <a:hlinkClick r:id="" action="ppaction://media"/>
            <a:extLst>
              <a:ext uri="{FF2B5EF4-FFF2-40B4-BE49-F238E27FC236}">
                <a16:creationId xmlns:a16="http://schemas.microsoft.com/office/drawing/2014/main" id="{F20CCDC9-10D6-F524-79A6-1E37D35B4B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grpSp>
        <p:nvGrpSpPr>
          <p:cNvPr id="4" name="Group 3">
            <a:extLst>
              <a:ext uri="{FF2B5EF4-FFF2-40B4-BE49-F238E27FC236}">
                <a16:creationId xmlns:a16="http://schemas.microsoft.com/office/drawing/2014/main" id="{59D8F843-40B5-BBCB-7BED-DCC2E0FD5832}"/>
              </a:ext>
            </a:extLst>
          </p:cNvPr>
          <p:cNvGrpSpPr/>
          <p:nvPr/>
        </p:nvGrpSpPr>
        <p:grpSpPr>
          <a:xfrm>
            <a:off x="340994" y="1306407"/>
            <a:ext cx="3518538" cy="5164242"/>
            <a:chOff x="8097518" y="1306407"/>
            <a:chExt cx="3518538" cy="5164242"/>
          </a:xfrm>
        </p:grpSpPr>
        <p:sp>
          <p:nvSpPr>
            <p:cNvPr id="5" name="Rectangle 4">
              <a:extLst>
                <a:ext uri="{FF2B5EF4-FFF2-40B4-BE49-F238E27FC236}">
                  <a16:creationId xmlns:a16="http://schemas.microsoft.com/office/drawing/2014/main" id="{6F6586E1-34BC-DA12-9654-CED79F992B11}"/>
                </a:ext>
              </a:extLst>
            </p:cNvPr>
            <p:cNvSpPr/>
            <p:nvPr/>
          </p:nvSpPr>
          <p:spPr>
            <a:xfrm>
              <a:off x="8097518" y="1352126"/>
              <a:ext cx="3474720" cy="5118523"/>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17AF7D1-23EC-6C19-AA61-1173BCF40029}"/>
                </a:ext>
              </a:extLst>
            </p:cNvPr>
            <p:cNvSpPr/>
            <p:nvPr/>
          </p:nvSpPr>
          <p:spPr>
            <a:xfrm>
              <a:off x="10427336" y="1306407"/>
              <a:ext cx="1188720" cy="1188720"/>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0AED54E4-3600-BD0F-DAD9-385FBF84000E}"/>
                </a:ext>
              </a:extLst>
            </p:cNvPr>
            <p:cNvSpPr/>
            <p:nvPr/>
          </p:nvSpPr>
          <p:spPr>
            <a:xfrm>
              <a:off x="8188958" y="1443567"/>
              <a:ext cx="3291840" cy="4937760"/>
            </a:xfrm>
            <a:prstGeom prst="rect">
              <a:avLst/>
            </a:prstGeom>
            <a:solidFill>
              <a:srgbClr val="E5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b="1" dirty="0"/>
            </a:p>
          </p:txBody>
        </p:sp>
        <p:sp>
          <p:nvSpPr>
            <p:cNvPr id="10" name="TextBox 9">
              <a:extLst>
                <a:ext uri="{FF2B5EF4-FFF2-40B4-BE49-F238E27FC236}">
                  <a16:creationId xmlns:a16="http://schemas.microsoft.com/office/drawing/2014/main" id="{84C64DBD-F574-0F6A-F3F5-6656BA898B47}"/>
                </a:ext>
              </a:extLst>
            </p:cNvPr>
            <p:cNvSpPr txBox="1"/>
            <p:nvPr/>
          </p:nvSpPr>
          <p:spPr>
            <a:xfrm>
              <a:off x="8327492" y="5285896"/>
              <a:ext cx="3014773" cy="1015663"/>
            </a:xfrm>
            <a:prstGeom prst="rect">
              <a:avLst/>
            </a:prstGeom>
            <a:noFill/>
          </p:spPr>
          <p:txBody>
            <a:bodyPr wrap="square" rtlCol="0">
              <a:spAutoFit/>
            </a:bodyPr>
            <a:lstStyle/>
            <a:p>
              <a:pPr algn="ctr"/>
              <a:r>
                <a:rPr lang="en-US" sz="2000" dirty="0">
                  <a:latin typeface="+mj-lt"/>
                  <a:cs typeface="Arial"/>
                </a:rPr>
                <a:t>A formally recognized quality management system includes WASH.</a:t>
              </a:r>
              <a:endParaRPr lang="en-US" sz="2000" dirty="0">
                <a:latin typeface="+mj-lt"/>
              </a:endParaRPr>
            </a:p>
          </p:txBody>
        </p:sp>
        <p:pic>
          <p:nvPicPr>
            <p:cNvPr id="11" name="Picture 10">
              <a:extLst>
                <a:ext uri="{FF2B5EF4-FFF2-40B4-BE49-F238E27FC236}">
                  <a16:creationId xmlns:a16="http://schemas.microsoft.com/office/drawing/2014/main" id="{315D5328-B772-5E05-77B1-6C2089D6C69A}"/>
                </a:ext>
              </a:extLst>
            </p:cNvPr>
            <p:cNvPicPr>
              <a:picLocks noChangeAspect="1"/>
            </p:cNvPicPr>
            <p:nvPr/>
          </p:nvPicPr>
          <p:blipFill>
            <a:blip r:embed="rId8">
              <a:extLst>
                <a:ext uri="{28A0092B-C50C-407E-A947-70E740481C1C}">
                  <a14:useLocalDpi xmlns:a14="http://schemas.microsoft.com/office/drawing/2010/main" val="0"/>
                </a:ext>
              </a:extLst>
            </a:blip>
            <a:srcRect l="20732" r="20732"/>
            <a:stretch/>
          </p:blipFill>
          <p:spPr>
            <a:xfrm flipH="1">
              <a:off x="8188958" y="1443567"/>
              <a:ext cx="3291840" cy="3749040"/>
            </a:xfrm>
            <a:custGeom>
              <a:avLst/>
              <a:gdLst>
                <a:gd name="connsiteX0" fmla="*/ 3291840 w 3291840"/>
                <a:gd name="connsiteY0" fmla="*/ 0 h 3749040"/>
                <a:gd name="connsiteX1" fmla="*/ 0 w 3291840"/>
                <a:gd name="connsiteY1" fmla="*/ 0 h 3749040"/>
                <a:gd name="connsiteX2" fmla="*/ 0 w 3291840"/>
                <a:gd name="connsiteY2" fmla="*/ 3749040 h 3749040"/>
                <a:gd name="connsiteX3" fmla="*/ 3291840 w 3291840"/>
                <a:gd name="connsiteY3" fmla="*/ 3749040 h 3749040"/>
              </a:gdLst>
              <a:ahLst/>
              <a:cxnLst>
                <a:cxn ang="0">
                  <a:pos x="connsiteX0" y="connsiteY0"/>
                </a:cxn>
                <a:cxn ang="0">
                  <a:pos x="connsiteX1" y="connsiteY1"/>
                </a:cxn>
                <a:cxn ang="0">
                  <a:pos x="connsiteX2" y="connsiteY2"/>
                </a:cxn>
                <a:cxn ang="0">
                  <a:pos x="connsiteX3" y="connsiteY3"/>
                </a:cxn>
              </a:cxnLst>
              <a:rect l="l" t="t" r="r" b="b"/>
              <a:pathLst>
                <a:path w="3291840" h="3749040">
                  <a:moveTo>
                    <a:pt x="3291840" y="0"/>
                  </a:moveTo>
                  <a:lnTo>
                    <a:pt x="0" y="0"/>
                  </a:lnTo>
                  <a:lnTo>
                    <a:pt x="0" y="3749040"/>
                  </a:lnTo>
                  <a:lnTo>
                    <a:pt x="3291840" y="3749040"/>
                  </a:lnTo>
                  <a:close/>
                </a:path>
              </a:pathLst>
            </a:custGeom>
          </p:spPr>
        </p:pic>
        <p:sp>
          <p:nvSpPr>
            <p:cNvPr id="12" name="TextBox 5">
              <a:extLst>
                <a:ext uri="{FF2B5EF4-FFF2-40B4-BE49-F238E27FC236}">
                  <a16:creationId xmlns:a16="http://schemas.microsoft.com/office/drawing/2014/main" id="{CF420BD9-42A2-6F05-4D98-A8291CDC679A}"/>
                </a:ext>
              </a:extLst>
            </p:cNvPr>
            <p:cNvSpPr txBox="1"/>
            <p:nvPr/>
          </p:nvSpPr>
          <p:spPr>
            <a:xfrm>
              <a:off x="8188958" y="4961775"/>
              <a:ext cx="2345692"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 WHO/Blink Media - </a:t>
              </a:r>
              <a:r>
                <a:rPr lang="en-US" sz="900" dirty="0" err="1">
                  <a:latin typeface="+mj-lt"/>
                </a:rPr>
                <a:t>Hilina</a:t>
              </a:r>
              <a:r>
                <a:rPr lang="en-US" sz="900" dirty="0">
                  <a:latin typeface="+mj-lt"/>
                </a:rPr>
                <a:t> Abebe</a:t>
              </a:r>
            </a:p>
          </p:txBody>
        </p:sp>
      </p:grpSp>
    </p:spTree>
    <p:extLst>
      <p:ext uri="{BB962C8B-B14F-4D97-AF65-F5344CB8AC3E}">
        <p14:creationId xmlns:p14="http://schemas.microsoft.com/office/powerpoint/2010/main" val="181670132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28"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26" presetClass="emph" presetSubtype="0" fill="hold" nodeType="withEffect">
                                  <p:stCondLst>
                                    <p:cond delay="1400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2250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26" presetClass="emph" presetSubtype="0" fill="hold" nodeType="withEffect">
                                  <p:stCondLst>
                                    <p:cond delay="2600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2" presetClass="exit" presetSubtype="2" fill="hold" nodeType="withEffect">
                                  <p:stCondLst>
                                    <p:cond delay="32500"/>
                                  </p:stCondLst>
                                  <p:childTnLst>
                                    <p:anim calcmode="lin" valueType="num">
                                      <p:cBhvr additive="base">
                                        <p:cTn id="36" dur="500"/>
                                        <p:tgtEl>
                                          <p:spTgt spid="8"/>
                                        </p:tgtEl>
                                        <p:attrNameLst>
                                          <p:attrName>ppt_x</p:attrName>
                                        </p:attrNameLst>
                                      </p:cBhvr>
                                      <p:tavLst>
                                        <p:tav tm="0">
                                          <p:val>
                                            <p:strVal val="ppt_x"/>
                                          </p:val>
                                        </p:tav>
                                        <p:tav tm="100000">
                                          <p:val>
                                            <p:strVal val="1+ppt_w/2"/>
                                          </p:val>
                                        </p:tav>
                                      </p:tavLst>
                                    </p:anim>
                                    <p:anim calcmode="lin" valueType="num">
                                      <p:cBhvr additive="base">
                                        <p:cTn id="37" dur="500"/>
                                        <p:tgtEl>
                                          <p:spTgt spid="8"/>
                                        </p:tgtEl>
                                        <p:attrNameLst>
                                          <p:attrName>ppt_y</p:attrName>
                                        </p:attrNameLst>
                                      </p:cBhvr>
                                      <p:tavLst>
                                        <p:tav tm="0">
                                          <p:val>
                                            <p:strVal val="ppt_y"/>
                                          </p:val>
                                        </p:tav>
                                        <p:tav tm="100000">
                                          <p:val>
                                            <p:strVal val="ppt_y"/>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xit" presetSubtype="2" fill="hold" nodeType="withEffect">
                                  <p:stCondLst>
                                    <p:cond delay="32250"/>
                                  </p:stCondLst>
                                  <p:childTnLst>
                                    <p:anim calcmode="lin" valueType="num">
                                      <p:cBhvr additive="base">
                                        <p:cTn id="40" dur="500"/>
                                        <p:tgtEl>
                                          <p:spTgt spid="13"/>
                                        </p:tgtEl>
                                        <p:attrNameLst>
                                          <p:attrName>ppt_x</p:attrName>
                                        </p:attrNameLst>
                                      </p:cBhvr>
                                      <p:tavLst>
                                        <p:tav tm="0">
                                          <p:val>
                                            <p:strVal val="ppt_x"/>
                                          </p:val>
                                        </p:tav>
                                        <p:tav tm="100000">
                                          <p:val>
                                            <p:strVal val="1+ppt_w/2"/>
                                          </p:val>
                                        </p:tav>
                                      </p:tavLst>
                                    </p:anim>
                                    <p:anim calcmode="lin" valueType="num">
                                      <p:cBhvr additive="base">
                                        <p:cTn id="41" dur="500"/>
                                        <p:tgtEl>
                                          <p:spTgt spid="13"/>
                                        </p:tgtEl>
                                        <p:attrNameLst>
                                          <p:attrName>ppt_y</p:attrName>
                                        </p:attrNameLst>
                                      </p:cBhvr>
                                      <p:tavLst>
                                        <p:tav tm="0">
                                          <p:val>
                                            <p:strVal val="ppt_y"/>
                                          </p:val>
                                        </p:tav>
                                        <p:tav tm="100000">
                                          <p:val>
                                            <p:strVal val="ppt_y"/>
                                          </p:val>
                                        </p:tav>
                                      </p:tavLst>
                                    </p:anim>
                                    <p:set>
                                      <p:cBhvr>
                                        <p:cTn id="42" dur="1" fill="hold">
                                          <p:stCondLst>
                                            <p:cond delay="499"/>
                                          </p:stCondLst>
                                        </p:cTn>
                                        <p:tgtEl>
                                          <p:spTgt spid="13"/>
                                        </p:tgtEl>
                                        <p:attrNameLst>
                                          <p:attrName>style.visibility</p:attrName>
                                        </p:attrNameLst>
                                      </p:cBhvr>
                                      <p:to>
                                        <p:strVal val="hidden"/>
                                      </p:to>
                                    </p:set>
                                  </p:childTnLst>
                                </p:cTn>
                              </p:par>
                              <p:par>
                                <p:cTn id="43" presetID="2" presetClass="exit" presetSubtype="2" fill="hold" nodeType="withEffect">
                                  <p:stCondLst>
                                    <p:cond delay="32000"/>
                                  </p:stCondLst>
                                  <p:childTnLst>
                                    <p:anim calcmode="lin" valueType="num">
                                      <p:cBhvr additive="base">
                                        <p:cTn id="44" dur="500"/>
                                        <p:tgtEl>
                                          <p:spTgt spid="4"/>
                                        </p:tgtEl>
                                        <p:attrNameLst>
                                          <p:attrName>ppt_x</p:attrName>
                                        </p:attrNameLst>
                                      </p:cBhvr>
                                      <p:tavLst>
                                        <p:tav tm="0">
                                          <p:val>
                                            <p:strVal val="ppt_x"/>
                                          </p:val>
                                        </p:tav>
                                        <p:tav tm="100000">
                                          <p:val>
                                            <p:strVal val="1+ppt_w/2"/>
                                          </p:val>
                                        </p:tav>
                                      </p:tavLst>
                                    </p:anim>
                                    <p:anim calcmode="lin" valueType="num">
                                      <p:cBhvr additive="base">
                                        <p:cTn id="45" dur="500"/>
                                        <p:tgtEl>
                                          <p:spTgt spid="4"/>
                                        </p:tgtEl>
                                        <p:attrNameLst>
                                          <p:attrName>ppt_y</p:attrName>
                                        </p:attrNameLst>
                                      </p:cBhvr>
                                      <p:tavLst>
                                        <p:tav tm="0">
                                          <p:val>
                                            <p:strVal val="ppt_y"/>
                                          </p:val>
                                        </p:tav>
                                        <p:tav tm="100000">
                                          <p:val>
                                            <p:strVal val="ppt_y"/>
                                          </p:val>
                                        </p:tav>
                                      </p:tavLst>
                                    </p:anim>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5" y="96886"/>
            <a:ext cx="10088827" cy="1077218"/>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GB" sz="3200" dirty="0">
                <a:solidFill>
                  <a:srgbClr val="009ADE"/>
                </a:solidFill>
              </a:rPr>
              <a:t>Role of leadership in supporting WASH FIT teams in Ethiopia </a:t>
            </a:r>
            <a:endParaRPr lang="en-US" sz="3200" dirty="0">
              <a:solidFill>
                <a:srgbClr val="009ADE"/>
              </a:solidFill>
              <a:latin typeface="+mn-lt"/>
              <a:cs typeface="Arial" panose="020B0604020202020204" pitchFamily="34" charset="0"/>
            </a:endParaRPr>
          </a:p>
        </p:txBody>
      </p:sp>
      <p:grpSp>
        <p:nvGrpSpPr>
          <p:cNvPr id="4" name="Group 3">
            <a:extLst>
              <a:ext uri="{FF2B5EF4-FFF2-40B4-BE49-F238E27FC236}">
                <a16:creationId xmlns:a16="http://schemas.microsoft.com/office/drawing/2014/main" id="{38DC1B90-8318-4A1C-9646-D44F9BC08AC0}"/>
              </a:ext>
            </a:extLst>
          </p:cNvPr>
          <p:cNvGrpSpPr/>
          <p:nvPr/>
        </p:nvGrpSpPr>
        <p:grpSpPr>
          <a:xfrm>
            <a:off x="340994" y="1306407"/>
            <a:ext cx="3523409" cy="5164242"/>
            <a:chOff x="340994" y="1306407"/>
            <a:chExt cx="3523409" cy="5164242"/>
          </a:xfrm>
        </p:grpSpPr>
        <p:sp>
          <p:nvSpPr>
            <p:cNvPr id="119" name="Rectangle 118">
              <a:extLst>
                <a:ext uri="{FF2B5EF4-FFF2-40B4-BE49-F238E27FC236}">
                  <a16:creationId xmlns:a16="http://schemas.microsoft.com/office/drawing/2014/main" id="{E7CB3D8B-F155-4B71-B3E0-637F1151E52F}"/>
                </a:ext>
              </a:extLst>
            </p:cNvPr>
            <p:cNvSpPr/>
            <p:nvPr/>
          </p:nvSpPr>
          <p:spPr>
            <a:xfrm>
              <a:off x="389683" y="1352126"/>
              <a:ext cx="3474720" cy="5118523"/>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20" name="Rectangle 119">
              <a:extLst>
                <a:ext uri="{FF2B5EF4-FFF2-40B4-BE49-F238E27FC236}">
                  <a16:creationId xmlns:a16="http://schemas.microsoft.com/office/drawing/2014/main" id="{218F71B1-4312-41A1-8974-74A49FD7B7F9}"/>
                </a:ext>
              </a:extLst>
            </p:cNvPr>
            <p:cNvSpPr/>
            <p:nvPr/>
          </p:nvSpPr>
          <p:spPr>
            <a:xfrm>
              <a:off x="340994" y="1306407"/>
              <a:ext cx="1188720" cy="1188720"/>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21" name="Rectangle 120">
              <a:extLst>
                <a:ext uri="{FF2B5EF4-FFF2-40B4-BE49-F238E27FC236}">
                  <a16:creationId xmlns:a16="http://schemas.microsoft.com/office/drawing/2014/main" id="{B0762207-BA73-4E81-8726-473A1EB27624}"/>
                </a:ext>
              </a:extLst>
            </p:cNvPr>
            <p:cNvSpPr/>
            <p:nvPr/>
          </p:nvSpPr>
          <p:spPr>
            <a:xfrm>
              <a:off x="481123" y="1443567"/>
              <a:ext cx="3291840" cy="4937760"/>
            </a:xfrm>
            <a:prstGeom prst="rect">
              <a:avLst/>
            </a:prstGeom>
            <a:solidFill>
              <a:srgbClr val="E5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b="1" dirty="0"/>
            </a:p>
          </p:txBody>
        </p:sp>
        <p:sp>
          <p:nvSpPr>
            <p:cNvPr id="3" name="TextBox 2">
              <a:extLst>
                <a:ext uri="{FF2B5EF4-FFF2-40B4-BE49-F238E27FC236}">
                  <a16:creationId xmlns:a16="http://schemas.microsoft.com/office/drawing/2014/main" id="{1A0E0D09-CDCF-97B5-CBA5-6CEEBF723635}"/>
                </a:ext>
              </a:extLst>
            </p:cNvPr>
            <p:cNvSpPr txBox="1"/>
            <p:nvPr/>
          </p:nvSpPr>
          <p:spPr>
            <a:xfrm>
              <a:off x="604465" y="5527196"/>
              <a:ext cx="3045156" cy="707886"/>
            </a:xfrm>
            <a:prstGeom prst="rect">
              <a:avLst/>
            </a:prstGeom>
            <a:noFill/>
          </p:spPr>
          <p:txBody>
            <a:bodyPr wrap="square" rtlCol="0">
              <a:spAutoFit/>
            </a:bodyPr>
            <a:lstStyle/>
            <a:p>
              <a:pPr algn="ctr"/>
              <a:r>
                <a:rPr lang="en-US" sz="2000" dirty="0">
                  <a:latin typeface="+mj-lt"/>
                  <a:cs typeface="Arial"/>
                </a:rPr>
                <a:t>Regular audits of WASH &amp; IPC.</a:t>
              </a:r>
              <a:endParaRPr lang="en-US" sz="2000" dirty="0">
                <a:latin typeface="+mj-lt"/>
              </a:endParaRPr>
            </a:p>
          </p:txBody>
        </p:sp>
        <p:pic>
          <p:nvPicPr>
            <p:cNvPr id="35" name="Picture 34">
              <a:extLst>
                <a:ext uri="{FF2B5EF4-FFF2-40B4-BE49-F238E27FC236}">
                  <a16:creationId xmlns:a16="http://schemas.microsoft.com/office/drawing/2014/main" id="{F8EE553D-4123-4DFB-B2C3-5D41FA867E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29" t="3542" r="554" b="17740"/>
            <a:stretch/>
          </p:blipFill>
          <p:spPr>
            <a:xfrm>
              <a:off x="481123" y="1443567"/>
              <a:ext cx="3291840" cy="3749040"/>
            </a:xfrm>
            <a:custGeom>
              <a:avLst/>
              <a:gdLst>
                <a:gd name="connsiteX0" fmla="*/ 0 w 3291840"/>
                <a:gd name="connsiteY0" fmla="*/ 0 h 3749040"/>
                <a:gd name="connsiteX1" fmla="*/ 3291840 w 3291840"/>
                <a:gd name="connsiteY1" fmla="*/ 0 h 3749040"/>
                <a:gd name="connsiteX2" fmla="*/ 3291840 w 3291840"/>
                <a:gd name="connsiteY2" fmla="*/ 3749040 h 3749040"/>
                <a:gd name="connsiteX3" fmla="*/ 0 w 3291840"/>
                <a:gd name="connsiteY3" fmla="*/ 3749040 h 3749040"/>
              </a:gdLst>
              <a:ahLst/>
              <a:cxnLst>
                <a:cxn ang="0">
                  <a:pos x="connsiteX0" y="connsiteY0"/>
                </a:cxn>
                <a:cxn ang="0">
                  <a:pos x="connsiteX1" y="connsiteY1"/>
                </a:cxn>
                <a:cxn ang="0">
                  <a:pos x="connsiteX2" y="connsiteY2"/>
                </a:cxn>
                <a:cxn ang="0">
                  <a:pos x="connsiteX3" y="connsiteY3"/>
                </a:cxn>
              </a:cxnLst>
              <a:rect l="l" t="t" r="r" b="b"/>
              <a:pathLst>
                <a:path w="3291840" h="3749040">
                  <a:moveTo>
                    <a:pt x="0" y="0"/>
                  </a:moveTo>
                  <a:lnTo>
                    <a:pt x="3291840" y="0"/>
                  </a:lnTo>
                  <a:lnTo>
                    <a:pt x="3291840" y="3749040"/>
                  </a:lnTo>
                  <a:lnTo>
                    <a:pt x="0" y="3749040"/>
                  </a:lnTo>
                  <a:close/>
                </a:path>
              </a:pathLst>
            </a:custGeom>
          </p:spPr>
        </p:pic>
        <p:sp>
          <p:nvSpPr>
            <p:cNvPr id="164" name="TextBox 5">
              <a:extLst>
                <a:ext uri="{FF2B5EF4-FFF2-40B4-BE49-F238E27FC236}">
                  <a16:creationId xmlns:a16="http://schemas.microsoft.com/office/drawing/2014/main" id="{BF0D06D8-523F-4FF7-8C9A-89B3326069FD}"/>
                </a:ext>
              </a:extLst>
            </p:cNvPr>
            <p:cNvSpPr txBox="1"/>
            <p:nvPr/>
          </p:nvSpPr>
          <p:spPr>
            <a:xfrm>
              <a:off x="481123" y="4961775"/>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grpSp>
        <p:nvGrpSpPr>
          <p:cNvPr id="5" name="Group 4">
            <a:extLst>
              <a:ext uri="{FF2B5EF4-FFF2-40B4-BE49-F238E27FC236}">
                <a16:creationId xmlns:a16="http://schemas.microsoft.com/office/drawing/2014/main" id="{D55C038C-DC96-49F2-A576-845BE0E7705D}"/>
              </a:ext>
            </a:extLst>
          </p:cNvPr>
          <p:cNvGrpSpPr/>
          <p:nvPr/>
        </p:nvGrpSpPr>
        <p:grpSpPr>
          <a:xfrm>
            <a:off x="4327341" y="1352126"/>
            <a:ext cx="3542190" cy="5140697"/>
            <a:chOff x="4327341" y="1352126"/>
            <a:chExt cx="3542190" cy="5140697"/>
          </a:xfrm>
        </p:grpSpPr>
        <p:sp>
          <p:nvSpPr>
            <p:cNvPr id="24" name="Rectangle 23">
              <a:extLst>
                <a:ext uri="{FF2B5EF4-FFF2-40B4-BE49-F238E27FC236}">
                  <a16:creationId xmlns:a16="http://schemas.microsoft.com/office/drawing/2014/main" id="{31B6B806-B8A3-477D-8143-E34C11D7DD29}"/>
                </a:ext>
              </a:extLst>
            </p:cNvPr>
            <p:cNvSpPr/>
            <p:nvPr/>
          </p:nvSpPr>
          <p:spPr>
            <a:xfrm>
              <a:off x="4360898" y="1352126"/>
              <a:ext cx="3474720" cy="5118523"/>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49" name="Rectangle 148">
              <a:extLst>
                <a:ext uri="{FF2B5EF4-FFF2-40B4-BE49-F238E27FC236}">
                  <a16:creationId xmlns:a16="http://schemas.microsoft.com/office/drawing/2014/main" id="{DCB95844-26E2-4807-950A-8FE5B21C3A80}"/>
                </a:ext>
              </a:extLst>
            </p:cNvPr>
            <p:cNvSpPr/>
            <p:nvPr/>
          </p:nvSpPr>
          <p:spPr>
            <a:xfrm>
              <a:off x="4327341" y="5195813"/>
              <a:ext cx="3542190" cy="1297010"/>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F034F957-A0E8-49D1-8176-3E1605C63A9C}"/>
                </a:ext>
              </a:extLst>
            </p:cNvPr>
            <p:cNvSpPr/>
            <p:nvPr/>
          </p:nvSpPr>
          <p:spPr>
            <a:xfrm>
              <a:off x="4452338" y="1443567"/>
              <a:ext cx="3291840" cy="4937760"/>
            </a:xfrm>
            <a:prstGeom prst="rect">
              <a:avLst/>
            </a:prstGeom>
            <a:solidFill>
              <a:srgbClr val="E5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b="1" dirty="0"/>
            </a:p>
          </p:txBody>
        </p:sp>
        <p:sp>
          <p:nvSpPr>
            <p:cNvPr id="150" name="TextBox 149">
              <a:extLst>
                <a:ext uri="{FF2B5EF4-FFF2-40B4-BE49-F238E27FC236}">
                  <a16:creationId xmlns:a16="http://schemas.microsoft.com/office/drawing/2014/main" id="{695912E1-D2B6-4207-8C89-13F2C3E16920}"/>
                </a:ext>
              </a:extLst>
            </p:cNvPr>
            <p:cNvSpPr txBox="1"/>
            <p:nvPr/>
          </p:nvSpPr>
          <p:spPr>
            <a:xfrm>
              <a:off x="4452337" y="1545450"/>
              <a:ext cx="3291840" cy="1015663"/>
            </a:xfrm>
            <a:prstGeom prst="rect">
              <a:avLst/>
            </a:prstGeom>
            <a:noFill/>
          </p:spPr>
          <p:txBody>
            <a:bodyPr wrap="square" rtlCol="0">
              <a:spAutoFit/>
            </a:bodyPr>
            <a:lstStyle/>
            <a:p>
              <a:pPr algn="ctr"/>
              <a:r>
                <a:rPr lang="en-US" sz="2000" dirty="0">
                  <a:latin typeface="+mj-lt"/>
                  <a:cs typeface="Arial"/>
                </a:rPr>
                <a:t>Wards ranked according to WASH FIT score &amp; shown at facility entrance.</a:t>
              </a:r>
              <a:endParaRPr lang="en-US" sz="2000" dirty="0">
                <a:latin typeface="+mj-lt"/>
              </a:endParaRPr>
            </a:p>
          </p:txBody>
        </p:sp>
        <p:pic>
          <p:nvPicPr>
            <p:cNvPr id="34" name="Picture 33">
              <a:extLst>
                <a:ext uri="{FF2B5EF4-FFF2-40B4-BE49-F238E27FC236}">
                  <a16:creationId xmlns:a16="http://schemas.microsoft.com/office/drawing/2014/main" id="{4BC44F22-A157-42A9-BBBE-4ACFF66F124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039" t="18576" r="758" b="2957"/>
            <a:stretch/>
          </p:blipFill>
          <p:spPr>
            <a:xfrm>
              <a:off x="4452337" y="2632287"/>
              <a:ext cx="3291840" cy="3749040"/>
            </a:xfrm>
            <a:custGeom>
              <a:avLst/>
              <a:gdLst>
                <a:gd name="connsiteX0" fmla="*/ 0 w 3291840"/>
                <a:gd name="connsiteY0" fmla="*/ 0 h 3749040"/>
                <a:gd name="connsiteX1" fmla="*/ 3291840 w 3291840"/>
                <a:gd name="connsiteY1" fmla="*/ 0 h 3749040"/>
                <a:gd name="connsiteX2" fmla="*/ 3291840 w 3291840"/>
                <a:gd name="connsiteY2" fmla="*/ 3749040 h 3749040"/>
                <a:gd name="connsiteX3" fmla="*/ 0 w 3291840"/>
                <a:gd name="connsiteY3" fmla="*/ 3749040 h 3749040"/>
              </a:gdLst>
              <a:ahLst/>
              <a:cxnLst>
                <a:cxn ang="0">
                  <a:pos x="connsiteX0" y="connsiteY0"/>
                </a:cxn>
                <a:cxn ang="0">
                  <a:pos x="connsiteX1" y="connsiteY1"/>
                </a:cxn>
                <a:cxn ang="0">
                  <a:pos x="connsiteX2" y="connsiteY2"/>
                </a:cxn>
                <a:cxn ang="0">
                  <a:pos x="connsiteX3" y="connsiteY3"/>
                </a:cxn>
              </a:cxnLst>
              <a:rect l="l" t="t" r="r" b="b"/>
              <a:pathLst>
                <a:path w="3291840" h="3749040">
                  <a:moveTo>
                    <a:pt x="0" y="0"/>
                  </a:moveTo>
                  <a:lnTo>
                    <a:pt x="3291840" y="0"/>
                  </a:lnTo>
                  <a:lnTo>
                    <a:pt x="3291840" y="3749040"/>
                  </a:lnTo>
                  <a:lnTo>
                    <a:pt x="0" y="3749040"/>
                  </a:lnTo>
                  <a:close/>
                </a:path>
              </a:pathLst>
            </a:custGeom>
          </p:spPr>
        </p:pic>
        <p:sp>
          <p:nvSpPr>
            <p:cNvPr id="165" name="TextBox 5">
              <a:extLst>
                <a:ext uri="{FF2B5EF4-FFF2-40B4-BE49-F238E27FC236}">
                  <a16:creationId xmlns:a16="http://schemas.microsoft.com/office/drawing/2014/main" id="{E9ECDC49-ACB3-4775-9DC2-2A06C4673AEB}"/>
                </a:ext>
              </a:extLst>
            </p:cNvPr>
            <p:cNvSpPr txBox="1"/>
            <p:nvPr/>
          </p:nvSpPr>
          <p:spPr>
            <a:xfrm>
              <a:off x="4452337" y="6150495"/>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grpSp>
        <p:nvGrpSpPr>
          <p:cNvPr id="6" name="Group 5">
            <a:extLst>
              <a:ext uri="{FF2B5EF4-FFF2-40B4-BE49-F238E27FC236}">
                <a16:creationId xmlns:a16="http://schemas.microsoft.com/office/drawing/2014/main" id="{6B9A3876-AE29-4132-94C6-19E54AFDA57B}"/>
              </a:ext>
            </a:extLst>
          </p:cNvPr>
          <p:cNvGrpSpPr/>
          <p:nvPr/>
        </p:nvGrpSpPr>
        <p:grpSpPr>
          <a:xfrm>
            <a:off x="8332468" y="1306407"/>
            <a:ext cx="3518538" cy="5164242"/>
            <a:chOff x="8332468" y="1306407"/>
            <a:chExt cx="3518538" cy="5164242"/>
          </a:xfrm>
        </p:grpSpPr>
        <p:sp>
          <p:nvSpPr>
            <p:cNvPr id="54" name="Rectangle 53">
              <a:extLst>
                <a:ext uri="{FF2B5EF4-FFF2-40B4-BE49-F238E27FC236}">
                  <a16:creationId xmlns:a16="http://schemas.microsoft.com/office/drawing/2014/main" id="{9E9E8EF5-8B4A-4BFB-B286-94D242BCC269}"/>
                </a:ext>
              </a:extLst>
            </p:cNvPr>
            <p:cNvSpPr/>
            <p:nvPr/>
          </p:nvSpPr>
          <p:spPr>
            <a:xfrm>
              <a:off x="8332468" y="1352126"/>
              <a:ext cx="3474720" cy="5118523"/>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3B96197E-FE71-4A79-A5B2-2DD1312DA531}"/>
                </a:ext>
              </a:extLst>
            </p:cNvPr>
            <p:cNvSpPr/>
            <p:nvPr/>
          </p:nvSpPr>
          <p:spPr>
            <a:xfrm>
              <a:off x="10662286" y="1306407"/>
              <a:ext cx="1188720" cy="1188720"/>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dirty="0">
                <a:latin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F4849618-B6FD-491C-9B6B-3AC13C8360C9}"/>
                </a:ext>
              </a:extLst>
            </p:cNvPr>
            <p:cNvSpPr/>
            <p:nvPr/>
          </p:nvSpPr>
          <p:spPr>
            <a:xfrm>
              <a:off x="8423908" y="1443567"/>
              <a:ext cx="3291840" cy="4937760"/>
            </a:xfrm>
            <a:prstGeom prst="rect">
              <a:avLst/>
            </a:prstGeom>
            <a:solidFill>
              <a:srgbClr val="E5F5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IN" b="1" dirty="0"/>
            </a:p>
          </p:txBody>
        </p:sp>
        <p:sp>
          <p:nvSpPr>
            <p:cNvPr id="151" name="TextBox 150">
              <a:extLst>
                <a:ext uri="{FF2B5EF4-FFF2-40B4-BE49-F238E27FC236}">
                  <a16:creationId xmlns:a16="http://schemas.microsoft.com/office/drawing/2014/main" id="{6DE1B490-D917-4180-8F12-AE7ECB497450}"/>
                </a:ext>
              </a:extLst>
            </p:cNvPr>
            <p:cNvSpPr txBox="1"/>
            <p:nvPr/>
          </p:nvSpPr>
          <p:spPr>
            <a:xfrm>
              <a:off x="8562442" y="5527196"/>
              <a:ext cx="3014773" cy="707886"/>
            </a:xfrm>
            <a:prstGeom prst="rect">
              <a:avLst/>
            </a:prstGeom>
            <a:noFill/>
          </p:spPr>
          <p:txBody>
            <a:bodyPr wrap="square" rtlCol="0">
              <a:spAutoFit/>
            </a:bodyPr>
            <a:lstStyle/>
            <a:p>
              <a:pPr algn="ctr"/>
              <a:r>
                <a:rPr lang="en-US" sz="2000" dirty="0">
                  <a:latin typeface="+mj-lt"/>
                  <a:cs typeface="Arial"/>
                </a:rPr>
                <a:t>Regular hand hygiene activities.</a:t>
              </a:r>
              <a:endParaRPr lang="en-US" sz="2000" dirty="0">
                <a:latin typeface="+mj-lt"/>
              </a:endParaRPr>
            </a:p>
          </p:txBody>
        </p:sp>
        <p:pic>
          <p:nvPicPr>
            <p:cNvPr id="33" name="Picture 32">
              <a:extLst>
                <a:ext uri="{FF2B5EF4-FFF2-40B4-BE49-F238E27FC236}">
                  <a16:creationId xmlns:a16="http://schemas.microsoft.com/office/drawing/2014/main" id="{FE5B5AB2-4880-4F38-AD37-78F2E844345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2821" t="22332" r="766" b="1416"/>
            <a:stretch/>
          </p:blipFill>
          <p:spPr>
            <a:xfrm>
              <a:off x="8423908" y="1443567"/>
              <a:ext cx="3291840" cy="3749040"/>
            </a:xfrm>
            <a:custGeom>
              <a:avLst/>
              <a:gdLst>
                <a:gd name="connsiteX0" fmla="*/ 0 w 3291840"/>
                <a:gd name="connsiteY0" fmla="*/ 0 h 3749040"/>
                <a:gd name="connsiteX1" fmla="*/ 3291840 w 3291840"/>
                <a:gd name="connsiteY1" fmla="*/ 0 h 3749040"/>
                <a:gd name="connsiteX2" fmla="*/ 3291840 w 3291840"/>
                <a:gd name="connsiteY2" fmla="*/ 3749040 h 3749040"/>
                <a:gd name="connsiteX3" fmla="*/ 0 w 3291840"/>
                <a:gd name="connsiteY3" fmla="*/ 3749040 h 3749040"/>
              </a:gdLst>
              <a:ahLst/>
              <a:cxnLst>
                <a:cxn ang="0">
                  <a:pos x="connsiteX0" y="connsiteY0"/>
                </a:cxn>
                <a:cxn ang="0">
                  <a:pos x="connsiteX1" y="connsiteY1"/>
                </a:cxn>
                <a:cxn ang="0">
                  <a:pos x="connsiteX2" y="connsiteY2"/>
                </a:cxn>
                <a:cxn ang="0">
                  <a:pos x="connsiteX3" y="connsiteY3"/>
                </a:cxn>
              </a:cxnLst>
              <a:rect l="l" t="t" r="r" b="b"/>
              <a:pathLst>
                <a:path w="3291840" h="3749040">
                  <a:moveTo>
                    <a:pt x="0" y="0"/>
                  </a:moveTo>
                  <a:lnTo>
                    <a:pt x="3291840" y="0"/>
                  </a:lnTo>
                  <a:lnTo>
                    <a:pt x="3291840" y="3749040"/>
                  </a:lnTo>
                  <a:lnTo>
                    <a:pt x="0" y="3749040"/>
                  </a:lnTo>
                  <a:close/>
                </a:path>
              </a:pathLst>
            </a:custGeom>
          </p:spPr>
        </p:pic>
        <p:sp>
          <p:nvSpPr>
            <p:cNvPr id="32" name="TextBox 5">
              <a:extLst>
                <a:ext uri="{FF2B5EF4-FFF2-40B4-BE49-F238E27FC236}">
                  <a16:creationId xmlns:a16="http://schemas.microsoft.com/office/drawing/2014/main" id="{060DA223-DC0A-4D12-9E8A-6645FDF1B725}"/>
                </a:ext>
              </a:extLst>
            </p:cNvPr>
            <p:cNvSpPr txBox="1"/>
            <p:nvPr/>
          </p:nvSpPr>
          <p:spPr>
            <a:xfrm>
              <a:off x="8423908" y="4961775"/>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pic>
        <p:nvPicPr>
          <p:cNvPr id="2" name="16">
            <a:hlinkClick r:id="" action="ppaction://media"/>
            <a:extLst>
              <a:ext uri="{FF2B5EF4-FFF2-40B4-BE49-F238E27FC236}">
                <a16:creationId xmlns:a16="http://schemas.microsoft.com/office/drawing/2014/main" id="{809B6867-199C-124C-F92A-96774A6A56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955404902"/>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68"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anim calcmode="lin" valueType="num">
                                      <p:cBhvr>
                                        <p:cTn id="10" dur="500" fill="hold"/>
                                        <p:tgtEl>
                                          <p:spTgt spid="4"/>
                                        </p:tgtEl>
                                        <p:attrNameLst>
                                          <p:attrName>ppt_x</p:attrName>
                                        </p:attrNameLst>
                                      </p:cBhvr>
                                      <p:tavLst>
                                        <p:tav tm="0">
                                          <p:val>
                                            <p:strVal val="#ppt_x"/>
                                          </p:val>
                                        </p:tav>
                                        <p:tav tm="100000">
                                          <p:val>
                                            <p:strVal val="#ppt_x"/>
                                          </p:val>
                                        </p:tav>
                                      </p:tavLst>
                                    </p:anim>
                                    <p:anim calcmode="lin" valueType="num">
                                      <p:cBhvr>
                                        <p:cTn id="11" dur="5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2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2" presetClass="exit" presetSubtype="2" fill="hold" nodeType="withEffect">
                                  <p:stCondLst>
                                    <p:cond delay="27250"/>
                                  </p:stCondLst>
                                  <p:childTnLst>
                                    <p:anim calcmode="lin" valueType="num">
                                      <p:cBhvr additive="base">
                                        <p:cTn id="23" dur="500"/>
                                        <p:tgtEl>
                                          <p:spTgt spid="6"/>
                                        </p:tgtEl>
                                        <p:attrNameLst>
                                          <p:attrName>ppt_x</p:attrName>
                                        </p:attrNameLst>
                                      </p:cBhvr>
                                      <p:tavLst>
                                        <p:tav tm="0">
                                          <p:val>
                                            <p:strVal val="ppt_x"/>
                                          </p:val>
                                        </p:tav>
                                        <p:tav tm="100000">
                                          <p:val>
                                            <p:strVal val="1+ppt_w/2"/>
                                          </p:val>
                                        </p:tav>
                                      </p:tavLst>
                                    </p:anim>
                                    <p:anim calcmode="lin" valueType="num">
                                      <p:cBhvr additive="base">
                                        <p:cTn id="24" dur="500"/>
                                        <p:tgtEl>
                                          <p:spTgt spid="6"/>
                                        </p:tgtEl>
                                        <p:attrNameLst>
                                          <p:attrName>ppt_y</p:attrName>
                                        </p:attrNameLst>
                                      </p:cBhvr>
                                      <p:tavLst>
                                        <p:tav tm="0">
                                          <p:val>
                                            <p:strVal val="ppt_y"/>
                                          </p:val>
                                        </p:tav>
                                        <p:tav tm="100000">
                                          <p:val>
                                            <p:strVal val="ppt_y"/>
                                          </p:val>
                                        </p:tav>
                                      </p:tavLst>
                                    </p:anim>
                                    <p:set>
                                      <p:cBhvr>
                                        <p:cTn id="25" dur="1" fill="hold">
                                          <p:stCondLst>
                                            <p:cond delay="499"/>
                                          </p:stCondLst>
                                        </p:cTn>
                                        <p:tgtEl>
                                          <p:spTgt spid="6"/>
                                        </p:tgtEl>
                                        <p:attrNameLst>
                                          <p:attrName>style.visibility</p:attrName>
                                        </p:attrNameLst>
                                      </p:cBhvr>
                                      <p:to>
                                        <p:strVal val="hidden"/>
                                      </p:to>
                                    </p:set>
                                  </p:childTnLst>
                                </p:cTn>
                              </p:par>
                              <p:par>
                                <p:cTn id="26" presetID="2" presetClass="exit" presetSubtype="2" fill="hold" nodeType="withEffect">
                                  <p:stCondLst>
                                    <p:cond delay="27500"/>
                                  </p:stCondLst>
                                  <p:childTnLst>
                                    <p:anim calcmode="lin" valueType="num">
                                      <p:cBhvr additive="base">
                                        <p:cTn id="27" dur="500"/>
                                        <p:tgtEl>
                                          <p:spTgt spid="5"/>
                                        </p:tgtEl>
                                        <p:attrNameLst>
                                          <p:attrName>ppt_x</p:attrName>
                                        </p:attrNameLst>
                                      </p:cBhvr>
                                      <p:tavLst>
                                        <p:tav tm="0">
                                          <p:val>
                                            <p:strVal val="ppt_x"/>
                                          </p:val>
                                        </p:tav>
                                        <p:tav tm="100000">
                                          <p:val>
                                            <p:strVal val="1+ppt_w/2"/>
                                          </p:val>
                                        </p:tav>
                                      </p:tavLst>
                                    </p:anim>
                                    <p:anim calcmode="lin" valueType="num">
                                      <p:cBhvr additive="base">
                                        <p:cTn id="28" dur="500"/>
                                        <p:tgtEl>
                                          <p:spTgt spid="5"/>
                                        </p:tgtEl>
                                        <p:attrNameLst>
                                          <p:attrName>ppt_y</p:attrName>
                                        </p:attrNameLst>
                                      </p:cBhvr>
                                      <p:tavLst>
                                        <p:tav tm="0">
                                          <p:val>
                                            <p:strVal val="ppt_y"/>
                                          </p:val>
                                        </p:tav>
                                        <p:tav tm="100000">
                                          <p:val>
                                            <p:strVal val="ppt_y"/>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2" fill="hold" nodeType="withEffect">
                                  <p:stCondLst>
                                    <p:cond delay="27770"/>
                                  </p:stCondLst>
                                  <p:childTnLst>
                                    <p:anim calcmode="lin" valueType="num">
                                      <p:cBhvr additive="base">
                                        <p:cTn id="31" dur="500"/>
                                        <p:tgtEl>
                                          <p:spTgt spid="4"/>
                                        </p:tgtEl>
                                        <p:attrNameLst>
                                          <p:attrName>ppt_x</p:attrName>
                                        </p:attrNameLst>
                                      </p:cBhvr>
                                      <p:tavLst>
                                        <p:tav tm="0">
                                          <p:val>
                                            <p:strVal val="ppt_x"/>
                                          </p:val>
                                        </p:tav>
                                        <p:tav tm="100000">
                                          <p:val>
                                            <p:strVal val="1+ppt_w/2"/>
                                          </p:val>
                                        </p:tav>
                                      </p:tavLst>
                                    </p:anim>
                                    <p:anim calcmode="lin" valueType="num">
                                      <p:cBhvr additive="base">
                                        <p:cTn id="32" dur="500"/>
                                        <p:tgtEl>
                                          <p:spTgt spid="4"/>
                                        </p:tgtEl>
                                        <p:attrNameLst>
                                          <p:attrName>ppt_y</p:attrName>
                                        </p:attrNameLst>
                                      </p:cBhvr>
                                      <p:tavLst>
                                        <p:tav tm="0">
                                          <p:val>
                                            <p:strVal val="ppt_y"/>
                                          </p:val>
                                        </p:tav>
                                        <p:tav tm="100000">
                                          <p:val>
                                            <p:strVal val="ppt_y"/>
                                          </p:val>
                                        </p:tav>
                                      </p:tavLst>
                                    </p:anim>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5" y="96886"/>
            <a:ext cx="11526729" cy="1077218"/>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009ADE"/>
                </a:solidFill>
              </a:rPr>
              <a:t>Role of community engagement to support WASH FIT teams in Ghana</a:t>
            </a:r>
          </a:p>
        </p:txBody>
      </p:sp>
      <p:grpSp>
        <p:nvGrpSpPr>
          <p:cNvPr id="6" name="Group 5">
            <a:extLst>
              <a:ext uri="{FF2B5EF4-FFF2-40B4-BE49-F238E27FC236}">
                <a16:creationId xmlns:a16="http://schemas.microsoft.com/office/drawing/2014/main" id="{C0D2670F-C6F1-4F6E-8233-8AEEF2673A00}"/>
              </a:ext>
            </a:extLst>
          </p:cNvPr>
          <p:cNvGrpSpPr/>
          <p:nvPr/>
        </p:nvGrpSpPr>
        <p:grpSpPr>
          <a:xfrm>
            <a:off x="6715125" y="0"/>
            <a:ext cx="5476874" cy="6715126"/>
            <a:chOff x="6715125" y="0"/>
            <a:chExt cx="5476874" cy="6715126"/>
          </a:xfrm>
        </p:grpSpPr>
        <p:sp>
          <p:nvSpPr>
            <p:cNvPr id="4" name="Isosceles Triangle 3">
              <a:extLst>
                <a:ext uri="{FF2B5EF4-FFF2-40B4-BE49-F238E27FC236}">
                  <a16:creationId xmlns:a16="http://schemas.microsoft.com/office/drawing/2014/main" id="{8350C7AF-3B8C-210C-87A4-FEB896321198}"/>
                </a:ext>
              </a:extLst>
            </p:cNvPr>
            <p:cNvSpPr/>
            <p:nvPr/>
          </p:nvSpPr>
          <p:spPr>
            <a:xfrm>
              <a:off x="6715125" y="0"/>
              <a:ext cx="5476874" cy="6715126"/>
            </a:xfrm>
            <a:prstGeom prst="triangle">
              <a:avLst>
                <a:gd name="adj" fmla="val 100000"/>
              </a:avLst>
            </a:prstGeom>
            <a:solidFill>
              <a:srgbClr val="009A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69627A-CEAE-2F6C-0FBB-D8032A0B64B9}"/>
                </a:ext>
              </a:extLst>
            </p:cNvPr>
            <p:cNvSpPr/>
            <p:nvPr/>
          </p:nvSpPr>
          <p:spPr>
            <a:xfrm>
              <a:off x="11186735" y="5689800"/>
              <a:ext cx="648812" cy="74149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7E34F6-04BC-1EBD-5BCD-D66CA5A5381C}"/>
                </a:ext>
              </a:extLst>
            </p:cNvPr>
            <p:cNvSpPr/>
            <p:nvPr/>
          </p:nvSpPr>
          <p:spPr>
            <a:xfrm>
              <a:off x="6952521" y="848632"/>
              <a:ext cx="648812" cy="74149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65DD04-FCC2-9E24-5AF5-1669B38425F3}"/>
                </a:ext>
              </a:extLst>
            </p:cNvPr>
            <p:cNvPicPr>
              <a:picLocks noChangeAspect="1"/>
            </p:cNvPicPr>
            <p:nvPr/>
          </p:nvPicPr>
          <p:blipFill rotWithShape="1">
            <a:blip r:embed="rId5"/>
            <a:srcRect l="20967" t="7712" r="18803"/>
            <a:stretch/>
          </p:blipFill>
          <p:spPr>
            <a:xfrm>
              <a:off x="7019925" y="912361"/>
              <a:ext cx="4739595" cy="5446747"/>
            </a:xfrm>
            <a:prstGeom prst="rect">
              <a:avLst/>
            </a:prstGeom>
          </p:spPr>
        </p:pic>
        <p:sp>
          <p:nvSpPr>
            <p:cNvPr id="21" name="Rectangle 20">
              <a:extLst>
                <a:ext uri="{FF2B5EF4-FFF2-40B4-BE49-F238E27FC236}">
                  <a16:creationId xmlns:a16="http://schemas.microsoft.com/office/drawing/2014/main" id="{10DE2B60-62E9-6900-25A0-89483FCEC8A5}"/>
                </a:ext>
              </a:extLst>
            </p:cNvPr>
            <p:cNvSpPr/>
            <p:nvPr/>
          </p:nvSpPr>
          <p:spPr>
            <a:xfrm>
              <a:off x="7019925" y="3648076"/>
              <a:ext cx="4739595" cy="2711034"/>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F52986-D790-FF47-57D9-86C861F9B4C1}"/>
                </a:ext>
              </a:extLst>
            </p:cNvPr>
            <p:cNvSpPr/>
            <p:nvPr/>
          </p:nvSpPr>
          <p:spPr>
            <a:xfrm>
              <a:off x="7191202" y="5251654"/>
              <a:ext cx="3697859" cy="738664"/>
            </a:xfrm>
            <a:prstGeom prst="rect">
              <a:avLst/>
            </a:prstGeom>
          </p:spPr>
          <p:txBody>
            <a:bodyPr wrap="square" lIns="91440" tIns="45720" rIns="91440" bIns="45720" anchor="t">
              <a:spAutoFit/>
            </a:bodyPr>
            <a:lstStyle/>
            <a:p>
              <a:pPr rtl="0"/>
              <a:r>
                <a:rPr lang="en-US" sz="1400" i="1" dirty="0">
                  <a:solidFill>
                    <a:schemeClr val="bg1"/>
                  </a:solidFill>
                  <a:latin typeface="+mj-lt"/>
                  <a:cs typeface="Arial"/>
                </a:rPr>
                <a:t>Members of the community committee inspect the waste pit with the IPC focal point to plan improvements.</a:t>
              </a:r>
              <a:endParaRPr lang="en-US" sz="1400" i="1" dirty="0">
                <a:solidFill>
                  <a:schemeClr val="bg1"/>
                </a:solidFill>
                <a:latin typeface="+mj-lt"/>
                <a:cs typeface="Arial" panose="020B0604020202020204" pitchFamily="34" charset="0"/>
              </a:endParaRPr>
            </a:p>
          </p:txBody>
        </p:sp>
        <p:sp>
          <p:nvSpPr>
            <p:cNvPr id="25" name="TextBox 5">
              <a:extLst>
                <a:ext uri="{FF2B5EF4-FFF2-40B4-BE49-F238E27FC236}">
                  <a16:creationId xmlns:a16="http://schemas.microsoft.com/office/drawing/2014/main" id="{63A989C7-28D7-1236-21AE-DF08251FFAC8}"/>
                </a:ext>
              </a:extLst>
            </p:cNvPr>
            <p:cNvSpPr txBox="1"/>
            <p:nvPr/>
          </p:nvSpPr>
          <p:spPr>
            <a:xfrm>
              <a:off x="10050273" y="6128277"/>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grpSp>
        <p:nvGrpSpPr>
          <p:cNvPr id="10" name="Group 9">
            <a:extLst>
              <a:ext uri="{FF2B5EF4-FFF2-40B4-BE49-F238E27FC236}">
                <a16:creationId xmlns:a16="http://schemas.microsoft.com/office/drawing/2014/main" id="{307093DD-C387-4A5F-BACA-BF542D5933C7}"/>
              </a:ext>
            </a:extLst>
          </p:cNvPr>
          <p:cNvGrpSpPr/>
          <p:nvPr/>
        </p:nvGrpSpPr>
        <p:grpSpPr>
          <a:xfrm>
            <a:off x="239617" y="2677099"/>
            <a:ext cx="6400800" cy="2286000"/>
            <a:chOff x="239617" y="2677099"/>
            <a:chExt cx="6400800" cy="2286000"/>
          </a:xfrm>
        </p:grpSpPr>
        <p:sp>
          <p:nvSpPr>
            <p:cNvPr id="5" name="Rectangle: Diagonal Corners Snipped 4">
              <a:extLst>
                <a:ext uri="{FF2B5EF4-FFF2-40B4-BE49-F238E27FC236}">
                  <a16:creationId xmlns:a16="http://schemas.microsoft.com/office/drawing/2014/main" id="{8748FE39-30CD-406B-8C4C-5D0A5DE2C41D}"/>
                </a:ext>
              </a:extLst>
            </p:cNvPr>
            <p:cNvSpPr/>
            <p:nvPr/>
          </p:nvSpPr>
          <p:spPr>
            <a:xfrm>
              <a:off x="239617" y="2677099"/>
              <a:ext cx="6400800" cy="2286000"/>
            </a:xfrm>
            <a:prstGeom prst="snip2DiagRect">
              <a:avLst/>
            </a:prstGeom>
            <a:solidFill>
              <a:srgbClr val="CC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34AFE1-793D-4D73-8E59-A8B67E22B573}"/>
                </a:ext>
              </a:extLst>
            </p:cNvPr>
            <p:cNvSpPr txBox="1"/>
            <p:nvPr/>
          </p:nvSpPr>
          <p:spPr>
            <a:xfrm>
              <a:off x="474907" y="2912158"/>
              <a:ext cx="5930220" cy="1815882"/>
            </a:xfrm>
            <a:prstGeom prst="rect">
              <a:avLst/>
            </a:prstGeom>
            <a:noFill/>
          </p:spPr>
          <p:txBody>
            <a:bodyPr wrap="square" rtlCol="0">
              <a:spAutoFit/>
            </a:bodyPr>
            <a:lstStyle/>
            <a:p>
              <a:pPr algn="ctr">
                <a:lnSpc>
                  <a:spcPct val="100000"/>
                </a:lnSpc>
              </a:pPr>
              <a:r>
                <a:rPr lang="en-US" sz="2800" b="1" dirty="0">
                  <a:solidFill>
                    <a:schemeClr val="tx1"/>
                  </a:solidFill>
                  <a:latin typeface="+mj-lt"/>
                  <a:cs typeface="Arial"/>
                </a:rPr>
                <a:t>Community score cards provide means to rank WASH needs and improvements alongside other key needs.</a:t>
              </a:r>
            </a:p>
          </p:txBody>
        </p:sp>
      </p:grpSp>
      <p:pic>
        <p:nvPicPr>
          <p:cNvPr id="8" name="17">
            <a:hlinkClick r:id="" action="ppaction://media"/>
            <a:extLst>
              <a:ext uri="{FF2B5EF4-FFF2-40B4-BE49-F238E27FC236}">
                <a16:creationId xmlns:a16="http://schemas.microsoft.com/office/drawing/2014/main" id="{FA7DD8F1-616F-1BB4-E396-1602841CB4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3849645924"/>
      </p:ext>
    </p:extLst>
  </p:cSld>
  <p:clrMapOvr>
    <a:masterClrMapping/>
  </p:clrMapOvr>
  <mc:AlternateContent xmlns:mc="http://schemas.openxmlformats.org/markup-compatibility/2006" xmlns:p14="http://schemas.microsoft.com/office/powerpoint/2010/main">
    <mc:Choice Requires="p14">
      <p:transition spd="slow" p14:dur="2000" advClick="0" advTm="16460"/>
    </mc:Choice>
    <mc:Fallback xmlns="">
      <p:transition spd="slow" advClick="0" advTm="1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64"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xit" presetSubtype="8" fill="hold" nodeType="withEffect">
                                  <p:stCondLst>
                                    <p:cond delay="16460"/>
                                  </p:stCondLst>
                                  <p:childTnLst>
                                    <p:anim calcmode="lin" valueType="num">
                                      <p:cBhvr additive="base">
                                        <p:cTn id="20" dur="500"/>
                                        <p:tgtEl>
                                          <p:spTgt spid="10"/>
                                        </p:tgtEl>
                                        <p:attrNameLst>
                                          <p:attrName>ppt_x</p:attrName>
                                        </p:attrNameLst>
                                      </p:cBhvr>
                                      <p:tavLst>
                                        <p:tav tm="0">
                                          <p:val>
                                            <p:strVal val="ppt_x"/>
                                          </p:val>
                                        </p:tav>
                                        <p:tav tm="100000">
                                          <p:val>
                                            <p:strVal val="0-ppt_w/2"/>
                                          </p:val>
                                        </p:tav>
                                      </p:tavLst>
                                    </p:anim>
                                    <p:anim calcmode="lin" valueType="num">
                                      <p:cBhvr additive="base">
                                        <p:cTn id="21" dur="500"/>
                                        <p:tgtEl>
                                          <p:spTgt spid="10"/>
                                        </p:tgtEl>
                                        <p:attrNameLst>
                                          <p:attrName>ppt_y</p:attrName>
                                        </p:attrNameLst>
                                      </p:cBhvr>
                                      <p:tavLst>
                                        <p:tav tm="0">
                                          <p:val>
                                            <p:strVal val="ppt_y"/>
                                          </p:val>
                                        </p:tav>
                                        <p:tav tm="100000">
                                          <p:val>
                                            <p:strVal val="ppt_y"/>
                                          </p:val>
                                        </p:tav>
                                      </p:tavLst>
                                    </p:anim>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5" y="96886"/>
            <a:ext cx="11526729" cy="1077218"/>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009ADE"/>
                </a:solidFill>
              </a:rPr>
              <a:t>Role of community engagement to support WASH FIT teams in Ghana</a:t>
            </a:r>
          </a:p>
        </p:txBody>
      </p:sp>
      <p:grpSp>
        <p:nvGrpSpPr>
          <p:cNvPr id="9" name="Group 8">
            <a:extLst>
              <a:ext uri="{FF2B5EF4-FFF2-40B4-BE49-F238E27FC236}">
                <a16:creationId xmlns:a16="http://schemas.microsoft.com/office/drawing/2014/main" id="{2ED7454C-5F48-49F1-8E15-FF77FD78A33C}"/>
              </a:ext>
            </a:extLst>
          </p:cNvPr>
          <p:cNvGrpSpPr/>
          <p:nvPr/>
        </p:nvGrpSpPr>
        <p:grpSpPr>
          <a:xfrm>
            <a:off x="6715125" y="0"/>
            <a:ext cx="5476874" cy="6715126"/>
            <a:chOff x="6715125" y="0"/>
            <a:chExt cx="5476874" cy="6715126"/>
          </a:xfrm>
        </p:grpSpPr>
        <p:sp>
          <p:nvSpPr>
            <p:cNvPr id="17" name="Isosceles Triangle 16">
              <a:extLst>
                <a:ext uri="{FF2B5EF4-FFF2-40B4-BE49-F238E27FC236}">
                  <a16:creationId xmlns:a16="http://schemas.microsoft.com/office/drawing/2014/main" id="{EFCE9022-2F33-8BE4-6D75-77F3E7820CEA}"/>
                </a:ext>
              </a:extLst>
            </p:cNvPr>
            <p:cNvSpPr/>
            <p:nvPr/>
          </p:nvSpPr>
          <p:spPr>
            <a:xfrm>
              <a:off x="6715125" y="0"/>
              <a:ext cx="5476874" cy="6715126"/>
            </a:xfrm>
            <a:prstGeom prst="triangle">
              <a:avLst>
                <a:gd name="adj" fmla="val 100000"/>
              </a:avLst>
            </a:prstGeom>
            <a:solidFill>
              <a:srgbClr val="009A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69627A-CEAE-2F6C-0FBB-D8032A0B64B9}"/>
                </a:ext>
              </a:extLst>
            </p:cNvPr>
            <p:cNvSpPr/>
            <p:nvPr/>
          </p:nvSpPr>
          <p:spPr>
            <a:xfrm>
              <a:off x="11186735" y="5689800"/>
              <a:ext cx="648812" cy="74149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B7E34F6-04BC-1EBD-5BCD-D66CA5A5381C}"/>
                </a:ext>
              </a:extLst>
            </p:cNvPr>
            <p:cNvSpPr/>
            <p:nvPr/>
          </p:nvSpPr>
          <p:spPr>
            <a:xfrm>
              <a:off x="6952521" y="848632"/>
              <a:ext cx="648812" cy="74149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65DD04-FCC2-9E24-5AF5-1669B38425F3}"/>
                </a:ext>
              </a:extLst>
            </p:cNvPr>
            <p:cNvPicPr>
              <a:picLocks noChangeAspect="1"/>
            </p:cNvPicPr>
            <p:nvPr/>
          </p:nvPicPr>
          <p:blipFill rotWithShape="1">
            <a:blip r:embed="rId5"/>
            <a:srcRect l="20967" t="7712" r="18803"/>
            <a:stretch/>
          </p:blipFill>
          <p:spPr>
            <a:xfrm>
              <a:off x="7019925" y="912361"/>
              <a:ext cx="4739595" cy="5446747"/>
            </a:xfrm>
            <a:prstGeom prst="rect">
              <a:avLst/>
            </a:prstGeom>
          </p:spPr>
        </p:pic>
        <p:sp>
          <p:nvSpPr>
            <p:cNvPr id="21" name="Rectangle 20">
              <a:extLst>
                <a:ext uri="{FF2B5EF4-FFF2-40B4-BE49-F238E27FC236}">
                  <a16:creationId xmlns:a16="http://schemas.microsoft.com/office/drawing/2014/main" id="{10DE2B60-62E9-6900-25A0-89483FCEC8A5}"/>
                </a:ext>
              </a:extLst>
            </p:cNvPr>
            <p:cNvSpPr/>
            <p:nvPr/>
          </p:nvSpPr>
          <p:spPr>
            <a:xfrm>
              <a:off x="7019925" y="3648076"/>
              <a:ext cx="4739595" cy="2711034"/>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3F52986-D790-FF47-57D9-86C861F9B4C1}"/>
                </a:ext>
              </a:extLst>
            </p:cNvPr>
            <p:cNvSpPr/>
            <p:nvPr/>
          </p:nvSpPr>
          <p:spPr>
            <a:xfrm>
              <a:off x="7191202" y="5251654"/>
              <a:ext cx="3697859" cy="738664"/>
            </a:xfrm>
            <a:prstGeom prst="rect">
              <a:avLst/>
            </a:prstGeom>
          </p:spPr>
          <p:txBody>
            <a:bodyPr wrap="square" lIns="91440" tIns="45720" rIns="91440" bIns="45720" anchor="t">
              <a:spAutoFit/>
            </a:bodyPr>
            <a:lstStyle/>
            <a:p>
              <a:pPr rtl="0"/>
              <a:r>
                <a:rPr lang="en-US" sz="1400" i="1" dirty="0">
                  <a:solidFill>
                    <a:schemeClr val="bg1"/>
                  </a:solidFill>
                  <a:latin typeface="+mj-lt"/>
                  <a:cs typeface="Arial"/>
                </a:rPr>
                <a:t>Members of the community committee inspect the waste pit with the IPC focal point to plan improvements.</a:t>
              </a:r>
              <a:endParaRPr lang="en-US" sz="1400" i="1" dirty="0">
                <a:solidFill>
                  <a:schemeClr val="bg1"/>
                </a:solidFill>
                <a:latin typeface="+mj-lt"/>
                <a:cs typeface="Arial" panose="020B0604020202020204" pitchFamily="34" charset="0"/>
              </a:endParaRPr>
            </a:p>
          </p:txBody>
        </p:sp>
        <p:sp>
          <p:nvSpPr>
            <p:cNvPr id="25" name="TextBox 5">
              <a:extLst>
                <a:ext uri="{FF2B5EF4-FFF2-40B4-BE49-F238E27FC236}">
                  <a16:creationId xmlns:a16="http://schemas.microsoft.com/office/drawing/2014/main" id="{63A989C7-28D7-1236-21AE-DF08251FFAC8}"/>
                </a:ext>
              </a:extLst>
            </p:cNvPr>
            <p:cNvSpPr txBox="1"/>
            <p:nvPr/>
          </p:nvSpPr>
          <p:spPr>
            <a:xfrm>
              <a:off x="10050273" y="6128277"/>
              <a:ext cx="1709247" cy="230832"/>
            </a:xfrm>
            <a:prstGeom prst="rect">
              <a:avLst/>
            </a:prstGeom>
            <a:solidFill>
              <a:schemeClr val="bg1">
                <a:alpha val="70000"/>
              </a:schemeClr>
            </a:solidFill>
          </p:spPr>
          <p:txBody>
            <a:bodyPr wrap="square" lIns="91440" tIns="45720" rIns="91440" bIns="45720" rtlCol="0" anchor="ctr">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mj-lt"/>
                </a:rPr>
                <a:t>Credit: </a:t>
              </a:r>
              <a:r>
                <a:rPr lang="en-US" sz="900" dirty="0">
                  <a:latin typeface="+mj-lt"/>
                  <a:cs typeface="Arial"/>
                </a:rPr>
                <a:t>WHO/Arabella Hayter</a:t>
              </a:r>
              <a:endParaRPr lang="en-US" sz="900" dirty="0">
                <a:latin typeface="+mj-lt"/>
              </a:endParaRPr>
            </a:p>
          </p:txBody>
        </p:sp>
      </p:grpSp>
      <p:sp>
        <p:nvSpPr>
          <p:cNvPr id="6" name="Text Placeholder 3">
            <a:extLst>
              <a:ext uri="{FF2B5EF4-FFF2-40B4-BE49-F238E27FC236}">
                <a16:creationId xmlns:a16="http://schemas.microsoft.com/office/drawing/2014/main" id="{F680DDB1-451E-83D4-4AAD-85566BD4F9C1}"/>
              </a:ext>
            </a:extLst>
          </p:cNvPr>
          <p:cNvSpPr txBox="1">
            <a:spLocks/>
          </p:cNvSpPr>
          <p:nvPr/>
        </p:nvSpPr>
        <p:spPr>
          <a:xfrm>
            <a:off x="127731" y="1773911"/>
            <a:ext cx="6273068" cy="492443"/>
          </a:xfrm>
          <a:prstGeom prst="rect">
            <a:avLst/>
          </a:prstGeom>
          <a:noFill/>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600" b="1" dirty="0">
                <a:solidFill>
                  <a:schemeClr val="tx1"/>
                </a:solidFill>
                <a:latin typeface="Atkinson Hyperlegible" pitchFamily="2" charset="0"/>
                <a:cs typeface="Arial"/>
              </a:rPr>
              <a:t>Specific community actions </a:t>
            </a:r>
            <a:r>
              <a:rPr lang="en-US" sz="2600" b="1" dirty="0">
                <a:latin typeface="Atkinson Hyperlegible" pitchFamily="2" charset="0"/>
                <a:cs typeface="Arial"/>
              </a:rPr>
              <a:t>included:</a:t>
            </a:r>
            <a:endParaRPr lang="en-US" sz="2600" b="1" dirty="0">
              <a:solidFill>
                <a:schemeClr val="tx1"/>
              </a:solidFill>
              <a:latin typeface="Atkinson Hyperlegible" pitchFamily="2" charset="0"/>
              <a:cs typeface="Arial"/>
            </a:endParaRPr>
          </a:p>
        </p:txBody>
      </p:sp>
      <p:grpSp>
        <p:nvGrpSpPr>
          <p:cNvPr id="4" name="Group 3">
            <a:extLst>
              <a:ext uri="{FF2B5EF4-FFF2-40B4-BE49-F238E27FC236}">
                <a16:creationId xmlns:a16="http://schemas.microsoft.com/office/drawing/2014/main" id="{356D21A3-D4C3-4A62-920A-224BFA3062FF}"/>
              </a:ext>
            </a:extLst>
          </p:cNvPr>
          <p:cNvGrpSpPr/>
          <p:nvPr/>
        </p:nvGrpSpPr>
        <p:grpSpPr>
          <a:xfrm>
            <a:off x="271462" y="2496524"/>
            <a:ext cx="6129337" cy="908280"/>
            <a:chOff x="271462" y="2587691"/>
            <a:chExt cx="6129337" cy="908280"/>
          </a:xfrm>
        </p:grpSpPr>
        <p:sp>
          <p:nvSpPr>
            <p:cNvPr id="11" name="Rectangle: Diagonal Corners Rounded 10">
              <a:extLst>
                <a:ext uri="{FF2B5EF4-FFF2-40B4-BE49-F238E27FC236}">
                  <a16:creationId xmlns:a16="http://schemas.microsoft.com/office/drawing/2014/main" id="{D8D6AE7B-5FE6-2425-7D07-0D2819CA76C1}"/>
                </a:ext>
              </a:extLst>
            </p:cNvPr>
            <p:cNvSpPr/>
            <p:nvPr/>
          </p:nvSpPr>
          <p:spPr>
            <a:xfrm flipV="1">
              <a:off x="271462" y="2587691"/>
              <a:ext cx="6129337" cy="908280"/>
            </a:xfrm>
            <a:prstGeom prst="round2DiagRect">
              <a:avLst/>
            </a:prstGeom>
            <a:solidFill>
              <a:srgbClr val="009A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142C7D1F-5A41-8877-DE43-777977F4714D}"/>
                </a:ext>
              </a:extLst>
            </p:cNvPr>
            <p:cNvSpPr txBox="1">
              <a:spLocks/>
            </p:cNvSpPr>
            <p:nvPr/>
          </p:nvSpPr>
          <p:spPr>
            <a:xfrm>
              <a:off x="373317" y="2810999"/>
              <a:ext cx="5913183" cy="461665"/>
            </a:xfrm>
            <a:prstGeom prst="rect">
              <a:avLst/>
            </a:prstGeom>
            <a:noFill/>
            <a:ln>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ct val="80000"/>
                <a:buNone/>
              </a:pPr>
              <a:r>
                <a:rPr lang="en-US" sz="2400" dirty="0">
                  <a:latin typeface="Atkinson Hyperlegible" pitchFamily="2" charset="0"/>
                  <a:ea typeface="+mn-lt"/>
                  <a:cs typeface="+mn-lt"/>
                </a:rPr>
                <a:t>Organized cleaning campaigns.</a:t>
              </a:r>
            </a:p>
          </p:txBody>
        </p:sp>
      </p:grpSp>
      <p:grpSp>
        <p:nvGrpSpPr>
          <p:cNvPr id="5" name="Group 4">
            <a:extLst>
              <a:ext uri="{FF2B5EF4-FFF2-40B4-BE49-F238E27FC236}">
                <a16:creationId xmlns:a16="http://schemas.microsoft.com/office/drawing/2014/main" id="{C3808B06-6CD0-49F2-AFE2-1F17D6E383D3}"/>
              </a:ext>
            </a:extLst>
          </p:cNvPr>
          <p:cNvGrpSpPr/>
          <p:nvPr/>
        </p:nvGrpSpPr>
        <p:grpSpPr>
          <a:xfrm>
            <a:off x="271462" y="3634974"/>
            <a:ext cx="6129337" cy="1005840"/>
            <a:chOff x="271462" y="3648198"/>
            <a:chExt cx="6129337" cy="1005840"/>
          </a:xfrm>
        </p:grpSpPr>
        <p:sp>
          <p:nvSpPr>
            <p:cNvPr id="14" name="Rectangle: Diagonal Corners Rounded 13">
              <a:extLst>
                <a:ext uri="{FF2B5EF4-FFF2-40B4-BE49-F238E27FC236}">
                  <a16:creationId xmlns:a16="http://schemas.microsoft.com/office/drawing/2014/main" id="{58B24C68-1196-F228-F9CC-30EE9A1322EC}"/>
                </a:ext>
              </a:extLst>
            </p:cNvPr>
            <p:cNvSpPr/>
            <p:nvPr/>
          </p:nvSpPr>
          <p:spPr>
            <a:xfrm flipV="1">
              <a:off x="271462" y="3648198"/>
              <a:ext cx="6129337" cy="1005840"/>
            </a:xfrm>
            <a:prstGeom prst="round2DiagRect">
              <a:avLst/>
            </a:prstGeom>
            <a:solidFill>
              <a:srgbClr val="CEEC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C2A29ECC-E902-2635-A471-8F86617A3E8E}"/>
                </a:ext>
              </a:extLst>
            </p:cNvPr>
            <p:cNvSpPr txBox="1">
              <a:spLocks/>
            </p:cNvSpPr>
            <p:nvPr/>
          </p:nvSpPr>
          <p:spPr>
            <a:xfrm>
              <a:off x="373317" y="3735620"/>
              <a:ext cx="5909329" cy="830997"/>
            </a:xfrm>
            <a:prstGeom prst="rect">
              <a:avLst/>
            </a:prstGeom>
            <a:noFill/>
            <a:ln>
              <a:noFill/>
            </a:ln>
          </p:spPr>
          <p:txBody>
            <a:bodyPr wrap="square">
              <a:spAutoFit/>
            </a:bodyPr>
            <a:lstStyle>
              <a:defPPr>
                <a:defRPr lang="en-US"/>
              </a:defPPr>
              <a:lvl1pPr marL="274320" indent="0">
                <a:lnSpc>
                  <a:spcPct val="100000"/>
                </a:lnSpc>
                <a:spcBef>
                  <a:spcPts val="0"/>
                </a:spcBef>
                <a:buSzPct val="80000"/>
                <a:buFont typeface="Arial" panose="020B0604020202020204" pitchFamily="34" charset="0"/>
                <a:buNone/>
                <a:defRPr sz="2400">
                  <a:latin typeface="Atkinson Hyperlegible" pitchFamily="2" charset="0"/>
                  <a:ea typeface="+mn-lt"/>
                  <a:cs typeface="+mn-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1" indent="0">
                <a:lnSpc>
                  <a:spcPct val="100000"/>
                </a:lnSpc>
                <a:spcBef>
                  <a:spcPts val="0"/>
                </a:spcBef>
                <a:buNone/>
              </a:pPr>
              <a:r>
                <a:rPr lang="en-US" dirty="0"/>
                <a:t>Hired a local engineer to fix plumbing and build a facility fence to keep animals out.</a:t>
              </a:r>
            </a:p>
          </p:txBody>
        </p:sp>
      </p:grpSp>
      <p:grpSp>
        <p:nvGrpSpPr>
          <p:cNvPr id="7" name="Group 6">
            <a:extLst>
              <a:ext uri="{FF2B5EF4-FFF2-40B4-BE49-F238E27FC236}">
                <a16:creationId xmlns:a16="http://schemas.microsoft.com/office/drawing/2014/main" id="{771D5A90-435B-4492-A0FB-E83DC3E3B35D}"/>
              </a:ext>
            </a:extLst>
          </p:cNvPr>
          <p:cNvGrpSpPr/>
          <p:nvPr/>
        </p:nvGrpSpPr>
        <p:grpSpPr>
          <a:xfrm>
            <a:off x="271462" y="4870983"/>
            <a:ext cx="6129337" cy="1371600"/>
            <a:chOff x="271462" y="4708703"/>
            <a:chExt cx="6129337" cy="1371600"/>
          </a:xfrm>
        </p:grpSpPr>
        <p:sp>
          <p:nvSpPr>
            <p:cNvPr id="16" name="Rectangle: Diagonal Corners Rounded 15">
              <a:extLst>
                <a:ext uri="{FF2B5EF4-FFF2-40B4-BE49-F238E27FC236}">
                  <a16:creationId xmlns:a16="http://schemas.microsoft.com/office/drawing/2014/main" id="{C843AA55-6D06-8ACD-150A-3FB4CE47C31A}"/>
                </a:ext>
              </a:extLst>
            </p:cNvPr>
            <p:cNvSpPr/>
            <p:nvPr/>
          </p:nvSpPr>
          <p:spPr>
            <a:xfrm flipV="1">
              <a:off x="271462" y="4708703"/>
              <a:ext cx="6129337" cy="1371600"/>
            </a:xfrm>
            <a:prstGeom prst="round2DiagRect">
              <a:avLst/>
            </a:prstGeom>
            <a:solidFill>
              <a:srgbClr val="CEECF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97050C7B-7523-700A-DED1-D6E76345B3C3}"/>
                </a:ext>
              </a:extLst>
            </p:cNvPr>
            <p:cNvSpPr txBox="1">
              <a:spLocks/>
            </p:cNvSpPr>
            <p:nvPr/>
          </p:nvSpPr>
          <p:spPr>
            <a:xfrm>
              <a:off x="373317" y="4794339"/>
              <a:ext cx="5582983" cy="1200329"/>
            </a:xfrm>
            <a:prstGeom prst="rect">
              <a:avLst/>
            </a:prstGeom>
            <a:noFill/>
            <a:ln>
              <a:noFill/>
            </a:ln>
          </p:spPr>
          <p:txBody>
            <a:bodyPr wrap="square">
              <a:spAutoFit/>
            </a:bodyPr>
            <a:lstStyle>
              <a:defPPr>
                <a:defRPr lang="en-US"/>
              </a:defPPr>
              <a:lvl1pPr marL="274320" indent="0">
                <a:lnSpc>
                  <a:spcPct val="100000"/>
                </a:lnSpc>
                <a:spcBef>
                  <a:spcPts val="0"/>
                </a:spcBef>
                <a:buSzPct val="80000"/>
                <a:buFont typeface="Arial" panose="020B0604020202020204" pitchFamily="34" charset="0"/>
                <a:buNone/>
                <a:defRPr sz="2400">
                  <a:latin typeface="Atkinson Hyperlegible" pitchFamily="2" charset="0"/>
                  <a:ea typeface="+mn-lt"/>
                  <a:cs typeface="+mn-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1" indent="0">
                <a:lnSpc>
                  <a:spcPct val="100000"/>
                </a:lnSpc>
                <a:spcBef>
                  <a:spcPts val="0"/>
                </a:spcBef>
                <a:buNone/>
              </a:pPr>
              <a:r>
                <a:rPr lang="en-US" dirty="0"/>
                <a:t>Appeared on local radio to solicit community feedback and ideas for the health care facility.</a:t>
              </a:r>
            </a:p>
          </p:txBody>
        </p:sp>
      </p:grpSp>
      <p:pic>
        <p:nvPicPr>
          <p:cNvPr id="8" name="18">
            <a:hlinkClick r:id="" action="ppaction://media"/>
            <a:extLst>
              <a:ext uri="{FF2B5EF4-FFF2-40B4-BE49-F238E27FC236}">
                <a16:creationId xmlns:a16="http://schemas.microsoft.com/office/drawing/2014/main" id="{B07ECB34-D594-D4DF-0569-47514B8B9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38" y="6858000"/>
            <a:ext cx="609600" cy="609600"/>
          </a:xfrm>
          <a:prstGeom prst="rect">
            <a:avLst/>
          </a:prstGeom>
        </p:spPr>
      </p:pic>
    </p:spTree>
    <p:extLst>
      <p:ext uri="{BB962C8B-B14F-4D97-AF65-F5344CB8AC3E}">
        <p14:creationId xmlns:p14="http://schemas.microsoft.com/office/powerpoint/2010/main" val="2263004866"/>
      </p:ext>
    </p:extLst>
  </p:cSld>
  <p:clrMapOvr>
    <a:masterClrMapping/>
  </p:clrMapOvr>
  <mc:AlternateContent xmlns:mc="http://schemas.openxmlformats.org/markup-compatibility/2006" xmlns:p14="http://schemas.microsoft.com/office/powerpoint/2010/main">
    <mc:Choice Requires="p14">
      <p:transition spd="slow" p14:dur="2000" advClick="0" advTm="47060"/>
    </mc:Choice>
    <mc:Fallback xmlns="">
      <p:transition spd="slow" advClick="0" advTm="4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64"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3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9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2125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xit" presetSubtype="8" fill="hold" grpId="1" nodeType="withEffect">
                                  <p:stCondLst>
                                    <p:cond delay="47060"/>
                                  </p:stCondLst>
                                  <p:childTnLst>
                                    <p:anim calcmode="lin" valueType="num">
                                      <p:cBhvr additive="base">
                                        <p:cTn id="24" dur="500"/>
                                        <p:tgtEl>
                                          <p:spTgt spid="6"/>
                                        </p:tgtEl>
                                        <p:attrNameLst>
                                          <p:attrName>ppt_x</p:attrName>
                                        </p:attrNameLst>
                                      </p:cBhvr>
                                      <p:tavLst>
                                        <p:tav tm="0">
                                          <p:val>
                                            <p:strVal val="ppt_x"/>
                                          </p:val>
                                        </p:tav>
                                        <p:tav tm="100000">
                                          <p:val>
                                            <p:strVal val="0-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8" fill="hold" nodeType="withEffect">
                                  <p:stCondLst>
                                    <p:cond delay="47060"/>
                                  </p:stCondLst>
                                  <p:childTnLst>
                                    <p:anim calcmode="lin" valueType="num">
                                      <p:cBhvr additive="base">
                                        <p:cTn id="28" dur="500"/>
                                        <p:tgtEl>
                                          <p:spTgt spid="4"/>
                                        </p:tgtEl>
                                        <p:attrNameLst>
                                          <p:attrName>ppt_x</p:attrName>
                                        </p:attrNameLst>
                                      </p:cBhvr>
                                      <p:tavLst>
                                        <p:tav tm="0">
                                          <p:val>
                                            <p:strVal val="ppt_x"/>
                                          </p:val>
                                        </p:tav>
                                        <p:tav tm="100000">
                                          <p:val>
                                            <p:strVal val="0-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8" fill="hold" nodeType="withEffect">
                                  <p:stCondLst>
                                    <p:cond delay="47060"/>
                                  </p:stCondLst>
                                  <p:childTnLst>
                                    <p:anim calcmode="lin" valueType="num">
                                      <p:cBhvr additive="base">
                                        <p:cTn id="32" dur="500"/>
                                        <p:tgtEl>
                                          <p:spTgt spid="5"/>
                                        </p:tgtEl>
                                        <p:attrNameLst>
                                          <p:attrName>ppt_x</p:attrName>
                                        </p:attrNameLst>
                                      </p:cBhvr>
                                      <p:tavLst>
                                        <p:tav tm="0">
                                          <p:val>
                                            <p:strVal val="ppt_x"/>
                                          </p:val>
                                        </p:tav>
                                        <p:tav tm="100000">
                                          <p:val>
                                            <p:strVal val="0-ppt_w/2"/>
                                          </p:val>
                                        </p:tav>
                                      </p:tavLst>
                                    </p:anim>
                                    <p:anim calcmode="lin" valueType="num">
                                      <p:cBhvr additive="base">
                                        <p:cTn id="33" dur="500"/>
                                        <p:tgtEl>
                                          <p:spTgt spid="5"/>
                                        </p:tgtEl>
                                        <p:attrNameLst>
                                          <p:attrName>ppt_y</p:attrName>
                                        </p:attrNameLst>
                                      </p:cBhvr>
                                      <p:tavLst>
                                        <p:tav tm="0">
                                          <p:val>
                                            <p:strVal val="ppt_y"/>
                                          </p:val>
                                        </p:tav>
                                        <p:tav tm="100000">
                                          <p:val>
                                            <p:strVal val="ppt_y"/>
                                          </p:val>
                                        </p:tav>
                                      </p:tavLst>
                                    </p:anim>
                                    <p:set>
                                      <p:cBhvr>
                                        <p:cTn id="34" dur="1" fill="hold">
                                          <p:stCondLst>
                                            <p:cond delay="499"/>
                                          </p:stCondLst>
                                        </p:cTn>
                                        <p:tgtEl>
                                          <p:spTgt spid="5"/>
                                        </p:tgtEl>
                                        <p:attrNameLst>
                                          <p:attrName>style.visibility</p:attrName>
                                        </p:attrNameLst>
                                      </p:cBhvr>
                                      <p:to>
                                        <p:strVal val="hidden"/>
                                      </p:to>
                                    </p:set>
                                  </p:childTnLst>
                                </p:cTn>
                              </p:par>
                              <p:par>
                                <p:cTn id="35" presetID="2" presetClass="exit" presetSubtype="8" fill="hold" nodeType="withEffect">
                                  <p:stCondLst>
                                    <p:cond delay="47060"/>
                                  </p:stCondLst>
                                  <p:childTnLst>
                                    <p:anim calcmode="lin" valueType="num">
                                      <p:cBhvr additive="base">
                                        <p:cTn id="36" dur="500"/>
                                        <p:tgtEl>
                                          <p:spTgt spid="7"/>
                                        </p:tgtEl>
                                        <p:attrNameLst>
                                          <p:attrName>ppt_x</p:attrName>
                                        </p:attrNameLst>
                                      </p:cBhvr>
                                      <p:tavLst>
                                        <p:tav tm="0">
                                          <p:val>
                                            <p:strVal val="ppt_x"/>
                                          </p:val>
                                        </p:tav>
                                        <p:tav tm="100000">
                                          <p:val>
                                            <p:strVal val="0-ppt_w/2"/>
                                          </p:val>
                                        </p:tav>
                                      </p:tavLst>
                                    </p:anim>
                                    <p:anim calcmode="lin" valueType="num">
                                      <p:cBhvr additive="base">
                                        <p:cTn id="37" dur="500"/>
                                        <p:tgtEl>
                                          <p:spTgt spid="7"/>
                                        </p:tgtEl>
                                        <p:attrNameLst>
                                          <p:attrName>ppt_y</p:attrName>
                                        </p:attrNameLst>
                                      </p:cBhvr>
                                      <p:tavLst>
                                        <p:tav tm="0">
                                          <p:val>
                                            <p:strVal val="ppt_y"/>
                                          </p:val>
                                        </p:tav>
                                        <p:tav tm="100000">
                                          <p:val>
                                            <p:strVal val="ppt_y"/>
                                          </p:val>
                                        </p:tav>
                                      </p:tavLst>
                                    </p:anim>
                                    <p:set>
                                      <p:cBhvr>
                                        <p:cTn id="38" dur="1" fill="hold">
                                          <p:stCondLst>
                                            <p:cond delay="499"/>
                                          </p:stCondLst>
                                        </p:cTn>
                                        <p:tgtEl>
                                          <p:spTgt spid="7"/>
                                        </p:tgtEl>
                                        <p:attrNameLst>
                                          <p:attrName>style.visibility</p:attrName>
                                        </p:attrNameLst>
                                      </p:cBhvr>
                                      <p:to>
                                        <p:strVal val="hidden"/>
                                      </p:to>
                                    </p:set>
                                  </p:childTnLst>
                                </p:cTn>
                              </p:par>
                              <p:par>
                                <p:cTn id="39" presetID="2" presetClass="exit" presetSubtype="8" fill="hold" grpId="0" nodeType="withEffect">
                                  <p:stCondLst>
                                    <p:cond delay="47060"/>
                                  </p:stCondLst>
                                  <p:childTnLst>
                                    <p:anim calcmode="lin" valueType="num">
                                      <p:cBhvr additive="base">
                                        <p:cTn id="40" dur="500"/>
                                        <p:tgtEl>
                                          <p:spTgt spid="57"/>
                                        </p:tgtEl>
                                        <p:attrNameLst>
                                          <p:attrName>ppt_x</p:attrName>
                                        </p:attrNameLst>
                                      </p:cBhvr>
                                      <p:tavLst>
                                        <p:tav tm="0">
                                          <p:val>
                                            <p:strVal val="ppt_x"/>
                                          </p:val>
                                        </p:tav>
                                        <p:tav tm="100000">
                                          <p:val>
                                            <p:strVal val="0-ppt_w/2"/>
                                          </p:val>
                                        </p:tav>
                                      </p:tavLst>
                                    </p:anim>
                                    <p:anim calcmode="lin" valueType="num">
                                      <p:cBhvr additive="base">
                                        <p:cTn id="41" dur="500"/>
                                        <p:tgtEl>
                                          <p:spTgt spid="57"/>
                                        </p:tgtEl>
                                        <p:attrNameLst>
                                          <p:attrName>ppt_y</p:attrName>
                                        </p:attrNameLst>
                                      </p:cBhvr>
                                      <p:tavLst>
                                        <p:tav tm="0">
                                          <p:val>
                                            <p:strVal val="ppt_y"/>
                                          </p:val>
                                        </p:tav>
                                        <p:tav tm="100000">
                                          <p:val>
                                            <p:strVal val="ppt_y"/>
                                          </p:val>
                                        </p:tav>
                                      </p:tavLst>
                                    </p:anim>
                                    <p:set>
                                      <p:cBhvr>
                                        <p:cTn id="42" dur="1" fill="hold">
                                          <p:stCondLst>
                                            <p:cond delay="499"/>
                                          </p:stCondLst>
                                        </p:cTn>
                                        <p:tgtEl>
                                          <p:spTgt spid="57"/>
                                        </p:tgtEl>
                                        <p:attrNameLst>
                                          <p:attrName>style.visibility</p:attrName>
                                        </p:attrNameLst>
                                      </p:cBhvr>
                                      <p:to>
                                        <p:strVal val="hidden"/>
                                      </p:to>
                                    </p:set>
                                  </p:childTnLst>
                                </p:cTn>
                              </p:par>
                              <p:par>
                                <p:cTn id="43" presetID="2" presetClass="exit" presetSubtype="2" fill="hold" nodeType="withEffect">
                                  <p:stCondLst>
                                    <p:cond delay="47060"/>
                                  </p:stCondLst>
                                  <p:childTnLst>
                                    <p:anim calcmode="lin" valueType="num">
                                      <p:cBhvr additive="base">
                                        <p:cTn id="44" dur="500"/>
                                        <p:tgtEl>
                                          <p:spTgt spid="9"/>
                                        </p:tgtEl>
                                        <p:attrNameLst>
                                          <p:attrName>ppt_x</p:attrName>
                                        </p:attrNameLst>
                                      </p:cBhvr>
                                      <p:tavLst>
                                        <p:tav tm="0">
                                          <p:val>
                                            <p:strVal val="ppt_x"/>
                                          </p:val>
                                        </p:tav>
                                        <p:tav tm="100000">
                                          <p:val>
                                            <p:strVal val="1+ppt_w/2"/>
                                          </p:val>
                                        </p:tav>
                                      </p:tavLst>
                                    </p:anim>
                                    <p:anim calcmode="lin" valueType="num">
                                      <p:cBhvr additive="base">
                                        <p:cTn id="45" dur="500"/>
                                        <p:tgtEl>
                                          <p:spTgt spid="9"/>
                                        </p:tgtEl>
                                        <p:attrNameLst>
                                          <p:attrName>ppt_y</p:attrName>
                                        </p:attrNameLst>
                                      </p:cBhvr>
                                      <p:tavLst>
                                        <p:tav tm="0">
                                          <p:val>
                                            <p:strVal val="ppt_y"/>
                                          </p:val>
                                        </p:tav>
                                        <p:tav tm="100000">
                                          <p:val>
                                            <p:strVal val="ppt_y"/>
                                          </p:val>
                                        </p:tav>
                                      </p:tavLst>
                                    </p:anim>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8"/>
                </p:tgtEl>
              </p:cMediaNode>
            </p:audio>
          </p:childTnLst>
        </p:cTn>
      </p:par>
    </p:tnLst>
    <p:bldLst>
      <p:bldP spid="57" grpId="0"/>
      <p:bldP spid="6" grpId="0"/>
      <p:bldP spid="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06D54C-9C17-F750-EB68-CDA4B4E703FB}"/>
              </a:ext>
            </a:extLst>
          </p:cNvPr>
          <p:cNvPicPr>
            <a:picLocks noChangeAspect="1"/>
          </p:cNvPicPr>
          <p:nvPr/>
        </p:nvPicPr>
        <p:blipFill>
          <a:blip r:embed="rId5">
            <a:extLst>
              <a:ext uri="{28A0092B-C50C-407E-A947-70E740481C1C}">
                <a14:useLocalDpi xmlns:a14="http://schemas.microsoft.com/office/drawing/2010/main" val="0"/>
              </a:ext>
            </a:extLst>
          </a:blip>
          <a:srcRect t="7751" b="7751"/>
          <a:stretch/>
        </p:blipFill>
        <p:spPr>
          <a:xfrm>
            <a:off x="3048" y="0"/>
            <a:ext cx="12188952" cy="6858000"/>
          </a:xfrm>
          <a:prstGeom prst="rect">
            <a:avLst/>
          </a:prstGeom>
        </p:spPr>
      </p:pic>
      <p:sp>
        <p:nvSpPr>
          <p:cNvPr id="10" name="Rectangle 9">
            <a:extLst>
              <a:ext uri="{FF2B5EF4-FFF2-40B4-BE49-F238E27FC236}">
                <a16:creationId xmlns:a16="http://schemas.microsoft.com/office/drawing/2014/main" id="{42B31EEA-6DF6-31A3-1132-F1B821781CBD}"/>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05ECEEA-0B8F-2753-2251-01FC06E520DD}"/>
              </a:ext>
            </a:extLst>
          </p:cNvPr>
          <p:cNvSpPr/>
          <p:nvPr/>
        </p:nvSpPr>
        <p:spPr>
          <a:xfrm>
            <a:off x="0" y="6606000"/>
            <a:ext cx="18288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r>
              <a:rPr lang="en-US" sz="1050" dirty="0" err="1">
                <a:solidFill>
                  <a:srgbClr val="000000"/>
                </a:solidFill>
                <a:latin typeface="Atkinson Hyperlegible" pitchFamily="2" charset="0"/>
              </a:rPr>
              <a:t>JacsSpoor</a:t>
            </a:r>
            <a:endParaRPr lang="en-US" sz="1050" dirty="0">
              <a:solidFill>
                <a:srgbClr val="000000"/>
              </a:solidFill>
              <a:latin typeface="Atkinson Hyperlegible" pitchFamily="2" charset="0"/>
            </a:endParaRPr>
          </a:p>
        </p:txBody>
      </p:sp>
      <p:grpSp>
        <p:nvGrpSpPr>
          <p:cNvPr id="8" name="Group 7">
            <a:extLst>
              <a:ext uri="{FF2B5EF4-FFF2-40B4-BE49-F238E27FC236}">
                <a16:creationId xmlns:a16="http://schemas.microsoft.com/office/drawing/2014/main" id="{F6D5BC88-37D8-45F3-AA60-E61A2CD1A4E9}"/>
              </a:ext>
            </a:extLst>
          </p:cNvPr>
          <p:cNvGrpSpPr/>
          <p:nvPr/>
        </p:nvGrpSpPr>
        <p:grpSpPr>
          <a:xfrm>
            <a:off x="1205768" y="555142"/>
            <a:ext cx="9780465" cy="5747716"/>
            <a:chOff x="907409" y="529015"/>
            <a:chExt cx="9780465" cy="5747716"/>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9780465"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525871" y="2528366"/>
            <a:ext cx="9281829" cy="329320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dirty="0">
                <a:latin typeface="Atkinson Hyperlegible" pitchFamily="2" charset="77"/>
              </a:rPr>
              <a:t>A team responsible for WASH FIT and quality improvement is established and trained.</a:t>
            </a:r>
          </a:p>
          <a:p>
            <a:pPr marL="342900" indent="-342900">
              <a:spcAft>
                <a:spcPts val="1200"/>
              </a:spcAft>
              <a:buFont typeface="Arial" panose="020B0604020202020204" pitchFamily="34" charset="0"/>
              <a:buChar char="•"/>
            </a:pPr>
            <a:r>
              <a:rPr lang="en-US" sz="2400" dirty="0">
                <a:latin typeface="Atkinson Hyperlegible" pitchFamily="2" charset="77"/>
              </a:rPr>
              <a:t>Team meets regularly and documents decision making.</a:t>
            </a:r>
          </a:p>
          <a:p>
            <a:pPr marL="342900" indent="-342900">
              <a:spcAft>
                <a:spcPts val="1200"/>
              </a:spcAft>
              <a:buFont typeface="Arial" panose="020B0604020202020204" pitchFamily="34" charset="0"/>
              <a:buChar char="•"/>
            </a:pPr>
            <a:r>
              <a:rPr lang="en-US" sz="2400" dirty="0">
                <a:latin typeface="Atkinson Hyperlegible" pitchFamily="2" charset="77"/>
              </a:rPr>
              <a:t>Team is the driving force behind all WASH FIT activities.</a:t>
            </a:r>
          </a:p>
          <a:p>
            <a:pPr marL="342900" indent="-342900">
              <a:spcAft>
                <a:spcPts val="1200"/>
              </a:spcAft>
              <a:buFont typeface="Arial" panose="020B0604020202020204" pitchFamily="34" charset="0"/>
              <a:buChar char="•"/>
            </a:pPr>
            <a:r>
              <a:rPr lang="en-US" sz="2400" dirty="0">
                <a:latin typeface="Atkinson Hyperlegible" pitchFamily="2" charset="77"/>
              </a:rPr>
              <a:t>Size and makeup of team will vary according to the size of facility – external expertise may be sought.</a:t>
            </a:r>
          </a:p>
          <a:p>
            <a:pPr marL="342900" indent="-342900">
              <a:spcAft>
                <a:spcPts val="1200"/>
              </a:spcAft>
              <a:buFont typeface="Arial" panose="020B0604020202020204" pitchFamily="34" charset="0"/>
              <a:buChar char="•"/>
            </a:pPr>
            <a:r>
              <a:rPr lang="en-US" sz="2400" dirty="0">
                <a:latin typeface="Atkinson Hyperlegible" pitchFamily="2" charset="77"/>
              </a:rPr>
              <a:t>Training and regular mentoring of the team is important.</a:t>
            </a:r>
          </a:p>
        </p:txBody>
      </p:sp>
      <p:pic>
        <p:nvPicPr>
          <p:cNvPr id="5" name="19">
            <a:hlinkClick r:id="" action="ppaction://media"/>
            <a:extLst>
              <a:ext uri="{FF2B5EF4-FFF2-40B4-BE49-F238E27FC236}">
                <a16:creationId xmlns:a16="http://schemas.microsoft.com/office/drawing/2014/main" id="{299A4646-81F6-E069-AEE8-259AA768FF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21983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416"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randombar(horizontal)">
                                      <p:cBhvr>
                                        <p:cTn id="9" dur="500"/>
                                        <p:tgtEl>
                                          <p:spTgt spid="9"/>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3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2" presetClass="entr" presetSubtype="1" fill="hold" nodeType="withEffect">
                                  <p:stCondLst>
                                    <p:cond delay="350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40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00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140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185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par>
                                <p:cTn id="31" presetID="22" presetClass="entr" presetSubtype="8" fill="hold" grpId="0" nodeType="withEffect">
                                  <p:stCondLst>
                                    <p:cond delay="28000"/>
                                  </p:stCondLst>
                                  <p:childTnLst>
                                    <p:set>
                                      <p:cBhvr>
                                        <p:cTn id="32" dur="1" fill="hold">
                                          <p:stCondLst>
                                            <p:cond delay="0"/>
                                          </p:stCondLst>
                                        </p:cTn>
                                        <p:tgtEl>
                                          <p:spTgt spid="12">
                                            <p:txEl>
                                              <p:pRg st="4" end="4"/>
                                            </p:txEl>
                                          </p:spTgt>
                                        </p:tgtEl>
                                        <p:attrNameLst>
                                          <p:attrName>style.visibility</p:attrName>
                                        </p:attrNameLst>
                                      </p:cBhvr>
                                      <p:to>
                                        <p:strVal val="visible"/>
                                      </p:to>
                                    </p:set>
                                    <p:animEffect transition="in" filter="wipe(left)">
                                      <p:cBhvr>
                                        <p:cTn id="33"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P spid="1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40B2C99-18F3-416F-AE3D-5357BBBC35EC}"/>
              </a:ext>
            </a:extLst>
          </p:cNvPr>
          <p:cNvGrpSpPr/>
          <p:nvPr/>
        </p:nvGrpSpPr>
        <p:grpSpPr>
          <a:xfrm>
            <a:off x="7950513" y="2738794"/>
            <a:ext cx="4241487" cy="3147655"/>
            <a:chOff x="13507252" y="2872975"/>
            <a:chExt cx="4241487" cy="3147655"/>
          </a:xfrm>
        </p:grpSpPr>
        <p:sp>
          <p:nvSpPr>
            <p:cNvPr id="30" name="Rectangle 29">
              <a:extLst>
                <a:ext uri="{FF2B5EF4-FFF2-40B4-BE49-F238E27FC236}">
                  <a16:creationId xmlns:a16="http://schemas.microsoft.com/office/drawing/2014/main" id="{2417F5D6-AC08-47E3-9A41-4DB73F0D9B6A}"/>
                </a:ext>
              </a:extLst>
            </p:cNvPr>
            <p:cNvSpPr/>
            <p:nvPr/>
          </p:nvSpPr>
          <p:spPr>
            <a:xfrm>
              <a:off x="15526425" y="2872975"/>
              <a:ext cx="2222314" cy="3147655"/>
            </a:xfrm>
            <a:prstGeom prst="rect">
              <a:avLst/>
            </a:prstGeom>
            <a:solidFill>
              <a:srgbClr val="00A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sitting on a bench&#10;&#10;Description automatically generated">
              <a:extLst>
                <a:ext uri="{FF2B5EF4-FFF2-40B4-BE49-F238E27FC236}">
                  <a16:creationId xmlns:a16="http://schemas.microsoft.com/office/drawing/2014/main" id="{2CC2A696-7C75-4DF9-9879-69C2B33F0B3F}"/>
                </a:ext>
              </a:extLst>
            </p:cNvPr>
            <p:cNvPicPr>
              <a:picLocks noChangeAspect="1"/>
            </p:cNvPicPr>
            <p:nvPr/>
          </p:nvPicPr>
          <p:blipFill rotWithShape="1">
            <a:blip r:embed="rId5">
              <a:extLst>
                <a:ext uri="{28A0092B-C50C-407E-A947-70E740481C1C}">
                  <a14:useLocalDpi xmlns:a14="http://schemas.microsoft.com/office/drawing/2010/main" val="0"/>
                </a:ext>
              </a:extLst>
            </a:blip>
            <a:srcRect l="2715" r="6620"/>
            <a:stretch/>
          </p:blipFill>
          <p:spPr>
            <a:xfrm>
              <a:off x="13507252" y="3137189"/>
              <a:ext cx="3951744" cy="2615184"/>
            </a:xfrm>
            <a:prstGeom prst="rect">
              <a:avLst/>
            </a:prstGeom>
          </p:spPr>
        </p:pic>
        <p:sp>
          <p:nvSpPr>
            <p:cNvPr id="36" name="TextBox 5">
              <a:extLst>
                <a:ext uri="{FF2B5EF4-FFF2-40B4-BE49-F238E27FC236}">
                  <a16:creationId xmlns:a16="http://schemas.microsoft.com/office/drawing/2014/main" id="{BA9C676D-C5EF-4E02-844B-94E039406ACE}"/>
                </a:ext>
              </a:extLst>
            </p:cNvPr>
            <p:cNvSpPr txBox="1"/>
            <p:nvPr/>
          </p:nvSpPr>
          <p:spPr>
            <a:xfrm>
              <a:off x="16361716" y="5512883"/>
              <a:ext cx="1097280" cy="230832"/>
            </a:xfrm>
            <a:prstGeom prst="rect">
              <a:avLst/>
            </a:prstGeom>
            <a:solidFill>
              <a:schemeClr val="bg1">
                <a:alpha val="7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rial"/>
                  <a:cs typeface="Arial"/>
                </a:rPr>
                <a:t>Credit: WHO</a:t>
              </a:r>
            </a:p>
          </p:txBody>
        </p:sp>
      </p:grpSp>
      <p:cxnSp>
        <p:nvCxnSpPr>
          <p:cNvPr id="6" name="Straight Connector 5">
            <a:extLst>
              <a:ext uri="{FF2B5EF4-FFF2-40B4-BE49-F238E27FC236}">
                <a16:creationId xmlns:a16="http://schemas.microsoft.com/office/drawing/2014/main" id="{72EA7157-1D00-7EDB-71E1-8784EBD63027}"/>
              </a:ext>
            </a:extLst>
          </p:cNvPr>
          <p:cNvCxnSpPr>
            <a:cxnSpLocks/>
          </p:cNvCxnSpPr>
          <p:nvPr/>
        </p:nvCxnSpPr>
        <p:spPr>
          <a:xfrm>
            <a:off x="1095033" y="4468812"/>
            <a:ext cx="3018" cy="822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770918"/>
            <a:ext cx="603370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b="1" dirty="0">
                <a:effectLst/>
                <a:latin typeface="Atkinson Hyperlegible" pitchFamily="2" charset="0"/>
                <a:ea typeface="Times New Roman" panose="02020603050405020304" pitchFamily="18" charset="0"/>
                <a:cs typeface="Calibri"/>
              </a:rPr>
              <a:t>Establish and coordinate</a:t>
            </a:r>
            <a:r>
              <a:rPr lang="en-US" sz="2200" dirty="0">
                <a:effectLst/>
                <a:latin typeface="Atkinson Hyperlegible" pitchFamily="2" charset="0"/>
                <a:ea typeface="Times New Roman" panose="02020603050405020304" pitchFamily="18" charset="0"/>
                <a:cs typeface="Calibri"/>
              </a:rPr>
              <a:t> a proficient WASH FIT team tailored to your facility's needs</a:t>
            </a:r>
            <a:r>
              <a:rPr lang="en-US" sz="2200" dirty="0">
                <a:latin typeface="Atkinson Hyperlegible" pitchFamily="2" charset="0"/>
                <a:ea typeface="Times New Roman" panose="02020603050405020304" pitchFamily="18" charset="0"/>
                <a:cs typeface="Calibri"/>
              </a:rPr>
              <a:t>.</a:t>
            </a:r>
            <a:endParaRPr lang="en-US" sz="2200" dirty="0">
              <a:effectLst/>
              <a:latin typeface="Atkinson Hyperlegible" pitchFamily="2" charset="0"/>
              <a:ea typeface="Times New Roman" panose="02020603050405020304" pitchFamily="18" charset="0"/>
            </a:endParaRPr>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3942011"/>
            <a:ext cx="561312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effectLst/>
                <a:latin typeface="Atkinson Hyperlegible" pitchFamily="2" charset="0"/>
              </a:rPr>
              <a:t>Understand</a:t>
            </a:r>
            <a:r>
              <a:rPr kumimoji="0" lang="en-US" altLang="en-US" sz="2200" i="0" u="none" strike="noStrike" cap="none" normalizeH="0" baseline="0" dirty="0">
                <a:ln>
                  <a:noFill/>
                </a:ln>
                <a:effectLst/>
                <a:latin typeface="Atkinson Hyperlegible" pitchFamily="2" charset="0"/>
              </a:rPr>
              <a:t> what makes a team successful, including the role of leadership.</a:t>
            </a:r>
          </a:p>
        </p:txBody>
      </p:sp>
      <p:sp>
        <p:nvSpPr>
          <p:cNvPr id="18" name="Rectangle 3">
            <a:extLst>
              <a:ext uri="{FF2B5EF4-FFF2-40B4-BE49-F238E27FC236}">
                <a16:creationId xmlns:a16="http://schemas.microsoft.com/office/drawing/2014/main" id="{441D803B-D609-8909-0ECE-66EB05A2F3B4}"/>
              </a:ext>
            </a:extLst>
          </p:cNvPr>
          <p:cNvSpPr>
            <a:spLocks noChangeArrowheads="1"/>
          </p:cNvSpPr>
          <p:nvPr/>
        </p:nvSpPr>
        <p:spPr bwMode="auto">
          <a:xfrm>
            <a:off x="1608297" y="5113104"/>
            <a:ext cx="58024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effectLst/>
                <a:latin typeface="Atkinson Hyperlegible" pitchFamily="2" charset="0"/>
              </a:rPr>
              <a:t>Recognize</a:t>
            </a:r>
            <a:r>
              <a:rPr kumimoji="0" lang="en-US" altLang="en-US" sz="2200" i="0" u="none" strike="noStrike" cap="none" normalizeH="0" baseline="0" dirty="0">
                <a:ln>
                  <a:noFill/>
                </a:ln>
                <a:effectLst/>
                <a:latin typeface="Atkinson Hyperlegible" pitchFamily="2" charset="0"/>
              </a:rPr>
              <a:t> and mitigate challenges like limited technical capacity and high workload.</a:t>
            </a:r>
          </a:p>
        </p:txBody>
      </p:sp>
      <p:cxnSp>
        <p:nvCxnSpPr>
          <p:cNvPr id="8" name="Straight Connector 7">
            <a:extLst>
              <a:ext uri="{FF2B5EF4-FFF2-40B4-BE49-F238E27FC236}">
                <a16:creationId xmlns:a16="http://schemas.microsoft.com/office/drawing/2014/main" id="{94ED2114-C9C9-6334-2433-DDC253EA6D89}"/>
              </a:ext>
            </a:extLst>
          </p:cNvPr>
          <p:cNvCxnSpPr>
            <a:cxnSpLocks/>
          </p:cNvCxnSpPr>
          <p:nvPr/>
        </p:nvCxnSpPr>
        <p:spPr>
          <a:xfrm>
            <a:off x="1095033" y="2186446"/>
            <a:ext cx="3018"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 name="Teardrop 9">
            <a:extLst>
              <a:ext uri="{FF2B5EF4-FFF2-40B4-BE49-F238E27FC236}">
                <a16:creationId xmlns:a16="http://schemas.microsoft.com/office/drawing/2014/main" id="{3EB5550E-7560-DE33-A119-887D141903B6}"/>
              </a:ext>
            </a:extLst>
          </p:cNvPr>
          <p:cNvSpPr/>
          <p:nvPr/>
        </p:nvSpPr>
        <p:spPr>
          <a:xfrm rot="18839242">
            <a:off x="912478" y="5314944"/>
            <a:ext cx="365760" cy="365760"/>
          </a:xfrm>
          <a:prstGeom prst="teardrop">
            <a:avLst/>
          </a:prstGeom>
          <a:solidFill>
            <a:srgbClr val="00A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DACD952-0A5B-11F4-AF6A-9DDF19BDD0B8}"/>
              </a:ext>
            </a:extLst>
          </p:cNvPr>
          <p:cNvGrpSpPr/>
          <p:nvPr/>
        </p:nvGrpSpPr>
        <p:grpSpPr>
          <a:xfrm>
            <a:off x="1" y="1021802"/>
            <a:ext cx="1302963" cy="1173493"/>
            <a:chOff x="11010804" y="-5800920"/>
            <a:chExt cx="878498" cy="791205"/>
          </a:xfrm>
          <a:solidFill>
            <a:srgbClr val="00A4EE"/>
          </a:solidFill>
        </p:grpSpPr>
        <p:sp>
          <p:nvSpPr>
            <p:cNvPr id="20" name="Freeform 45">
              <a:extLst>
                <a:ext uri="{FF2B5EF4-FFF2-40B4-BE49-F238E27FC236}">
                  <a16:creationId xmlns:a16="http://schemas.microsoft.com/office/drawing/2014/main" id="{73D07D40-2861-AAC4-12D9-DCF78B11A201}"/>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FAD6DE03-07E4-21B6-FB59-342D255547FA}"/>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22" name="Freeform 50">
              <a:extLst>
                <a:ext uri="{FF2B5EF4-FFF2-40B4-BE49-F238E27FC236}">
                  <a16:creationId xmlns:a16="http://schemas.microsoft.com/office/drawing/2014/main" id="{F45F9579-986C-8358-2A85-48ACA8DAF6F0}"/>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Rectangle: Rounded Corners 22">
              <a:extLst>
                <a:ext uri="{FF2B5EF4-FFF2-40B4-BE49-F238E27FC236}">
                  <a16:creationId xmlns:a16="http://schemas.microsoft.com/office/drawing/2014/main" id="{677B6469-CDB2-5C0C-4015-6A5DDC61001E}"/>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B6B805A-75F2-BD9F-6B7F-8A0A231F79C0}"/>
              </a:ext>
            </a:extLst>
          </p:cNvPr>
          <p:cNvSpPr txBox="1"/>
          <p:nvPr/>
        </p:nvSpPr>
        <p:spPr>
          <a:xfrm>
            <a:off x="1608297" y="1825533"/>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5400000">
            <a:off x="4556812" y="-325741"/>
            <a:ext cx="21642" cy="5669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32993" y="3738204"/>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CD6A397-D87F-2F3C-1722-A58C9DD42192}"/>
              </a:ext>
            </a:extLst>
          </p:cNvPr>
          <p:cNvCxnSpPr>
            <a:cxnSpLocks/>
          </p:cNvCxnSpPr>
          <p:nvPr/>
        </p:nvCxnSpPr>
        <p:spPr>
          <a:xfrm>
            <a:off x="1732993" y="4928829"/>
            <a:ext cx="5677705"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C70BF35-4D4D-51DD-A294-AD3DFEF52A2C}"/>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009ADE"/>
                </a:solidFill>
                <a:latin typeface="Atkinson Hyperlegible" pitchFamily="2" charset="0"/>
              </a:defRPr>
            </a:lvl1pPr>
          </a:lstStyle>
          <a:p>
            <a:r>
              <a:rPr lang="en-US" dirty="0"/>
              <a:t>Learning objectives </a:t>
            </a:r>
          </a:p>
        </p:txBody>
      </p:sp>
      <p:cxnSp>
        <p:nvCxnSpPr>
          <p:cNvPr id="5" name="Straight Connector 4">
            <a:extLst>
              <a:ext uri="{FF2B5EF4-FFF2-40B4-BE49-F238E27FC236}">
                <a16:creationId xmlns:a16="http://schemas.microsoft.com/office/drawing/2014/main" id="{3DE19E2A-0645-E7DC-828E-08C30A242FFB}"/>
              </a:ext>
            </a:extLst>
          </p:cNvPr>
          <p:cNvCxnSpPr>
            <a:cxnSpLocks/>
          </p:cNvCxnSpPr>
          <p:nvPr/>
        </p:nvCxnSpPr>
        <p:spPr>
          <a:xfrm>
            <a:off x="1095033" y="3315179"/>
            <a:ext cx="3018" cy="822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ardrop 10">
            <a:extLst>
              <a:ext uri="{FF2B5EF4-FFF2-40B4-BE49-F238E27FC236}">
                <a16:creationId xmlns:a16="http://schemas.microsoft.com/office/drawing/2014/main" id="{6852E3BB-D050-592C-6DB0-C26736E8131C}"/>
              </a:ext>
            </a:extLst>
          </p:cNvPr>
          <p:cNvSpPr/>
          <p:nvPr/>
        </p:nvSpPr>
        <p:spPr>
          <a:xfrm rot="18839242">
            <a:off x="912478" y="4143851"/>
            <a:ext cx="365760" cy="365760"/>
          </a:xfrm>
          <a:prstGeom prst="teardrop">
            <a:avLst/>
          </a:prstGeom>
          <a:solidFill>
            <a:srgbClr val="00A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ardrop 8">
            <a:extLst>
              <a:ext uri="{FF2B5EF4-FFF2-40B4-BE49-F238E27FC236}">
                <a16:creationId xmlns:a16="http://schemas.microsoft.com/office/drawing/2014/main" id="{696F585B-8363-9E13-43F2-127928EC6647}"/>
              </a:ext>
            </a:extLst>
          </p:cNvPr>
          <p:cNvSpPr/>
          <p:nvPr/>
        </p:nvSpPr>
        <p:spPr>
          <a:xfrm rot="18839242">
            <a:off x="912478" y="2972758"/>
            <a:ext cx="365760" cy="365760"/>
          </a:xfrm>
          <a:prstGeom prst="teardrop">
            <a:avLst/>
          </a:prstGeom>
          <a:solidFill>
            <a:srgbClr val="00A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2">
            <a:hlinkClick r:id="" action="ppaction://media"/>
            <a:extLst>
              <a:ext uri="{FF2B5EF4-FFF2-40B4-BE49-F238E27FC236}">
                <a16:creationId xmlns:a16="http://schemas.microsoft.com/office/drawing/2014/main" id="{0BECEA35-9364-B976-B159-B24204777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4" y="6858000"/>
            <a:ext cx="609600" cy="609600"/>
          </a:xfrm>
          <a:prstGeom prst="rect">
            <a:avLst/>
          </a:prstGeom>
        </p:spPr>
      </p:pic>
    </p:spTree>
    <p:extLst>
      <p:ext uri="{BB962C8B-B14F-4D97-AF65-F5344CB8AC3E}">
        <p14:creationId xmlns:p14="http://schemas.microsoft.com/office/powerpoint/2010/main" val="2724968815"/>
      </p:ext>
    </p:extLst>
  </p:cSld>
  <p:clrMapOvr>
    <a:masterClrMapping/>
  </p:clrMapOvr>
  <mc:AlternateContent xmlns:mc="http://schemas.openxmlformats.org/markup-compatibility/2006" xmlns:p14="http://schemas.microsoft.com/office/powerpoint/2010/main">
    <mc:Choice Requires="p14">
      <p:transition spd="slow" p14:dur="2000" advClick="0" advTm="23330"/>
    </mc:Choice>
    <mc:Fallback xmlns="">
      <p:transition spd="slow" advClick="0" advTm="2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28"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 presetClass="entr" presetSubtype="2" fill="hold" nodeType="withEffect">
                                  <p:stCondLst>
                                    <p:cond delay="1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275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1" fill="hold" nodeType="with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53" presetClass="entr" presetSubtype="16" fill="hold" grpId="0" nodeType="withEffect">
                                  <p:stCondLst>
                                    <p:cond delay="325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22" presetClass="entr" presetSubtype="8" fill="hold" grpId="0" nodeType="withEffect">
                                  <p:stCondLst>
                                    <p:cond delay="35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nodeType="withEffect">
                                  <p:stCondLst>
                                    <p:cond delay="925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1" fill="hold" nodeType="withEffect">
                                  <p:stCondLst>
                                    <p:cond delay="950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par>
                                <p:cTn id="42" presetID="53" presetClass="entr" presetSubtype="16" fill="hold" grpId="0" nodeType="withEffect">
                                  <p:stCondLst>
                                    <p:cond delay="975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22" presetClass="entr" presetSubtype="8" fill="hold" grpId="0" nodeType="withEffect">
                                  <p:stCondLst>
                                    <p:cond delay="1000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1425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par>
                                <p:cTn id="53" presetID="22" presetClass="entr" presetSubtype="1" fill="hold" nodeType="withEffect">
                                  <p:stCondLst>
                                    <p:cond delay="14500"/>
                                  </p:stCondLst>
                                  <p:childTnLst>
                                    <p:set>
                                      <p:cBhvr>
                                        <p:cTn id="54" dur="1" fill="hold">
                                          <p:stCondLst>
                                            <p:cond delay="0"/>
                                          </p:stCondLst>
                                        </p:cTn>
                                        <p:tgtEl>
                                          <p:spTgt spid="6"/>
                                        </p:tgtEl>
                                        <p:attrNameLst>
                                          <p:attrName>style.visibility</p:attrName>
                                        </p:attrNameLst>
                                      </p:cBhvr>
                                      <p:to>
                                        <p:strVal val="visible"/>
                                      </p:to>
                                    </p:set>
                                    <p:animEffect transition="in" filter="wipe(up)">
                                      <p:cBhvr>
                                        <p:cTn id="55" dur="500"/>
                                        <p:tgtEl>
                                          <p:spTgt spid="6"/>
                                        </p:tgtEl>
                                      </p:cBhvr>
                                    </p:animEffect>
                                  </p:childTnLst>
                                </p:cTn>
                              </p:par>
                              <p:par>
                                <p:cTn id="56" presetID="53" presetClass="entr" presetSubtype="16" fill="hold" grpId="0" nodeType="withEffect">
                                  <p:stCondLst>
                                    <p:cond delay="1475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22" presetClass="entr" presetSubtype="8" fill="hold" grpId="0" nodeType="withEffect">
                                  <p:stCondLst>
                                    <p:cond delay="1500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 presetClass="exit" presetSubtype="8" fill="hold" grpId="1" nodeType="withEffect">
                                  <p:stCondLst>
                                    <p:cond delay="23330"/>
                                  </p:stCondLst>
                                  <p:childTnLst>
                                    <p:anim calcmode="lin" valueType="num">
                                      <p:cBhvr additive="base">
                                        <p:cTn id="65" dur="500"/>
                                        <p:tgtEl>
                                          <p:spTgt spid="13"/>
                                        </p:tgtEl>
                                        <p:attrNameLst>
                                          <p:attrName>ppt_x</p:attrName>
                                        </p:attrNameLst>
                                      </p:cBhvr>
                                      <p:tavLst>
                                        <p:tav tm="0">
                                          <p:val>
                                            <p:strVal val="ppt_x"/>
                                          </p:val>
                                        </p:tav>
                                        <p:tav tm="100000">
                                          <p:val>
                                            <p:strVal val="0-ppt_w/2"/>
                                          </p:val>
                                        </p:tav>
                                      </p:tavLst>
                                    </p:anim>
                                    <p:anim calcmode="lin" valueType="num">
                                      <p:cBhvr additive="base">
                                        <p:cTn id="66" dur="500"/>
                                        <p:tgtEl>
                                          <p:spTgt spid="13"/>
                                        </p:tgtEl>
                                        <p:attrNameLst>
                                          <p:attrName>ppt_y</p:attrName>
                                        </p:attrNameLst>
                                      </p:cBhvr>
                                      <p:tavLst>
                                        <p:tav tm="0">
                                          <p:val>
                                            <p:strVal val="ppt_y"/>
                                          </p:val>
                                        </p:tav>
                                        <p:tav tm="100000">
                                          <p:val>
                                            <p:strVal val="ppt_y"/>
                                          </p:val>
                                        </p:tav>
                                      </p:tavLst>
                                    </p:anim>
                                    <p:set>
                                      <p:cBhvr>
                                        <p:cTn id="67" dur="1" fill="hold">
                                          <p:stCondLst>
                                            <p:cond delay="499"/>
                                          </p:stCondLst>
                                        </p:cTn>
                                        <p:tgtEl>
                                          <p:spTgt spid="13"/>
                                        </p:tgtEl>
                                        <p:attrNameLst>
                                          <p:attrName>style.visibility</p:attrName>
                                        </p:attrNameLst>
                                      </p:cBhvr>
                                      <p:to>
                                        <p:strVal val="hidden"/>
                                      </p:to>
                                    </p:set>
                                  </p:childTnLst>
                                </p:cTn>
                              </p:par>
                              <p:par>
                                <p:cTn id="68" presetID="2" presetClass="exit" presetSubtype="8" fill="hold" nodeType="withEffect">
                                  <p:stCondLst>
                                    <p:cond delay="23330"/>
                                  </p:stCondLst>
                                  <p:childTnLst>
                                    <p:anim calcmode="lin" valueType="num">
                                      <p:cBhvr additive="base">
                                        <p:cTn id="69" dur="500"/>
                                        <p:tgtEl>
                                          <p:spTgt spid="12"/>
                                        </p:tgtEl>
                                        <p:attrNameLst>
                                          <p:attrName>ppt_x</p:attrName>
                                        </p:attrNameLst>
                                      </p:cBhvr>
                                      <p:tavLst>
                                        <p:tav tm="0">
                                          <p:val>
                                            <p:strVal val="ppt_x"/>
                                          </p:val>
                                        </p:tav>
                                        <p:tav tm="100000">
                                          <p:val>
                                            <p:strVal val="0-ppt_w/2"/>
                                          </p:val>
                                        </p:tav>
                                      </p:tavLst>
                                    </p:anim>
                                    <p:anim calcmode="lin" valueType="num">
                                      <p:cBhvr additive="base">
                                        <p:cTn id="70" dur="500"/>
                                        <p:tgtEl>
                                          <p:spTgt spid="12"/>
                                        </p:tgtEl>
                                        <p:attrNameLst>
                                          <p:attrName>ppt_y</p:attrName>
                                        </p:attrNameLst>
                                      </p:cBhvr>
                                      <p:tavLst>
                                        <p:tav tm="0">
                                          <p:val>
                                            <p:strVal val="ppt_y"/>
                                          </p:val>
                                        </p:tav>
                                        <p:tav tm="100000">
                                          <p:val>
                                            <p:strVal val="ppt_y"/>
                                          </p:val>
                                        </p:tav>
                                      </p:tavLst>
                                    </p:anim>
                                    <p:set>
                                      <p:cBhvr>
                                        <p:cTn id="71" dur="1" fill="hold">
                                          <p:stCondLst>
                                            <p:cond delay="499"/>
                                          </p:stCondLst>
                                        </p:cTn>
                                        <p:tgtEl>
                                          <p:spTgt spid="12"/>
                                        </p:tgtEl>
                                        <p:attrNameLst>
                                          <p:attrName>style.visibility</p:attrName>
                                        </p:attrNameLst>
                                      </p:cBhvr>
                                      <p:to>
                                        <p:strVal val="hidden"/>
                                      </p:to>
                                    </p:set>
                                  </p:childTnLst>
                                </p:cTn>
                              </p:par>
                              <p:par>
                                <p:cTn id="72" presetID="2" presetClass="exit" presetSubtype="8" fill="hold" nodeType="withEffect">
                                  <p:stCondLst>
                                    <p:cond delay="23330"/>
                                  </p:stCondLst>
                                  <p:childTnLst>
                                    <p:anim calcmode="lin" valueType="num">
                                      <p:cBhvr additive="base">
                                        <p:cTn id="73" dur="500"/>
                                        <p:tgtEl>
                                          <p:spTgt spid="8"/>
                                        </p:tgtEl>
                                        <p:attrNameLst>
                                          <p:attrName>ppt_x</p:attrName>
                                        </p:attrNameLst>
                                      </p:cBhvr>
                                      <p:tavLst>
                                        <p:tav tm="0">
                                          <p:val>
                                            <p:strVal val="ppt_x"/>
                                          </p:val>
                                        </p:tav>
                                        <p:tav tm="100000">
                                          <p:val>
                                            <p:strVal val="0-ppt_w/2"/>
                                          </p:val>
                                        </p:tav>
                                      </p:tavLst>
                                    </p:anim>
                                    <p:anim calcmode="lin" valueType="num">
                                      <p:cBhvr additive="base">
                                        <p:cTn id="74" dur="500"/>
                                        <p:tgtEl>
                                          <p:spTgt spid="8"/>
                                        </p:tgtEl>
                                        <p:attrNameLst>
                                          <p:attrName>ppt_y</p:attrName>
                                        </p:attrNameLst>
                                      </p:cBhvr>
                                      <p:tavLst>
                                        <p:tav tm="0">
                                          <p:val>
                                            <p:strVal val="ppt_y"/>
                                          </p:val>
                                        </p:tav>
                                        <p:tav tm="100000">
                                          <p:val>
                                            <p:strVal val="ppt_y"/>
                                          </p:val>
                                        </p:tav>
                                      </p:tavLst>
                                    </p:anim>
                                    <p:set>
                                      <p:cBhvr>
                                        <p:cTn id="75" dur="1" fill="hold">
                                          <p:stCondLst>
                                            <p:cond delay="499"/>
                                          </p:stCondLst>
                                        </p:cTn>
                                        <p:tgtEl>
                                          <p:spTgt spid="8"/>
                                        </p:tgtEl>
                                        <p:attrNameLst>
                                          <p:attrName>style.visibility</p:attrName>
                                        </p:attrNameLst>
                                      </p:cBhvr>
                                      <p:to>
                                        <p:strVal val="hidden"/>
                                      </p:to>
                                    </p:set>
                                  </p:childTnLst>
                                </p:cTn>
                              </p:par>
                              <p:par>
                                <p:cTn id="76" presetID="2" presetClass="exit" presetSubtype="8" fill="hold" grpId="1" nodeType="withEffect">
                                  <p:stCondLst>
                                    <p:cond delay="23330"/>
                                  </p:stCondLst>
                                  <p:childTnLst>
                                    <p:anim calcmode="lin" valueType="num">
                                      <p:cBhvr additive="base">
                                        <p:cTn id="77" dur="500"/>
                                        <p:tgtEl>
                                          <p:spTgt spid="9"/>
                                        </p:tgtEl>
                                        <p:attrNameLst>
                                          <p:attrName>ppt_x</p:attrName>
                                        </p:attrNameLst>
                                      </p:cBhvr>
                                      <p:tavLst>
                                        <p:tav tm="0">
                                          <p:val>
                                            <p:strVal val="ppt_x"/>
                                          </p:val>
                                        </p:tav>
                                        <p:tav tm="100000">
                                          <p:val>
                                            <p:strVal val="0-ppt_w/2"/>
                                          </p:val>
                                        </p:tav>
                                      </p:tavLst>
                                    </p:anim>
                                    <p:anim calcmode="lin" valueType="num">
                                      <p:cBhvr additive="base">
                                        <p:cTn id="78" dur="500"/>
                                        <p:tgtEl>
                                          <p:spTgt spid="9"/>
                                        </p:tgtEl>
                                        <p:attrNameLst>
                                          <p:attrName>ppt_y</p:attrName>
                                        </p:attrNameLst>
                                      </p:cBhvr>
                                      <p:tavLst>
                                        <p:tav tm="0">
                                          <p:val>
                                            <p:strVal val="ppt_y"/>
                                          </p:val>
                                        </p:tav>
                                        <p:tav tm="100000">
                                          <p:val>
                                            <p:strVal val="ppt_y"/>
                                          </p:val>
                                        </p:tav>
                                      </p:tavLst>
                                    </p:anim>
                                    <p:set>
                                      <p:cBhvr>
                                        <p:cTn id="79" dur="1" fill="hold">
                                          <p:stCondLst>
                                            <p:cond delay="499"/>
                                          </p:stCondLst>
                                        </p:cTn>
                                        <p:tgtEl>
                                          <p:spTgt spid="9"/>
                                        </p:tgtEl>
                                        <p:attrNameLst>
                                          <p:attrName>style.visibility</p:attrName>
                                        </p:attrNameLst>
                                      </p:cBhvr>
                                      <p:to>
                                        <p:strVal val="hidden"/>
                                      </p:to>
                                    </p:set>
                                  </p:childTnLst>
                                </p:cTn>
                              </p:par>
                              <p:par>
                                <p:cTn id="80" presetID="2" presetClass="exit" presetSubtype="8" fill="hold" nodeType="withEffect">
                                  <p:stCondLst>
                                    <p:cond delay="2333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cTn>
                              </p:par>
                              <p:par>
                                <p:cTn id="84" presetID="2" presetClass="exit" presetSubtype="8" fill="hold" grpId="1" nodeType="withEffect">
                                  <p:stCondLst>
                                    <p:cond delay="23330"/>
                                  </p:stCondLst>
                                  <p:childTnLst>
                                    <p:anim calcmode="lin" valueType="num">
                                      <p:cBhvr additive="base">
                                        <p:cTn id="85" dur="500"/>
                                        <p:tgtEl>
                                          <p:spTgt spid="11"/>
                                        </p:tgtEl>
                                        <p:attrNameLst>
                                          <p:attrName>ppt_x</p:attrName>
                                        </p:attrNameLst>
                                      </p:cBhvr>
                                      <p:tavLst>
                                        <p:tav tm="0">
                                          <p:val>
                                            <p:strVal val="ppt_x"/>
                                          </p:val>
                                        </p:tav>
                                        <p:tav tm="100000">
                                          <p:val>
                                            <p:strVal val="0-ppt_w/2"/>
                                          </p:val>
                                        </p:tav>
                                      </p:tavLst>
                                    </p:anim>
                                    <p:anim calcmode="lin" valueType="num">
                                      <p:cBhvr additive="base">
                                        <p:cTn id="86" dur="500"/>
                                        <p:tgtEl>
                                          <p:spTgt spid="11"/>
                                        </p:tgtEl>
                                        <p:attrNameLst>
                                          <p:attrName>ppt_y</p:attrName>
                                        </p:attrNameLst>
                                      </p:cBhvr>
                                      <p:tavLst>
                                        <p:tav tm="0">
                                          <p:val>
                                            <p:strVal val="ppt_y"/>
                                          </p:val>
                                        </p:tav>
                                        <p:tav tm="100000">
                                          <p:val>
                                            <p:strVal val="ppt_y"/>
                                          </p:val>
                                        </p:tav>
                                      </p:tavLst>
                                    </p:anim>
                                    <p:set>
                                      <p:cBhvr>
                                        <p:cTn id="87" dur="1" fill="hold">
                                          <p:stCondLst>
                                            <p:cond delay="499"/>
                                          </p:stCondLst>
                                        </p:cTn>
                                        <p:tgtEl>
                                          <p:spTgt spid="11"/>
                                        </p:tgtEl>
                                        <p:attrNameLst>
                                          <p:attrName>style.visibility</p:attrName>
                                        </p:attrNameLst>
                                      </p:cBhvr>
                                      <p:to>
                                        <p:strVal val="hidden"/>
                                      </p:to>
                                    </p:set>
                                  </p:childTnLst>
                                </p:cTn>
                              </p:par>
                              <p:par>
                                <p:cTn id="88" presetID="2" presetClass="exit" presetSubtype="8" fill="hold" nodeType="withEffect">
                                  <p:stCondLst>
                                    <p:cond delay="23330"/>
                                  </p:stCondLst>
                                  <p:childTnLst>
                                    <p:anim calcmode="lin" valueType="num">
                                      <p:cBhvr additive="base">
                                        <p:cTn id="89" dur="500"/>
                                        <p:tgtEl>
                                          <p:spTgt spid="6"/>
                                        </p:tgtEl>
                                        <p:attrNameLst>
                                          <p:attrName>ppt_x</p:attrName>
                                        </p:attrNameLst>
                                      </p:cBhvr>
                                      <p:tavLst>
                                        <p:tav tm="0">
                                          <p:val>
                                            <p:strVal val="ppt_x"/>
                                          </p:val>
                                        </p:tav>
                                        <p:tav tm="100000">
                                          <p:val>
                                            <p:strVal val="0-ppt_w/2"/>
                                          </p:val>
                                        </p:tav>
                                      </p:tavLst>
                                    </p:anim>
                                    <p:anim calcmode="lin" valueType="num">
                                      <p:cBhvr additive="base">
                                        <p:cTn id="90" dur="500"/>
                                        <p:tgtEl>
                                          <p:spTgt spid="6"/>
                                        </p:tgtEl>
                                        <p:attrNameLst>
                                          <p:attrName>ppt_y</p:attrName>
                                        </p:attrNameLst>
                                      </p:cBhvr>
                                      <p:tavLst>
                                        <p:tav tm="0">
                                          <p:val>
                                            <p:strVal val="ppt_y"/>
                                          </p:val>
                                        </p:tav>
                                        <p:tav tm="100000">
                                          <p:val>
                                            <p:strVal val="ppt_y"/>
                                          </p:val>
                                        </p:tav>
                                      </p:tavLst>
                                    </p:anim>
                                    <p:set>
                                      <p:cBhvr>
                                        <p:cTn id="91" dur="1" fill="hold">
                                          <p:stCondLst>
                                            <p:cond delay="499"/>
                                          </p:stCondLst>
                                        </p:cTn>
                                        <p:tgtEl>
                                          <p:spTgt spid="6"/>
                                        </p:tgtEl>
                                        <p:attrNameLst>
                                          <p:attrName>style.visibility</p:attrName>
                                        </p:attrNameLst>
                                      </p:cBhvr>
                                      <p:to>
                                        <p:strVal val="hidden"/>
                                      </p:to>
                                    </p:set>
                                  </p:childTnLst>
                                </p:cTn>
                              </p:par>
                              <p:par>
                                <p:cTn id="92" presetID="2" presetClass="exit" presetSubtype="8" fill="hold" grpId="1" nodeType="withEffect">
                                  <p:stCondLst>
                                    <p:cond delay="23330"/>
                                  </p:stCondLst>
                                  <p:childTnLst>
                                    <p:anim calcmode="lin" valueType="num">
                                      <p:cBhvr additive="base">
                                        <p:cTn id="93" dur="500"/>
                                        <p:tgtEl>
                                          <p:spTgt spid="10"/>
                                        </p:tgtEl>
                                        <p:attrNameLst>
                                          <p:attrName>ppt_x</p:attrName>
                                        </p:attrNameLst>
                                      </p:cBhvr>
                                      <p:tavLst>
                                        <p:tav tm="0">
                                          <p:val>
                                            <p:strVal val="ppt_x"/>
                                          </p:val>
                                        </p:tav>
                                        <p:tav tm="100000">
                                          <p:val>
                                            <p:strVal val="0-ppt_w/2"/>
                                          </p:val>
                                        </p:tav>
                                      </p:tavLst>
                                    </p:anim>
                                    <p:anim calcmode="lin" valueType="num">
                                      <p:cBhvr additive="base">
                                        <p:cTn id="94" dur="500"/>
                                        <p:tgtEl>
                                          <p:spTgt spid="10"/>
                                        </p:tgtEl>
                                        <p:attrNameLst>
                                          <p:attrName>ppt_y</p:attrName>
                                        </p:attrNameLst>
                                      </p:cBhvr>
                                      <p:tavLst>
                                        <p:tav tm="0">
                                          <p:val>
                                            <p:strVal val="ppt_y"/>
                                          </p:val>
                                        </p:tav>
                                        <p:tav tm="100000">
                                          <p:val>
                                            <p:strVal val="ppt_y"/>
                                          </p:val>
                                        </p:tav>
                                      </p:tavLst>
                                    </p:anim>
                                    <p:set>
                                      <p:cBhvr>
                                        <p:cTn id="95" dur="1" fill="hold">
                                          <p:stCondLst>
                                            <p:cond delay="499"/>
                                          </p:stCondLst>
                                        </p:cTn>
                                        <p:tgtEl>
                                          <p:spTgt spid="10"/>
                                        </p:tgtEl>
                                        <p:attrNameLst>
                                          <p:attrName>style.visibility</p:attrName>
                                        </p:attrNameLst>
                                      </p:cBhvr>
                                      <p:to>
                                        <p:strVal val="hidden"/>
                                      </p:to>
                                    </p:set>
                                  </p:childTnLst>
                                </p:cTn>
                              </p:par>
                              <p:par>
                                <p:cTn id="96" presetID="2" presetClass="exit" presetSubtype="2" fill="hold" grpId="1" nodeType="withEffect">
                                  <p:stCondLst>
                                    <p:cond delay="23330"/>
                                  </p:stCondLst>
                                  <p:childTnLst>
                                    <p:anim calcmode="lin" valueType="num">
                                      <p:cBhvr additive="base">
                                        <p:cTn id="97" dur="500"/>
                                        <p:tgtEl>
                                          <p:spTgt spid="26"/>
                                        </p:tgtEl>
                                        <p:attrNameLst>
                                          <p:attrName>ppt_x</p:attrName>
                                        </p:attrNameLst>
                                      </p:cBhvr>
                                      <p:tavLst>
                                        <p:tav tm="0">
                                          <p:val>
                                            <p:strVal val="ppt_x"/>
                                          </p:val>
                                        </p:tav>
                                        <p:tav tm="100000">
                                          <p:val>
                                            <p:strVal val="1+ppt_w/2"/>
                                          </p:val>
                                        </p:tav>
                                      </p:tavLst>
                                    </p:anim>
                                    <p:anim calcmode="lin" valueType="num">
                                      <p:cBhvr additive="base">
                                        <p:cTn id="98" dur="500"/>
                                        <p:tgtEl>
                                          <p:spTgt spid="26"/>
                                        </p:tgtEl>
                                        <p:attrNameLst>
                                          <p:attrName>ppt_y</p:attrName>
                                        </p:attrNameLst>
                                      </p:cBhvr>
                                      <p:tavLst>
                                        <p:tav tm="0">
                                          <p:val>
                                            <p:strVal val="ppt_y"/>
                                          </p:val>
                                        </p:tav>
                                        <p:tav tm="100000">
                                          <p:val>
                                            <p:strVal val="ppt_y"/>
                                          </p:val>
                                        </p:tav>
                                      </p:tavLst>
                                    </p:anim>
                                    <p:set>
                                      <p:cBhvr>
                                        <p:cTn id="99" dur="1" fill="hold">
                                          <p:stCondLst>
                                            <p:cond delay="499"/>
                                          </p:stCondLst>
                                        </p:cTn>
                                        <p:tgtEl>
                                          <p:spTgt spid="26"/>
                                        </p:tgtEl>
                                        <p:attrNameLst>
                                          <p:attrName>style.visibility</p:attrName>
                                        </p:attrNameLst>
                                      </p:cBhvr>
                                      <p:to>
                                        <p:strVal val="hidden"/>
                                      </p:to>
                                    </p:set>
                                  </p:childTnLst>
                                </p:cTn>
                              </p:par>
                              <p:par>
                                <p:cTn id="100" presetID="2" presetClass="exit" presetSubtype="2" fill="hold" grpId="1" nodeType="withEffect">
                                  <p:stCondLst>
                                    <p:cond delay="23330"/>
                                  </p:stCondLst>
                                  <p:childTnLst>
                                    <p:anim calcmode="lin" valueType="num">
                                      <p:cBhvr additive="base">
                                        <p:cTn id="101" dur="500"/>
                                        <p:tgtEl>
                                          <p:spTgt spid="27"/>
                                        </p:tgtEl>
                                        <p:attrNameLst>
                                          <p:attrName>ppt_x</p:attrName>
                                        </p:attrNameLst>
                                      </p:cBhvr>
                                      <p:tavLst>
                                        <p:tav tm="0">
                                          <p:val>
                                            <p:strVal val="ppt_x"/>
                                          </p:val>
                                        </p:tav>
                                        <p:tav tm="100000">
                                          <p:val>
                                            <p:strVal val="1+ppt_w/2"/>
                                          </p:val>
                                        </p:tav>
                                      </p:tavLst>
                                    </p:anim>
                                    <p:anim calcmode="lin" valueType="num">
                                      <p:cBhvr additive="base">
                                        <p:cTn id="102" dur="500"/>
                                        <p:tgtEl>
                                          <p:spTgt spid="27"/>
                                        </p:tgtEl>
                                        <p:attrNameLst>
                                          <p:attrName>ppt_y</p:attrName>
                                        </p:attrNameLst>
                                      </p:cBhvr>
                                      <p:tavLst>
                                        <p:tav tm="0">
                                          <p:val>
                                            <p:strVal val="ppt_y"/>
                                          </p:val>
                                        </p:tav>
                                        <p:tav tm="100000">
                                          <p:val>
                                            <p:strVal val="ppt_y"/>
                                          </p:val>
                                        </p:tav>
                                      </p:tavLst>
                                    </p:anim>
                                    <p:set>
                                      <p:cBhvr>
                                        <p:cTn id="103" dur="1" fill="hold">
                                          <p:stCondLst>
                                            <p:cond delay="499"/>
                                          </p:stCondLst>
                                        </p:cTn>
                                        <p:tgtEl>
                                          <p:spTgt spid="27"/>
                                        </p:tgtEl>
                                        <p:attrNameLst>
                                          <p:attrName>style.visibility</p:attrName>
                                        </p:attrNameLst>
                                      </p:cBhvr>
                                      <p:to>
                                        <p:strVal val="hidden"/>
                                      </p:to>
                                    </p:set>
                                  </p:childTnLst>
                                </p:cTn>
                              </p:par>
                              <p:par>
                                <p:cTn id="104" presetID="2" presetClass="exit" presetSubtype="2" fill="hold" grpId="1" nodeType="withEffect">
                                  <p:stCondLst>
                                    <p:cond delay="23330"/>
                                  </p:stCondLst>
                                  <p:childTnLst>
                                    <p:anim calcmode="lin" valueType="num">
                                      <p:cBhvr additive="base">
                                        <p:cTn id="105" dur="500"/>
                                        <p:tgtEl>
                                          <p:spTgt spid="7"/>
                                        </p:tgtEl>
                                        <p:attrNameLst>
                                          <p:attrName>ppt_x</p:attrName>
                                        </p:attrNameLst>
                                      </p:cBhvr>
                                      <p:tavLst>
                                        <p:tav tm="0">
                                          <p:val>
                                            <p:strVal val="ppt_x"/>
                                          </p:val>
                                        </p:tav>
                                        <p:tav tm="100000">
                                          <p:val>
                                            <p:strVal val="1+ppt_w/2"/>
                                          </p:val>
                                        </p:tav>
                                      </p:tavLst>
                                    </p:anim>
                                    <p:anim calcmode="lin" valueType="num">
                                      <p:cBhvr additive="base">
                                        <p:cTn id="106" dur="500"/>
                                        <p:tgtEl>
                                          <p:spTgt spid="7"/>
                                        </p:tgtEl>
                                        <p:attrNameLst>
                                          <p:attrName>ppt_y</p:attrName>
                                        </p:attrNameLst>
                                      </p:cBhvr>
                                      <p:tavLst>
                                        <p:tav tm="0">
                                          <p:val>
                                            <p:strVal val="ppt_y"/>
                                          </p:val>
                                        </p:tav>
                                        <p:tav tm="100000">
                                          <p:val>
                                            <p:strVal val="ppt_y"/>
                                          </p:val>
                                        </p:tav>
                                      </p:tavLst>
                                    </p:anim>
                                    <p:set>
                                      <p:cBhvr>
                                        <p:cTn id="107" dur="1" fill="hold">
                                          <p:stCondLst>
                                            <p:cond delay="499"/>
                                          </p:stCondLst>
                                        </p:cTn>
                                        <p:tgtEl>
                                          <p:spTgt spid="7"/>
                                        </p:tgtEl>
                                        <p:attrNameLst>
                                          <p:attrName>style.visibility</p:attrName>
                                        </p:attrNameLst>
                                      </p:cBhvr>
                                      <p:to>
                                        <p:strVal val="hidden"/>
                                      </p:to>
                                    </p:set>
                                  </p:childTnLst>
                                </p:cTn>
                              </p:par>
                              <p:par>
                                <p:cTn id="108" presetID="2" presetClass="exit" presetSubtype="2" fill="hold" nodeType="withEffect">
                                  <p:stCondLst>
                                    <p:cond delay="23330"/>
                                  </p:stCondLst>
                                  <p:childTnLst>
                                    <p:anim calcmode="lin" valueType="num">
                                      <p:cBhvr additive="base">
                                        <p:cTn id="109" dur="500"/>
                                        <p:tgtEl>
                                          <p:spTgt spid="28"/>
                                        </p:tgtEl>
                                        <p:attrNameLst>
                                          <p:attrName>ppt_x</p:attrName>
                                        </p:attrNameLst>
                                      </p:cBhvr>
                                      <p:tavLst>
                                        <p:tav tm="0">
                                          <p:val>
                                            <p:strVal val="ppt_x"/>
                                          </p:val>
                                        </p:tav>
                                        <p:tav tm="100000">
                                          <p:val>
                                            <p:strVal val="1+ppt_w/2"/>
                                          </p:val>
                                        </p:tav>
                                      </p:tavLst>
                                    </p:anim>
                                    <p:anim calcmode="lin" valueType="num">
                                      <p:cBhvr additive="base">
                                        <p:cTn id="110" dur="500"/>
                                        <p:tgtEl>
                                          <p:spTgt spid="28"/>
                                        </p:tgtEl>
                                        <p:attrNameLst>
                                          <p:attrName>ppt_y</p:attrName>
                                        </p:attrNameLst>
                                      </p:cBhvr>
                                      <p:tavLst>
                                        <p:tav tm="0">
                                          <p:val>
                                            <p:strVal val="ppt_y"/>
                                          </p:val>
                                        </p:tav>
                                        <p:tav tm="100000">
                                          <p:val>
                                            <p:strVal val="ppt_y"/>
                                          </p:val>
                                        </p:tav>
                                      </p:tavLst>
                                    </p:anim>
                                    <p:set>
                                      <p:cBhvr>
                                        <p:cTn id="111" dur="1" fill="hold">
                                          <p:stCondLst>
                                            <p:cond delay="499"/>
                                          </p:stCondLst>
                                        </p:cTn>
                                        <p:tgtEl>
                                          <p:spTgt spid="28"/>
                                        </p:tgtEl>
                                        <p:attrNameLst>
                                          <p:attrName>style.visibility</p:attrName>
                                        </p:attrNameLst>
                                      </p:cBhvr>
                                      <p:to>
                                        <p:strVal val="hidden"/>
                                      </p:to>
                                    </p:set>
                                  </p:childTnLst>
                                </p:cTn>
                              </p:par>
                              <p:par>
                                <p:cTn id="112" presetID="2" presetClass="exit" presetSubtype="2" fill="hold" grpId="1" nodeType="withEffect">
                                  <p:stCondLst>
                                    <p:cond delay="23330"/>
                                  </p:stCondLst>
                                  <p:childTnLst>
                                    <p:anim calcmode="lin" valueType="num">
                                      <p:cBhvr additive="base">
                                        <p:cTn id="113" dur="500"/>
                                        <p:tgtEl>
                                          <p:spTgt spid="16"/>
                                        </p:tgtEl>
                                        <p:attrNameLst>
                                          <p:attrName>ppt_x</p:attrName>
                                        </p:attrNameLst>
                                      </p:cBhvr>
                                      <p:tavLst>
                                        <p:tav tm="0">
                                          <p:val>
                                            <p:strVal val="ppt_x"/>
                                          </p:val>
                                        </p:tav>
                                        <p:tav tm="100000">
                                          <p:val>
                                            <p:strVal val="1+ppt_w/2"/>
                                          </p:val>
                                        </p:tav>
                                      </p:tavLst>
                                    </p:anim>
                                    <p:anim calcmode="lin" valueType="num">
                                      <p:cBhvr additive="base">
                                        <p:cTn id="114" dur="500"/>
                                        <p:tgtEl>
                                          <p:spTgt spid="16"/>
                                        </p:tgtEl>
                                        <p:attrNameLst>
                                          <p:attrName>ppt_y</p:attrName>
                                        </p:attrNameLst>
                                      </p:cBhvr>
                                      <p:tavLst>
                                        <p:tav tm="0">
                                          <p:val>
                                            <p:strVal val="ppt_y"/>
                                          </p:val>
                                        </p:tav>
                                        <p:tav tm="100000">
                                          <p:val>
                                            <p:strVal val="ppt_y"/>
                                          </p:val>
                                        </p:tav>
                                      </p:tavLst>
                                    </p:anim>
                                    <p:set>
                                      <p:cBhvr>
                                        <p:cTn id="115" dur="1" fill="hold">
                                          <p:stCondLst>
                                            <p:cond delay="499"/>
                                          </p:stCondLst>
                                        </p:cTn>
                                        <p:tgtEl>
                                          <p:spTgt spid="16"/>
                                        </p:tgtEl>
                                        <p:attrNameLst>
                                          <p:attrName>style.visibility</p:attrName>
                                        </p:attrNameLst>
                                      </p:cBhvr>
                                      <p:to>
                                        <p:strVal val="hidden"/>
                                      </p:to>
                                    </p:set>
                                  </p:childTnLst>
                                </p:cTn>
                              </p:par>
                              <p:par>
                                <p:cTn id="116" presetID="2" presetClass="exit" presetSubtype="2" fill="hold" nodeType="withEffect">
                                  <p:stCondLst>
                                    <p:cond delay="23330"/>
                                  </p:stCondLst>
                                  <p:childTnLst>
                                    <p:anim calcmode="lin" valueType="num">
                                      <p:cBhvr additive="base">
                                        <p:cTn id="117" dur="500"/>
                                        <p:tgtEl>
                                          <p:spTgt spid="33"/>
                                        </p:tgtEl>
                                        <p:attrNameLst>
                                          <p:attrName>ppt_x</p:attrName>
                                        </p:attrNameLst>
                                      </p:cBhvr>
                                      <p:tavLst>
                                        <p:tav tm="0">
                                          <p:val>
                                            <p:strVal val="ppt_x"/>
                                          </p:val>
                                        </p:tav>
                                        <p:tav tm="100000">
                                          <p:val>
                                            <p:strVal val="1+ppt_w/2"/>
                                          </p:val>
                                        </p:tav>
                                      </p:tavLst>
                                    </p:anim>
                                    <p:anim calcmode="lin" valueType="num">
                                      <p:cBhvr additive="base">
                                        <p:cTn id="118" dur="500"/>
                                        <p:tgtEl>
                                          <p:spTgt spid="33"/>
                                        </p:tgtEl>
                                        <p:attrNameLst>
                                          <p:attrName>ppt_y</p:attrName>
                                        </p:attrNameLst>
                                      </p:cBhvr>
                                      <p:tavLst>
                                        <p:tav tm="0">
                                          <p:val>
                                            <p:strVal val="ppt_y"/>
                                          </p:val>
                                        </p:tav>
                                        <p:tav tm="100000">
                                          <p:val>
                                            <p:strVal val="ppt_y"/>
                                          </p:val>
                                        </p:tav>
                                      </p:tavLst>
                                    </p:anim>
                                    <p:set>
                                      <p:cBhvr>
                                        <p:cTn id="119" dur="1" fill="hold">
                                          <p:stCondLst>
                                            <p:cond delay="499"/>
                                          </p:stCondLst>
                                        </p:cTn>
                                        <p:tgtEl>
                                          <p:spTgt spid="33"/>
                                        </p:tgtEl>
                                        <p:attrNameLst>
                                          <p:attrName>style.visibility</p:attrName>
                                        </p:attrNameLst>
                                      </p:cBhvr>
                                      <p:to>
                                        <p:strVal val="hidden"/>
                                      </p:to>
                                    </p:set>
                                  </p:childTnLst>
                                </p:cTn>
                              </p:par>
                              <p:par>
                                <p:cTn id="120" presetID="2" presetClass="exit" presetSubtype="2" fill="hold" grpId="1" nodeType="withEffect">
                                  <p:stCondLst>
                                    <p:cond delay="23330"/>
                                  </p:stCondLst>
                                  <p:childTnLst>
                                    <p:anim calcmode="lin" valueType="num">
                                      <p:cBhvr additive="base">
                                        <p:cTn id="121" dur="500"/>
                                        <p:tgtEl>
                                          <p:spTgt spid="18"/>
                                        </p:tgtEl>
                                        <p:attrNameLst>
                                          <p:attrName>ppt_x</p:attrName>
                                        </p:attrNameLst>
                                      </p:cBhvr>
                                      <p:tavLst>
                                        <p:tav tm="0">
                                          <p:val>
                                            <p:strVal val="ppt_x"/>
                                          </p:val>
                                        </p:tav>
                                        <p:tav tm="100000">
                                          <p:val>
                                            <p:strVal val="1+ppt_w/2"/>
                                          </p:val>
                                        </p:tav>
                                      </p:tavLst>
                                    </p:anim>
                                    <p:anim calcmode="lin" valueType="num">
                                      <p:cBhvr additive="base">
                                        <p:cTn id="122" dur="500"/>
                                        <p:tgtEl>
                                          <p:spTgt spid="18"/>
                                        </p:tgtEl>
                                        <p:attrNameLst>
                                          <p:attrName>ppt_y</p:attrName>
                                        </p:attrNameLst>
                                      </p:cBhvr>
                                      <p:tavLst>
                                        <p:tav tm="0">
                                          <p:val>
                                            <p:strVal val="ppt_y"/>
                                          </p:val>
                                        </p:tav>
                                        <p:tav tm="100000">
                                          <p:val>
                                            <p:strVal val="ppt_y"/>
                                          </p:val>
                                        </p:tav>
                                      </p:tavLst>
                                    </p:anim>
                                    <p:set>
                                      <p:cBhvr>
                                        <p:cTn id="123" dur="1" fill="hold">
                                          <p:stCondLst>
                                            <p:cond delay="499"/>
                                          </p:stCondLst>
                                        </p:cTn>
                                        <p:tgtEl>
                                          <p:spTgt spid="18"/>
                                        </p:tgtEl>
                                        <p:attrNameLst>
                                          <p:attrName>style.visibility</p:attrName>
                                        </p:attrNameLst>
                                      </p:cBhvr>
                                      <p:to>
                                        <p:strVal val="hidden"/>
                                      </p:to>
                                    </p:set>
                                  </p:childTnLst>
                                </p:cTn>
                              </p:par>
                              <p:par>
                                <p:cTn id="124" presetID="2" presetClass="exit" presetSubtype="2" fill="hold" nodeType="withEffect">
                                  <p:stCondLst>
                                    <p:cond delay="23330"/>
                                  </p:stCondLst>
                                  <p:childTnLst>
                                    <p:anim calcmode="lin" valueType="num">
                                      <p:cBhvr additive="base">
                                        <p:cTn id="125" dur="500"/>
                                        <p:tgtEl>
                                          <p:spTgt spid="19"/>
                                        </p:tgtEl>
                                        <p:attrNameLst>
                                          <p:attrName>ppt_x</p:attrName>
                                        </p:attrNameLst>
                                      </p:cBhvr>
                                      <p:tavLst>
                                        <p:tav tm="0">
                                          <p:val>
                                            <p:strVal val="ppt_x"/>
                                          </p:val>
                                        </p:tav>
                                        <p:tav tm="100000">
                                          <p:val>
                                            <p:strVal val="1+ppt_w/2"/>
                                          </p:val>
                                        </p:tav>
                                      </p:tavLst>
                                    </p:anim>
                                    <p:anim calcmode="lin" valueType="num">
                                      <p:cBhvr additive="base">
                                        <p:cTn id="126" dur="500"/>
                                        <p:tgtEl>
                                          <p:spTgt spid="19"/>
                                        </p:tgtEl>
                                        <p:attrNameLst>
                                          <p:attrName>ppt_y</p:attrName>
                                        </p:attrNameLst>
                                      </p:cBhvr>
                                      <p:tavLst>
                                        <p:tav tm="0">
                                          <p:val>
                                            <p:strVal val="ppt_y"/>
                                          </p:val>
                                        </p:tav>
                                        <p:tav tm="100000">
                                          <p:val>
                                            <p:strVal val="ppt_y"/>
                                          </p:val>
                                        </p:tav>
                                      </p:tavLst>
                                    </p:anim>
                                    <p:set>
                                      <p:cBhvr>
                                        <p:cTn id="12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16" grpId="0"/>
      <p:bldP spid="16" grpId="1"/>
      <p:bldP spid="18" grpId="0"/>
      <p:bldP spid="18" grpId="1"/>
      <p:bldP spid="10" grpId="0" animBg="1"/>
      <p:bldP spid="10" grpId="1" animBg="1"/>
      <p:bldP spid="26" grpId="0"/>
      <p:bldP spid="26" grpId="1"/>
      <p:bldP spid="27" grpId="0" animBg="1"/>
      <p:bldP spid="27" grpId="1" animBg="1"/>
      <p:bldP spid="13" grpId="0"/>
      <p:bldP spid="13" grpId="1"/>
      <p:bldP spid="11" grpId="0" animBg="1"/>
      <p:bldP spid="11"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3A1185A5-02AD-4E58-920A-2470428C6742}"/>
              </a:ext>
            </a:extLst>
          </p:cNvPr>
          <p:cNvGrpSpPr/>
          <p:nvPr/>
        </p:nvGrpSpPr>
        <p:grpSpPr>
          <a:xfrm>
            <a:off x="3739620" y="2241022"/>
            <a:ext cx="3931982" cy="3797797"/>
            <a:chOff x="3739620" y="2241022"/>
            <a:chExt cx="3931982" cy="3797797"/>
          </a:xfrm>
        </p:grpSpPr>
        <p:sp>
          <p:nvSpPr>
            <p:cNvPr id="67" name="Pentagon 66">
              <a:extLst>
                <a:ext uri="{FF2B5EF4-FFF2-40B4-BE49-F238E27FC236}">
                  <a16:creationId xmlns:a16="http://schemas.microsoft.com/office/drawing/2014/main" id="{3016FC8E-67F9-4E21-886C-8B69E9C5BE64}"/>
                </a:ext>
              </a:extLst>
            </p:cNvPr>
            <p:cNvSpPr/>
            <p:nvPr/>
          </p:nvSpPr>
          <p:spPr>
            <a:xfrm>
              <a:off x="4083800"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28BC93A-7803-4A01-8500-2E188329C0F3}"/>
                </a:ext>
              </a:extLst>
            </p:cNvPr>
            <p:cNvSpPr/>
            <p:nvPr/>
          </p:nvSpPr>
          <p:spPr>
            <a:xfrm>
              <a:off x="5252400" y="2328030"/>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5">
              <a:extLst>
                <a:ext uri="{FF2B5EF4-FFF2-40B4-BE49-F238E27FC236}">
                  <a16:creationId xmlns:a16="http://schemas.microsoft.com/office/drawing/2014/main" id="{0EF2C7E8-0EB3-45FB-94F8-B53758C002E3}"/>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
              <a:extLst>
                <a:ext uri="{FF2B5EF4-FFF2-40B4-BE49-F238E27FC236}">
                  <a16:creationId xmlns:a16="http://schemas.microsoft.com/office/drawing/2014/main" id="{F03E3157-171D-4D8C-8C42-A6CB89FFF87C}"/>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
              <a:extLst>
                <a:ext uri="{FF2B5EF4-FFF2-40B4-BE49-F238E27FC236}">
                  <a16:creationId xmlns:a16="http://schemas.microsoft.com/office/drawing/2014/main" id="{FD1C61E2-C115-4D62-910E-F69431944229}"/>
                </a:ext>
              </a:extLst>
            </p:cNvPr>
            <p:cNvSpPr>
              <a:spLocks/>
            </p:cNvSpPr>
            <p:nvPr/>
          </p:nvSpPr>
          <p:spPr bwMode="auto">
            <a:xfrm>
              <a:off x="5953677"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
              <a:extLst>
                <a:ext uri="{FF2B5EF4-FFF2-40B4-BE49-F238E27FC236}">
                  <a16:creationId xmlns:a16="http://schemas.microsoft.com/office/drawing/2014/main" id="{BA34FE11-7082-45EB-BA3B-67988FD5DA4A}"/>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9">
              <a:extLst>
                <a:ext uri="{FF2B5EF4-FFF2-40B4-BE49-F238E27FC236}">
                  <a16:creationId xmlns:a16="http://schemas.microsoft.com/office/drawing/2014/main" id="{A2E6CC94-3C2F-48FE-AA98-2A7EBF983668}"/>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A0A1930C-2837-4106-BAD5-0498CA2CE035}"/>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1">
              <a:extLst>
                <a:ext uri="{FF2B5EF4-FFF2-40B4-BE49-F238E27FC236}">
                  <a16:creationId xmlns:a16="http://schemas.microsoft.com/office/drawing/2014/main" id="{4B077BC0-5ED3-4CAA-B95E-ABB09D15BD0C}"/>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2">
              <a:extLst>
                <a:ext uri="{FF2B5EF4-FFF2-40B4-BE49-F238E27FC236}">
                  <a16:creationId xmlns:a16="http://schemas.microsoft.com/office/drawing/2014/main" id="{AFC67ECF-11E2-4516-9949-8EDC09BAA532}"/>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3">
              <a:extLst>
                <a:ext uri="{FF2B5EF4-FFF2-40B4-BE49-F238E27FC236}">
                  <a16:creationId xmlns:a16="http://schemas.microsoft.com/office/drawing/2014/main" id="{BE704E3A-CADA-4674-8712-18A5AD8F671C}"/>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4">
              <a:extLst>
                <a:ext uri="{FF2B5EF4-FFF2-40B4-BE49-F238E27FC236}">
                  <a16:creationId xmlns:a16="http://schemas.microsoft.com/office/drawing/2014/main" id="{DE51487D-028D-45F0-A875-0806E171CCE4}"/>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Oval 78">
              <a:extLst>
                <a:ext uri="{FF2B5EF4-FFF2-40B4-BE49-F238E27FC236}">
                  <a16:creationId xmlns:a16="http://schemas.microsoft.com/office/drawing/2014/main" id="{D7E69269-30BB-45F7-BA28-6B29FE8DFE0E}"/>
                </a:ext>
              </a:extLst>
            </p:cNvPr>
            <p:cNvSpPr/>
            <p:nvPr/>
          </p:nvSpPr>
          <p:spPr>
            <a:xfrm>
              <a:off x="6658085" y="3346578"/>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9FDF3328-7DCF-4D04-B00E-D226285AE0CC}"/>
                </a:ext>
              </a:extLst>
            </p:cNvPr>
            <p:cNvSpPr/>
            <p:nvPr/>
          </p:nvSpPr>
          <p:spPr>
            <a:xfrm>
              <a:off x="6121265" y="5000583"/>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24B8FE52-2851-40B9-9FBC-E30987604D0E}"/>
                </a:ext>
              </a:extLst>
            </p:cNvPr>
            <p:cNvSpPr/>
            <p:nvPr/>
          </p:nvSpPr>
          <p:spPr>
            <a:xfrm>
              <a:off x="4391926" y="5000583"/>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CEC2470F-9B3B-4B49-9F11-8371D3CEE721}"/>
                </a:ext>
              </a:extLst>
            </p:cNvPr>
            <p:cNvSpPr/>
            <p:nvPr/>
          </p:nvSpPr>
          <p:spPr>
            <a:xfrm>
              <a:off x="3855736" y="3361604"/>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FCC19835-358D-4952-9BDF-08DA257CC016}"/>
                </a:ext>
              </a:extLst>
            </p:cNvPr>
            <p:cNvGrpSpPr/>
            <p:nvPr/>
          </p:nvGrpSpPr>
          <p:grpSpPr>
            <a:xfrm>
              <a:off x="5444586" y="2584038"/>
              <a:ext cx="517828" cy="389000"/>
              <a:chOff x="5591383" y="2555631"/>
              <a:chExt cx="731225" cy="549307"/>
            </a:xfrm>
          </p:grpSpPr>
          <p:grpSp>
            <p:nvGrpSpPr>
              <p:cNvPr id="105" name="Group 104">
                <a:extLst>
                  <a:ext uri="{FF2B5EF4-FFF2-40B4-BE49-F238E27FC236}">
                    <a16:creationId xmlns:a16="http://schemas.microsoft.com/office/drawing/2014/main" id="{03685404-1C09-4694-AEE4-87E6B30A30C2}"/>
                  </a:ext>
                </a:extLst>
              </p:cNvPr>
              <p:cNvGrpSpPr/>
              <p:nvPr/>
            </p:nvGrpSpPr>
            <p:grpSpPr>
              <a:xfrm>
                <a:off x="5591383" y="2555631"/>
                <a:ext cx="380077" cy="549307"/>
                <a:chOff x="5591383" y="2550020"/>
                <a:chExt cx="380077" cy="549307"/>
              </a:xfrm>
            </p:grpSpPr>
            <p:grpSp>
              <p:nvGrpSpPr>
                <p:cNvPr id="113" name="Shape 473">
                  <a:extLst>
                    <a:ext uri="{FF2B5EF4-FFF2-40B4-BE49-F238E27FC236}">
                      <a16:creationId xmlns:a16="http://schemas.microsoft.com/office/drawing/2014/main" id="{1A1F7FC4-56CA-492B-A2CB-FEC1CB2F4A89}"/>
                    </a:ext>
                  </a:extLst>
                </p:cNvPr>
                <p:cNvGrpSpPr/>
                <p:nvPr/>
              </p:nvGrpSpPr>
              <p:grpSpPr>
                <a:xfrm>
                  <a:off x="5591383" y="2550020"/>
                  <a:ext cx="217535" cy="543171"/>
                  <a:chOff x="3386850" y="2264625"/>
                  <a:chExt cx="203950" cy="509250"/>
                </a:xfrm>
                <a:solidFill>
                  <a:schemeClr val="bg1"/>
                </a:solidFill>
              </p:grpSpPr>
              <p:sp>
                <p:nvSpPr>
                  <p:cNvPr id="117" name="Shape 474">
                    <a:extLst>
                      <a:ext uri="{FF2B5EF4-FFF2-40B4-BE49-F238E27FC236}">
                        <a16:creationId xmlns:a16="http://schemas.microsoft.com/office/drawing/2014/main" id="{2EDF7CF4-F120-4246-A903-378AEAABCA0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8" name="Shape 475">
                    <a:extLst>
                      <a:ext uri="{FF2B5EF4-FFF2-40B4-BE49-F238E27FC236}">
                        <a16:creationId xmlns:a16="http://schemas.microsoft.com/office/drawing/2014/main" id="{3D587F38-DA86-461B-A0A5-CEC24F0E05D4}"/>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4" name="Shape 479">
                  <a:extLst>
                    <a:ext uri="{FF2B5EF4-FFF2-40B4-BE49-F238E27FC236}">
                      <a16:creationId xmlns:a16="http://schemas.microsoft.com/office/drawing/2014/main" id="{42D727EB-5BC8-474A-9FA0-0EF81AF8574E}"/>
                    </a:ext>
                  </a:extLst>
                </p:cNvPr>
                <p:cNvGrpSpPr/>
                <p:nvPr/>
              </p:nvGrpSpPr>
              <p:grpSpPr>
                <a:xfrm>
                  <a:off x="5786458" y="2561356"/>
                  <a:ext cx="185002" cy="537971"/>
                  <a:chOff x="4076175" y="2267050"/>
                  <a:chExt cx="173450" cy="504375"/>
                </a:xfrm>
                <a:solidFill>
                  <a:schemeClr val="bg1"/>
                </a:solidFill>
              </p:grpSpPr>
              <p:sp>
                <p:nvSpPr>
                  <p:cNvPr id="115" name="Shape 480">
                    <a:extLst>
                      <a:ext uri="{FF2B5EF4-FFF2-40B4-BE49-F238E27FC236}">
                        <a16:creationId xmlns:a16="http://schemas.microsoft.com/office/drawing/2014/main" id="{C9FF5580-0F12-448A-AED6-F572BAE44DE0}"/>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6" name="Shape 481">
                    <a:extLst>
                      <a:ext uri="{FF2B5EF4-FFF2-40B4-BE49-F238E27FC236}">
                        <a16:creationId xmlns:a16="http://schemas.microsoft.com/office/drawing/2014/main" id="{4FFFD35C-93AC-489F-8C5B-0DC573BCAF21}"/>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06" name="Group 105">
                <a:extLst>
                  <a:ext uri="{FF2B5EF4-FFF2-40B4-BE49-F238E27FC236}">
                    <a16:creationId xmlns:a16="http://schemas.microsoft.com/office/drawing/2014/main" id="{62578756-789A-4E38-ADE5-9545312797F2}"/>
                  </a:ext>
                </a:extLst>
              </p:cNvPr>
              <p:cNvGrpSpPr/>
              <p:nvPr/>
            </p:nvGrpSpPr>
            <p:grpSpPr>
              <a:xfrm>
                <a:off x="5942531" y="2555631"/>
                <a:ext cx="380077" cy="549307"/>
                <a:chOff x="5591383" y="2550020"/>
                <a:chExt cx="380077" cy="549307"/>
              </a:xfrm>
            </p:grpSpPr>
            <p:grpSp>
              <p:nvGrpSpPr>
                <p:cNvPr id="107" name="Shape 473">
                  <a:extLst>
                    <a:ext uri="{FF2B5EF4-FFF2-40B4-BE49-F238E27FC236}">
                      <a16:creationId xmlns:a16="http://schemas.microsoft.com/office/drawing/2014/main" id="{F6888C50-3177-4DB0-856A-91FBF4469C12}"/>
                    </a:ext>
                  </a:extLst>
                </p:cNvPr>
                <p:cNvGrpSpPr/>
                <p:nvPr/>
              </p:nvGrpSpPr>
              <p:grpSpPr>
                <a:xfrm>
                  <a:off x="5591383" y="2550020"/>
                  <a:ext cx="217535" cy="543171"/>
                  <a:chOff x="3386850" y="2264625"/>
                  <a:chExt cx="203950" cy="509250"/>
                </a:xfrm>
                <a:solidFill>
                  <a:schemeClr val="bg1"/>
                </a:solidFill>
              </p:grpSpPr>
              <p:sp>
                <p:nvSpPr>
                  <p:cNvPr id="111" name="Shape 474">
                    <a:extLst>
                      <a:ext uri="{FF2B5EF4-FFF2-40B4-BE49-F238E27FC236}">
                        <a16:creationId xmlns:a16="http://schemas.microsoft.com/office/drawing/2014/main" id="{195D45D2-9BBD-4EAD-9105-AD2169F4AA6A}"/>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2" name="Shape 475">
                    <a:extLst>
                      <a:ext uri="{FF2B5EF4-FFF2-40B4-BE49-F238E27FC236}">
                        <a16:creationId xmlns:a16="http://schemas.microsoft.com/office/drawing/2014/main" id="{337CDEA8-FAAD-4964-9DDB-4A9BB27D0219}"/>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08" name="Shape 479">
                  <a:extLst>
                    <a:ext uri="{FF2B5EF4-FFF2-40B4-BE49-F238E27FC236}">
                      <a16:creationId xmlns:a16="http://schemas.microsoft.com/office/drawing/2014/main" id="{540B2A97-4422-4FF5-BBE8-BD536158FB45}"/>
                    </a:ext>
                  </a:extLst>
                </p:cNvPr>
                <p:cNvGrpSpPr/>
                <p:nvPr/>
              </p:nvGrpSpPr>
              <p:grpSpPr>
                <a:xfrm>
                  <a:off x="5786458" y="2561356"/>
                  <a:ext cx="185002" cy="537971"/>
                  <a:chOff x="4076175" y="2267050"/>
                  <a:chExt cx="173450" cy="504375"/>
                </a:xfrm>
                <a:solidFill>
                  <a:schemeClr val="bg1"/>
                </a:solidFill>
              </p:grpSpPr>
              <p:sp>
                <p:nvSpPr>
                  <p:cNvPr id="109" name="Shape 480">
                    <a:extLst>
                      <a:ext uri="{FF2B5EF4-FFF2-40B4-BE49-F238E27FC236}">
                        <a16:creationId xmlns:a16="http://schemas.microsoft.com/office/drawing/2014/main" id="{297C6A59-96EF-496B-8597-2E6632E8F9A6}"/>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0" name="Shape 481">
                    <a:extLst>
                      <a:ext uri="{FF2B5EF4-FFF2-40B4-BE49-F238E27FC236}">
                        <a16:creationId xmlns:a16="http://schemas.microsoft.com/office/drawing/2014/main" id="{5B96A17E-3A53-4C02-97FD-8DEC8D67E350}"/>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84" name="Group 83">
              <a:extLst>
                <a:ext uri="{FF2B5EF4-FFF2-40B4-BE49-F238E27FC236}">
                  <a16:creationId xmlns:a16="http://schemas.microsoft.com/office/drawing/2014/main" id="{6EE7747E-C0BA-48EB-AED7-9C180BD18324}"/>
                </a:ext>
              </a:extLst>
            </p:cNvPr>
            <p:cNvGrpSpPr/>
            <p:nvPr/>
          </p:nvGrpSpPr>
          <p:grpSpPr>
            <a:xfrm>
              <a:off x="6929682" y="3540822"/>
              <a:ext cx="378058" cy="494664"/>
              <a:chOff x="6895290" y="3537349"/>
              <a:chExt cx="270467" cy="353888"/>
            </a:xfrm>
            <a:solidFill>
              <a:schemeClr val="bg1"/>
            </a:solidFill>
          </p:grpSpPr>
          <p:sp>
            <p:nvSpPr>
              <p:cNvPr id="100" name="Google Shape;8853;p66">
                <a:extLst>
                  <a:ext uri="{FF2B5EF4-FFF2-40B4-BE49-F238E27FC236}">
                    <a16:creationId xmlns:a16="http://schemas.microsoft.com/office/drawing/2014/main" id="{64BC4C94-651C-4B12-9A0F-CE26AA303AC1}"/>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854;p66">
                <a:extLst>
                  <a:ext uri="{FF2B5EF4-FFF2-40B4-BE49-F238E27FC236}">
                    <a16:creationId xmlns:a16="http://schemas.microsoft.com/office/drawing/2014/main" id="{C313D1CC-57FF-48BD-A33D-781E48482469}"/>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855;p66">
                <a:extLst>
                  <a:ext uri="{FF2B5EF4-FFF2-40B4-BE49-F238E27FC236}">
                    <a16:creationId xmlns:a16="http://schemas.microsoft.com/office/drawing/2014/main" id="{88696E3B-3B1C-461B-B697-3B296A259F0B}"/>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856;p66">
                <a:extLst>
                  <a:ext uri="{FF2B5EF4-FFF2-40B4-BE49-F238E27FC236}">
                    <a16:creationId xmlns:a16="http://schemas.microsoft.com/office/drawing/2014/main" id="{37F19D79-C04F-48C3-9D18-5ACBB81C1F33}"/>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857;p66">
                <a:extLst>
                  <a:ext uri="{FF2B5EF4-FFF2-40B4-BE49-F238E27FC236}">
                    <a16:creationId xmlns:a16="http://schemas.microsoft.com/office/drawing/2014/main" id="{6A2ABC45-A70A-49E8-A5DF-3751684A3F8C}"/>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roup 84">
              <a:extLst>
                <a:ext uri="{FF2B5EF4-FFF2-40B4-BE49-F238E27FC236}">
                  <a16:creationId xmlns:a16="http://schemas.microsoft.com/office/drawing/2014/main" id="{DAA6861B-5360-4651-A215-35B1C44C71E9}"/>
                </a:ext>
              </a:extLst>
            </p:cNvPr>
            <p:cNvGrpSpPr/>
            <p:nvPr/>
          </p:nvGrpSpPr>
          <p:grpSpPr>
            <a:xfrm>
              <a:off x="6339113" y="5218413"/>
              <a:ext cx="466505" cy="466543"/>
              <a:chOff x="6292247" y="4921858"/>
              <a:chExt cx="602596" cy="602644"/>
            </a:xfrm>
          </p:grpSpPr>
          <p:sp>
            <p:nvSpPr>
              <p:cNvPr id="98" name="Google Shape;8153;p65">
                <a:extLst>
                  <a:ext uri="{FF2B5EF4-FFF2-40B4-BE49-F238E27FC236}">
                    <a16:creationId xmlns:a16="http://schemas.microsoft.com/office/drawing/2014/main" id="{7DF103F5-C8AF-4E6C-BF86-4C136902043F}"/>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Shape 566">
                <a:extLst>
                  <a:ext uri="{FF2B5EF4-FFF2-40B4-BE49-F238E27FC236}">
                    <a16:creationId xmlns:a16="http://schemas.microsoft.com/office/drawing/2014/main" id="{F2EF9ED9-2D39-4F8C-8F22-E14BCEF7D40A}"/>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6" name="Shape 504">
              <a:extLst>
                <a:ext uri="{FF2B5EF4-FFF2-40B4-BE49-F238E27FC236}">
                  <a16:creationId xmlns:a16="http://schemas.microsoft.com/office/drawing/2014/main" id="{9F6307A6-2020-488C-A437-8F7310FAE39D}"/>
                </a:ext>
              </a:extLst>
            </p:cNvPr>
            <p:cNvGrpSpPr/>
            <p:nvPr/>
          </p:nvGrpSpPr>
          <p:grpSpPr>
            <a:xfrm>
              <a:off x="4012329" y="3594818"/>
              <a:ext cx="589016" cy="435776"/>
              <a:chOff x="5255200" y="3006475"/>
              <a:chExt cx="511700" cy="378575"/>
            </a:xfrm>
            <a:solidFill>
              <a:schemeClr val="bg1"/>
            </a:solidFill>
          </p:grpSpPr>
          <p:sp>
            <p:nvSpPr>
              <p:cNvPr id="96" name="Shape 505">
                <a:extLst>
                  <a:ext uri="{FF2B5EF4-FFF2-40B4-BE49-F238E27FC236}">
                    <a16:creationId xmlns:a16="http://schemas.microsoft.com/office/drawing/2014/main" id="{EF3CDCC3-9BB2-4F59-89FE-5A289D7C9E83}"/>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7" name="Shape 506">
                <a:extLst>
                  <a:ext uri="{FF2B5EF4-FFF2-40B4-BE49-F238E27FC236}">
                    <a16:creationId xmlns:a16="http://schemas.microsoft.com/office/drawing/2014/main" id="{5B39A8EA-6623-4E89-8060-13FA4A8BDED1}"/>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7" name="Group 86">
              <a:extLst>
                <a:ext uri="{FF2B5EF4-FFF2-40B4-BE49-F238E27FC236}">
                  <a16:creationId xmlns:a16="http://schemas.microsoft.com/office/drawing/2014/main" id="{7342A1F2-056F-4056-A36C-3D47DD4B818D}"/>
                </a:ext>
              </a:extLst>
            </p:cNvPr>
            <p:cNvGrpSpPr/>
            <p:nvPr/>
          </p:nvGrpSpPr>
          <p:grpSpPr>
            <a:xfrm>
              <a:off x="4623355" y="5238947"/>
              <a:ext cx="439342" cy="425474"/>
              <a:chOff x="4823700" y="4950736"/>
              <a:chExt cx="483228" cy="467974"/>
            </a:xfrm>
          </p:grpSpPr>
          <p:grpSp>
            <p:nvGrpSpPr>
              <p:cNvPr id="88" name="Shape 532">
                <a:extLst>
                  <a:ext uri="{FF2B5EF4-FFF2-40B4-BE49-F238E27FC236}">
                    <a16:creationId xmlns:a16="http://schemas.microsoft.com/office/drawing/2014/main" id="{F8BF7DA8-5A0B-4154-8BEE-D7E257AD2512}"/>
                  </a:ext>
                </a:extLst>
              </p:cNvPr>
              <p:cNvGrpSpPr/>
              <p:nvPr/>
            </p:nvGrpSpPr>
            <p:grpSpPr>
              <a:xfrm>
                <a:off x="4823700" y="5064409"/>
                <a:ext cx="483228" cy="354301"/>
                <a:chOff x="3936375" y="3703750"/>
                <a:chExt cx="453050" cy="332175"/>
              </a:xfrm>
              <a:solidFill>
                <a:schemeClr val="bg1"/>
              </a:solidFill>
            </p:grpSpPr>
            <p:sp>
              <p:nvSpPr>
                <p:cNvPr id="91" name="Shape 533">
                  <a:extLst>
                    <a:ext uri="{FF2B5EF4-FFF2-40B4-BE49-F238E27FC236}">
                      <a16:creationId xmlns:a16="http://schemas.microsoft.com/office/drawing/2014/main" id="{82399406-E20C-44BC-93CA-8C012ABD03C1}"/>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2" name="Shape 534">
                  <a:extLst>
                    <a:ext uri="{FF2B5EF4-FFF2-40B4-BE49-F238E27FC236}">
                      <a16:creationId xmlns:a16="http://schemas.microsoft.com/office/drawing/2014/main" id="{2707C7EC-C56F-49CF-8A9A-AB84E83CF024}"/>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3" name="Shape 535">
                  <a:extLst>
                    <a:ext uri="{FF2B5EF4-FFF2-40B4-BE49-F238E27FC236}">
                      <a16:creationId xmlns:a16="http://schemas.microsoft.com/office/drawing/2014/main" id="{7E947956-4067-4279-B388-6BCFA05E36F9}"/>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4" name="Shape 536">
                  <a:extLst>
                    <a:ext uri="{FF2B5EF4-FFF2-40B4-BE49-F238E27FC236}">
                      <a16:creationId xmlns:a16="http://schemas.microsoft.com/office/drawing/2014/main" id="{EAD07E8F-8CD1-466A-81BB-362E05B5FF61}"/>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5" name="Shape 537">
                  <a:extLst>
                    <a:ext uri="{FF2B5EF4-FFF2-40B4-BE49-F238E27FC236}">
                      <a16:creationId xmlns:a16="http://schemas.microsoft.com/office/drawing/2014/main" id="{0663F66E-C6D9-443B-8C76-1AB1545A0649}"/>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89" name="Straight Arrow Connector 88">
                <a:extLst>
                  <a:ext uri="{FF2B5EF4-FFF2-40B4-BE49-F238E27FC236}">
                    <a16:creationId xmlns:a16="http://schemas.microsoft.com/office/drawing/2014/main" id="{E9A678D0-285B-4BA2-84F4-8F355D73FFC5}"/>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90" name="Shape 415">
                <a:extLst>
                  <a:ext uri="{FF2B5EF4-FFF2-40B4-BE49-F238E27FC236}">
                    <a16:creationId xmlns:a16="http://schemas.microsoft.com/office/drawing/2014/main" id="{13F03645-7410-4ECA-8A82-E088FF891CB8}"/>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3" name="Group 12">
            <a:extLst>
              <a:ext uri="{FF2B5EF4-FFF2-40B4-BE49-F238E27FC236}">
                <a16:creationId xmlns:a16="http://schemas.microsoft.com/office/drawing/2014/main" id="{1B652A27-E63B-4472-8EC5-1E28F502E19C}"/>
              </a:ext>
            </a:extLst>
          </p:cNvPr>
          <p:cNvGrpSpPr/>
          <p:nvPr/>
        </p:nvGrpSpPr>
        <p:grpSpPr>
          <a:xfrm>
            <a:off x="3644278" y="941485"/>
            <a:ext cx="4140618" cy="1260164"/>
            <a:chOff x="3644278" y="941485"/>
            <a:chExt cx="4140618" cy="1260164"/>
          </a:xfrm>
        </p:grpSpPr>
        <p:sp>
          <p:nvSpPr>
            <p:cNvPr id="253" name="TextBox 252">
              <a:extLst>
                <a:ext uri="{FF2B5EF4-FFF2-40B4-BE49-F238E27FC236}">
                  <a16:creationId xmlns:a16="http://schemas.microsoft.com/office/drawing/2014/main" id="{6CE5B3FD-80D7-B607-14EA-3CBC380CFE35}"/>
                </a:ext>
              </a:extLst>
            </p:cNvPr>
            <p:cNvSpPr txBox="1"/>
            <p:nvPr/>
          </p:nvSpPr>
          <p:spPr>
            <a:xfrm>
              <a:off x="4916444" y="941485"/>
              <a:ext cx="1497839" cy="461665"/>
            </a:xfrm>
            <a:prstGeom prst="rect">
              <a:avLst/>
            </a:prstGeom>
            <a:noFill/>
            <a:ln>
              <a:noFill/>
            </a:ln>
          </p:spPr>
          <p:txBody>
            <a:bodyPr wrap="square" rtlCol="0" anchor="ctr">
              <a:spAutoFit/>
            </a:bodyPr>
            <a:lstStyle/>
            <a:p>
              <a:pPr algn="ctr"/>
              <a:r>
                <a:rPr lang="en-US" sz="2400" b="1" dirty="0">
                  <a:solidFill>
                    <a:srgbClr val="009ADE"/>
                  </a:solidFill>
                  <a:latin typeface="Atkinson Hyperlegible" pitchFamily="2" charset="0"/>
                </a:rPr>
                <a:t>Step 1</a:t>
              </a:r>
            </a:p>
          </p:txBody>
        </p:sp>
        <p:sp>
          <p:nvSpPr>
            <p:cNvPr id="254" name="TextBox 253">
              <a:extLst>
                <a:ext uri="{FF2B5EF4-FFF2-40B4-BE49-F238E27FC236}">
                  <a16:creationId xmlns:a16="http://schemas.microsoft.com/office/drawing/2014/main" id="{58BE692F-598C-4F0E-7D0A-7B553F32365D}"/>
                </a:ext>
              </a:extLst>
            </p:cNvPr>
            <p:cNvSpPr txBox="1"/>
            <p:nvPr/>
          </p:nvSpPr>
          <p:spPr>
            <a:xfrm>
              <a:off x="3644278" y="1414348"/>
              <a:ext cx="4140618" cy="787301"/>
            </a:xfrm>
            <a:prstGeom prst="rect">
              <a:avLst/>
            </a:prstGeom>
            <a:noFill/>
            <a:ln>
              <a:noFill/>
            </a:ln>
          </p:spPr>
          <p:txBody>
            <a:bodyPr wrap="square" anchor="ctr">
              <a:spAutoFit/>
            </a:bodyPr>
            <a:lstStyle/>
            <a:p>
              <a:pPr algn="ctr"/>
              <a:r>
                <a:rPr lang="en-US" sz="2200" dirty="0">
                  <a:latin typeface="Atkinson Hyperlegible" pitchFamily="2" charset="0"/>
                </a:rPr>
                <a:t>Establish and train the team and document decisions</a:t>
              </a:r>
            </a:p>
          </p:txBody>
        </p:sp>
      </p:grpSp>
      <p:grpSp>
        <p:nvGrpSpPr>
          <p:cNvPr id="14" name="Group 13">
            <a:extLst>
              <a:ext uri="{FF2B5EF4-FFF2-40B4-BE49-F238E27FC236}">
                <a16:creationId xmlns:a16="http://schemas.microsoft.com/office/drawing/2014/main" id="{C5C04701-1444-4CD6-9493-3C697552AF35}"/>
              </a:ext>
            </a:extLst>
          </p:cNvPr>
          <p:cNvGrpSpPr/>
          <p:nvPr/>
        </p:nvGrpSpPr>
        <p:grpSpPr>
          <a:xfrm>
            <a:off x="7812700" y="2826823"/>
            <a:ext cx="3414743" cy="1256419"/>
            <a:chOff x="7812700" y="2826823"/>
            <a:chExt cx="3414743" cy="1256419"/>
          </a:xfrm>
        </p:grpSpPr>
        <p:sp>
          <p:nvSpPr>
            <p:cNvPr id="255" name="TextBox 254">
              <a:extLst>
                <a:ext uri="{FF2B5EF4-FFF2-40B4-BE49-F238E27FC236}">
                  <a16:creationId xmlns:a16="http://schemas.microsoft.com/office/drawing/2014/main" id="{BBE2A60B-1165-FB77-9A39-1C7FFFE94353}"/>
                </a:ext>
              </a:extLst>
            </p:cNvPr>
            <p:cNvSpPr txBox="1"/>
            <p:nvPr/>
          </p:nvSpPr>
          <p:spPr>
            <a:xfrm>
              <a:off x="7812700" y="2826823"/>
              <a:ext cx="3013156" cy="461665"/>
            </a:xfrm>
            <a:prstGeom prst="rect">
              <a:avLst/>
            </a:prstGeom>
            <a:noFill/>
            <a:ln>
              <a:noFill/>
            </a:ln>
          </p:spPr>
          <p:txBody>
            <a:bodyPr wrap="square" rtlCol="0">
              <a:spAutoFit/>
            </a:bodyPr>
            <a:lstStyle/>
            <a:p>
              <a:r>
                <a:rPr lang="en-US" sz="2400" b="1" dirty="0">
                  <a:solidFill>
                    <a:srgbClr val="80BC00"/>
                  </a:solidFill>
                  <a:latin typeface="Atkinson Hyperlegible" pitchFamily="2" charset="0"/>
                </a:rPr>
                <a:t>Step 2</a:t>
              </a:r>
            </a:p>
          </p:txBody>
        </p:sp>
        <p:sp>
          <p:nvSpPr>
            <p:cNvPr id="256" name="TextBox 255">
              <a:extLst>
                <a:ext uri="{FF2B5EF4-FFF2-40B4-BE49-F238E27FC236}">
                  <a16:creationId xmlns:a16="http://schemas.microsoft.com/office/drawing/2014/main" id="{A03D0AE9-10C6-2922-A70E-37C228DCF452}"/>
                </a:ext>
              </a:extLst>
            </p:cNvPr>
            <p:cNvSpPr txBox="1"/>
            <p:nvPr/>
          </p:nvSpPr>
          <p:spPr>
            <a:xfrm>
              <a:off x="7812700" y="3295941"/>
              <a:ext cx="3414743" cy="787301"/>
            </a:xfrm>
            <a:prstGeom prst="rect">
              <a:avLst/>
            </a:prstGeom>
            <a:noFill/>
            <a:ln>
              <a:noFill/>
            </a:ln>
          </p:spPr>
          <p:txBody>
            <a:bodyPr wrap="square" anchor="ctr">
              <a:spAutoFit/>
            </a:bodyPr>
            <a:lstStyle/>
            <a:p>
              <a:r>
                <a:rPr lang="en-US" sz="2200" dirty="0">
                  <a:latin typeface="Atkinson Hyperlegible" pitchFamily="2" charset="0"/>
                </a:rPr>
                <a:t>Undertake an assessment of the facility</a:t>
              </a:r>
            </a:p>
          </p:txBody>
        </p:sp>
      </p:grpSp>
      <p:grpSp>
        <p:nvGrpSpPr>
          <p:cNvPr id="15" name="Group 14">
            <a:extLst>
              <a:ext uri="{FF2B5EF4-FFF2-40B4-BE49-F238E27FC236}">
                <a16:creationId xmlns:a16="http://schemas.microsoft.com/office/drawing/2014/main" id="{906BB965-28AE-47B2-906C-665FEE5FA835}"/>
              </a:ext>
            </a:extLst>
          </p:cNvPr>
          <p:cNvGrpSpPr/>
          <p:nvPr/>
        </p:nvGrpSpPr>
        <p:grpSpPr>
          <a:xfrm>
            <a:off x="7812700" y="4567462"/>
            <a:ext cx="3779225" cy="1602833"/>
            <a:chOff x="7812700" y="4567462"/>
            <a:chExt cx="3779225" cy="1602833"/>
          </a:xfrm>
        </p:grpSpPr>
        <p:sp>
          <p:nvSpPr>
            <p:cNvPr id="257" name="TextBox 256">
              <a:extLst>
                <a:ext uri="{FF2B5EF4-FFF2-40B4-BE49-F238E27FC236}">
                  <a16:creationId xmlns:a16="http://schemas.microsoft.com/office/drawing/2014/main" id="{7424F016-6B8E-D6D9-0928-6FBCCC73EEB8}"/>
                </a:ext>
              </a:extLst>
            </p:cNvPr>
            <p:cNvSpPr txBox="1"/>
            <p:nvPr/>
          </p:nvSpPr>
          <p:spPr>
            <a:xfrm>
              <a:off x="7812700" y="4567462"/>
              <a:ext cx="3004867" cy="461665"/>
            </a:xfrm>
            <a:prstGeom prst="rect">
              <a:avLst/>
            </a:prstGeom>
            <a:noFill/>
            <a:ln>
              <a:noFill/>
            </a:ln>
          </p:spPr>
          <p:txBody>
            <a:bodyPr wrap="square" rtlCol="0">
              <a:spAutoFit/>
            </a:bodyPr>
            <a:lstStyle/>
            <a:p>
              <a:r>
                <a:rPr lang="en-US" sz="2400" b="1" dirty="0">
                  <a:solidFill>
                    <a:srgbClr val="A6228C"/>
                  </a:solidFill>
                  <a:latin typeface="Atkinson Hyperlegible" pitchFamily="2" charset="0"/>
                </a:rPr>
                <a:t>Step 3</a:t>
              </a:r>
            </a:p>
          </p:txBody>
        </p:sp>
        <p:sp>
          <p:nvSpPr>
            <p:cNvPr id="258" name="TextBox 257">
              <a:extLst>
                <a:ext uri="{FF2B5EF4-FFF2-40B4-BE49-F238E27FC236}">
                  <a16:creationId xmlns:a16="http://schemas.microsoft.com/office/drawing/2014/main" id="{D1EE30D3-435E-85E6-970C-685D4FFA95BB}"/>
                </a:ext>
              </a:extLst>
            </p:cNvPr>
            <p:cNvSpPr txBox="1"/>
            <p:nvPr/>
          </p:nvSpPr>
          <p:spPr>
            <a:xfrm>
              <a:off x="7812700" y="5040689"/>
              <a:ext cx="3779225" cy="1129606"/>
            </a:xfrm>
            <a:prstGeom prst="rect">
              <a:avLst/>
            </a:prstGeom>
            <a:noFill/>
            <a:ln>
              <a:noFill/>
            </a:ln>
          </p:spPr>
          <p:txBody>
            <a:bodyPr wrap="square" anchor="ctr">
              <a:spAutoFit/>
            </a:bodyPr>
            <a:lstStyle/>
            <a:p>
              <a:pPr algn="l"/>
              <a:r>
                <a:rPr lang="en-US" sz="2200" b="0" i="0" dirty="0">
                  <a:solidFill>
                    <a:srgbClr val="202124"/>
                  </a:solidFill>
                  <a:effectLst/>
                  <a:latin typeface="Atkinson Hyperlegible" pitchFamily="2" charset="0"/>
                </a:rPr>
                <a:t>Conduct a risk assessment to identify and prioritize areas for improvement</a:t>
              </a:r>
            </a:p>
          </p:txBody>
        </p:sp>
      </p:grpSp>
      <p:grpSp>
        <p:nvGrpSpPr>
          <p:cNvPr id="16" name="Group 15">
            <a:extLst>
              <a:ext uri="{FF2B5EF4-FFF2-40B4-BE49-F238E27FC236}">
                <a16:creationId xmlns:a16="http://schemas.microsoft.com/office/drawing/2014/main" id="{11A498E5-F64A-4A6E-BA1C-2CEBD6E1BEFE}"/>
              </a:ext>
            </a:extLst>
          </p:cNvPr>
          <p:cNvGrpSpPr/>
          <p:nvPr/>
        </p:nvGrpSpPr>
        <p:grpSpPr>
          <a:xfrm>
            <a:off x="443412" y="4567462"/>
            <a:ext cx="3155108" cy="1592027"/>
            <a:chOff x="443412" y="4567462"/>
            <a:chExt cx="3155108" cy="1592027"/>
          </a:xfrm>
        </p:grpSpPr>
        <p:sp>
          <p:nvSpPr>
            <p:cNvPr id="259" name="TextBox 258">
              <a:extLst>
                <a:ext uri="{FF2B5EF4-FFF2-40B4-BE49-F238E27FC236}">
                  <a16:creationId xmlns:a16="http://schemas.microsoft.com/office/drawing/2014/main" id="{6464244D-E1AA-B5C2-7BBA-54AFDBB0C060}"/>
                </a:ext>
              </a:extLst>
            </p:cNvPr>
            <p:cNvSpPr txBox="1"/>
            <p:nvPr/>
          </p:nvSpPr>
          <p:spPr>
            <a:xfrm>
              <a:off x="1276746" y="4567462"/>
              <a:ext cx="2321774" cy="461665"/>
            </a:xfrm>
            <a:prstGeom prst="rect">
              <a:avLst/>
            </a:prstGeom>
            <a:noFill/>
            <a:ln>
              <a:noFill/>
            </a:ln>
          </p:spPr>
          <p:txBody>
            <a:bodyPr wrap="square" rtlCol="0">
              <a:spAutoFit/>
            </a:bodyPr>
            <a:lstStyle/>
            <a:p>
              <a:pPr algn="r"/>
              <a:r>
                <a:rPr lang="en-US" sz="2400" b="1" dirty="0">
                  <a:solidFill>
                    <a:srgbClr val="F26829"/>
                  </a:solidFill>
                  <a:latin typeface="Atkinson Hyperlegible" pitchFamily="2" charset="0"/>
                </a:rPr>
                <a:t>Step 4</a:t>
              </a:r>
            </a:p>
          </p:txBody>
        </p:sp>
        <p:sp>
          <p:nvSpPr>
            <p:cNvPr id="260" name="TextBox 259">
              <a:extLst>
                <a:ext uri="{FF2B5EF4-FFF2-40B4-BE49-F238E27FC236}">
                  <a16:creationId xmlns:a16="http://schemas.microsoft.com/office/drawing/2014/main" id="{20065489-A473-0C10-9262-F4453A72749B}"/>
                </a:ext>
              </a:extLst>
            </p:cNvPr>
            <p:cNvSpPr txBox="1"/>
            <p:nvPr/>
          </p:nvSpPr>
          <p:spPr>
            <a:xfrm>
              <a:off x="443412" y="5051494"/>
              <a:ext cx="3155108" cy="1107995"/>
            </a:xfrm>
            <a:prstGeom prst="rect">
              <a:avLst/>
            </a:prstGeom>
            <a:noFill/>
            <a:ln>
              <a:noFill/>
            </a:ln>
          </p:spPr>
          <p:txBody>
            <a:bodyPr wrap="square" anchor="ctr">
              <a:spAutoFit/>
            </a:bodyPr>
            <a:lstStyle/>
            <a:p>
              <a:pPr algn="r"/>
              <a:r>
                <a:rPr lang="en-US" sz="2200" b="0" i="0" dirty="0">
                  <a:solidFill>
                    <a:srgbClr val="202124"/>
                  </a:solidFill>
                  <a:effectLst/>
                  <a:latin typeface="Atkinson Hyperlegible" pitchFamily="2" charset="0"/>
                </a:rPr>
                <a:t>Develop an incremental improvement plan and take action</a:t>
              </a:r>
            </a:p>
          </p:txBody>
        </p:sp>
      </p:grpSp>
      <p:grpSp>
        <p:nvGrpSpPr>
          <p:cNvPr id="17" name="Group 16">
            <a:extLst>
              <a:ext uri="{FF2B5EF4-FFF2-40B4-BE49-F238E27FC236}">
                <a16:creationId xmlns:a16="http://schemas.microsoft.com/office/drawing/2014/main" id="{66CF4DF2-7AD9-4B33-9E52-11F8A9BA770E}"/>
              </a:ext>
            </a:extLst>
          </p:cNvPr>
          <p:cNvGrpSpPr/>
          <p:nvPr/>
        </p:nvGrpSpPr>
        <p:grpSpPr>
          <a:xfrm>
            <a:off x="269737" y="2852719"/>
            <a:ext cx="3328783" cy="1230523"/>
            <a:chOff x="269737" y="2852719"/>
            <a:chExt cx="3328783" cy="1230523"/>
          </a:xfrm>
        </p:grpSpPr>
        <p:sp>
          <p:nvSpPr>
            <p:cNvPr id="261" name="TextBox 260">
              <a:extLst>
                <a:ext uri="{FF2B5EF4-FFF2-40B4-BE49-F238E27FC236}">
                  <a16:creationId xmlns:a16="http://schemas.microsoft.com/office/drawing/2014/main" id="{295B4F9B-01BC-C6FA-9F8A-67B2702DD8A7}"/>
                </a:ext>
              </a:extLst>
            </p:cNvPr>
            <p:cNvSpPr txBox="1"/>
            <p:nvPr/>
          </p:nvSpPr>
          <p:spPr>
            <a:xfrm>
              <a:off x="1269689" y="2852719"/>
              <a:ext cx="2328831" cy="461665"/>
            </a:xfrm>
            <a:prstGeom prst="rect">
              <a:avLst/>
            </a:prstGeom>
            <a:noFill/>
            <a:ln>
              <a:noFill/>
            </a:ln>
          </p:spPr>
          <p:txBody>
            <a:bodyPr wrap="square" rtlCol="0" anchor="ctr">
              <a:spAutoFit/>
            </a:bodyPr>
            <a:lstStyle/>
            <a:p>
              <a:pPr algn="r"/>
              <a:r>
                <a:rPr lang="en-US" sz="2400" b="1" dirty="0">
                  <a:solidFill>
                    <a:srgbClr val="F4A81D"/>
                  </a:solidFill>
                  <a:latin typeface="Atkinson Hyperlegible" pitchFamily="2" charset="0"/>
                </a:rPr>
                <a:t>Step 5</a:t>
              </a:r>
            </a:p>
          </p:txBody>
        </p:sp>
        <p:sp>
          <p:nvSpPr>
            <p:cNvPr id="262" name="TextBox 261">
              <a:extLst>
                <a:ext uri="{FF2B5EF4-FFF2-40B4-BE49-F238E27FC236}">
                  <a16:creationId xmlns:a16="http://schemas.microsoft.com/office/drawing/2014/main" id="{A42A50BF-545D-5C6D-3EF5-5331414FAF55}"/>
                </a:ext>
              </a:extLst>
            </p:cNvPr>
            <p:cNvSpPr txBox="1"/>
            <p:nvPr/>
          </p:nvSpPr>
          <p:spPr>
            <a:xfrm>
              <a:off x="269737" y="3295941"/>
              <a:ext cx="3328783" cy="787301"/>
            </a:xfrm>
            <a:prstGeom prst="rect">
              <a:avLst/>
            </a:prstGeom>
            <a:noFill/>
            <a:ln>
              <a:noFill/>
            </a:ln>
          </p:spPr>
          <p:txBody>
            <a:bodyPr wrap="square" anchor="ctr">
              <a:spAutoFit/>
            </a:bodyPr>
            <a:lstStyle/>
            <a:p>
              <a:pPr algn="r"/>
              <a:r>
                <a:rPr lang="en-US" sz="2200" dirty="0">
                  <a:latin typeface="Atkinson Hyperlegible" pitchFamily="2" charset="0"/>
                </a:rPr>
                <a:t>Monitor, review, adapt, improve</a:t>
              </a:r>
            </a:p>
          </p:txBody>
        </p:sp>
      </p:grpSp>
      <p:grpSp>
        <p:nvGrpSpPr>
          <p:cNvPr id="10" name="Group 9">
            <a:extLst>
              <a:ext uri="{FF2B5EF4-FFF2-40B4-BE49-F238E27FC236}">
                <a16:creationId xmlns:a16="http://schemas.microsoft.com/office/drawing/2014/main" id="{8CAA080D-3BD8-4BC5-BBB2-65D6255305DA}"/>
              </a:ext>
            </a:extLst>
          </p:cNvPr>
          <p:cNvGrpSpPr/>
          <p:nvPr/>
        </p:nvGrpSpPr>
        <p:grpSpPr>
          <a:xfrm>
            <a:off x="4255174" y="3551094"/>
            <a:ext cx="1159997" cy="2447116"/>
            <a:chOff x="4255174" y="3551094"/>
            <a:chExt cx="1159997" cy="2447116"/>
          </a:xfrm>
        </p:grpSpPr>
        <p:sp>
          <p:nvSpPr>
            <p:cNvPr id="265" name="Freeform 5">
              <a:extLst>
                <a:ext uri="{FF2B5EF4-FFF2-40B4-BE49-F238E27FC236}">
                  <a16:creationId xmlns:a16="http://schemas.microsoft.com/office/drawing/2014/main" id="{5D37780E-7226-8921-C0CD-1B1933224CC1}"/>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0">
              <a:extLst>
                <a:ext uri="{FF2B5EF4-FFF2-40B4-BE49-F238E27FC236}">
                  <a16:creationId xmlns:a16="http://schemas.microsoft.com/office/drawing/2014/main" id="{20867824-5F16-7A26-8EE5-A1943FE0371B}"/>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CB89ABDC-38F5-47F4-98C2-7AAE09590EB7}"/>
              </a:ext>
            </a:extLst>
          </p:cNvPr>
          <p:cNvGrpSpPr/>
          <p:nvPr/>
        </p:nvGrpSpPr>
        <p:grpSpPr>
          <a:xfrm>
            <a:off x="4774259" y="4769355"/>
            <a:ext cx="2358836" cy="1269464"/>
            <a:chOff x="4774259" y="4769355"/>
            <a:chExt cx="2358836" cy="1269464"/>
          </a:xfrm>
        </p:grpSpPr>
        <p:sp>
          <p:nvSpPr>
            <p:cNvPr id="266" name="Freeform 6">
              <a:extLst>
                <a:ext uri="{FF2B5EF4-FFF2-40B4-BE49-F238E27FC236}">
                  <a16:creationId xmlns:a16="http://schemas.microsoft.com/office/drawing/2014/main" id="{29EB3091-271A-FE00-8431-FAC9FEF3E93C}"/>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1">
              <a:extLst>
                <a:ext uri="{FF2B5EF4-FFF2-40B4-BE49-F238E27FC236}">
                  <a16:creationId xmlns:a16="http://schemas.microsoft.com/office/drawing/2014/main" id="{09E4E6C5-CB5F-EB7B-0AE2-D8B91B073CDC}"/>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a:extLst>
              <a:ext uri="{FF2B5EF4-FFF2-40B4-BE49-F238E27FC236}">
                <a16:creationId xmlns:a16="http://schemas.microsoft.com/office/drawing/2014/main" id="{FD13E96C-1CCC-42D7-AFDF-58EBA39F2A08}"/>
              </a:ext>
            </a:extLst>
          </p:cNvPr>
          <p:cNvGrpSpPr/>
          <p:nvPr/>
        </p:nvGrpSpPr>
        <p:grpSpPr>
          <a:xfrm>
            <a:off x="5934254" y="3243881"/>
            <a:ext cx="1737347" cy="2079872"/>
            <a:chOff x="5934254" y="3243881"/>
            <a:chExt cx="1737347" cy="2079872"/>
          </a:xfrm>
        </p:grpSpPr>
        <p:sp>
          <p:nvSpPr>
            <p:cNvPr id="267" name="Freeform 7">
              <a:extLst>
                <a:ext uri="{FF2B5EF4-FFF2-40B4-BE49-F238E27FC236}">
                  <a16:creationId xmlns:a16="http://schemas.microsoft.com/office/drawing/2014/main" id="{34D40E84-9D2A-0D4D-37AB-E52B7B28D8F3}"/>
                </a:ext>
              </a:extLst>
            </p:cNvPr>
            <p:cNvSpPr>
              <a:spLocks/>
            </p:cNvSpPr>
            <p:nvPr/>
          </p:nvSpPr>
          <p:spPr bwMode="auto">
            <a:xfrm>
              <a:off x="5953676"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2" name="Freeform 12">
              <a:extLst>
                <a:ext uri="{FF2B5EF4-FFF2-40B4-BE49-F238E27FC236}">
                  <a16:creationId xmlns:a16="http://schemas.microsoft.com/office/drawing/2014/main" id="{4F838D2B-9A78-7249-4D0C-9C7C7BE9803D}"/>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oup 3">
            <a:extLst>
              <a:ext uri="{FF2B5EF4-FFF2-40B4-BE49-F238E27FC236}">
                <a16:creationId xmlns:a16="http://schemas.microsoft.com/office/drawing/2014/main" id="{B8D17263-4537-4B13-B112-E73A83A62C42}"/>
              </a:ext>
            </a:extLst>
          </p:cNvPr>
          <p:cNvGrpSpPr/>
          <p:nvPr/>
        </p:nvGrpSpPr>
        <p:grpSpPr>
          <a:xfrm>
            <a:off x="5160924" y="2241022"/>
            <a:ext cx="1642004" cy="2108122"/>
            <a:chOff x="5160924" y="2241022"/>
            <a:chExt cx="1642004" cy="2108122"/>
          </a:xfrm>
        </p:grpSpPr>
        <p:sp>
          <p:nvSpPr>
            <p:cNvPr id="268" name="Freeform 8">
              <a:extLst>
                <a:ext uri="{FF2B5EF4-FFF2-40B4-BE49-F238E27FC236}">
                  <a16:creationId xmlns:a16="http://schemas.microsoft.com/office/drawing/2014/main" id="{7FA2AC45-0334-2052-EFF0-557DBDCCB37A}"/>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3" name="Freeform 13">
              <a:extLst>
                <a:ext uri="{FF2B5EF4-FFF2-40B4-BE49-F238E27FC236}">
                  <a16:creationId xmlns:a16="http://schemas.microsoft.com/office/drawing/2014/main" id="{AF1856EF-CF2F-0533-7DBC-61DDF2121CF2}"/>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a16="http://schemas.microsoft.com/office/drawing/2014/main" id="{F14AAA90-2C7F-417C-B36B-FBB7617EF20D}"/>
              </a:ext>
            </a:extLst>
          </p:cNvPr>
          <p:cNvGrpSpPr/>
          <p:nvPr/>
        </p:nvGrpSpPr>
        <p:grpSpPr>
          <a:xfrm>
            <a:off x="3739620" y="3136179"/>
            <a:ext cx="2387085" cy="1218261"/>
            <a:chOff x="3739620" y="3136179"/>
            <a:chExt cx="2387085" cy="1218261"/>
          </a:xfrm>
        </p:grpSpPr>
        <p:sp>
          <p:nvSpPr>
            <p:cNvPr id="269" name="Freeform 9">
              <a:extLst>
                <a:ext uri="{FF2B5EF4-FFF2-40B4-BE49-F238E27FC236}">
                  <a16:creationId xmlns:a16="http://schemas.microsoft.com/office/drawing/2014/main" id="{760A974A-4A09-97C0-6A41-8684A47BC9A3}"/>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4">
              <a:extLst>
                <a:ext uri="{FF2B5EF4-FFF2-40B4-BE49-F238E27FC236}">
                  <a16:creationId xmlns:a16="http://schemas.microsoft.com/office/drawing/2014/main" id="{F1652158-0408-FD50-7408-21C360299063}"/>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9A09B89F-27EF-46B8-A9A5-71D5C26C1EF4}"/>
              </a:ext>
            </a:extLst>
          </p:cNvPr>
          <p:cNvGrpSpPr/>
          <p:nvPr/>
        </p:nvGrpSpPr>
        <p:grpSpPr>
          <a:xfrm>
            <a:off x="5252400" y="2328030"/>
            <a:ext cx="902201" cy="902201"/>
            <a:chOff x="5252400" y="2328030"/>
            <a:chExt cx="902201" cy="902201"/>
          </a:xfrm>
        </p:grpSpPr>
        <p:sp>
          <p:nvSpPr>
            <p:cNvPr id="264" name="Oval 263">
              <a:extLst>
                <a:ext uri="{FF2B5EF4-FFF2-40B4-BE49-F238E27FC236}">
                  <a16:creationId xmlns:a16="http://schemas.microsoft.com/office/drawing/2014/main" id="{9A0EF6FE-D851-0C44-C0A3-A0523D499C63}"/>
                </a:ext>
              </a:extLst>
            </p:cNvPr>
            <p:cNvSpPr/>
            <p:nvPr/>
          </p:nvSpPr>
          <p:spPr>
            <a:xfrm>
              <a:off x="5252400" y="2328030"/>
              <a:ext cx="902201" cy="902201"/>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9" name="Group 278">
              <a:extLst>
                <a:ext uri="{FF2B5EF4-FFF2-40B4-BE49-F238E27FC236}">
                  <a16:creationId xmlns:a16="http://schemas.microsoft.com/office/drawing/2014/main" id="{B5715DE2-FA0F-CD2B-B3FE-8DAFA0F4DED9}"/>
                </a:ext>
              </a:extLst>
            </p:cNvPr>
            <p:cNvGrpSpPr/>
            <p:nvPr/>
          </p:nvGrpSpPr>
          <p:grpSpPr>
            <a:xfrm>
              <a:off x="5444585" y="2584038"/>
              <a:ext cx="517828" cy="389000"/>
              <a:chOff x="5591383" y="2555631"/>
              <a:chExt cx="731225" cy="549307"/>
            </a:xfrm>
          </p:grpSpPr>
          <p:grpSp>
            <p:nvGrpSpPr>
              <p:cNvPr id="301" name="Group 300">
                <a:extLst>
                  <a:ext uri="{FF2B5EF4-FFF2-40B4-BE49-F238E27FC236}">
                    <a16:creationId xmlns:a16="http://schemas.microsoft.com/office/drawing/2014/main" id="{E91B75A2-B161-B60B-12BE-43D3E0BAF58B}"/>
                  </a:ext>
                </a:extLst>
              </p:cNvPr>
              <p:cNvGrpSpPr/>
              <p:nvPr/>
            </p:nvGrpSpPr>
            <p:grpSpPr>
              <a:xfrm>
                <a:off x="5591383" y="2555631"/>
                <a:ext cx="380077" cy="549307"/>
                <a:chOff x="5591383" y="2550020"/>
                <a:chExt cx="380077" cy="549307"/>
              </a:xfrm>
            </p:grpSpPr>
            <p:grpSp>
              <p:nvGrpSpPr>
                <p:cNvPr id="309" name="Shape 473">
                  <a:extLst>
                    <a:ext uri="{FF2B5EF4-FFF2-40B4-BE49-F238E27FC236}">
                      <a16:creationId xmlns:a16="http://schemas.microsoft.com/office/drawing/2014/main" id="{D1D0195D-326E-9424-E7EF-C4DD8AEB525E}"/>
                    </a:ext>
                  </a:extLst>
                </p:cNvPr>
                <p:cNvGrpSpPr/>
                <p:nvPr/>
              </p:nvGrpSpPr>
              <p:grpSpPr>
                <a:xfrm>
                  <a:off x="5591383" y="2550020"/>
                  <a:ext cx="217535" cy="543171"/>
                  <a:chOff x="3386850" y="2264625"/>
                  <a:chExt cx="203950" cy="509250"/>
                </a:xfrm>
                <a:solidFill>
                  <a:schemeClr val="bg1"/>
                </a:solidFill>
              </p:grpSpPr>
              <p:sp>
                <p:nvSpPr>
                  <p:cNvPr id="313" name="Shape 474">
                    <a:extLst>
                      <a:ext uri="{FF2B5EF4-FFF2-40B4-BE49-F238E27FC236}">
                        <a16:creationId xmlns:a16="http://schemas.microsoft.com/office/drawing/2014/main" id="{80A0725B-0966-B783-C4E2-BDB22ABAB933}"/>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4" name="Shape 475">
                    <a:extLst>
                      <a:ext uri="{FF2B5EF4-FFF2-40B4-BE49-F238E27FC236}">
                        <a16:creationId xmlns:a16="http://schemas.microsoft.com/office/drawing/2014/main" id="{3E8BDB97-9112-A445-C5E0-BBB576BAE75A}"/>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10" name="Shape 479">
                  <a:extLst>
                    <a:ext uri="{FF2B5EF4-FFF2-40B4-BE49-F238E27FC236}">
                      <a16:creationId xmlns:a16="http://schemas.microsoft.com/office/drawing/2014/main" id="{5B54CB8C-B1BF-01FD-A683-4DDA252C8293}"/>
                    </a:ext>
                  </a:extLst>
                </p:cNvPr>
                <p:cNvGrpSpPr/>
                <p:nvPr/>
              </p:nvGrpSpPr>
              <p:grpSpPr>
                <a:xfrm>
                  <a:off x="5786458" y="2561356"/>
                  <a:ext cx="185002" cy="537971"/>
                  <a:chOff x="4076175" y="2267050"/>
                  <a:chExt cx="173450" cy="504375"/>
                </a:xfrm>
                <a:solidFill>
                  <a:schemeClr val="bg1"/>
                </a:solidFill>
              </p:grpSpPr>
              <p:sp>
                <p:nvSpPr>
                  <p:cNvPr id="311" name="Shape 480">
                    <a:extLst>
                      <a:ext uri="{FF2B5EF4-FFF2-40B4-BE49-F238E27FC236}">
                        <a16:creationId xmlns:a16="http://schemas.microsoft.com/office/drawing/2014/main" id="{0F8B0B63-4FB8-BBD0-3E8B-6C947C868444}"/>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2" name="Shape 481">
                    <a:extLst>
                      <a:ext uri="{FF2B5EF4-FFF2-40B4-BE49-F238E27FC236}">
                        <a16:creationId xmlns:a16="http://schemas.microsoft.com/office/drawing/2014/main" id="{B9CF47A5-8531-173E-6D6E-987962703D5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302" name="Group 301">
                <a:extLst>
                  <a:ext uri="{FF2B5EF4-FFF2-40B4-BE49-F238E27FC236}">
                    <a16:creationId xmlns:a16="http://schemas.microsoft.com/office/drawing/2014/main" id="{AE8A1589-983C-F264-55D5-4144A6BD1876}"/>
                  </a:ext>
                </a:extLst>
              </p:cNvPr>
              <p:cNvGrpSpPr/>
              <p:nvPr/>
            </p:nvGrpSpPr>
            <p:grpSpPr>
              <a:xfrm>
                <a:off x="5942531" y="2555631"/>
                <a:ext cx="380077" cy="549307"/>
                <a:chOff x="5591383" y="2550020"/>
                <a:chExt cx="380077" cy="549307"/>
              </a:xfrm>
            </p:grpSpPr>
            <p:grpSp>
              <p:nvGrpSpPr>
                <p:cNvPr id="303" name="Shape 473">
                  <a:extLst>
                    <a:ext uri="{FF2B5EF4-FFF2-40B4-BE49-F238E27FC236}">
                      <a16:creationId xmlns:a16="http://schemas.microsoft.com/office/drawing/2014/main" id="{146FC9F7-F13F-A857-9BAC-3582225B5C2D}"/>
                    </a:ext>
                  </a:extLst>
                </p:cNvPr>
                <p:cNvGrpSpPr/>
                <p:nvPr/>
              </p:nvGrpSpPr>
              <p:grpSpPr>
                <a:xfrm>
                  <a:off x="5591383" y="2550020"/>
                  <a:ext cx="217535" cy="543171"/>
                  <a:chOff x="3386850" y="2264625"/>
                  <a:chExt cx="203950" cy="509250"/>
                </a:xfrm>
                <a:solidFill>
                  <a:schemeClr val="bg1"/>
                </a:solidFill>
              </p:grpSpPr>
              <p:sp>
                <p:nvSpPr>
                  <p:cNvPr id="307" name="Shape 474">
                    <a:extLst>
                      <a:ext uri="{FF2B5EF4-FFF2-40B4-BE49-F238E27FC236}">
                        <a16:creationId xmlns:a16="http://schemas.microsoft.com/office/drawing/2014/main" id="{A417A32D-7C57-2A8C-D51D-285438E29FD6}"/>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8" name="Shape 475">
                    <a:extLst>
                      <a:ext uri="{FF2B5EF4-FFF2-40B4-BE49-F238E27FC236}">
                        <a16:creationId xmlns:a16="http://schemas.microsoft.com/office/drawing/2014/main" id="{CE2DBB2E-37F8-6DB1-80B0-BE1C71DF3631}"/>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04" name="Shape 479">
                  <a:extLst>
                    <a:ext uri="{FF2B5EF4-FFF2-40B4-BE49-F238E27FC236}">
                      <a16:creationId xmlns:a16="http://schemas.microsoft.com/office/drawing/2014/main" id="{7A509194-97BF-653E-8CCF-8F96C4A1678E}"/>
                    </a:ext>
                  </a:extLst>
                </p:cNvPr>
                <p:cNvGrpSpPr/>
                <p:nvPr/>
              </p:nvGrpSpPr>
              <p:grpSpPr>
                <a:xfrm>
                  <a:off x="5786458" y="2561356"/>
                  <a:ext cx="185002" cy="537971"/>
                  <a:chOff x="4076175" y="2267050"/>
                  <a:chExt cx="173450" cy="504375"/>
                </a:xfrm>
                <a:solidFill>
                  <a:schemeClr val="bg1"/>
                </a:solidFill>
              </p:grpSpPr>
              <p:sp>
                <p:nvSpPr>
                  <p:cNvPr id="305" name="Shape 480">
                    <a:extLst>
                      <a:ext uri="{FF2B5EF4-FFF2-40B4-BE49-F238E27FC236}">
                        <a16:creationId xmlns:a16="http://schemas.microsoft.com/office/drawing/2014/main" id="{456BC02B-E09A-E072-1120-0671E6507345}"/>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6" name="Shape 481">
                    <a:extLst>
                      <a:ext uri="{FF2B5EF4-FFF2-40B4-BE49-F238E27FC236}">
                        <a16:creationId xmlns:a16="http://schemas.microsoft.com/office/drawing/2014/main" id="{ECC2187D-8656-95ED-868C-5F2FB4F8E3E3}"/>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grpSp>
        <p:nvGrpSpPr>
          <p:cNvPr id="5" name="Group 4">
            <a:extLst>
              <a:ext uri="{FF2B5EF4-FFF2-40B4-BE49-F238E27FC236}">
                <a16:creationId xmlns:a16="http://schemas.microsoft.com/office/drawing/2014/main" id="{BC4C1FB7-1EBE-4A80-BA6A-14749DF6C6D9}"/>
              </a:ext>
            </a:extLst>
          </p:cNvPr>
          <p:cNvGrpSpPr/>
          <p:nvPr/>
        </p:nvGrpSpPr>
        <p:grpSpPr>
          <a:xfrm>
            <a:off x="6658085" y="3346578"/>
            <a:ext cx="902201" cy="902201"/>
            <a:chOff x="6658085" y="3346578"/>
            <a:chExt cx="902201" cy="902201"/>
          </a:xfrm>
        </p:grpSpPr>
        <p:sp>
          <p:nvSpPr>
            <p:cNvPr id="275" name="Oval 274">
              <a:extLst>
                <a:ext uri="{FF2B5EF4-FFF2-40B4-BE49-F238E27FC236}">
                  <a16:creationId xmlns:a16="http://schemas.microsoft.com/office/drawing/2014/main" id="{0133DAEE-D71F-C958-D9A1-130633886AB4}"/>
                </a:ext>
              </a:extLst>
            </p:cNvPr>
            <p:cNvSpPr/>
            <p:nvPr/>
          </p:nvSpPr>
          <p:spPr>
            <a:xfrm>
              <a:off x="6658085" y="3346578"/>
              <a:ext cx="902201" cy="902201"/>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0" name="Group 279">
              <a:extLst>
                <a:ext uri="{FF2B5EF4-FFF2-40B4-BE49-F238E27FC236}">
                  <a16:creationId xmlns:a16="http://schemas.microsoft.com/office/drawing/2014/main" id="{163EB517-5A03-4134-3EC5-AA381C36EF55}"/>
                </a:ext>
              </a:extLst>
            </p:cNvPr>
            <p:cNvGrpSpPr/>
            <p:nvPr/>
          </p:nvGrpSpPr>
          <p:grpSpPr>
            <a:xfrm>
              <a:off x="6929681" y="3540821"/>
              <a:ext cx="378058" cy="494664"/>
              <a:chOff x="6895290" y="3537349"/>
              <a:chExt cx="270467" cy="353888"/>
            </a:xfrm>
            <a:solidFill>
              <a:schemeClr val="bg1"/>
            </a:solidFill>
          </p:grpSpPr>
          <p:sp>
            <p:nvSpPr>
              <p:cNvPr id="296" name="Google Shape;8853;p66">
                <a:extLst>
                  <a:ext uri="{FF2B5EF4-FFF2-40B4-BE49-F238E27FC236}">
                    <a16:creationId xmlns:a16="http://schemas.microsoft.com/office/drawing/2014/main" id="{2EFF2BD0-92A5-10DA-4046-38A00AD4BB25}"/>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8854;p66">
                <a:extLst>
                  <a:ext uri="{FF2B5EF4-FFF2-40B4-BE49-F238E27FC236}">
                    <a16:creationId xmlns:a16="http://schemas.microsoft.com/office/drawing/2014/main" id="{1B0CC593-B8CB-C6BC-69FE-F714ED4E2505}"/>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8855;p66">
                <a:extLst>
                  <a:ext uri="{FF2B5EF4-FFF2-40B4-BE49-F238E27FC236}">
                    <a16:creationId xmlns:a16="http://schemas.microsoft.com/office/drawing/2014/main" id="{EC643038-9771-99C3-B722-60453AD21368}"/>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8856;p66">
                <a:extLst>
                  <a:ext uri="{FF2B5EF4-FFF2-40B4-BE49-F238E27FC236}">
                    <a16:creationId xmlns:a16="http://schemas.microsoft.com/office/drawing/2014/main" id="{27149EFE-6DD4-972E-B714-46251DFDD126}"/>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8857;p66">
                <a:extLst>
                  <a:ext uri="{FF2B5EF4-FFF2-40B4-BE49-F238E27FC236}">
                    <a16:creationId xmlns:a16="http://schemas.microsoft.com/office/drawing/2014/main" id="{07AED6D4-A582-2800-1F69-DF1A09410C7E}"/>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roup 6">
            <a:extLst>
              <a:ext uri="{FF2B5EF4-FFF2-40B4-BE49-F238E27FC236}">
                <a16:creationId xmlns:a16="http://schemas.microsoft.com/office/drawing/2014/main" id="{D6294419-2839-400D-85F9-8A5758A3F550}"/>
              </a:ext>
            </a:extLst>
          </p:cNvPr>
          <p:cNvGrpSpPr/>
          <p:nvPr/>
        </p:nvGrpSpPr>
        <p:grpSpPr>
          <a:xfrm>
            <a:off x="6121265" y="5000583"/>
            <a:ext cx="902201" cy="902201"/>
            <a:chOff x="6121265" y="5000583"/>
            <a:chExt cx="902201" cy="902201"/>
          </a:xfrm>
        </p:grpSpPr>
        <p:sp>
          <p:nvSpPr>
            <p:cNvPr id="276" name="Oval 275">
              <a:extLst>
                <a:ext uri="{FF2B5EF4-FFF2-40B4-BE49-F238E27FC236}">
                  <a16:creationId xmlns:a16="http://schemas.microsoft.com/office/drawing/2014/main" id="{F1928C04-B051-3817-D25F-7B47CAF07692}"/>
                </a:ext>
              </a:extLst>
            </p:cNvPr>
            <p:cNvSpPr/>
            <p:nvPr/>
          </p:nvSpPr>
          <p:spPr>
            <a:xfrm>
              <a:off x="6121265" y="5000583"/>
              <a:ext cx="902201" cy="902201"/>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1" name="Group 280">
              <a:extLst>
                <a:ext uri="{FF2B5EF4-FFF2-40B4-BE49-F238E27FC236}">
                  <a16:creationId xmlns:a16="http://schemas.microsoft.com/office/drawing/2014/main" id="{DD9ACED5-31B0-E4DD-C6B5-F4EAC7238D74}"/>
                </a:ext>
              </a:extLst>
            </p:cNvPr>
            <p:cNvGrpSpPr/>
            <p:nvPr/>
          </p:nvGrpSpPr>
          <p:grpSpPr>
            <a:xfrm>
              <a:off x="6339113" y="5218413"/>
              <a:ext cx="466505" cy="466543"/>
              <a:chOff x="6292247" y="4921858"/>
              <a:chExt cx="602596" cy="602644"/>
            </a:xfrm>
          </p:grpSpPr>
          <p:sp>
            <p:nvSpPr>
              <p:cNvPr id="294" name="Google Shape;8153;p65">
                <a:extLst>
                  <a:ext uri="{FF2B5EF4-FFF2-40B4-BE49-F238E27FC236}">
                    <a16:creationId xmlns:a16="http://schemas.microsoft.com/office/drawing/2014/main" id="{038FCF3D-FC4B-5E9D-58FF-AE9C25A855B1}"/>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Shape 566">
                <a:extLst>
                  <a:ext uri="{FF2B5EF4-FFF2-40B4-BE49-F238E27FC236}">
                    <a16:creationId xmlns:a16="http://schemas.microsoft.com/office/drawing/2014/main" id="{14710A8E-3A92-2CDB-5E46-6B6D849C009F}"/>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1" name="Group 10">
            <a:extLst>
              <a:ext uri="{FF2B5EF4-FFF2-40B4-BE49-F238E27FC236}">
                <a16:creationId xmlns:a16="http://schemas.microsoft.com/office/drawing/2014/main" id="{BAC8C33D-C865-4D89-91FB-44A9CC0A479D}"/>
              </a:ext>
            </a:extLst>
          </p:cNvPr>
          <p:cNvGrpSpPr/>
          <p:nvPr/>
        </p:nvGrpSpPr>
        <p:grpSpPr>
          <a:xfrm>
            <a:off x="3855736" y="3361604"/>
            <a:ext cx="902201" cy="902201"/>
            <a:chOff x="3855736" y="3361604"/>
            <a:chExt cx="902201" cy="902201"/>
          </a:xfrm>
        </p:grpSpPr>
        <p:sp>
          <p:nvSpPr>
            <p:cNvPr id="278" name="Oval 277">
              <a:extLst>
                <a:ext uri="{FF2B5EF4-FFF2-40B4-BE49-F238E27FC236}">
                  <a16:creationId xmlns:a16="http://schemas.microsoft.com/office/drawing/2014/main" id="{3EAB7D53-5D47-A5B9-6D8B-F725E151F100}"/>
                </a:ext>
              </a:extLst>
            </p:cNvPr>
            <p:cNvSpPr/>
            <p:nvPr/>
          </p:nvSpPr>
          <p:spPr>
            <a:xfrm>
              <a:off x="3855736" y="3361604"/>
              <a:ext cx="902201" cy="902201"/>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2" name="Shape 504">
              <a:extLst>
                <a:ext uri="{FF2B5EF4-FFF2-40B4-BE49-F238E27FC236}">
                  <a16:creationId xmlns:a16="http://schemas.microsoft.com/office/drawing/2014/main" id="{8B7D5A35-5490-E5AD-FB37-B7224E44FBD7}"/>
                </a:ext>
              </a:extLst>
            </p:cNvPr>
            <p:cNvGrpSpPr/>
            <p:nvPr/>
          </p:nvGrpSpPr>
          <p:grpSpPr>
            <a:xfrm>
              <a:off x="4012329" y="3594818"/>
              <a:ext cx="589016" cy="435776"/>
              <a:chOff x="5255200" y="3006475"/>
              <a:chExt cx="511700" cy="378575"/>
            </a:xfrm>
            <a:solidFill>
              <a:schemeClr val="bg1"/>
            </a:solidFill>
          </p:grpSpPr>
          <p:sp>
            <p:nvSpPr>
              <p:cNvPr id="292" name="Shape 505">
                <a:extLst>
                  <a:ext uri="{FF2B5EF4-FFF2-40B4-BE49-F238E27FC236}">
                    <a16:creationId xmlns:a16="http://schemas.microsoft.com/office/drawing/2014/main" id="{FBE53979-943C-DBE4-EAF4-D1861009EBD8}"/>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3" name="Shape 506">
                <a:extLst>
                  <a:ext uri="{FF2B5EF4-FFF2-40B4-BE49-F238E27FC236}">
                    <a16:creationId xmlns:a16="http://schemas.microsoft.com/office/drawing/2014/main" id="{EC479FB3-0293-5564-882A-E7E300B48C1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9" name="Group 8">
            <a:extLst>
              <a:ext uri="{FF2B5EF4-FFF2-40B4-BE49-F238E27FC236}">
                <a16:creationId xmlns:a16="http://schemas.microsoft.com/office/drawing/2014/main" id="{4D52F5E7-CDF7-43AE-8F5E-2AC96BD9CD41}"/>
              </a:ext>
            </a:extLst>
          </p:cNvPr>
          <p:cNvGrpSpPr/>
          <p:nvPr/>
        </p:nvGrpSpPr>
        <p:grpSpPr>
          <a:xfrm>
            <a:off x="4391926" y="5000583"/>
            <a:ext cx="902201" cy="902201"/>
            <a:chOff x="4391926" y="5000583"/>
            <a:chExt cx="902201" cy="902201"/>
          </a:xfrm>
        </p:grpSpPr>
        <p:sp>
          <p:nvSpPr>
            <p:cNvPr id="277" name="Oval 276">
              <a:extLst>
                <a:ext uri="{FF2B5EF4-FFF2-40B4-BE49-F238E27FC236}">
                  <a16:creationId xmlns:a16="http://schemas.microsoft.com/office/drawing/2014/main" id="{FB2F80AE-5D9F-0541-4890-9C5D49B445BE}"/>
                </a:ext>
              </a:extLst>
            </p:cNvPr>
            <p:cNvSpPr/>
            <p:nvPr/>
          </p:nvSpPr>
          <p:spPr>
            <a:xfrm>
              <a:off x="4391926" y="5000583"/>
              <a:ext cx="902201" cy="902201"/>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3" name="Group 282">
              <a:extLst>
                <a:ext uri="{FF2B5EF4-FFF2-40B4-BE49-F238E27FC236}">
                  <a16:creationId xmlns:a16="http://schemas.microsoft.com/office/drawing/2014/main" id="{ABD21772-5EA7-C6A5-CBD3-43DBF22045D4}"/>
                </a:ext>
              </a:extLst>
            </p:cNvPr>
            <p:cNvGrpSpPr/>
            <p:nvPr/>
          </p:nvGrpSpPr>
          <p:grpSpPr>
            <a:xfrm>
              <a:off x="4623355" y="5238947"/>
              <a:ext cx="439342" cy="425474"/>
              <a:chOff x="4823700" y="4950736"/>
              <a:chExt cx="483228" cy="467974"/>
            </a:xfrm>
          </p:grpSpPr>
          <p:grpSp>
            <p:nvGrpSpPr>
              <p:cNvPr id="284" name="Shape 532">
                <a:extLst>
                  <a:ext uri="{FF2B5EF4-FFF2-40B4-BE49-F238E27FC236}">
                    <a16:creationId xmlns:a16="http://schemas.microsoft.com/office/drawing/2014/main" id="{9BA007CA-FF89-1755-1918-791300D1E1E3}"/>
                  </a:ext>
                </a:extLst>
              </p:cNvPr>
              <p:cNvGrpSpPr/>
              <p:nvPr/>
            </p:nvGrpSpPr>
            <p:grpSpPr>
              <a:xfrm>
                <a:off x="4823700" y="5064409"/>
                <a:ext cx="483228" cy="354301"/>
                <a:chOff x="3936375" y="3703750"/>
                <a:chExt cx="453050" cy="332175"/>
              </a:xfrm>
              <a:solidFill>
                <a:schemeClr val="bg1"/>
              </a:solidFill>
            </p:grpSpPr>
            <p:sp>
              <p:nvSpPr>
                <p:cNvPr id="287" name="Shape 533">
                  <a:extLst>
                    <a:ext uri="{FF2B5EF4-FFF2-40B4-BE49-F238E27FC236}">
                      <a16:creationId xmlns:a16="http://schemas.microsoft.com/office/drawing/2014/main" id="{4F718CAA-86E7-8148-74F0-01C2EA58AB9A}"/>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8" name="Shape 534">
                  <a:extLst>
                    <a:ext uri="{FF2B5EF4-FFF2-40B4-BE49-F238E27FC236}">
                      <a16:creationId xmlns:a16="http://schemas.microsoft.com/office/drawing/2014/main" id="{FCBCCCA0-508D-DBDB-3E8A-7E3067355F83}"/>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89" name="Shape 535">
                  <a:extLst>
                    <a:ext uri="{FF2B5EF4-FFF2-40B4-BE49-F238E27FC236}">
                      <a16:creationId xmlns:a16="http://schemas.microsoft.com/office/drawing/2014/main" id="{12C07883-8A60-C8C2-5DA5-027FDBDDA5B5}"/>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0" name="Shape 536">
                  <a:extLst>
                    <a:ext uri="{FF2B5EF4-FFF2-40B4-BE49-F238E27FC236}">
                      <a16:creationId xmlns:a16="http://schemas.microsoft.com/office/drawing/2014/main" id="{322A374D-1E7C-5B2A-18B2-54FF66FD5249}"/>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1" name="Shape 537">
                  <a:extLst>
                    <a:ext uri="{FF2B5EF4-FFF2-40B4-BE49-F238E27FC236}">
                      <a16:creationId xmlns:a16="http://schemas.microsoft.com/office/drawing/2014/main" id="{69F7282C-9F90-AE75-E522-D4731A5FCC22}"/>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285" name="Straight Arrow Connector 284">
                <a:extLst>
                  <a:ext uri="{FF2B5EF4-FFF2-40B4-BE49-F238E27FC236}">
                    <a16:creationId xmlns:a16="http://schemas.microsoft.com/office/drawing/2014/main" id="{4D29077A-D473-F881-5194-3818C6C4F98B}"/>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286" name="Shape 415">
                <a:extLst>
                  <a:ext uri="{FF2B5EF4-FFF2-40B4-BE49-F238E27FC236}">
                    <a16:creationId xmlns:a16="http://schemas.microsoft.com/office/drawing/2014/main" id="{D72CAE48-898A-2441-8825-35D5C005E5F4}"/>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009ADE"/>
                </a:solidFill>
                <a:latin typeface="Atkinson Hyperlegible" pitchFamily="2" charset="0"/>
              </a:defRPr>
            </a:lvl1pPr>
          </a:lstStyle>
          <a:p>
            <a:r>
              <a:rPr lang="en-US" dirty="0"/>
              <a:t>WASH FIT improvement cycle</a:t>
            </a:r>
          </a:p>
        </p:txBody>
      </p:sp>
      <p:pic>
        <p:nvPicPr>
          <p:cNvPr id="2" name="03">
            <a:hlinkClick r:id="" action="ppaction://media"/>
            <a:extLst>
              <a:ext uri="{FF2B5EF4-FFF2-40B4-BE49-F238E27FC236}">
                <a16:creationId xmlns:a16="http://schemas.microsoft.com/office/drawing/2014/main" id="{510CF4D9-2E73-057D-6B8F-A6F673EEB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3516165527"/>
      </p:ext>
    </p:extLst>
  </p:cSld>
  <p:clrMapOvr>
    <a:masterClrMapping/>
  </p:clrMapOvr>
  <mc:AlternateContent xmlns:mc="http://schemas.openxmlformats.org/markup-compatibility/2006" xmlns:p14="http://schemas.microsoft.com/office/powerpoint/2010/main">
    <mc:Choice Requires="p14">
      <p:transition spd="slow" p14:dur="2000" advClick="0" advTm="45650"/>
    </mc:Choice>
    <mc:Fallback xmlns="">
      <p:transition spd="slow" advClick="0" advTm="45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48"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 calcmode="lin" valueType="num">
                                      <p:cBhvr additive="base">
                                        <p:cTn id="9" dur="500" fill="hold"/>
                                        <p:tgtEl>
                                          <p:spTgt spid="200"/>
                                        </p:tgtEl>
                                        <p:attrNameLst>
                                          <p:attrName>ppt_x</p:attrName>
                                        </p:attrNameLst>
                                      </p:cBhvr>
                                      <p:tavLst>
                                        <p:tav tm="0">
                                          <p:val>
                                            <p:strVal val="0-#ppt_w/2"/>
                                          </p:val>
                                        </p:tav>
                                        <p:tav tm="100000">
                                          <p:val>
                                            <p:strVal val="#ppt_x"/>
                                          </p:val>
                                        </p:tav>
                                      </p:tavLst>
                                    </p:anim>
                                    <p:anim calcmode="lin" valueType="num">
                                      <p:cBhvr additive="base">
                                        <p:cTn id="10" dur="500" fill="hold"/>
                                        <p:tgtEl>
                                          <p:spTgt spid="200"/>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par>
                                <p:cTn id="16" presetID="10" presetClass="entr" presetSubtype="0" fill="hold" nodeType="withEffect">
                                  <p:stCondLst>
                                    <p:cond delay="18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8" fill="hold" nodeType="withEffect">
                                  <p:stCondLst>
                                    <p:cond delay="1825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1" fill="hold" nodeType="withEffect">
                                  <p:stCondLst>
                                    <p:cond delay="1850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10" presetClass="entr" presetSubtype="0" fill="hold" nodeType="withEffect">
                                  <p:stCondLst>
                                    <p:cond delay="23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22" presetClass="entr" presetSubtype="1" fill="hold" nodeType="withEffect">
                                  <p:stCondLst>
                                    <p:cond delay="2325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par>
                                <p:cTn id="31" presetID="22" presetClass="entr" presetSubtype="8" fill="hold" nodeType="withEffect">
                                  <p:stCondLst>
                                    <p:cond delay="2350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10" presetClass="entr" presetSubtype="0" fill="hold" nodeType="withEffect">
                                  <p:stCondLst>
                                    <p:cond delay="275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22" presetClass="entr" presetSubtype="2" fill="hold" nodeType="withEffect">
                                  <p:stCondLst>
                                    <p:cond delay="27750"/>
                                  </p:stCondLst>
                                  <p:childTnLst>
                                    <p:set>
                                      <p:cBhvr>
                                        <p:cTn id="38" dur="1" fill="hold">
                                          <p:stCondLst>
                                            <p:cond delay="0"/>
                                          </p:stCondLst>
                                        </p:cTn>
                                        <p:tgtEl>
                                          <p:spTgt spid="8"/>
                                        </p:tgtEl>
                                        <p:attrNameLst>
                                          <p:attrName>style.visibility</p:attrName>
                                        </p:attrNameLst>
                                      </p:cBhvr>
                                      <p:to>
                                        <p:strVal val="visible"/>
                                      </p:to>
                                    </p:set>
                                    <p:animEffect transition="in" filter="wipe(right)">
                                      <p:cBhvr>
                                        <p:cTn id="39" dur="500"/>
                                        <p:tgtEl>
                                          <p:spTgt spid="8"/>
                                        </p:tgtEl>
                                      </p:cBhvr>
                                    </p:animEffect>
                                  </p:childTnLst>
                                </p:cTn>
                              </p:par>
                              <p:par>
                                <p:cTn id="40" presetID="22" presetClass="entr" presetSubtype="8" fill="hold" nodeType="withEffect">
                                  <p:stCondLst>
                                    <p:cond delay="2800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par>
                                <p:cTn id="43" presetID="10" presetClass="entr" presetSubtype="0" fill="hold" nodeType="withEffect">
                                  <p:stCondLst>
                                    <p:cond delay="340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22" presetClass="entr" presetSubtype="4" fill="hold" nodeType="withEffect">
                                  <p:stCondLst>
                                    <p:cond delay="3425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par>
                                <p:cTn id="49" presetID="22" presetClass="entr" presetSubtype="2" fill="hold" nodeType="withEffect">
                                  <p:stCondLst>
                                    <p:cond delay="34500"/>
                                  </p:stCondLst>
                                  <p:childTnLst>
                                    <p:set>
                                      <p:cBhvr>
                                        <p:cTn id="50" dur="1" fill="hold">
                                          <p:stCondLst>
                                            <p:cond delay="0"/>
                                          </p:stCondLst>
                                        </p:cTn>
                                        <p:tgtEl>
                                          <p:spTgt spid="16"/>
                                        </p:tgtEl>
                                        <p:attrNameLst>
                                          <p:attrName>style.visibility</p:attrName>
                                        </p:attrNameLst>
                                      </p:cBhvr>
                                      <p:to>
                                        <p:strVal val="visible"/>
                                      </p:to>
                                    </p:set>
                                    <p:animEffect transition="in" filter="wipe(right)">
                                      <p:cBhvr>
                                        <p:cTn id="51" dur="500"/>
                                        <p:tgtEl>
                                          <p:spTgt spid="16"/>
                                        </p:tgtEl>
                                      </p:cBhvr>
                                    </p:animEffect>
                                  </p:childTnLst>
                                </p:cTn>
                              </p:par>
                              <p:par>
                                <p:cTn id="52" presetID="10" presetClass="entr" presetSubtype="0" fill="hold" nodeType="withEffect">
                                  <p:stCondLst>
                                    <p:cond delay="405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22" presetClass="entr" presetSubtype="8" fill="hold" nodeType="withEffect">
                                  <p:stCondLst>
                                    <p:cond delay="4075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22" presetClass="entr" presetSubtype="2" fill="hold" nodeType="withEffect">
                                  <p:stCondLst>
                                    <p:cond delay="41000"/>
                                  </p:stCondLst>
                                  <p:childTnLst>
                                    <p:set>
                                      <p:cBhvr>
                                        <p:cTn id="59" dur="1" fill="hold">
                                          <p:stCondLst>
                                            <p:cond delay="0"/>
                                          </p:stCondLst>
                                        </p:cTn>
                                        <p:tgtEl>
                                          <p:spTgt spid="17"/>
                                        </p:tgtEl>
                                        <p:attrNameLst>
                                          <p:attrName>style.visibility</p:attrName>
                                        </p:attrNameLst>
                                      </p:cBhvr>
                                      <p:to>
                                        <p:strVal val="visible"/>
                                      </p:to>
                                    </p:set>
                                    <p:animEffect transition="in" filter="wipe(right)">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2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Box 195">
            <a:extLst>
              <a:ext uri="{FF2B5EF4-FFF2-40B4-BE49-F238E27FC236}">
                <a16:creationId xmlns:a16="http://schemas.microsoft.com/office/drawing/2014/main" id="{30DBF458-D7DB-0D1B-FA75-04685D4EB542}"/>
              </a:ext>
            </a:extLst>
          </p:cNvPr>
          <p:cNvSpPr txBox="1"/>
          <p:nvPr/>
        </p:nvSpPr>
        <p:spPr>
          <a:xfrm>
            <a:off x="4916444" y="941485"/>
            <a:ext cx="1497839" cy="461665"/>
          </a:xfrm>
          <a:prstGeom prst="rect">
            <a:avLst/>
          </a:prstGeom>
          <a:noFill/>
          <a:ln>
            <a:noFill/>
          </a:ln>
        </p:spPr>
        <p:txBody>
          <a:bodyPr wrap="square" rtlCol="0" anchor="ctr">
            <a:spAutoFit/>
          </a:bodyPr>
          <a:lstStyle/>
          <a:p>
            <a:pPr algn="ctr"/>
            <a:r>
              <a:rPr lang="en-US" sz="2400" b="1" dirty="0">
                <a:solidFill>
                  <a:srgbClr val="009ADE"/>
                </a:solidFill>
                <a:latin typeface="Atkinson Hyperlegible" pitchFamily="2" charset="0"/>
              </a:rPr>
              <a:t>Step 1</a:t>
            </a:r>
          </a:p>
        </p:txBody>
      </p:sp>
      <p:sp>
        <p:nvSpPr>
          <p:cNvPr id="197" name="TextBox 196">
            <a:extLst>
              <a:ext uri="{FF2B5EF4-FFF2-40B4-BE49-F238E27FC236}">
                <a16:creationId xmlns:a16="http://schemas.microsoft.com/office/drawing/2014/main" id="{94EC7412-7CDC-4320-2826-D60DD0CDF680}"/>
              </a:ext>
            </a:extLst>
          </p:cNvPr>
          <p:cNvSpPr txBox="1"/>
          <p:nvPr/>
        </p:nvSpPr>
        <p:spPr>
          <a:xfrm>
            <a:off x="3644278" y="1414348"/>
            <a:ext cx="4140618" cy="787301"/>
          </a:xfrm>
          <a:prstGeom prst="rect">
            <a:avLst/>
          </a:prstGeom>
          <a:noFill/>
          <a:ln>
            <a:noFill/>
          </a:ln>
        </p:spPr>
        <p:txBody>
          <a:bodyPr wrap="square" anchor="ctr">
            <a:spAutoFit/>
          </a:bodyPr>
          <a:lstStyle/>
          <a:p>
            <a:pPr algn="ctr"/>
            <a:r>
              <a:rPr lang="en-US" sz="2200" dirty="0">
                <a:latin typeface="Atkinson Hyperlegible" pitchFamily="2" charset="0"/>
              </a:rPr>
              <a:t>Establish and train the team and document decisions</a:t>
            </a:r>
          </a:p>
        </p:txBody>
      </p:sp>
      <p:grpSp>
        <p:nvGrpSpPr>
          <p:cNvPr id="5" name="Group 4">
            <a:extLst>
              <a:ext uri="{FF2B5EF4-FFF2-40B4-BE49-F238E27FC236}">
                <a16:creationId xmlns:a16="http://schemas.microsoft.com/office/drawing/2014/main" id="{5A835032-C0F6-466A-8393-71FA5908C89A}"/>
              </a:ext>
            </a:extLst>
          </p:cNvPr>
          <p:cNvGrpSpPr/>
          <p:nvPr/>
        </p:nvGrpSpPr>
        <p:grpSpPr>
          <a:xfrm>
            <a:off x="269737" y="2826823"/>
            <a:ext cx="11160264" cy="3343472"/>
            <a:chOff x="269737" y="2826823"/>
            <a:chExt cx="11160264" cy="3343472"/>
          </a:xfrm>
        </p:grpSpPr>
        <p:sp>
          <p:nvSpPr>
            <p:cNvPr id="198" name="TextBox 197">
              <a:extLst>
                <a:ext uri="{FF2B5EF4-FFF2-40B4-BE49-F238E27FC236}">
                  <a16:creationId xmlns:a16="http://schemas.microsoft.com/office/drawing/2014/main" id="{907B20FB-E104-1BDC-271B-D845B2867BAC}"/>
                </a:ext>
              </a:extLst>
            </p:cNvPr>
            <p:cNvSpPr txBox="1"/>
            <p:nvPr/>
          </p:nvSpPr>
          <p:spPr>
            <a:xfrm>
              <a:off x="7812700" y="2826823"/>
              <a:ext cx="3013156" cy="461665"/>
            </a:xfrm>
            <a:prstGeom prst="rect">
              <a:avLst/>
            </a:prstGeom>
            <a:noFill/>
            <a:ln>
              <a:noFill/>
            </a:ln>
          </p:spPr>
          <p:txBody>
            <a:bodyPr wrap="square" rtlCol="0">
              <a:spAutoFit/>
            </a:bodyPr>
            <a:lstStyle/>
            <a:p>
              <a:r>
                <a:rPr lang="en-US" sz="2400" b="1" dirty="0">
                  <a:solidFill>
                    <a:srgbClr val="80BC00"/>
                  </a:solidFill>
                  <a:latin typeface="Atkinson Hyperlegible" pitchFamily="2" charset="0"/>
                </a:rPr>
                <a:t>Step 2</a:t>
              </a:r>
            </a:p>
          </p:txBody>
        </p:sp>
        <p:sp>
          <p:nvSpPr>
            <p:cNvPr id="199" name="TextBox 198">
              <a:extLst>
                <a:ext uri="{FF2B5EF4-FFF2-40B4-BE49-F238E27FC236}">
                  <a16:creationId xmlns:a16="http://schemas.microsoft.com/office/drawing/2014/main" id="{C9553DF3-F2A2-3A01-3FEB-E7A4F3B81B50}"/>
                </a:ext>
              </a:extLst>
            </p:cNvPr>
            <p:cNvSpPr txBox="1"/>
            <p:nvPr/>
          </p:nvSpPr>
          <p:spPr>
            <a:xfrm>
              <a:off x="7812700" y="3295941"/>
              <a:ext cx="3414743" cy="787301"/>
            </a:xfrm>
            <a:prstGeom prst="rect">
              <a:avLst/>
            </a:prstGeom>
            <a:noFill/>
            <a:ln>
              <a:noFill/>
            </a:ln>
          </p:spPr>
          <p:txBody>
            <a:bodyPr wrap="square" anchor="ctr">
              <a:spAutoFit/>
            </a:bodyPr>
            <a:lstStyle/>
            <a:p>
              <a:r>
                <a:rPr lang="en-US" sz="2200" dirty="0">
                  <a:latin typeface="Atkinson Hyperlegible" pitchFamily="2" charset="0"/>
                </a:rPr>
                <a:t>Undertake an assessment of the facility</a:t>
              </a:r>
            </a:p>
          </p:txBody>
        </p:sp>
        <p:sp>
          <p:nvSpPr>
            <p:cNvPr id="200" name="TextBox 199">
              <a:extLst>
                <a:ext uri="{FF2B5EF4-FFF2-40B4-BE49-F238E27FC236}">
                  <a16:creationId xmlns:a16="http://schemas.microsoft.com/office/drawing/2014/main" id="{30A370A4-023D-BDCF-5519-A7CF9AE850AF}"/>
                </a:ext>
              </a:extLst>
            </p:cNvPr>
            <p:cNvSpPr txBox="1"/>
            <p:nvPr/>
          </p:nvSpPr>
          <p:spPr>
            <a:xfrm>
              <a:off x="7812700" y="4567462"/>
              <a:ext cx="3004867" cy="461665"/>
            </a:xfrm>
            <a:prstGeom prst="rect">
              <a:avLst/>
            </a:prstGeom>
            <a:noFill/>
            <a:ln>
              <a:noFill/>
            </a:ln>
          </p:spPr>
          <p:txBody>
            <a:bodyPr wrap="square" rtlCol="0">
              <a:spAutoFit/>
            </a:bodyPr>
            <a:lstStyle/>
            <a:p>
              <a:r>
                <a:rPr lang="en-US" sz="2400" b="1" dirty="0">
                  <a:solidFill>
                    <a:srgbClr val="A6228C"/>
                  </a:solidFill>
                  <a:latin typeface="Atkinson Hyperlegible" pitchFamily="2" charset="0"/>
                </a:rPr>
                <a:t>Step 3</a:t>
              </a:r>
            </a:p>
          </p:txBody>
        </p:sp>
        <p:sp>
          <p:nvSpPr>
            <p:cNvPr id="201" name="TextBox 200">
              <a:extLst>
                <a:ext uri="{FF2B5EF4-FFF2-40B4-BE49-F238E27FC236}">
                  <a16:creationId xmlns:a16="http://schemas.microsoft.com/office/drawing/2014/main" id="{EA46B3BF-CB6B-ED61-2D1B-DADDBA30D885}"/>
                </a:ext>
              </a:extLst>
            </p:cNvPr>
            <p:cNvSpPr txBox="1"/>
            <p:nvPr/>
          </p:nvSpPr>
          <p:spPr>
            <a:xfrm>
              <a:off x="7812701" y="5040689"/>
              <a:ext cx="3617300" cy="1129606"/>
            </a:xfrm>
            <a:prstGeom prst="rect">
              <a:avLst/>
            </a:prstGeom>
            <a:noFill/>
            <a:ln>
              <a:noFill/>
            </a:ln>
          </p:spPr>
          <p:txBody>
            <a:bodyPr wrap="square" anchor="ctr">
              <a:spAutoFit/>
            </a:bodyPr>
            <a:lstStyle/>
            <a:p>
              <a:pPr algn="l"/>
              <a:r>
                <a:rPr lang="en-US" sz="2200" b="0" i="0" dirty="0">
                  <a:effectLst/>
                  <a:latin typeface="Atkinson Hyperlegible" pitchFamily="2" charset="0"/>
                </a:rPr>
                <a:t>Conduct a risk assessment to identify and prioritize areas for improvement</a:t>
              </a:r>
            </a:p>
          </p:txBody>
        </p:sp>
        <p:sp>
          <p:nvSpPr>
            <p:cNvPr id="266" name="TextBox 265">
              <a:extLst>
                <a:ext uri="{FF2B5EF4-FFF2-40B4-BE49-F238E27FC236}">
                  <a16:creationId xmlns:a16="http://schemas.microsoft.com/office/drawing/2014/main" id="{C70CB69B-BF7B-FCBE-CD0A-58C442C8B444}"/>
                </a:ext>
              </a:extLst>
            </p:cNvPr>
            <p:cNvSpPr txBox="1"/>
            <p:nvPr/>
          </p:nvSpPr>
          <p:spPr>
            <a:xfrm>
              <a:off x="1276746" y="4567462"/>
              <a:ext cx="2321774" cy="461665"/>
            </a:xfrm>
            <a:prstGeom prst="rect">
              <a:avLst/>
            </a:prstGeom>
            <a:noFill/>
            <a:ln>
              <a:noFill/>
            </a:ln>
          </p:spPr>
          <p:txBody>
            <a:bodyPr wrap="square" rtlCol="0">
              <a:spAutoFit/>
            </a:bodyPr>
            <a:lstStyle/>
            <a:p>
              <a:pPr algn="r"/>
              <a:r>
                <a:rPr lang="en-US" sz="2400" b="1" dirty="0">
                  <a:solidFill>
                    <a:srgbClr val="F26829"/>
                  </a:solidFill>
                  <a:latin typeface="Atkinson Hyperlegible" pitchFamily="2" charset="0"/>
                </a:rPr>
                <a:t>Step 4</a:t>
              </a:r>
            </a:p>
          </p:txBody>
        </p:sp>
        <p:sp>
          <p:nvSpPr>
            <p:cNvPr id="267" name="TextBox 266">
              <a:extLst>
                <a:ext uri="{FF2B5EF4-FFF2-40B4-BE49-F238E27FC236}">
                  <a16:creationId xmlns:a16="http://schemas.microsoft.com/office/drawing/2014/main" id="{181E6E9E-E9DF-4D02-6DAF-09203A6AF193}"/>
                </a:ext>
              </a:extLst>
            </p:cNvPr>
            <p:cNvSpPr txBox="1"/>
            <p:nvPr/>
          </p:nvSpPr>
          <p:spPr>
            <a:xfrm>
              <a:off x="443412" y="5051494"/>
              <a:ext cx="3155109" cy="1107995"/>
            </a:xfrm>
            <a:prstGeom prst="rect">
              <a:avLst/>
            </a:prstGeom>
            <a:noFill/>
            <a:ln>
              <a:noFill/>
            </a:ln>
          </p:spPr>
          <p:txBody>
            <a:bodyPr wrap="square" anchor="ctr">
              <a:spAutoFit/>
            </a:bodyPr>
            <a:lstStyle/>
            <a:p>
              <a:pPr algn="r"/>
              <a:r>
                <a:rPr lang="en-US" sz="2200" b="0" i="0" dirty="0">
                  <a:effectLst/>
                  <a:latin typeface="Atkinson Hyperlegible" pitchFamily="2" charset="0"/>
                </a:rPr>
                <a:t>Develop an incremental improvement plan and take action</a:t>
              </a:r>
            </a:p>
          </p:txBody>
        </p:sp>
        <p:sp>
          <p:nvSpPr>
            <p:cNvPr id="268" name="TextBox 267">
              <a:extLst>
                <a:ext uri="{FF2B5EF4-FFF2-40B4-BE49-F238E27FC236}">
                  <a16:creationId xmlns:a16="http://schemas.microsoft.com/office/drawing/2014/main" id="{F8BD5C46-AFAA-2196-62BF-D5DD0328CE1A}"/>
                </a:ext>
              </a:extLst>
            </p:cNvPr>
            <p:cNvSpPr txBox="1"/>
            <p:nvPr/>
          </p:nvSpPr>
          <p:spPr>
            <a:xfrm>
              <a:off x="1269689" y="2852719"/>
              <a:ext cx="2328831" cy="461665"/>
            </a:xfrm>
            <a:prstGeom prst="rect">
              <a:avLst/>
            </a:prstGeom>
            <a:noFill/>
            <a:ln>
              <a:noFill/>
            </a:ln>
          </p:spPr>
          <p:txBody>
            <a:bodyPr wrap="square" rtlCol="0" anchor="ctr">
              <a:spAutoFit/>
            </a:bodyPr>
            <a:lstStyle/>
            <a:p>
              <a:pPr algn="r"/>
              <a:r>
                <a:rPr lang="en-US" sz="2400" b="1" dirty="0">
                  <a:solidFill>
                    <a:srgbClr val="F4A81D"/>
                  </a:solidFill>
                  <a:latin typeface="Atkinson Hyperlegible" pitchFamily="2" charset="0"/>
                </a:rPr>
                <a:t>Step 5</a:t>
              </a:r>
            </a:p>
          </p:txBody>
        </p:sp>
        <p:sp>
          <p:nvSpPr>
            <p:cNvPr id="269" name="TextBox 268">
              <a:extLst>
                <a:ext uri="{FF2B5EF4-FFF2-40B4-BE49-F238E27FC236}">
                  <a16:creationId xmlns:a16="http://schemas.microsoft.com/office/drawing/2014/main" id="{C78B9F62-6192-7365-864C-9B701F2E89B6}"/>
                </a:ext>
              </a:extLst>
            </p:cNvPr>
            <p:cNvSpPr txBox="1"/>
            <p:nvPr/>
          </p:nvSpPr>
          <p:spPr>
            <a:xfrm>
              <a:off x="269737" y="3295941"/>
              <a:ext cx="3328783" cy="787301"/>
            </a:xfrm>
            <a:prstGeom prst="rect">
              <a:avLst/>
            </a:prstGeom>
            <a:noFill/>
            <a:ln>
              <a:noFill/>
            </a:ln>
          </p:spPr>
          <p:txBody>
            <a:bodyPr wrap="square" anchor="ctr">
              <a:spAutoFit/>
            </a:bodyPr>
            <a:lstStyle/>
            <a:p>
              <a:pPr algn="r"/>
              <a:r>
                <a:rPr lang="en-US" sz="2200" dirty="0">
                  <a:latin typeface="Atkinson Hyperlegible" pitchFamily="2" charset="0"/>
                </a:rPr>
                <a:t>Monitor, review, adapt, improve</a:t>
              </a:r>
            </a:p>
          </p:txBody>
        </p:sp>
      </p:grpSp>
      <p:sp>
        <p:nvSpPr>
          <p:cNvPr id="322" name="TextBox 321">
            <a:extLst>
              <a:ext uri="{FF2B5EF4-FFF2-40B4-BE49-F238E27FC236}">
                <a16:creationId xmlns:a16="http://schemas.microsoft.com/office/drawing/2014/main" id="{1DFCC34E-7C41-2FFE-6596-A768267D3C9A}"/>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009ADE"/>
                </a:solidFill>
                <a:latin typeface="Atkinson Hyperlegible" pitchFamily="2" charset="0"/>
              </a:defRPr>
            </a:lvl1pPr>
          </a:lstStyle>
          <a:p>
            <a:r>
              <a:rPr lang="en-US" dirty="0"/>
              <a:t>WASH FIT improvement cycle</a:t>
            </a:r>
          </a:p>
        </p:txBody>
      </p:sp>
      <p:grpSp>
        <p:nvGrpSpPr>
          <p:cNvPr id="4" name="Group 3">
            <a:extLst>
              <a:ext uri="{FF2B5EF4-FFF2-40B4-BE49-F238E27FC236}">
                <a16:creationId xmlns:a16="http://schemas.microsoft.com/office/drawing/2014/main" id="{125F3F02-5149-4366-8AED-CD012B3AFFA1}"/>
              </a:ext>
            </a:extLst>
          </p:cNvPr>
          <p:cNvGrpSpPr/>
          <p:nvPr/>
        </p:nvGrpSpPr>
        <p:grpSpPr>
          <a:xfrm>
            <a:off x="3739620" y="2241022"/>
            <a:ext cx="3931982" cy="3797797"/>
            <a:chOff x="3892020" y="2393422"/>
            <a:chExt cx="3931982" cy="3797797"/>
          </a:xfrm>
        </p:grpSpPr>
        <p:grpSp>
          <p:nvGrpSpPr>
            <p:cNvPr id="67" name="Group 66">
              <a:extLst>
                <a:ext uri="{FF2B5EF4-FFF2-40B4-BE49-F238E27FC236}">
                  <a16:creationId xmlns:a16="http://schemas.microsoft.com/office/drawing/2014/main" id="{3CD3938E-99B8-4EC7-8768-FF3D4D5CA175}"/>
                </a:ext>
              </a:extLst>
            </p:cNvPr>
            <p:cNvGrpSpPr/>
            <p:nvPr/>
          </p:nvGrpSpPr>
          <p:grpSpPr>
            <a:xfrm>
              <a:off x="3892020" y="2393422"/>
              <a:ext cx="3931982" cy="3797797"/>
              <a:chOff x="3739620" y="2241022"/>
              <a:chExt cx="3931982" cy="3797797"/>
            </a:xfrm>
          </p:grpSpPr>
          <p:sp>
            <p:nvSpPr>
              <p:cNvPr id="68" name="Pentagon 67">
                <a:extLst>
                  <a:ext uri="{FF2B5EF4-FFF2-40B4-BE49-F238E27FC236}">
                    <a16:creationId xmlns:a16="http://schemas.microsoft.com/office/drawing/2014/main" id="{16D266DF-3228-4EB5-BCE7-BCC98EEA0ED2}"/>
                  </a:ext>
                </a:extLst>
              </p:cNvPr>
              <p:cNvSpPr/>
              <p:nvPr/>
            </p:nvSpPr>
            <p:spPr>
              <a:xfrm>
                <a:off x="4083800"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EC83A4C-1036-45EC-A776-61ED57769E8B}"/>
                  </a:ext>
                </a:extLst>
              </p:cNvPr>
              <p:cNvSpPr/>
              <p:nvPr/>
            </p:nvSpPr>
            <p:spPr>
              <a:xfrm>
                <a:off x="5252400" y="2328030"/>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5">
                <a:extLst>
                  <a:ext uri="{FF2B5EF4-FFF2-40B4-BE49-F238E27FC236}">
                    <a16:creationId xmlns:a16="http://schemas.microsoft.com/office/drawing/2014/main" id="{2A929740-3CB7-4431-AB95-132844F4DC68}"/>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
                <a:extLst>
                  <a:ext uri="{FF2B5EF4-FFF2-40B4-BE49-F238E27FC236}">
                    <a16:creationId xmlns:a16="http://schemas.microsoft.com/office/drawing/2014/main" id="{A05D1918-041A-4833-8FD9-AE09B29FCC9B}"/>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7">
                <a:extLst>
                  <a:ext uri="{FF2B5EF4-FFF2-40B4-BE49-F238E27FC236}">
                    <a16:creationId xmlns:a16="http://schemas.microsoft.com/office/drawing/2014/main" id="{65917EDA-9E09-4A69-887D-BC1A50B04E7D}"/>
                  </a:ext>
                </a:extLst>
              </p:cNvPr>
              <p:cNvSpPr>
                <a:spLocks/>
              </p:cNvSpPr>
              <p:nvPr/>
            </p:nvSpPr>
            <p:spPr bwMode="auto">
              <a:xfrm>
                <a:off x="5953677"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
                <a:extLst>
                  <a:ext uri="{FF2B5EF4-FFF2-40B4-BE49-F238E27FC236}">
                    <a16:creationId xmlns:a16="http://schemas.microsoft.com/office/drawing/2014/main" id="{5419F4D3-4BCC-43CB-99ED-B143786FB060}"/>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9">
                <a:extLst>
                  <a:ext uri="{FF2B5EF4-FFF2-40B4-BE49-F238E27FC236}">
                    <a16:creationId xmlns:a16="http://schemas.microsoft.com/office/drawing/2014/main" id="{24128704-B824-4FB5-993F-C06DC5B0D3DE}"/>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0">
                <a:extLst>
                  <a:ext uri="{FF2B5EF4-FFF2-40B4-BE49-F238E27FC236}">
                    <a16:creationId xmlns:a16="http://schemas.microsoft.com/office/drawing/2014/main" id="{5AEDF8EC-8E04-4279-86AA-AA1C0D1A999D}"/>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
                <a:extLst>
                  <a:ext uri="{FF2B5EF4-FFF2-40B4-BE49-F238E27FC236}">
                    <a16:creationId xmlns:a16="http://schemas.microsoft.com/office/drawing/2014/main" id="{06586AD3-097B-485A-82EB-9D56A9597F74}"/>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2">
                <a:extLst>
                  <a:ext uri="{FF2B5EF4-FFF2-40B4-BE49-F238E27FC236}">
                    <a16:creationId xmlns:a16="http://schemas.microsoft.com/office/drawing/2014/main" id="{21811B66-E3AB-4430-B0B6-F5A5CCDB1DBF}"/>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3">
                <a:extLst>
                  <a:ext uri="{FF2B5EF4-FFF2-40B4-BE49-F238E27FC236}">
                    <a16:creationId xmlns:a16="http://schemas.microsoft.com/office/drawing/2014/main" id="{1D008C65-3B02-494B-A630-5D0E5A816057}"/>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4">
                <a:extLst>
                  <a:ext uri="{FF2B5EF4-FFF2-40B4-BE49-F238E27FC236}">
                    <a16:creationId xmlns:a16="http://schemas.microsoft.com/office/drawing/2014/main" id="{33DACF73-D034-43A2-9147-A4E53BBFD5E2}"/>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Oval 79">
                <a:extLst>
                  <a:ext uri="{FF2B5EF4-FFF2-40B4-BE49-F238E27FC236}">
                    <a16:creationId xmlns:a16="http://schemas.microsoft.com/office/drawing/2014/main" id="{9D508885-7A9D-457D-9321-5061424A30A9}"/>
                  </a:ext>
                </a:extLst>
              </p:cNvPr>
              <p:cNvSpPr/>
              <p:nvPr/>
            </p:nvSpPr>
            <p:spPr>
              <a:xfrm>
                <a:off x="6658085" y="3346578"/>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C3FC4D13-0912-48F4-BBF6-359C5EE5BFFD}"/>
                  </a:ext>
                </a:extLst>
              </p:cNvPr>
              <p:cNvSpPr/>
              <p:nvPr/>
            </p:nvSpPr>
            <p:spPr>
              <a:xfrm>
                <a:off x="6121265" y="5000583"/>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99BB468A-AD3F-47B9-A4B4-A36B03F4AA1B}"/>
                  </a:ext>
                </a:extLst>
              </p:cNvPr>
              <p:cNvSpPr/>
              <p:nvPr/>
            </p:nvSpPr>
            <p:spPr>
              <a:xfrm>
                <a:off x="4391926" y="5000583"/>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6E980A45-896A-45E1-B492-86A087617819}"/>
                  </a:ext>
                </a:extLst>
              </p:cNvPr>
              <p:cNvSpPr/>
              <p:nvPr/>
            </p:nvSpPr>
            <p:spPr>
              <a:xfrm>
                <a:off x="3855736" y="3361604"/>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Group 83">
                <a:extLst>
                  <a:ext uri="{FF2B5EF4-FFF2-40B4-BE49-F238E27FC236}">
                    <a16:creationId xmlns:a16="http://schemas.microsoft.com/office/drawing/2014/main" id="{AAB80BFA-B787-482D-B0D0-C872B694D253}"/>
                  </a:ext>
                </a:extLst>
              </p:cNvPr>
              <p:cNvGrpSpPr/>
              <p:nvPr/>
            </p:nvGrpSpPr>
            <p:grpSpPr>
              <a:xfrm>
                <a:off x="5444586" y="2584038"/>
                <a:ext cx="517828" cy="389000"/>
                <a:chOff x="5591383" y="2555631"/>
                <a:chExt cx="731225" cy="549307"/>
              </a:xfrm>
            </p:grpSpPr>
            <p:grpSp>
              <p:nvGrpSpPr>
                <p:cNvPr id="106" name="Group 105">
                  <a:extLst>
                    <a:ext uri="{FF2B5EF4-FFF2-40B4-BE49-F238E27FC236}">
                      <a16:creationId xmlns:a16="http://schemas.microsoft.com/office/drawing/2014/main" id="{399CCC41-FB17-414C-9A80-6AB6F3FD9220}"/>
                    </a:ext>
                  </a:extLst>
                </p:cNvPr>
                <p:cNvGrpSpPr/>
                <p:nvPr/>
              </p:nvGrpSpPr>
              <p:grpSpPr>
                <a:xfrm>
                  <a:off x="5591383" y="2555631"/>
                  <a:ext cx="380077" cy="549307"/>
                  <a:chOff x="5591383" y="2550020"/>
                  <a:chExt cx="380077" cy="549307"/>
                </a:xfrm>
              </p:grpSpPr>
              <p:grpSp>
                <p:nvGrpSpPr>
                  <p:cNvPr id="114" name="Shape 473">
                    <a:extLst>
                      <a:ext uri="{FF2B5EF4-FFF2-40B4-BE49-F238E27FC236}">
                        <a16:creationId xmlns:a16="http://schemas.microsoft.com/office/drawing/2014/main" id="{9F1AC272-BC25-4361-B70A-23198388A3F4}"/>
                      </a:ext>
                    </a:extLst>
                  </p:cNvPr>
                  <p:cNvGrpSpPr/>
                  <p:nvPr/>
                </p:nvGrpSpPr>
                <p:grpSpPr>
                  <a:xfrm>
                    <a:off x="5591383" y="2550020"/>
                    <a:ext cx="217535" cy="543171"/>
                    <a:chOff x="3386850" y="2264625"/>
                    <a:chExt cx="203950" cy="509250"/>
                  </a:xfrm>
                  <a:solidFill>
                    <a:schemeClr val="bg1"/>
                  </a:solidFill>
                </p:grpSpPr>
                <p:sp>
                  <p:nvSpPr>
                    <p:cNvPr id="118" name="Shape 474">
                      <a:extLst>
                        <a:ext uri="{FF2B5EF4-FFF2-40B4-BE49-F238E27FC236}">
                          <a16:creationId xmlns:a16="http://schemas.microsoft.com/office/drawing/2014/main" id="{4511F585-3B7D-46EE-AF04-F864278EEC63}"/>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9" name="Shape 475">
                      <a:extLst>
                        <a:ext uri="{FF2B5EF4-FFF2-40B4-BE49-F238E27FC236}">
                          <a16:creationId xmlns:a16="http://schemas.microsoft.com/office/drawing/2014/main" id="{797DAB1B-C0FF-4D94-B319-ABDC301CBC7A}"/>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15" name="Shape 479">
                    <a:extLst>
                      <a:ext uri="{FF2B5EF4-FFF2-40B4-BE49-F238E27FC236}">
                        <a16:creationId xmlns:a16="http://schemas.microsoft.com/office/drawing/2014/main" id="{70A99C47-A5FF-4AA8-B0C2-D83B776179A2}"/>
                      </a:ext>
                    </a:extLst>
                  </p:cNvPr>
                  <p:cNvGrpSpPr/>
                  <p:nvPr/>
                </p:nvGrpSpPr>
                <p:grpSpPr>
                  <a:xfrm>
                    <a:off x="5786458" y="2561356"/>
                    <a:ext cx="185002" cy="537971"/>
                    <a:chOff x="4076175" y="2267050"/>
                    <a:chExt cx="173450" cy="504375"/>
                  </a:xfrm>
                  <a:solidFill>
                    <a:schemeClr val="bg1"/>
                  </a:solidFill>
                </p:grpSpPr>
                <p:sp>
                  <p:nvSpPr>
                    <p:cNvPr id="116" name="Shape 480">
                      <a:extLst>
                        <a:ext uri="{FF2B5EF4-FFF2-40B4-BE49-F238E27FC236}">
                          <a16:creationId xmlns:a16="http://schemas.microsoft.com/office/drawing/2014/main" id="{F9C938F5-577D-41CE-B016-513E2C9AF937}"/>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7" name="Shape 481">
                      <a:extLst>
                        <a:ext uri="{FF2B5EF4-FFF2-40B4-BE49-F238E27FC236}">
                          <a16:creationId xmlns:a16="http://schemas.microsoft.com/office/drawing/2014/main" id="{27A88EC7-B2D8-4CC9-AF65-B37616A6B3A1}"/>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07" name="Group 106">
                  <a:extLst>
                    <a:ext uri="{FF2B5EF4-FFF2-40B4-BE49-F238E27FC236}">
                      <a16:creationId xmlns:a16="http://schemas.microsoft.com/office/drawing/2014/main" id="{4E748009-F03B-41A6-A6B5-0BD05EE5DA65}"/>
                    </a:ext>
                  </a:extLst>
                </p:cNvPr>
                <p:cNvGrpSpPr/>
                <p:nvPr/>
              </p:nvGrpSpPr>
              <p:grpSpPr>
                <a:xfrm>
                  <a:off x="5942531" y="2555631"/>
                  <a:ext cx="380077" cy="549307"/>
                  <a:chOff x="5591383" y="2550020"/>
                  <a:chExt cx="380077" cy="549307"/>
                </a:xfrm>
              </p:grpSpPr>
              <p:grpSp>
                <p:nvGrpSpPr>
                  <p:cNvPr id="108" name="Shape 473">
                    <a:extLst>
                      <a:ext uri="{FF2B5EF4-FFF2-40B4-BE49-F238E27FC236}">
                        <a16:creationId xmlns:a16="http://schemas.microsoft.com/office/drawing/2014/main" id="{AFB53466-5E5F-4333-B64F-2532FF2896B5}"/>
                      </a:ext>
                    </a:extLst>
                  </p:cNvPr>
                  <p:cNvGrpSpPr/>
                  <p:nvPr/>
                </p:nvGrpSpPr>
                <p:grpSpPr>
                  <a:xfrm>
                    <a:off x="5591383" y="2550020"/>
                    <a:ext cx="217535" cy="543171"/>
                    <a:chOff x="3386850" y="2264625"/>
                    <a:chExt cx="203950" cy="509250"/>
                  </a:xfrm>
                  <a:solidFill>
                    <a:schemeClr val="bg1"/>
                  </a:solidFill>
                </p:grpSpPr>
                <p:sp>
                  <p:nvSpPr>
                    <p:cNvPr id="112" name="Shape 474">
                      <a:extLst>
                        <a:ext uri="{FF2B5EF4-FFF2-40B4-BE49-F238E27FC236}">
                          <a16:creationId xmlns:a16="http://schemas.microsoft.com/office/drawing/2014/main" id="{AC4870DB-3F49-4F30-B1DA-2E7E91A8CC93}"/>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3" name="Shape 475">
                      <a:extLst>
                        <a:ext uri="{FF2B5EF4-FFF2-40B4-BE49-F238E27FC236}">
                          <a16:creationId xmlns:a16="http://schemas.microsoft.com/office/drawing/2014/main" id="{07C38F93-45F8-4898-A3A9-F57BDE05B24E}"/>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09" name="Shape 479">
                    <a:extLst>
                      <a:ext uri="{FF2B5EF4-FFF2-40B4-BE49-F238E27FC236}">
                        <a16:creationId xmlns:a16="http://schemas.microsoft.com/office/drawing/2014/main" id="{3E9E1EFF-2E25-4CFC-9C99-D1E62AA2CEBA}"/>
                      </a:ext>
                    </a:extLst>
                  </p:cNvPr>
                  <p:cNvGrpSpPr/>
                  <p:nvPr/>
                </p:nvGrpSpPr>
                <p:grpSpPr>
                  <a:xfrm>
                    <a:off x="5786458" y="2561356"/>
                    <a:ext cx="185002" cy="537971"/>
                    <a:chOff x="4076175" y="2267050"/>
                    <a:chExt cx="173450" cy="504375"/>
                  </a:xfrm>
                  <a:solidFill>
                    <a:schemeClr val="bg1"/>
                  </a:solidFill>
                </p:grpSpPr>
                <p:sp>
                  <p:nvSpPr>
                    <p:cNvPr id="110" name="Shape 480">
                      <a:extLst>
                        <a:ext uri="{FF2B5EF4-FFF2-40B4-BE49-F238E27FC236}">
                          <a16:creationId xmlns:a16="http://schemas.microsoft.com/office/drawing/2014/main" id="{82E297B3-9243-4262-B79F-78852C530494}"/>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11" name="Shape 481">
                      <a:extLst>
                        <a:ext uri="{FF2B5EF4-FFF2-40B4-BE49-F238E27FC236}">
                          <a16:creationId xmlns:a16="http://schemas.microsoft.com/office/drawing/2014/main" id="{A35E2984-1A48-4FB8-9FDB-4B2B2C47EEB2}"/>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85" name="Group 84">
                <a:extLst>
                  <a:ext uri="{FF2B5EF4-FFF2-40B4-BE49-F238E27FC236}">
                    <a16:creationId xmlns:a16="http://schemas.microsoft.com/office/drawing/2014/main" id="{CFD09C08-92AE-4A3B-8A91-7C1F1B4FB9B4}"/>
                  </a:ext>
                </a:extLst>
              </p:cNvPr>
              <p:cNvGrpSpPr/>
              <p:nvPr/>
            </p:nvGrpSpPr>
            <p:grpSpPr>
              <a:xfrm>
                <a:off x="6929682" y="3540822"/>
                <a:ext cx="378058" cy="494664"/>
                <a:chOff x="6895290" y="3537349"/>
                <a:chExt cx="270467" cy="353888"/>
              </a:xfrm>
              <a:solidFill>
                <a:schemeClr val="bg1"/>
              </a:solidFill>
            </p:grpSpPr>
            <p:sp>
              <p:nvSpPr>
                <p:cNvPr id="101" name="Google Shape;8853;p66">
                  <a:extLst>
                    <a:ext uri="{FF2B5EF4-FFF2-40B4-BE49-F238E27FC236}">
                      <a16:creationId xmlns:a16="http://schemas.microsoft.com/office/drawing/2014/main" id="{5D9A2787-62B3-4669-B5E4-182E9AC3EA25}"/>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854;p66">
                  <a:extLst>
                    <a:ext uri="{FF2B5EF4-FFF2-40B4-BE49-F238E27FC236}">
                      <a16:creationId xmlns:a16="http://schemas.microsoft.com/office/drawing/2014/main" id="{20732220-5E86-4C73-8707-EEA993B38BFC}"/>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855;p66">
                  <a:extLst>
                    <a:ext uri="{FF2B5EF4-FFF2-40B4-BE49-F238E27FC236}">
                      <a16:creationId xmlns:a16="http://schemas.microsoft.com/office/drawing/2014/main" id="{D4919D9A-6E37-4C9A-9CC4-D365482B209B}"/>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856;p66">
                  <a:extLst>
                    <a:ext uri="{FF2B5EF4-FFF2-40B4-BE49-F238E27FC236}">
                      <a16:creationId xmlns:a16="http://schemas.microsoft.com/office/drawing/2014/main" id="{0FECAC60-09B5-4E1A-BFFC-7AB22BAD517C}"/>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857;p66">
                  <a:extLst>
                    <a:ext uri="{FF2B5EF4-FFF2-40B4-BE49-F238E27FC236}">
                      <a16:creationId xmlns:a16="http://schemas.microsoft.com/office/drawing/2014/main" id="{90CA4C3F-6CB8-44CF-984D-5F76CBB8C951}"/>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roup 85">
                <a:extLst>
                  <a:ext uri="{FF2B5EF4-FFF2-40B4-BE49-F238E27FC236}">
                    <a16:creationId xmlns:a16="http://schemas.microsoft.com/office/drawing/2014/main" id="{7E370B59-09FE-46D6-A2F0-37F08A6B7622}"/>
                  </a:ext>
                </a:extLst>
              </p:cNvPr>
              <p:cNvGrpSpPr/>
              <p:nvPr/>
            </p:nvGrpSpPr>
            <p:grpSpPr>
              <a:xfrm>
                <a:off x="6339113" y="5218413"/>
                <a:ext cx="466505" cy="466543"/>
                <a:chOff x="6292247" y="4921858"/>
                <a:chExt cx="602596" cy="602644"/>
              </a:xfrm>
            </p:grpSpPr>
            <p:sp>
              <p:nvSpPr>
                <p:cNvPr id="99" name="Google Shape;8153;p65">
                  <a:extLst>
                    <a:ext uri="{FF2B5EF4-FFF2-40B4-BE49-F238E27FC236}">
                      <a16:creationId xmlns:a16="http://schemas.microsoft.com/office/drawing/2014/main" id="{8CE0E3A7-A5DB-41FD-80A6-F804A850B04A}"/>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Shape 566">
                  <a:extLst>
                    <a:ext uri="{FF2B5EF4-FFF2-40B4-BE49-F238E27FC236}">
                      <a16:creationId xmlns:a16="http://schemas.microsoft.com/office/drawing/2014/main" id="{E14DB7A1-A329-41B2-9C9D-7BA78EB26313}"/>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7" name="Shape 504">
                <a:extLst>
                  <a:ext uri="{FF2B5EF4-FFF2-40B4-BE49-F238E27FC236}">
                    <a16:creationId xmlns:a16="http://schemas.microsoft.com/office/drawing/2014/main" id="{91432BC6-7DB0-412B-AFF5-1DA0698577E3}"/>
                  </a:ext>
                </a:extLst>
              </p:cNvPr>
              <p:cNvGrpSpPr/>
              <p:nvPr/>
            </p:nvGrpSpPr>
            <p:grpSpPr>
              <a:xfrm>
                <a:off x="4012329" y="3594818"/>
                <a:ext cx="589016" cy="435776"/>
                <a:chOff x="5255200" y="3006475"/>
                <a:chExt cx="511700" cy="378575"/>
              </a:xfrm>
              <a:solidFill>
                <a:schemeClr val="bg1"/>
              </a:solidFill>
            </p:grpSpPr>
            <p:sp>
              <p:nvSpPr>
                <p:cNvPr id="97" name="Shape 505">
                  <a:extLst>
                    <a:ext uri="{FF2B5EF4-FFF2-40B4-BE49-F238E27FC236}">
                      <a16:creationId xmlns:a16="http://schemas.microsoft.com/office/drawing/2014/main" id="{F5EAD3D8-5E4F-42A8-8811-E8C9CC557A3F}"/>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8" name="Shape 506">
                  <a:extLst>
                    <a:ext uri="{FF2B5EF4-FFF2-40B4-BE49-F238E27FC236}">
                      <a16:creationId xmlns:a16="http://schemas.microsoft.com/office/drawing/2014/main" id="{A61EA0DC-7B5D-4357-AB4B-E2C74B37A22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88" name="Group 87">
                <a:extLst>
                  <a:ext uri="{FF2B5EF4-FFF2-40B4-BE49-F238E27FC236}">
                    <a16:creationId xmlns:a16="http://schemas.microsoft.com/office/drawing/2014/main" id="{0A4D1727-EF65-4BCC-B944-8E685F841BBE}"/>
                  </a:ext>
                </a:extLst>
              </p:cNvPr>
              <p:cNvGrpSpPr/>
              <p:nvPr/>
            </p:nvGrpSpPr>
            <p:grpSpPr>
              <a:xfrm>
                <a:off x="4623355" y="5238947"/>
                <a:ext cx="439342" cy="425474"/>
                <a:chOff x="4823700" y="4950736"/>
                <a:chExt cx="483228" cy="467974"/>
              </a:xfrm>
            </p:grpSpPr>
            <p:grpSp>
              <p:nvGrpSpPr>
                <p:cNvPr id="89" name="Shape 532">
                  <a:extLst>
                    <a:ext uri="{FF2B5EF4-FFF2-40B4-BE49-F238E27FC236}">
                      <a16:creationId xmlns:a16="http://schemas.microsoft.com/office/drawing/2014/main" id="{0BC59989-1969-47E6-85E7-8E4DBA55D225}"/>
                    </a:ext>
                  </a:extLst>
                </p:cNvPr>
                <p:cNvGrpSpPr/>
                <p:nvPr/>
              </p:nvGrpSpPr>
              <p:grpSpPr>
                <a:xfrm>
                  <a:off x="4823700" y="5064409"/>
                  <a:ext cx="483228" cy="354301"/>
                  <a:chOff x="3936375" y="3703750"/>
                  <a:chExt cx="453050" cy="332175"/>
                </a:xfrm>
                <a:solidFill>
                  <a:schemeClr val="bg1"/>
                </a:solidFill>
              </p:grpSpPr>
              <p:sp>
                <p:nvSpPr>
                  <p:cNvPr id="92" name="Shape 533">
                    <a:extLst>
                      <a:ext uri="{FF2B5EF4-FFF2-40B4-BE49-F238E27FC236}">
                        <a16:creationId xmlns:a16="http://schemas.microsoft.com/office/drawing/2014/main" id="{6334EB3C-C9C4-4E1A-99AB-A2E51A20B4D5}"/>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3" name="Shape 534">
                    <a:extLst>
                      <a:ext uri="{FF2B5EF4-FFF2-40B4-BE49-F238E27FC236}">
                        <a16:creationId xmlns:a16="http://schemas.microsoft.com/office/drawing/2014/main" id="{85AB9A0B-E45A-4560-9F0A-06A6122292E2}"/>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4" name="Shape 535">
                    <a:extLst>
                      <a:ext uri="{FF2B5EF4-FFF2-40B4-BE49-F238E27FC236}">
                        <a16:creationId xmlns:a16="http://schemas.microsoft.com/office/drawing/2014/main" id="{F912B2BD-EEF7-438B-AD70-DF60C58CE3E3}"/>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5" name="Shape 536">
                    <a:extLst>
                      <a:ext uri="{FF2B5EF4-FFF2-40B4-BE49-F238E27FC236}">
                        <a16:creationId xmlns:a16="http://schemas.microsoft.com/office/drawing/2014/main" id="{D408B7DC-B7A6-459B-8446-B7E9DCEF817B}"/>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96" name="Shape 537">
                    <a:extLst>
                      <a:ext uri="{FF2B5EF4-FFF2-40B4-BE49-F238E27FC236}">
                        <a16:creationId xmlns:a16="http://schemas.microsoft.com/office/drawing/2014/main" id="{9AAD1B4B-C64E-4456-80FD-603046802B77}"/>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90" name="Straight Arrow Connector 89">
                  <a:extLst>
                    <a:ext uri="{FF2B5EF4-FFF2-40B4-BE49-F238E27FC236}">
                      <a16:creationId xmlns:a16="http://schemas.microsoft.com/office/drawing/2014/main" id="{0EBBD690-9C08-44A3-9782-C88AF5AA57F4}"/>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91" name="Shape 415">
                  <a:extLst>
                    <a:ext uri="{FF2B5EF4-FFF2-40B4-BE49-F238E27FC236}">
                      <a16:creationId xmlns:a16="http://schemas.microsoft.com/office/drawing/2014/main" id="{1275AC48-10D7-4901-A2F5-D62D2D558944}"/>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20" name="Group 119">
              <a:extLst>
                <a:ext uri="{FF2B5EF4-FFF2-40B4-BE49-F238E27FC236}">
                  <a16:creationId xmlns:a16="http://schemas.microsoft.com/office/drawing/2014/main" id="{B4A330AF-5A38-479C-9BD5-5DFD71972A6A}"/>
                </a:ext>
              </a:extLst>
            </p:cNvPr>
            <p:cNvGrpSpPr/>
            <p:nvPr/>
          </p:nvGrpSpPr>
          <p:grpSpPr>
            <a:xfrm>
              <a:off x="4407574" y="3703494"/>
              <a:ext cx="1159997" cy="2447116"/>
              <a:chOff x="4255174" y="3551094"/>
              <a:chExt cx="1159997" cy="2447116"/>
            </a:xfrm>
          </p:grpSpPr>
          <p:sp>
            <p:nvSpPr>
              <p:cNvPr id="121" name="Freeform 5">
                <a:extLst>
                  <a:ext uri="{FF2B5EF4-FFF2-40B4-BE49-F238E27FC236}">
                    <a16:creationId xmlns:a16="http://schemas.microsoft.com/office/drawing/2014/main" id="{7F397213-9B8F-4309-A0AB-AF3EB4AEC6F7}"/>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0">
                <a:extLst>
                  <a:ext uri="{FF2B5EF4-FFF2-40B4-BE49-F238E27FC236}">
                    <a16:creationId xmlns:a16="http://schemas.microsoft.com/office/drawing/2014/main" id="{785A5692-75FD-4650-A824-778FA0B132C7}"/>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rgbClr val="F26829"/>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3" name="Group 122">
              <a:extLst>
                <a:ext uri="{FF2B5EF4-FFF2-40B4-BE49-F238E27FC236}">
                  <a16:creationId xmlns:a16="http://schemas.microsoft.com/office/drawing/2014/main" id="{CAA0AC2A-3838-4E16-BFD7-FB35294C05F5}"/>
                </a:ext>
              </a:extLst>
            </p:cNvPr>
            <p:cNvGrpSpPr/>
            <p:nvPr/>
          </p:nvGrpSpPr>
          <p:grpSpPr>
            <a:xfrm>
              <a:off x="4926659" y="4921755"/>
              <a:ext cx="2358836" cy="1269464"/>
              <a:chOff x="4774259" y="4769355"/>
              <a:chExt cx="2358836" cy="1269464"/>
            </a:xfrm>
          </p:grpSpPr>
          <p:sp>
            <p:nvSpPr>
              <p:cNvPr id="124" name="Freeform 6">
                <a:extLst>
                  <a:ext uri="{FF2B5EF4-FFF2-40B4-BE49-F238E27FC236}">
                    <a16:creationId xmlns:a16="http://schemas.microsoft.com/office/drawing/2014/main" id="{124D14D6-44A8-493F-B92E-6C48FF23094E}"/>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rgbClr val="A6228C"/>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1">
                <a:extLst>
                  <a:ext uri="{FF2B5EF4-FFF2-40B4-BE49-F238E27FC236}">
                    <a16:creationId xmlns:a16="http://schemas.microsoft.com/office/drawing/2014/main" id="{7F285358-77D0-404E-9F8D-E0196256ECD7}"/>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rgbClr val="A62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6" name="Group 125">
              <a:extLst>
                <a:ext uri="{FF2B5EF4-FFF2-40B4-BE49-F238E27FC236}">
                  <a16:creationId xmlns:a16="http://schemas.microsoft.com/office/drawing/2014/main" id="{6BD8401F-CB60-45DE-AD98-07B57E081A3B}"/>
                </a:ext>
              </a:extLst>
            </p:cNvPr>
            <p:cNvGrpSpPr/>
            <p:nvPr/>
          </p:nvGrpSpPr>
          <p:grpSpPr>
            <a:xfrm>
              <a:off x="6086654" y="3396281"/>
              <a:ext cx="1737347" cy="2079872"/>
              <a:chOff x="5934254" y="3243881"/>
              <a:chExt cx="1737347" cy="2079872"/>
            </a:xfrm>
          </p:grpSpPr>
          <p:sp>
            <p:nvSpPr>
              <p:cNvPr id="127" name="Freeform 7">
                <a:extLst>
                  <a:ext uri="{FF2B5EF4-FFF2-40B4-BE49-F238E27FC236}">
                    <a16:creationId xmlns:a16="http://schemas.microsoft.com/office/drawing/2014/main" id="{52EA8AB3-0A02-4ED6-8926-32F4D6D643FF}"/>
                  </a:ext>
                </a:extLst>
              </p:cNvPr>
              <p:cNvSpPr>
                <a:spLocks/>
              </p:cNvSpPr>
              <p:nvPr/>
            </p:nvSpPr>
            <p:spPr bwMode="auto">
              <a:xfrm>
                <a:off x="5953676"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12">
                <a:extLst>
                  <a:ext uri="{FF2B5EF4-FFF2-40B4-BE49-F238E27FC236}">
                    <a16:creationId xmlns:a16="http://schemas.microsoft.com/office/drawing/2014/main" id="{5910D6C8-171E-42CA-8565-6F02C4D8F945}"/>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rgbClr val="80BC00"/>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9" name="Group 128">
              <a:extLst>
                <a:ext uri="{FF2B5EF4-FFF2-40B4-BE49-F238E27FC236}">
                  <a16:creationId xmlns:a16="http://schemas.microsoft.com/office/drawing/2014/main" id="{8096E91D-6381-46ED-B831-1963A19E8F32}"/>
                </a:ext>
              </a:extLst>
            </p:cNvPr>
            <p:cNvGrpSpPr/>
            <p:nvPr/>
          </p:nvGrpSpPr>
          <p:grpSpPr>
            <a:xfrm>
              <a:off x="5313324" y="2393422"/>
              <a:ext cx="1642004" cy="2108122"/>
              <a:chOff x="5160924" y="2241022"/>
              <a:chExt cx="1642004" cy="2108122"/>
            </a:xfrm>
          </p:grpSpPr>
          <p:sp>
            <p:nvSpPr>
              <p:cNvPr id="130" name="Freeform 8">
                <a:extLst>
                  <a:ext uri="{FF2B5EF4-FFF2-40B4-BE49-F238E27FC236}">
                    <a16:creationId xmlns:a16="http://schemas.microsoft.com/office/drawing/2014/main" id="{00812864-1A82-49BF-AFE1-C21853BCDAB2}"/>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13">
                <a:extLst>
                  <a:ext uri="{FF2B5EF4-FFF2-40B4-BE49-F238E27FC236}">
                    <a16:creationId xmlns:a16="http://schemas.microsoft.com/office/drawing/2014/main" id="{7ECBC43F-2379-4E0F-80A6-9985013678C1}"/>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2" name="Group 131">
              <a:extLst>
                <a:ext uri="{FF2B5EF4-FFF2-40B4-BE49-F238E27FC236}">
                  <a16:creationId xmlns:a16="http://schemas.microsoft.com/office/drawing/2014/main" id="{D101967C-1E72-4C5B-A6A8-FF843B1193A5}"/>
                </a:ext>
              </a:extLst>
            </p:cNvPr>
            <p:cNvGrpSpPr/>
            <p:nvPr/>
          </p:nvGrpSpPr>
          <p:grpSpPr>
            <a:xfrm>
              <a:off x="3892020" y="3288579"/>
              <a:ext cx="2387085" cy="1218261"/>
              <a:chOff x="3739620" y="3136179"/>
              <a:chExt cx="2387085" cy="1218261"/>
            </a:xfrm>
          </p:grpSpPr>
          <p:sp>
            <p:nvSpPr>
              <p:cNvPr id="133" name="Freeform 9">
                <a:extLst>
                  <a:ext uri="{FF2B5EF4-FFF2-40B4-BE49-F238E27FC236}">
                    <a16:creationId xmlns:a16="http://schemas.microsoft.com/office/drawing/2014/main" id="{DFDD490C-2107-47D1-BA30-2288D8CB60EA}"/>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rgbClr val="F4A81D"/>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4">
                <a:extLst>
                  <a:ext uri="{FF2B5EF4-FFF2-40B4-BE49-F238E27FC236}">
                    <a16:creationId xmlns:a16="http://schemas.microsoft.com/office/drawing/2014/main" id="{77A776F5-8535-4272-B94C-592F33D563EC}"/>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rgbClr val="F4A8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5" name="Group 134">
              <a:extLst>
                <a:ext uri="{FF2B5EF4-FFF2-40B4-BE49-F238E27FC236}">
                  <a16:creationId xmlns:a16="http://schemas.microsoft.com/office/drawing/2014/main" id="{2A379146-24E8-4FA0-B940-FCE058649C52}"/>
                </a:ext>
              </a:extLst>
            </p:cNvPr>
            <p:cNvGrpSpPr/>
            <p:nvPr/>
          </p:nvGrpSpPr>
          <p:grpSpPr>
            <a:xfrm>
              <a:off x="5404800" y="2480430"/>
              <a:ext cx="902201" cy="902201"/>
              <a:chOff x="5252400" y="2328030"/>
              <a:chExt cx="902201" cy="902201"/>
            </a:xfrm>
          </p:grpSpPr>
          <p:sp>
            <p:nvSpPr>
              <p:cNvPr id="136" name="Oval 135">
                <a:extLst>
                  <a:ext uri="{FF2B5EF4-FFF2-40B4-BE49-F238E27FC236}">
                    <a16:creationId xmlns:a16="http://schemas.microsoft.com/office/drawing/2014/main" id="{2813D39A-63FA-4318-8F23-FB369AA7BC2A}"/>
                  </a:ext>
                </a:extLst>
              </p:cNvPr>
              <p:cNvSpPr/>
              <p:nvPr/>
            </p:nvSpPr>
            <p:spPr>
              <a:xfrm>
                <a:off x="5252400" y="2328030"/>
                <a:ext cx="902201" cy="902201"/>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901384EA-2ACF-4BD0-85BC-9CFA623C7231}"/>
                  </a:ext>
                </a:extLst>
              </p:cNvPr>
              <p:cNvGrpSpPr/>
              <p:nvPr/>
            </p:nvGrpSpPr>
            <p:grpSpPr>
              <a:xfrm>
                <a:off x="5444585" y="2584038"/>
                <a:ext cx="517828" cy="389000"/>
                <a:chOff x="5591383" y="2555631"/>
                <a:chExt cx="731225" cy="549307"/>
              </a:xfrm>
            </p:grpSpPr>
            <p:grpSp>
              <p:nvGrpSpPr>
                <p:cNvPr id="138" name="Group 137">
                  <a:extLst>
                    <a:ext uri="{FF2B5EF4-FFF2-40B4-BE49-F238E27FC236}">
                      <a16:creationId xmlns:a16="http://schemas.microsoft.com/office/drawing/2014/main" id="{6213E034-A88C-42E9-ADF6-0E4A1F966EE0}"/>
                    </a:ext>
                  </a:extLst>
                </p:cNvPr>
                <p:cNvGrpSpPr/>
                <p:nvPr/>
              </p:nvGrpSpPr>
              <p:grpSpPr>
                <a:xfrm>
                  <a:off x="5591383" y="2555631"/>
                  <a:ext cx="380077" cy="549307"/>
                  <a:chOff x="5591383" y="2550020"/>
                  <a:chExt cx="380077" cy="549307"/>
                </a:xfrm>
              </p:grpSpPr>
              <p:grpSp>
                <p:nvGrpSpPr>
                  <p:cNvPr id="146" name="Shape 473">
                    <a:extLst>
                      <a:ext uri="{FF2B5EF4-FFF2-40B4-BE49-F238E27FC236}">
                        <a16:creationId xmlns:a16="http://schemas.microsoft.com/office/drawing/2014/main" id="{BC5EC3AD-10AF-4283-A7A1-AD327B169BB6}"/>
                      </a:ext>
                    </a:extLst>
                  </p:cNvPr>
                  <p:cNvGrpSpPr/>
                  <p:nvPr/>
                </p:nvGrpSpPr>
                <p:grpSpPr>
                  <a:xfrm>
                    <a:off x="5591383" y="2550020"/>
                    <a:ext cx="217535" cy="543171"/>
                    <a:chOff x="3386850" y="2264625"/>
                    <a:chExt cx="203950" cy="509250"/>
                  </a:xfrm>
                  <a:solidFill>
                    <a:schemeClr val="bg1"/>
                  </a:solidFill>
                </p:grpSpPr>
                <p:sp>
                  <p:nvSpPr>
                    <p:cNvPr id="150" name="Shape 474">
                      <a:extLst>
                        <a:ext uri="{FF2B5EF4-FFF2-40B4-BE49-F238E27FC236}">
                          <a16:creationId xmlns:a16="http://schemas.microsoft.com/office/drawing/2014/main" id="{EB439F9A-192F-4C36-95E0-99F52FD9E4BC}"/>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51" name="Shape 475">
                      <a:extLst>
                        <a:ext uri="{FF2B5EF4-FFF2-40B4-BE49-F238E27FC236}">
                          <a16:creationId xmlns:a16="http://schemas.microsoft.com/office/drawing/2014/main" id="{A42E1044-A603-493E-973D-82F69A282646}"/>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47" name="Shape 479">
                    <a:extLst>
                      <a:ext uri="{FF2B5EF4-FFF2-40B4-BE49-F238E27FC236}">
                        <a16:creationId xmlns:a16="http://schemas.microsoft.com/office/drawing/2014/main" id="{51B650C2-EF2B-428E-85A0-1AB5888912DC}"/>
                      </a:ext>
                    </a:extLst>
                  </p:cNvPr>
                  <p:cNvGrpSpPr/>
                  <p:nvPr/>
                </p:nvGrpSpPr>
                <p:grpSpPr>
                  <a:xfrm>
                    <a:off x="5786458" y="2561356"/>
                    <a:ext cx="185002" cy="537971"/>
                    <a:chOff x="4076175" y="2267050"/>
                    <a:chExt cx="173450" cy="504375"/>
                  </a:xfrm>
                  <a:solidFill>
                    <a:schemeClr val="bg1"/>
                  </a:solidFill>
                </p:grpSpPr>
                <p:sp>
                  <p:nvSpPr>
                    <p:cNvPr id="148" name="Shape 480">
                      <a:extLst>
                        <a:ext uri="{FF2B5EF4-FFF2-40B4-BE49-F238E27FC236}">
                          <a16:creationId xmlns:a16="http://schemas.microsoft.com/office/drawing/2014/main" id="{CEC4004F-C9F0-43E1-8105-43ACAB0F3933}"/>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9" name="Shape 481">
                      <a:extLst>
                        <a:ext uri="{FF2B5EF4-FFF2-40B4-BE49-F238E27FC236}">
                          <a16:creationId xmlns:a16="http://schemas.microsoft.com/office/drawing/2014/main" id="{B9AD677A-1F62-472B-A4F8-6372F9A33EAD}"/>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39" name="Group 138">
                  <a:extLst>
                    <a:ext uri="{FF2B5EF4-FFF2-40B4-BE49-F238E27FC236}">
                      <a16:creationId xmlns:a16="http://schemas.microsoft.com/office/drawing/2014/main" id="{8D7EB3C8-D574-4B86-9E61-2F7656E04B05}"/>
                    </a:ext>
                  </a:extLst>
                </p:cNvPr>
                <p:cNvGrpSpPr/>
                <p:nvPr/>
              </p:nvGrpSpPr>
              <p:grpSpPr>
                <a:xfrm>
                  <a:off x="5942531" y="2555631"/>
                  <a:ext cx="380077" cy="549307"/>
                  <a:chOff x="5591383" y="2550020"/>
                  <a:chExt cx="380077" cy="549307"/>
                </a:xfrm>
              </p:grpSpPr>
              <p:grpSp>
                <p:nvGrpSpPr>
                  <p:cNvPr id="140" name="Shape 473">
                    <a:extLst>
                      <a:ext uri="{FF2B5EF4-FFF2-40B4-BE49-F238E27FC236}">
                        <a16:creationId xmlns:a16="http://schemas.microsoft.com/office/drawing/2014/main" id="{1695565A-A20D-4A4E-9053-786BE4D62FC7}"/>
                      </a:ext>
                    </a:extLst>
                  </p:cNvPr>
                  <p:cNvGrpSpPr/>
                  <p:nvPr/>
                </p:nvGrpSpPr>
                <p:grpSpPr>
                  <a:xfrm>
                    <a:off x="5591383" y="2550020"/>
                    <a:ext cx="217535" cy="543171"/>
                    <a:chOff x="3386850" y="2264625"/>
                    <a:chExt cx="203950" cy="509250"/>
                  </a:xfrm>
                  <a:solidFill>
                    <a:schemeClr val="bg1"/>
                  </a:solidFill>
                </p:grpSpPr>
                <p:sp>
                  <p:nvSpPr>
                    <p:cNvPr id="144" name="Shape 474">
                      <a:extLst>
                        <a:ext uri="{FF2B5EF4-FFF2-40B4-BE49-F238E27FC236}">
                          <a16:creationId xmlns:a16="http://schemas.microsoft.com/office/drawing/2014/main" id="{5E0B8A57-0A9F-44C2-8B00-1ED7803C0AA9}"/>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5" name="Shape 475">
                      <a:extLst>
                        <a:ext uri="{FF2B5EF4-FFF2-40B4-BE49-F238E27FC236}">
                          <a16:creationId xmlns:a16="http://schemas.microsoft.com/office/drawing/2014/main" id="{4054E61F-C0DE-4E44-80A1-F5963D33BE8F}"/>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141" name="Shape 479">
                    <a:extLst>
                      <a:ext uri="{FF2B5EF4-FFF2-40B4-BE49-F238E27FC236}">
                        <a16:creationId xmlns:a16="http://schemas.microsoft.com/office/drawing/2014/main" id="{EFF88CA3-B983-4DF1-AF28-3370C8D72C31}"/>
                      </a:ext>
                    </a:extLst>
                  </p:cNvPr>
                  <p:cNvGrpSpPr/>
                  <p:nvPr/>
                </p:nvGrpSpPr>
                <p:grpSpPr>
                  <a:xfrm>
                    <a:off x="5786458" y="2561356"/>
                    <a:ext cx="185002" cy="537971"/>
                    <a:chOff x="4076175" y="2267050"/>
                    <a:chExt cx="173450" cy="504375"/>
                  </a:xfrm>
                  <a:solidFill>
                    <a:schemeClr val="bg1"/>
                  </a:solidFill>
                </p:grpSpPr>
                <p:sp>
                  <p:nvSpPr>
                    <p:cNvPr id="142" name="Shape 480">
                      <a:extLst>
                        <a:ext uri="{FF2B5EF4-FFF2-40B4-BE49-F238E27FC236}">
                          <a16:creationId xmlns:a16="http://schemas.microsoft.com/office/drawing/2014/main" id="{982405ED-FA23-4AEE-B263-7CE154C4488D}"/>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43" name="Shape 481">
                      <a:extLst>
                        <a:ext uri="{FF2B5EF4-FFF2-40B4-BE49-F238E27FC236}">
                          <a16:creationId xmlns:a16="http://schemas.microsoft.com/office/drawing/2014/main" id="{1B664C8C-9997-4A7A-9A37-CFC9C29F594E}"/>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grpSp>
          <p:nvGrpSpPr>
            <p:cNvPr id="152" name="Group 151">
              <a:extLst>
                <a:ext uri="{FF2B5EF4-FFF2-40B4-BE49-F238E27FC236}">
                  <a16:creationId xmlns:a16="http://schemas.microsoft.com/office/drawing/2014/main" id="{30081552-3206-4A88-852B-DED9581AE308}"/>
                </a:ext>
              </a:extLst>
            </p:cNvPr>
            <p:cNvGrpSpPr/>
            <p:nvPr/>
          </p:nvGrpSpPr>
          <p:grpSpPr>
            <a:xfrm>
              <a:off x="6810485" y="3498978"/>
              <a:ext cx="902201" cy="902201"/>
              <a:chOff x="6658085" y="3346578"/>
              <a:chExt cx="902201" cy="902201"/>
            </a:xfrm>
          </p:grpSpPr>
          <p:sp>
            <p:nvSpPr>
              <p:cNvPr id="153" name="Oval 152">
                <a:extLst>
                  <a:ext uri="{FF2B5EF4-FFF2-40B4-BE49-F238E27FC236}">
                    <a16:creationId xmlns:a16="http://schemas.microsoft.com/office/drawing/2014/main" id="{43A2E460-DB28-4A1C-B1F7-E2620098523E}"/>
                  </a:ext>
                </a:extLst>
              </p:cNvPr>
              <p:cNvSpPr/>
              <p:nvPr/>
            </p:nvSpPr>
            <p:spPr>
              <a:xfrm>
                <a:off x="6658085" y="3346578"/>
                <a:ext cx="902201" cy="902201"/>
              </a:xfrm>
              <a:prstGeom prst="ellips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4" name="Group 153">
                <a:extLst>
                  <a:ext uri="{FF2B5EF4-FFF2-40B4-BE49-F238E27FC236}">
                    <a16:creationId xmlns:a16="http://schemas.microsoft.com/office/drawing/2014/main" id="{14642F25-C557-43BD-ADD4-A0664F0280AE}"/>
                  </a:ext>
                </a:extLst>
              </p:cNvPr>
              <p:cNvGrpSpPr/>
              <p:nvPr/>
            </p:nvGrpSpPr>
            <p:grpSpPr>
              <a:xfrm>
                <a:off x="6929681" y="3540821"/>
                <a:ext cx="378058" cy="494664"/>
                <a:chOff x="6895290" y="3537349"/>
                <a:chExt cx="270467" cy="353888"/>
              </a:xfrm>
              <a:solidFill>
                <a:schemeClr val="bg1"/>
              </a:solidFill>
            </p:grpSpPr>
            <p:sp>
              <p:nvSpPr>
                <p:cNvPr id="155" name="Google Shape;8853;p66">
                  <a:extLst>
                    <a:ext uri="{FF2B5EF4-FFF2-40B4-BE49-F238E27FC236}">
                      <a16:creationId xmlns:a16="http://schemas.microsoft.com/office/drawing/2014/main" id="{42A02097-2E66-4E9A-B4F0-0DECD4F49B0B}"/>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854;p66">
                  <a:extLst>
                    <a:ext uri="{FF2B5EF4-FFF2-40B4-BE49-F238E27FC236}">
                      <a16:creationId xmlns:a16="http://schemas.microsoft.com/office/drawing/2014/main" id="{0C18C100-486D-4DAD-B247-D9EFA6ACEE4D}"/>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855;p66">
                  <a:extLst>
                    <a:ext uri="{FF2B5EF4-FFF2-40B4-BE49-F238E27FC236}">
                      <a16:creationId xmlns:a16="http://schemas.microsoft.com/office/drawing/2014/main" id="{502EB26D-C775-46FD-8155-CE02283B0EFD}"/>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856;p66">
                  <a:extLst>
                    <a:ext uri="{FF2B5EF4-FFF2-40B4-BE49-F238E27FC236}">
                      <a16:creationId xmlns:a16="http://schemas.microsoft.com/office/drawing/2014/main" id="{D41B793E-40E3-4FF6-BF6D-7E84588EC4CF}"/>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857;p66">
                  <a:extLst>
                    <a:ext uri="{FF2B5EF4-FFF2-40B4-BE49-F238E27FC236}">
                      <a16:creationId xmlns:a16="http://schemas.microsoft.com/office/drawing/2014/main" id="{F17904B4-8422-4DFB-8B3A-1C4A3050C6F9}"/>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roup 159">
              <a:extLst>
                <a:ext uri="{FF2B5EF4-FFF2-40B4-BE49-F238E27FC236}">
                  <a16:creationId xmlns:a16="http://schemas.microsoft.com/office/drawing/2014/main" id="{1AB06455-B017-41F8-9106-7E75A8036270}"/>
                </a:ext>
              </a:extLst>
            </p:cNvPr>
            <p:cNvGrpSpPr/>
            <p:nvPr/>
          </p:nvGrpSpPr>
          <p:grpSpPr>
            <a:xfrm>
              <a:off x="6273665" y="5152983"/>
              <a:ext cx="902201" cy="902201"/>
              <a:chOff x="6121265" y="5000583"/>
              <a:chExt cx="902201" cy="902201"/>
            </a:xfrm>
          </p:grpSpPr>
          <p:sp>
            <p:nvSpPr>
              <p:cNvPr id="161" name="Oval 160">
                <a:extLst>
                  <a:ext uri="{FF2B5EF4-FFF2-40B4-BE49-F238E27FC236}">
                    <a16:creationId xmlns:a16="http://schemas.microsoft.com/office/drawing/2014/main" id="{9376D87B-B29F-4647-BEB5-FD2F0C96F6AD}"/>
                  </a:ext>
                </a:extLst>
              </p:cNvPr>
              <p:cNvSpPr/>
              <p:nvPr/>
            </p:nvSpPr>
            <p:spPr>
              <a:xfrm>
                <a:off x="6121265" y="5000583"/>
                <a:ext cx="902201" cy="902201"/>
              </a:xfrm>
              <a:prstGeom prst="ellipse">
                <a:avLst/>
              </a:prstGeom>
              <a:solidFill>
                <a:srgbClr val="A62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2" name="Group 161">
                <a:extLst>
                  <a:ext uri="{FF2B5EF4-FFF2-40B4-BE49-F238E27FC236}">
                    <a16:creationId xmlns:a16="http://schemas.microsoft.com/office/drawing/2014/main" id="{2974962E-5C53-4B0A-BD95-24B855940328}"/>
                  </a:ext>
                </a:extLst>
              </p:cNvPr>
              <p:cNvGrpSpPr/>
              <p:nvPr/>
            </p:nvGrpSpPr>
            <p:grpSpPr>
              <a:xfrm>
                <a:off x="6339113" y="5218413"/>
                <a:ext cx="466505" cy="466543"/>
                <a:chOff x="6292247" y="4921858"/>
                <a:chExt cx="602596" cy="602644"/>
              </a:xfrm>
            </p:grpSpPr>
            <p:sp>
              <p:nvSpPr>
                <p:cNvPr id="163" name="Google Shape;8153;p65">
                  <a:extLst>
                    <a:ext uri="{FF2B5EF4-FFF2-40B4-BE49-F238E27FC236}">
                      <a16:creationId xmlns:a16="http://schemas.microsoft.com/office/drawing/2014/main" id="{DDB8A18F-7C6C-4F5A-B773-CDE26F790C98}"/>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Shape 566">
                  <a:extLst>
                    <a:ext uri="{FF2B5EF4-FFF2-40B4-BE49-F238E27FC236}">
                      <a16:creationId xmlns:a16="http://schemas.microsoft.com/office/drawing/2014/main" id="{47AAE5EE-8C9B-4ED3-A537-63B90062A63B}"/>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65" name="Group 164">
              <a:extLst>
                <a:ext uri="{FF2B5EF4-FFF2-40B4-BE49-F238E27FC236}">
                  <a16:creationId xmlns:a16="http://schemas.microsoft.com/office/drawing/2014/main" id="{1E6443ED-5A35-43BA-AE87-1F6D730D1FE4}"/>
                </a:ext>
              </a:extLst>
            </p:cNvPr>
            <p:cNvGrpSpPr/>
            <p:nvPr/>
          </p:nvGrpSpPr>
          <p:grpSpPr>
            <a:xfrm>
              <a:off x="4008136" y="3514004"/>
              <a:ext cx="902201" cy="902201"/>
              <a:chOff x="3855736" y="3361604"/>
              <a:chExt cx="902201" cy="902201"/>
            </a:xfrm>
          </p:grpSpPr>
          <p:sp>
            <p:nvSpPr>
              <p:cNvPr id="166" name="Oval 165">
                <a:extLst>
                  <a:ext uri="{FF2B5EF4-FFF2-40B4-BE49-F238E27FC236}">
                    <a16:creationId xmlns:a16="http://schemas.microsoft.com/office/drawing/2014/main" id="{7B509577-959D-4CFB-A2AB-2A26545C7BCF}"/>
                  </a:ext>
                </a:extLst>
              </p:cNvPr>
              <p:cNvSpPr/>
              <p:nvPr/>
            </p:nvSpPr>
            <p:spPr>
              <a:xfrm>
                <a:off x="3855736" y="3361604"/>
                <a:ext cx="902201" cy="902201"/>
              </a:xfrm>
              <a:prstGeom prst="ellipse">
                <a:avLst/>
              </a:prstGeom>
              <a:solidFill>
                <a:srgbClr val="F4A8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7" name="Shape 504">
                <a:extLst>
                  <a:ext uri="{FF2B5EF4-FFF2-40B4-BE49-F238E27FC236}">
                    <a16:creationId xmlns:a16="http://schemas.microsoft.com/office/drawing/2014/main" id="{07662AEE-6866-4112-A1C5-4B4BCBA41AA7}"/>
                  </a:ext>
                </a:extLst>
              </p:cNvPr>
              <p:cNvGrpSpPr/>
              <p:nvPr/>
            </p:nvGrpSpPr>
            <p:grpSpPr>
              <a:xfrm>
                <a:off x="4012329" y="3594818"/>
                <a:ext cx="589016" cy="435776"/>
                <a:chOff x="5255200" y="3006475"/>
                <a:chExt cx="511700" cy="378575"/>
              </a:xfrm>
              <a:solidFill>
                <a:schemeClr val="bg1"/>
              </a:solidFill>
            </p:grpSpPr>
            <p:sp>
              <p:nvSpPr>
                <p:cNvPr id="168" name="Shape 505">
                  <a:extLst>
                    <a:ext uri="{FF2B5EF4-FFF2-40B4-BE49-F238E27FC236}">
                      <a16:creationId xmlns:a16="http://schemas.microsoft.com/office/drawing/2014/main" id="{8AA1578D-1C55-4E6B-859E-063BA1E4FB6B}"/>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69" name="Shape 506">
                  <a:extLst>
                    <a:ext uri="{FF2B5EF4-FFF2-40B4-BE49-F238E27FC236}">
                      <a16:creationId xmlns:a16="http://schemas.microsoft.com/office/drawing/2014/main" id="{CD1D9D5F-1C52-4677-A729-EE1C354C4951}"/>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170" name="Group 169">
              <a:extLst>
                <a:ext uri="{FF2B5EF4-FFF2-40B4-BE49-F238E27FC236}">
                  <a16:creationId xmlns:a16="http://schemas.microsoft.com/office/drawing/2014/main" id="{70AAD82B-36E0-4C2C-9640-975B03F4CA55}"/>
                </a:ext>
              </a:extLst>
            </p:cNvPr>
            <p:cNvGrpSpPr/>
            <p:nvPr/>
          </p:nvGrpSpPr>
          <p:grpSpPr>
            <a:xfrm>
              <a:off x="4544326" y="5152983"/>
              <a:ext cx="902201" cy="902201"/>
              <a:chOff x="4391926" y="5000583"/>
              <a:chExt cx="902201" cy="902201"/>
            </a:xfrm>
          </p:grpSpPr>
          <p:sp>
            <p:nvSpPr>
              <p:cNvPr id="171" name="Oval 170">
                <a:extLst>
                  <a:ext uri="{FF2B5EF4-FFF2-40B4-BE49-F238E27FC236}">
                    <a16:creationId xmlns:a16="http://schemas.microsoft.com/office/drawing/2014/main" id="{01740222-A074-4D8C-B767-CB68BA1D503B}"/>
                  </a:ext>
                </a:extLst>
              </p:cNvPr>
              <p:cNvSpPr/>
              <p:nvPr/>
            </p:nvSpPr>
            <p:spPr>
              <a:xfrm>
                <a:off x="4391926" y="5000583"/>
                <a:ext cx="902201" cy="902201"/>
              </a:xfrm>
              <a:prstGeom prst="ellipse">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2" name="Group 171">
                <a:extLst>
                  <a:ext uri="{FF2B5EF4-FFF2-40B4-BE49-F238E27FC236}">
                    <a16:creationId xmlns:a16="http://schemas.microsoft.com/office/drawing/2014/main" id="{CF21AD59-FCCE-4382-A8F1-2D3223AE1FB2}"/>
                  </a:ext>
                </a:extLst>
              </p:cNvPr>
              <p:cNvGrpSpPr/>
              <p:nvPr/>
            </p:nvGrpSpPr>
            <p:grpSpPr>
              <a:xfrm>
                <a:off x="4623355" y="5238947"/>
                <a:ext cx="439342" cy="425474"/>
                <a:chOff x="4823700" y="4950736"/>
                <a:chExt cx="483228" cy="467974"/>
              </a:xfrm>
            </p:grpSpPr>
            <p:grpSp>
              <p:nvGrpSpPr>
                <p:cNvPr id="173" name="Shape 532">
                  <a:extLst>
                    <a:ext uri="{FF2B5EF4-FFF2-40B4-BE49-F238E27FC236}">
                      <a16:creationId xmlns:a16="http://schemas.microsoft.com/office/drawing/2014/main" id="{A9D7E232-9507-40C4-BB5B-D8995B637E47}"/>
                    </a:ext>
                  </a:extLst>
                </p:cNvPr>
                <p:cNvGrpSpPr/>
                <p:nvPr/>
              </p:nvGrpSpPr>
              <p:grpSpPr>
                <a:xfrm>
                  <a:off x="4823700" y="5064409"/>
                  <a:ext cx="483228" cy="354301"/>
                  <a:chOff x="3936375" y="3703750"/>
                  <a:chExt cx="453050" cy="332175"/>
                </a:xfrm>
                <a:solidFill>
                  <a:schemeClr val="bg1"/>
                </a:solidFill>
              </p:grpSpPr>
              <p:sp>
                <p:nvSpPr>
                  <p:cNvPr id="176" name="Shape 533">
                    <a:extLst>
                      <a:ext uri="{FF2B5EF4-FFF2-40B4-BE49-F238E27FC236}">
                        <a16:creationId xmlns:a16="http://schemas.microsoft.com/office/drawing/2014/main" id="{7AF1B380-0E1A-41CC-A8FD-8D193627872D}"/>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7" name="Shape 534">
                    <a:extLst>
                      <a:ext uri="{FF2B5EF4-FFF2-40B4-BE49-F238E27FC236}">
                        <a16:creationId xmlns:a16="http://schemas.microsoft.com/office/drawing/2014/main" id="{01E5FDF3-5688-49AE-9BA5-CBCA98F2E72E}"/>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8" name="Shape 535">
                    <a:extLst>
                      <a:ext uri="{FF2B5EF4-FFF2-40B4-BE49-F238E27FC236}">
                        <a16:creationId xmlns:a16="http://schemas.microsoft.com/office/drawing/2014/main" id="{96511562-5542-44E9-899F-F786A96EF2A4}"/>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79" name="Shape 536">
                    <a:extLst>
                      <a:ext uri="{FF2B5EF4-FFF2-40B4-BE49-F238E27FC236}">
                        <a16:creationId xmlns:a16="http://schemas.microsoft.com/office/drawing/2014/main" id="{BA59381F-BCCE-4D22-BDBF-8E47EB4A76CA}"/>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180" name="Shape 537">
                    <a:extLst>
                      <a:ext uri="{FF2B5EF4-FFF2-40B4-BE49-F238E27FC236}">
                        <a16:creationId xmlns:a16="http://schemas.microsoft.com/office/drawing/2014/main" id="{129DE4B5-90A7-45DE-8759-6C888A199152}"/>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174" name="Straight Arrow Connector 173">
                  <a:extLst>
                    <a:ext uri="{FF2B5EF4-FFF2-40B4-BE49-F238E27FC236}">
                      <a16:creationId xmlns:a16="http://schemas.microsoft.com/office/drawing/2014/main" id="{32227A0A-F0F8-460A-8A4C-FED3823C5468}"/>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175" name="Shape 415">
                  <a:extLst>
                    <a:ext uri="{FF2B5EF4-FFF2-40B4-BE49-F238E27FC236}">
                      <a16:creationId xmlns:a16="http://schemas.microsoft.com/office/drawing/2014/main" id="{7DF91CA2-C151-4A62-A2CB-549CAAED8A84}"/>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183" name="Group 182">
            <a:extLst>
              <a:ext uri="{FF2B5EF4-FFF2-40B4-BE49-F238E27FC236}">
                <a16:creationId xmlns:a16="http://schemas.microsoft.com/office/drawing/2014/main" id="{648D6D65-9056-4EC4-9D78-D288CFC5C7D8}"/>
              </a:ext>
            </a:extLst>
          </p:cNvPr>
          <p:cNvGrpSpPr/>
          <p:nvPr/>
        </p:nvGrpSpPr>
        <p:grpSpPr>
          <a:xfrm>
            <a:off x="269737" y="2826823"/>
            <a:ext cx="11160264" cy="3343472"/>
            <a:chOff x="269737" y="2826823"/>
            <a:chExt cx="11160264" cy="3343472"/>
          </a:xfrm>
        </p:grpSpPr>
        <p:sp>
          <p:nvSpPr>
            <p:cNvPr id="184" name="TextBox 183">
              <a:extLst>
                <a:ext uri="{FF2B5EF4-FFF2-40B4-BE49-F238E27FC236}">
                  <a16:creationId xmlns:a16="http://schemas.microsoft.com/office/drawing/2014/main" id="{71160419-9437-4E3C-9EF2-9D9DB81790CA}"/>
                </a:ext>
              </a:extLst>
            </p:cNvPr>
            <p:cNvSpPr txBox="1"/>
            <p:nvPr/>
          </p:nvSpPr>
          <p:spPr>
            <a:xfrm>
              <a:off x="7812700" y="2826823"/>
              <a:ext cx="3013156" cy="461665"/>
            </a:xfrm>
            <a:prstGeom prst="rect">
              <a:avLst/>
            </a:prstGeom>
            <a:noFill/>
            <a:ln>
              <a:noFill/>
            </a:ln>
          </p:spPr>
          <p:txBody>
            <a:bodyPr wrap="square" rtlCol="0">
              <a:spAutoFit/>
            </a:bodyPr>
            <a:lstStyle/>
            <a:p>
              <a:r>
                <a:rPr lang="en-US" sz="2400" b="1" dirty="0">
                  <a:solidFill>
                    <a:schemeClr val="bg1">
                      <a:lumMod val="75000"/>
                    </a:schemeClr>
                  </a:solidFill>
                  <a:latin typeface="Atkinson Hyperlegible" pitchFamily="2" charset="0"/>
                </a:rPr>
                <a:t>Step 2</a:t>
              </a:r>
            </a:p>
          </p:txBody>
        </p:sp>
        <p:sp>
          <p:nvSpPr>
            <p:cNvPr id="185" name="TextBox 184">
              <a:extLst>
                <a:ext uri="{FF2B5EF4-FFF2-40B4-BE49-F238E27FC236}">
                  <a16:creationId xmlns:a16="http://schemas.microsoft.com/office/drawing/2014/main" id="{2E528224-4EDB-484A-8925-7EF88CBAA6D9}"/>
                </a:ext>
              </a:extLst>
            </p:cNvPr>
            <p:cNvSpPr txBox="1"/>
            <p:nvPr/>
          </p:nvSpPr>
          <p:spPr>
            <a:xfrm>
              <a:off x="7812700" y="3295941"/>
              <a:ext cx="3414743" cy="787301"/>
            </a:xfrm>
            <a:prstGeom prst="rect">
              <a:avLst/>
            </a:prstGeom>
            <a:noFill/>
            <a:ln>
              <a:noFill/>
            </a:ln>
          </p:spPr>
          <p:txBody>
            <a:bodyPr wrap="square" anchor="ctr">
              <a:spAutoFit/>
            </a:bodyPr>
            <a:lstStyle/>
            <a:p>
              <a:r>
                <a:rPr lang="en-US" sz="2200" dirty="0">
                  <a:solidFill>
                    <a:schemeClr val="bg1">
                      <a:lumMod val="75000"/>
                    </a:schemeClr>
                  </a:solidFill>
                  <a:latin typeface="Atkinson Hyperlegible" pitchFamily="2" charset="0"/>
                </a:rPr>
                <a:t>Undertake an assessment of the facility</a:t>
              </a:r>
            </a:p>
          </p:txBody>
        </p:sp>
        <p:sp>
          <p:nvSpPr>
            <p:cNvPr id="186" name="TextBox 185">
              <a:extLst>
                <a:ext uri="{FF2B5EF4-FFF2-40B4-BE49-F238E27FC236}">
                  <a16:creationId xmlns:a16="http://schemas.microsoft.com/office/drawing/2014/main" id="{9BEAEBC6-33E4-4EDF-8DAC-91517BEA4381}"/>
                </a:ext>
              </a:extLst>
            </p:cNvPr>
            <p:cNvSpPr txBox="1"/>
            <p:nvPr/>
          </p:nvSpPr>
          <p:spPr>
            <a:xfrm>
              <a:off x="7812700" y="4567462"/>
              <a:ext cx="3004867" cy="461665"/>
            </a:xfrm>
            <a:prstGeom prst="rect">
              <a:avLst/>
            </a:prstGeom>
            <a:noFill/>
            <a:ln>
              <a:noFill/>
            </a:ln>
          </p:spPr>
          <p:txBody>
            <a:bodyPr wrap="square" rtlCol="0">
              <a:spAutoFit/>
            </a:bodyPr>
            <a:lstStyle/>
            <a:p>
              <a:r>
                <a:rPr lang="en-US" sz="2400" b="1" dirty="0">
                  <a:solidFill>
                    <a:schemeClr val="bg1">
                      <a:lumMod val="75000"/>
                    </a:schemeClr>
                  </a:solidFill>
                  <a:latin typeface="Atkinson Hyperlegible" pitchFamily="2" charset="0"/>
                </a:rPr>
                <a:t>Step 3</a:t>
              </a:r>
            </a:p>
          </p:txBody>
        </p:sp>
        <p:sp>
          <p:nvSpPr>
            <p:cNvPr id="187" name="TextBox 186">
              <a:extLst>
                <a:ext uri="{FF2B5EF4-FFF2-40B4-BE49-F238E27FC236}">
                  <a16:creationId xmlns:a16="http://schemas.microsoft.com/office/drawing/2014/main" id="{45302A50-FC6B-4044-95D6-1C9B7601CEE3}"/>
                </a:ext>
              </a:extLst>
            </p:cNvPr>
            <p:cNvSpPr txBox="1"/>
            <p:nvPr/>
          </p:nvSpPr>
          <p:spPr>
            <a:xfrm>
              <a:off x="7812701" y="5040689"/>
              <a:ext cx="3617300" cy="1129606"/>
            </a:xfrm>
            <a:prstGeom prst="rect">
              <a:avLst/>
            </a:prstGeom>
            <a:noFill/>
            <a:ln>
              <a:noFill/>
            </a:ln>
          </p:spPr>
          <p:txBody>
            <a:bodyPr wrap="square" anchor="ctr">
              <a:spAutoFit/>
            </a:bodyPr>
            <a:lstStyle/>
            <a:p>
              <a:pPr algn="l"/>
              <a:r>
                <a:rPr lang="en-US" sz="2200" b="0" i="0" dirty="0">
                  <a:solidFill>
                    <a:schemeClr val="bg1">
                      <a:lumMod val="75000"/>
                    </a:schemeClr>
                  </a:solidFill>
                  <a:effectLst/>
                  <a:latin typeface="Atkinson Hyperlegible" pitchFamily="2" charset="0"/>
                </a:rPr>
                <a:t>Conduct a risk assessment to identify and prioritize areas for improvement</a:t>
              </a:r>
            </a:p>
          </p:txBody>
        </p:sp>
        <p:sp>
          <p:nvSpPr>
            <p:cNvPr id="188" name="TextBox 187">
              <a:extLst>
                <a:ext uri="{FF2B5EF4-FFF2-40B4-BE49-F238E27FC236}">
                  <a16:creationId xmlns:a16="http://schemas.microsoft.com/office/drawing/2014/main" id="{56E0E9AA-6D58-4ED9-95A7-F4C984194B29}"/>
                </a:ext>
              </a:extLst>
            </p:cNvPr>
            <p:cNvSpPr txBox="1"/>
            <p:nvPr/>
          </p:nvSpPr>
          <p:spPr>
            <a:xfrm>
              <a:off x="1276746" y="4567462"/>
              <a:ext cx="2321774" cy="461665"/>
            </a:xfrm>
            <a:prstGeom prst="rect">
              <a:avLst/>
            </a:prstGeom>
            <a:noFill/>
            <a:ln>
              <a:noFill/>
            </a:ln>
          </p:spPr>
          <p:txBody>
            <a:bodyPr wrap="square" rtlCol="0">
              <a:spAutoFit/>
            </a:bodyPr>
            <a:lstStyle/>
            <a:p>
              <a:pPr algn="r"/>
              <a:r>
                <a:rPr lang="en-US" sz="2400" b="1" dirty="0">
                  <a:solidFill>
                    <a:schemeClr val="bg1">
                      <a:lumMod val="75000"/>
                    </a:schemeClr>
                  </a:solidFill>
                  <a:latin typeface="Atkinson Hyperlegible" pitchFamily="2" charset="0"/>
                </a:rPr>
                <a:t>Step 4</a:t>
              </a:r>
            </a:p>
          </p:txBody>
        </p:sp>
        <p:sp>
          <p:nvSpPr>
            <p:cNvPr id="189" name="TextBox 188">
              <a:extLst>
                <a:ext uri="{FF2B5EF4-FFF2-40B4-BE49-F238E27FC236}">
                  <a16:creationId xmlns:a16="http://schemas.microsoft.com/office/drawing/2014/main" id="{C7978B33-0021-4045-B19D-567A42F4FF1B}"/>
                </a:ext>
              </a:extLst>
            </p:cNvPr>
            <p:cNvSpPr txBox="1"/>
            <p:nvPr/>
          </p:nvSpPr>
          <p:spPr>
            <a:xfrm>
              <a:off x="443412" y="5051494"/>
              <a:ext cx="3155109" cy="1107995"/>
            </a:xfrm>
            <a:prstGeom prst="rect">
              <a:avLst/>
            </a:prstGeom>
            <a:noFill/>
            <a:ln>
              <a:noFill/>
            </a:ln>
          </p:spPr>
          <p:txBody>
            <a:bodyPr wrap="square" anchor="ctr">
              <a:spAutoFit/>
            </a:bodyPr>
            <a:lstStyle/>
            <a:p>
              <a:pPr algn="r"/>
              <a:r>
                <a:rPr lang="en-US" sz="2200" b="0" i="0" dirty="0">
                  <a:solidFill>
                    <a:schemeClr val="bg1">
                      <a:lumMod val="75000"/>
                    </a:schemeClr>
                  </a:solidFill>
                  <a:effectLst/>
                  <a:latin typeface="Atkinson Hyperlegible" pitchFamily="2" charset="0"/>
                </a:rPr>
                <a:t>Develop an incremental improvement plan and take action</a:t>
              </a:r>
            </a:p>
          </p:txBody>
        </p:sp>
        <p:sp>
          <p:nvSpPr>
            <p:cNvPr id="190" name="TextBox 189">
              <a:extLst>
                <a:ext uri="{FF2B5EF4-FFF2-40B4-BE49-F238E27FC236}">
                  <a16:creationId xmlns:a16="http://schemas.microsoft.com/office/drawing/2014/main" id="{99AFBF7F-BECA-47B9-9ED9-5C8F0464B453}"/>
                </a:ext>
              </a:extLst>
            </p:cNvPr>
            <p:cNvSpPr txBox="1"/>
            <p:nvPr/>
          </p:nvSpPr>
          <p:spPr>
            <a:xfrm>
              <a:off x="1269689" y="2852719"/>
              <a:ext cx="2328831" cy="461665"/>
            </a:xfrm>
            <a:prstGeom prst="rect">
              <a:avLst/>
            </a:prstGeom>
            <a:noFill/>
            <a:ln>
              <a:noFill/>
            </a:ln>
          </p:spPr>
          <p:txBody>
            <a:bodyPr wrap="square" rtlCol="0" anchor="ctr">
              <a:spAutoFit/>
            </a:bodyPr>
            <a:lstStyle/>
            <a:p>
              <a:pPr algn="r"/>
              <a:r>
                <a:rPr lang="en-US" sz="2400" b="1" dirty="0">
                  <a:solidFill>
                    <a:schemeClr val="bg1">
                      <a:lumMod val="75000"/>
                    </a:schemeClr>
                  </a:solidFill>
                  <a:latin typeface="Atkinson Hyperlegible" pitchFamily="2" charset="0"/>
                </a:rPr>
                <a:t>Step 5</a:t>
              </a:r>
            </a:p>
          </p:txBody>
        </p:sp>
        <p:sp>
          <p:nvSpPr>
            <p:cNvPr id="191" name="TextBox 190">
              <a:extLst>
                <a:ext uri="{FF2B5EF4-FFF2-40B4-BE49-F238E27FC236}">
                  <a16:creationId xmlns:a16="http://schemas.microsoft.com/office/drawing/2014/main" id="{E53B009E-23CE-46C0-B4A0-995D02F92D48}"/>
                </a:ext>
              </a:extLst>
            </p:cNvPr>
            <p:cNvSpPr txBox="1"/>
            <p:nvPr/>
          </p:nvSpPr>
          <p:spPr>
            <a:xfrm>
              <a:off x="269737" y="3295941"/>
              <a:ext cx="3328783" cy="787301"/>
            </a:xfrm>
            <a:prstGeom prst="rect">
              <a:avLst/>
            </a:prstGeom>
            <a:noFill/>
            <a:ln>
              <a:noFill/>
            </a:ln>
          </p:spPr>
          <p:txBody>
            <a:bodyPr wrap="square" anchor="ctr">
              <a:spAutoFit/>
            </a:bodyPr>
            <a:lstStyle/>
            <a:p>
              <a:pPr algn="r"/>
              <a:r>
                <a:rPr lang="en-US" sz="2200" dirty="0">
                  <a:solidFill>
                    <a:schemeClr val="bg1">
                      <a:lumMod val="75000"/>
                    </a:schemeClr>
                  </a:solidFill>
                  <a:latin typeface="Atkinson Hyperlegible" pitchFamily="2" charset="0"/>
                </a:rPr>
                <a:t>Monitor, review, adapt, improve</a:t>
              </a:r>
            </a:p>
          </p:txBody>
        </p:sp>
      </p:grpSp>
      <p:grpSp>
        <p:nvGrpSpPr>
          <p:cNvPr id="6" name="Group 5">
            <a:extLst>
              <a:ext uri="{FF2B5EF4-FFF2-40B4-BE49-F238E27FC236}">
                <a16:creationId xmlns:a16="http://schemas.microsoft.com/office/drawing/2014/main" id="{6FCEA6A4-A08E-466C-8DBC-59516FB5B01A}"/>
              </a:ext>
            </a:extLst>
          </p:cNvPr>
          <p:cNvGrpSpPr/>
          <p:nvPr/>
        </p:nvGrpSpPr>
        <p:grpSpPr>
          <a:xfrm>
            <a:off x="3739620" y="2241022"/>
            <a:ext cx="3931982" cy="3797797"/>
            <a:chOff x="3739620" y="2241022"/>
            <a:chExt cx="3931982" cy="3797797"/>
          </a:xfrm>
        </p:grpSpPr>
        <p:sp>
          <p:nvSpPr>
            <p:cNvPr id="192" name="Pentagon 191">
              <a:extLst>
                <a:ext uri="{FF2B5EF4-FFF2-40B4-BE49-F238E27FC236}">
                  <a16:creationId xmlns:a16="http://schemas.microsoft.com/office/drawing/2014/main" id="{CDFFC509-8BEA-4E7A-94AD-A918C83C38DD}"/>
                </a:ext>
              </a:extLst>
            </p:cNvPr>
            <p:cNvSpPr/>
            <p:nvPr/>
          </p:nvSpPr>
          <p:spPr>
            <a:xfrm>
              <a:off x="4083800" y="2533934"/>
              <a:ext cx="3243620" cy="3211972"/>
            </a:xfrm>
            <a:prstGeom prst="pentagon">
              <a:avLst/>
            </a:prstGeom>
            <a:noFill/>
            <a:ln w="127000">
              <a:solidFill>
                <a:srgbClr val="D9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7D1E7E6-BE05-430D-B73A-1A915679DE28}"/>
                </a:ext>
              </a:extLst>
            </p:cNvPr>
            <p:cNvGrpSpPr/>
            <p:nvPr/>
          </p:nvGrpSpPr>
          <p:grpSpPr>
            <a:xfrm>
              <a:off x="3739620" y="2241022"/>
              <a:ext cx="3931982" cy="3797797"/>
              <a:chOff x="3739620" y="2241022"/>
              <a:chExt cx="3931982" cy="3797797"/>
            </a:xfrm>
          </p:grpSpPr>
          <p:sp>
            <p:nvSpPr>
              <p:cNvPr id="271" name="Oval 270">
                <a:extLst>
                  <a:ext uri="{FF2B5EF4-FFF2-40B4-BE49-F238E27FC236}">
                    <a16:creationId xmlns:a16="http://schemas.microsoft.com/office/drawing/2014/main" id="{4564F952-D52C-BC39-D15E-9875ED0FAC40}"/>
                  </a:ext>
                </a:extLst>
              </p:cNvPr>
              <p:cNvSpPr/>
              <p:nvPr/>
            </p:nvSpPr>
            <p:spPr>
              <a:xfrm>
                <a:off x="5252400" y="2328030"/>
                <a:ext cx="902201" cy="902201"/>
              </a:xfrm>
              <a:prstGeom prst="ellipse">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Freeform 5">
                <a:extLst>
                  <a:ext uri="{FF2B5EF4-FFF2-40B4-BE49-F238E27FC236}">
                    <a16:creationId xmlns:a16="http://schemas.microsoft.com/office/drawing/2014/main" id="{4F249AA8-60C4-863A-BC9B-CB4CC2C602D7}"/>
                  </a:ext>
                </a:extLst>
              </p:cNvPr>
              <p:cNvSpPr>
                <a:spLocks/>
              </p:cNvSpPr>
              <p:nvPr/>
            </p:nvSpPr>
            <p:spPr bwMode="auto">
              <a:xfrm>
                <a:off x="4255174" y="3551094"/>
                <a:ext cx="1159997" cy="2447116"/>
              </a:xfrm>
              <a:custGeom>
                <a:avLst/>
                <a:gdLst>
                  <a:gd name="T0" fmla="*/ 249 w 495"/>
                  <a:gd name="T1" fmla="*/ 1045 h 1045"/>
                  <a:gd name="T2" fmla="*/ 113 w 495"/>
                  <a:gd name="T3" fmla="*/ 1000 h 1045"/>
                  <a:gd name="T4" fmla="*/ 20 w 495"/>
                  <a:gd name="T5" fmla="*/ 849 h 1045"/>
                  <a:gd name="T6" fmla="*/ 61 w 495"/>
                  <a:gd name="T7" fmla="*/ 676 h 1045"/>
                  <a:gd name="T8" fmla="*/ 172 w 495"/>
                  <a:gd name="T9" fmla="*/ 594 h 1045"/>
                  <a:gd name="T10" fmla="*/ 170 w 495"/>
                  <a:gd name="T11" fmla="*/ 589 h 1045"/>
                  <a:gd name="T12" fmla="*/ 97 w 495"/>
                  <a:gd name="T13" fmla="*/ 363 h 1045"/>
                  <a:gd name="T14" fmla="*/ 101 w 495"/>
                  <a:gd name="T15" fmla="*/ 355 h 1045"/>
                  <a:gd name="T16" fmla="*/ 267 w 495"/>
                  <a:gd name="T17" fmla="*/ 189 h 1045"/>
                  <a:gd name="T18" fmla="*/ 260 w 495"/>
                  <a:gd name="T19" fmla="*/ 9 h 1045"/>
                  <a:gd name="T20" fmla="*/ 263 w 495"/>
                  <a:gd name="T21" fmla="*/ 1 h 1045"/>
                  <a:gd name="T22" fmla="*/ 271 w 495"/>
                  <a:gd name="T23" fmla="*/ 4 h 1045"/>
                  <a:gd name="T24" fmla="*/ 279 w 495"/>
                  <a:gd name="T25" fmla="*/ 192 h 1045"/>
                  <a:gd name="T26" fmla="*/ 110 w 495"/>
                  <a:gd name="T27" fmla="*/ 365 h 1045"/>
                  <a:gd name="T28" fmla="*/ 185 w 495"/>
                  <a:gd name="T29" fmla="*/ 595 h 1045"/>
                  <a:gd name="T30" fmla="*/ 185 w 495"/>
                  <a:gd name="T31" fmla="*/ 597 h 1045"/>
                  <a:gd name="T32" fmla="*/ 181 w 495"/>
                  <a:gd name="T33" fmla="*/ 603 h 1045"/>
                  <a:gd name="T34" fmla="*/ 71 w 495"/>
                  <a:gd name="T35" fmla="*/ 683 h 1045"/>
                  <a:gd name="T36" fmla="*/ 120 w 495"/>
                  <a:gd name="T37" fmla="*/ 991 h 1045"/>
                  <a:gd name="T38" fmla="*/ 284 w 495"/>
                  <a:gd name="T39" fmla="*/ 1030 h 1045"/>
                  <a:gd name="T40" fmla="*/ 427 w 495"/>
                  <a:gd name="T41" fmla="*/ 942 h 1045"/>
                  <a:gd name="T42" fmla="*/ 449 w 495"/>
                  <a:gd name="T43" fmla="*/ 721 h 1045"/>
                  <a:gd name="T44" fmla="*/ 452 w 495"/>
                  <a:gd name="T45" fmla="*/ 713 h 1045"/>
                  <a:gd name="T46" fmla="*/ 460 w 495"/>
                  <a:gd name="T47" fmla="*/ 716 h 1045"/>
                  <a:gd name="T48" fmla="*/ 437 w 495"/>
                  <a:gd name="T49" fmla="*/ 949 h 1045"/>
                  <a:gd name="T50" fmla="*/ 286 w 495"/>
                  <a:gd name="T51" fmla="*/ 1042 h 1045"/>
                  <a:gd name="T52" fmla="*/ 249 w 495"/>
                  <a:gd name="T53" fmla="*/ 104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5" h="1045">
                    <a:moveTo>
                      <a:pt x="249" y="1045"/>
                    </a:moveTo>
                    <a:cubicBezTo>
                      <a:pt x="200" y="1045"/>
                      <a:pt x="153" y="1030"/>
                      <a:pt x="113" y="1000"/>
                    </a:cubicBezTo>
                    <a:cubicBezTo>
                      <a:pt x="63" y="964"/>
                      <a:pt x="30" y="910"/>
                      <a:pt x="20" y="849"/>
                    </a:cubicBezTo>
                    <a:cubicBezTo>
                      <a:pt x="10" y="788"/>
                      <a:pt x="25" y="726"/>
                      <a:pt x="61" y="676"/>
                    </a:cubicBezTo>
                    <a:cubicBezTo>
                      <a:pt x="89" y="638"/>
                      <a:pt x="127" y="609"/>
                      <a:pt x="172" y="594"/>
                    </a:cubicBezTo>
                    <a:cubicBezTo>
                      <a:pt x="171" y="592"/>
                      <a:pt x="171" y="591"/>
                      <a:pt x="170" y="589"/>
                    </a:cubicBezTo>
                    <a:cubicBezTo>
                      <a:pt x="97" y="363"/>
                      <a:pt x="97" y="363"/>
                      <a:pt x="97" y="363"/>
                    </a:cubicBezTo>
                    <a:cubicBezTo>
                      <a:pt x="96" y="360"/>
                      <a:pt x="97" y="356"/>
                      <a:pt x="101" y="355"/>
                    </a:cubicBezTo>
                    <a:cubicBezTo>
                      <a:pt x="179" y="330"/>
                      <a:pt x="242" y="267"/>
                      <a:pt x="267" y="189"/>
                    </a:cubicBezTo>
                    <a:cubicBezTo>
                      <a:pt x="286" y="130"/>
                      <a:pt x="284" y="66"/>
                      <a:pt x="260" y="9"/>
                    </a:cubicBezTo>
                    <a:cubicBezTo>
                      <a:pt x="259" y="6"/>
                      <a:pt x="260" y="2"/>
                      <a:pt x="263" y="1"/>
                    </a:cubicBezTo>
                    <a:cubicBezTo>
                      <a:pt x="266" y="0"/>
                      <a:pt x="270" y="1"/>
                      <a:pt x="271" y="4"/>
                    </a:cubicBezTo>
                    <a:cubicBezTo>
                      <a:pt x="296" y="64"/>
                      <a:pt x="299" y="131"/>
                      <a:pt x="279" y="192"/>
                    </a:cubicBezTo>
                    <a:cubicBezTo>
                      <a:pt x="252" y="273"/>
                      <a:pt x="190" y="337"/>
                      <a:pt x="110" y="365"/>
                    </a:cubicBezTo>
                    <a:cubicBezTo>
                      <a:pt x="122" y="400"/>
                      <a:pt x="184" y="591"/>
                      <a:pt x="185" y="595"/>
                    </a:cubicBezTo>
                    <a:cubicBezTo>
                      <a:pt x="185" y="596"/>
                      <a:pt x="185" y="596"/>
                      <a:pt x="185" y="597"/>
                    </a:cubicBezTo>
                    <a:cubicBezTo>
                      <a:pt x="186" y="600"/>
                      <a:pt x="184" y="602"/>
                      <a:pt x="181" y="603"/>
                    </a:cubicBezTo>
                    <a:cubicBezTo>
                      <a:pt x="137" y="617"/>
                      <a:pt x="99" y="645"/>
                      <a:pt x="71" y="683"/>
                    </a:cubicBezTo>
                    <a:cubicBezTo>
                      <a:pt x="0" y="781"/>
                      <a:pt x="22" y="919"/>
                      <a:pt x="120" y="991"/>
                    </a:cubicBezTo>
                    <a:cubicBezTo>
                      <a:pt x="167" y="1025"/>
                      <a:pt x="226" y="1039"/>
                      <a:pt x="284" y="1030"/>
                    </a:cubicBezTo>
                    <a:cubicBezTo>
                      <a:pt x="342" y="1021"/>
                      <a:pt x="393" y="990"/>
                      <a:pt x="427" y="942"/>
                    </a:cubicBezTo>
                    <a:cubicBezTo>
                      <a:pt x="474" y="878"/>
                      <a:pt x="482" y="793"/>
                      <a:pt x="449" y="721"/>
                    </a:cubicBezTo>
                    <a:cubicBezTo>
                      <a:pt x="448" y="718"/>
                      <a:pt x="449" y="714"/>
                      <a:pt x="452" y="713"/>
                    </a:cubicBezTo>
                    <a:cubicBezTo>
                      <a:pt x="455" y="711"/>
                      <a:pt x="459" y="713"/>
                      <a:pt x="460" y="716"/>
                    </a:cubicBezTo>
                    <a:cubicBezTo>
                      <a:pt x="495" y="792"/>
                      <a:pt x="486" y="881"/>
                      <a:pt x="437" y="949"/>
                    </a:cubicBezTo>
                    <a:cubicBezTo>
                      <a:pt x="401" y="999"/>
                      <a:pt x="347" y="1032"/>
                      <a:pt x="286" y="1042"/>
                    </a:cubicBezTo>
                    <a:cubicBezTo>
                      <a:pt x="273" y="1044"/>
                      <a:pt x="261" y="1045"/>
                      <a:pt x="249" y="10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6">
                <a:extLst>
                  <a:ext uri="{FF2B5EF4-FFF2-40B4-BE49-F238E27FC236}">
                    <a16:creationId xmlns:a16="http://schemas.microsoft.com/office/drawing/2014/main" id="{2B70C3F7-9CAE-A32F-6AB5-D8608F406F26}"/>
                  </a:ext>
                </a:extLst>
              </p:cNvPr>
              <p:cNvSpPr>
                <a:spLocks/>
              </p:cNvSpPr>
              <p:nvPr/>
            </p:nvSpPr>
            <p:spPr bwMode="auto">
              <a:xfrm>
                <a:off x="4774259" y="4808198"/>
                <a:ext cx="2358836" cy="1230621"/>
              </a:xfrm>
              <a:custGeom>
                <a:avLst/>
                <a:gdLst>
                  <a:gd name="T0" fmla="*/ 768 w 1006"/>
                  <a:gd name="T1" fmla="*/ 508 h 525"/>
                  <a:gd name="T2" fmla="*/ 579 w 1006"/>
                  <a:gd name="T3" fmla="*/ 412 h 525"/>
                  <a:gd name="T4" fmla="*/ 535 w 1006"/>
                  <a:gd name="T5" fmla="*/ 281 h 525"/>
                  <a:gd name="T6" fmla="*/ 530 w 1006"/>
                  <a:gd name="T7" fmla="*/ 281 h 525"/>
                  <a:gd name="T8" fmla="*/ 293 w 1006"/>
                  <a:gd name="T9" fmla="*/ 281 h 525"/>
                  <a:gd name="T10" fmla="*/ 287 w 1006"/>
                  <a:gd name="T11" fmla="*/ 275 h 525"/>
                  <a:gd name="T12" fmla="*/ 180 w 1006"/>
                  <a:gd name="T13" fmla="*/ 66 h 525"/>
                  <a:gd name="T14" fmla="*/ 6 w 1006"/>
                  <a:gd name="T15" fmla="*/ 17 h 525"/>
                  <a:gd name="T16" fmla="*/ 0 w 1006"/>
                  <a:gd name="T17" fmla="*/ 11 h 525"/>
                  <a:gd name="T18" fmla="*/ 5 w 1006"/>
                  <a:gd name="T19" fmla="*/ 5 h 525"/>
                  <a:gd name="T20" fmla="*/ 187 w 1006"/>
                  <a:gd name="T21" fmla="*/ 56 h 525"/>
                  <a:gd name="T22" fmla="*/ 299 w 1006"/>
                  <a:gd name="T23" fmla="*/ 269 h 525"/>
                  <a:gd name="T24" fmla="*/ 541 w 1006"/>
                  <a:gd name="T25" fmla="*/ 269 h 525"/>
                  <a:gd name="T26" fmla="*/ 542 w 1006"/>
                  <a:gd name="T27" fmla="*/ 270 h 525"/>
                  <a:gd name="T28" fmla="*/ 547 w 1006"/>
                  <a:gd name="T29" fmla="*/ 275 h 525"/>
                  <a:gd name="T30" fmla="*/ 589 w 1006"/>
                  <a:gd name="T31" fmla="*/ 405 h 525"/>
                  <a:gd name="T32" fmla="*/ 897 w 1006"/>
                  <a:gd name="T33" fmla="*/ 454 h 525"/>
                  <a:gd name="T34" fmla="*/ 985 w 1006"/>
                  <a:gd name="T35" fmla="*/ 310 h 525"/>
                  <a:gd name="T36" fmla="*/ 945 w 1006"/>
                  <a:gd name="T37" fmla="*/ 146 h 525"/>
                  <a:gd name="T38" fmla="*/ 742 w 1006"/>
                  <a:gd name="T39" fmla="*/ 57 h 525"/>
                  <a:gd name="T40" fmla="*/ 735 w 1006"/>
                  <a:gd name="T41" fmla="*/ 51 h 525"/>
                  <a:gd name="T42" fmla="*/ 740 w 1006"/>
                  <a:gd name="T43" fmla="*/ 45 h 525"/>
                  <a:gd name="T44" fmla="*/ 955 w 1006"/>
                  <a:gd name="T45" fmla="*/ 139 h 525"/>
                  <a:gd name="T46" fmla="*/ 997 w 1006"/>
                  <a:gd name="T47" fmla="*/ 312 h 525"/>
                  <a:gd name="T48" fmla="*/ 904 w 1006"/>
                  <a:gd name="T49" fmla="*/ 463 h 525"/>
                  <a:gd name="T50" fmla="*/ 768 w 1006"/>
                  <a:gd name="T51" fmla="*/ 508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6" h="525">
                    <a:moveTo>
                      <a:pt x="768" y="508"/>
                    </a:moveTo>
                    <a:cubicBezTo>
                      <a:pt x="696" y="508"/>
                      <a:pt x="625" y="474"/>
                      <a:pt x="579" y="412"/>
                    </a:cubicBezTo>
                    <a:cubicBezTo>
                      <a:pt x="552" y="374"/>
                      <a:pt x="536" y="329"/>
                      <a:pt x="535" y="281"/>
                    </a:cubicBezTo>
                    <a:cubicBezTo>
                      <a:pt x="534" y="281"/>
                      <a:pt x="532" y="281"/>
                      <a:pt x="530" y="281"/>
                    </a:cubicBezTo>
                    <a:cubicBezTo>
                      <a:pt x="293" y="281"/>
                      <a:pt x="293" y="281"/>
                      <a:pt x="293" y="281"/>
                    </a:cubicBezTo>
                    <a:cubicBezTo>
                      <a:pt x="289" y="281"/>
                      <a:pt x="287" y="279"/>
                      <a:pt x="287" y="275"/>
                    </a:cubicBezTo>
                    <a:cubicBezTo>
                      <a:pt x="287" y="193"/>
                      <a:pt x="247" y="114"/>
                      <a:pt x="180" y="66"/>
                    </a:cubicBezTo>
                    <a:cubicBezTo>
                      <a:pt x="130" y="29"/>
                      <a:pt x="68" y="12"/>
                      <a:pt x="6" y="17"/>
                    </a:cubicBezTo>
                    <a:cubicBezTo>
                      <a:pt x="3" y="17"/>
                      <a:pt x="0" y="15"/>
                      <a:pt x="0" y="11"/>
                    </a:cubicBezTo>
                    <a:cubicBezTo>
                      <a:pt x="0" y="8"/>
                      <a:pt x="2" y="5"/>
                      <a:pt x="5" y="5"/>
                    </a:cubicBezTo>
                    <a:cubicBezTo>
                      <a:pt x="70" y="0"/>
                      <a:pt x="134" y="18"/>
                      <a:pt x="187" y="56"/>
                    </a:cubicBezTo>
                    <a:cubicBezTo>
                      <a:pt x="255" y="106"/>
                      <a:pt x="297" y="185"/>
                      <a:pt x="299" y="269"/>
                    </a:cubicBezTo>
                    <a:cubicBezTo>
                      <a:pt x="336" y="269"/>
                      <a:pt x="536" y="269"/>
                      <a:pt x="541" y="269"/>
                    </a:cubicBezTo>
                    <a:cubicBezTo>
                      <a:pt x="541" y="269"/>
                      <a:pt x="542" y="270"/>
                      <a:pt x="542" y="270"/>
                    </a:cubicBezTo>
                    <a:cubicBezTo>
                      <a:pt x="545" y="270"/>
                      <a:pt x="547" y="273"/>
                      <a:pt x="547" y="275"/>
                    </a:cubicBezTo>
                    <a:cubicBezTo>
                      <a:pt x="547" y="322"/>
                      <a:pt x="562" y="367"/>
                      <a:pt x="589" y="405"/>
                    </a:cubicBezTo>
                    <a:cubicBezTo>
                      <a:pt x="661" y="503"/>
                      <a:pt x="799" y="525"/>
                      <a:pt x="897" y="454"/>
                    </a:cubicBezTo>
                    <a:cubicBezTo>
                      <a:pt x="944" y="419"/>
                      <a:pt x="976" y="368"/>
                      <a:pt x="985" y="310"/>
                    </a:cubicBezTo>
                    <a:cubicBezTo>
                      <a:pt x="994" y="252"/>
                      <a:pt x="980" y="194"/>
                      <a:pt x="945" y="146"/>
                    </a:cubicBezTo>
                    <a:cubicBezTo>
                      <a:pt x="899" y="82"/>
                      <a:pt x="821" y="48"/>
                      <a:pt x="742" y="57"/>
                    </a:cubicBezTo>
                    <a:cubicBezTo>
                      <a:pt x="739" y="57"/>
                      <a:pt x="736" y="55"/>
                      <a:pt x="735" y="51"/>
                    </a:cubicBezTo>
                    <a:cubicBezTo>
                      <a:pt x="735" y="48"/>
                      <a:pt x="737" y="45"/>
                      <a:pt x="740" y="45"/>
                    </a:cubicBezTo>
                    <a:cubicBezTo>
                      <a:pt x="824" y="35"/>
                      <a:pt x="906" y="71"/>
                      <a:pt x="955" y="139"/>
                    </a:cubicBezTo>
                    <a:cubicBezTo>
                      <a:pt x="992" y="189"/>
                      <a:pt x="1006" y="251"/>
                      <a:pt x="997" y="312"/>
                    </a:cubicBezTo>
                    <a:cubicBezTo>
                      <a:pt x="987" y="373"/>
                      <a:pt x="954" y="427"/>
                      <a:pt x="904" y="463"/>
                    </a:cubicBezTo>
                    <a:cubicBezTo>
                      <a:pt x="863" y="493"/>
                      <a:pt x="815" y="508"/>
                      <a:pt x="768" y="50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7">
                <a:extLst>
                  <a:ext uri="{FF2B5EF4-FFF2-40B4-BE49-F238E27FC236}">
                    <a16:creationId xmlns:a16="http://schemas.microsoft.com/office/drawing/2014/main" id="{BBD39051-7914-DFDD-8151-4F7BFAA354FF}"/>
                  </a:ext>
                </a:extLst>
              </p:cNvPr>
              <p:cNvSpPr>
                <a:spLocks/>
              </p:cNvSpPr>
              <p:nvPr/>
            </p:nvSpPr>
            <p:spPr bwMode="auto">
              <a:xfrm>
                <a:off x="5953677" y="3243881"/>
                <a:ext cx="1717925" cy="2079872"/>
              </a:xfrm>
              <a:custGeom>
                <a:avLst/>
                <a:gdLst>
                  <a:gd name="T0" fmla="*/ 6 w 733"/>
                  <a:gd name="T1" fmla="*/ 888 h 888"/>
                  <a:gd name="T2" fmla="*/ 5 w 733"/>
                  <a:gd name="T3" fmla="*/ 888 h 888"/>
                  <a:gd name="T4" fmla="*/ 0 w 733"/>
                  <a:gd name="T5" fmla="*/ 881 h 888"/>
                  <a:gd name="T6" fmla="*/ 105 w 733"/>
                  <a:gd name="T7" fmla="*/ 724 h 888"/>
                  <a:gd name="T8" fmla="*/ 342 w 733"/>
                  <a:gd name="T9" fmla="*/ 684 h 888"/>
                  <a:gd name="T10" fmla="*/ 417 w 733"/>
                  <a:gd name="T11" fmla="*/ 453 h 888"/>
                  <a:gd name="T12" fmla="*/ 418 w 733"/>
                  <a:gd name="T13" fmla="*/ 452 h 888"/>
                  <a:gd name="T14" fmla="*/ 425 w 733"/>
                  <a:gd name="T15" fmla="*/ 449 h 888"/>
                  <a:gd name="T16" fmla="*/ 561 w 733"/>
                  <a:gd name="T17" fmla="*/ 449 h 888"/>
                  <a:gd name="T18" fmla="*/ 689 w 733"/>
                  <a:gd name="T19" fmla="*/ 340 h 888"/>
                  <a:gd name="T20" fmla="*/ 702 w 733"/>
                  <a:gd name="T21" fmla="*/ 172 h 888"/>
                  <a:gd name="T22" fmla="*/ 593 w 733"/>
                  <a:gd name="T23" fmla="*/ 43 h 888"/>
                  <a:gd name="T24" fmla="*/ 425 w 733"/>
                  <a:gd name="T25" fmla="*/ 30 h 888"/>
                  <a:gd name="T26" fmla="*/ 277 w 733"/>
                  <a:gd name="T27" fmla="*/ 196 h 888"/>
                  <a:gd name="T28" fmla="*/ 270 w 733"/>
                  <a:gd name="T29" fmla="*/ 201 h 888"/>
                  <a:gd name="T30" fmla="*/ 265 w 733"/>
                  <a:gd name="T31" fmla="*/ 194 h 888"/>
                  <a:gd name="T32" fmla="*/ 421 w 733"/>
                  <a:gd name="T33" fmla="*/ 19 h 888"/>
                  <a:gd name="T34" fmla="*/ 598 w 733"/>
                  <a:gd name="T35" fmla="*/ 33 h 888"/>
                  <a:gd name="T36" fmla="*/ 714 w 733"/>
                  <a:gd name="T37" fmla="*/ 168 h 888"/>
                  <a:gd name="T38" fmla="*/ 700 w 733"/>
                  <a:gd name="T39" fmla="*/ 345 h 888"/>
                  <a:gd name="T40" fmla="*/ 565 w 733"/>
                  <a:gd name="T41" fmla="*/ 460 h 888"/>
                  <a:gd name="T42" fmla="*/ 427 w 733"/>
                  <a:gd name="T43" fmla="*/ 462 h 888"/>
                  <a:gd name="T44" fmla="*/ 426 w 733"/>
                  <a:gd name="T45" fmla="*/ 467 h 888"/>
                  <a:gd name="T46" fmla="*/ 352 w 733"/>
                  <a:gd name="T47" fmla="*/ 693 h 888"/>
                  <a:gd name="T48" fmla="*/ 344 w 733"/>
                  <a:gd name="T49" fmla="*/ 697 h 888"/>
                  <a:gd name="T50" fmla="*/ 112 w 733"/>
                  <a:gd name="T51" fmla="*/ 734 h 888"/>
                  <a:gd name="T52" fmla="*/ 12 w 733"/>
                  <a:gd name="T53" fmla="*/ 883 h 888"/>
                  <a:gd name="T54" fmla="*/ 6 w 733"/>
                  <a:gd name="T55" fmla="*/ 888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3" h="888">
                    <a:moveTo>
                      <a:pt x="6" y="888"/>
                    </a:moveTo>
                    <a:cubicBezTo>
                      <a:pt x="6" y="888"/>
                      <a:pt x="5" y="888"/>
                      <a:pt x="5" y="888"/>
                    </a:cubicBezTo>
                    <a:cubicBezTo>
                      <a:pt x="2" y="887"/>
                      <a:pt x="0" y="884"/>
                      <a:pt x="0" y="881"/>
                    </a:cubicBezTo>
                    <a:cubicBezTo>
                      <a:pt x="15" y="818"/>
                      <a:pt x="52" y="762"/>
                      <a:pt x="105" y="724"/>
                    </a:cubicBezTo>
                    <a:cubicBezTo>
                      <a:pt x="173" y="674"/>
                      <a:pt x="262" y="659"/>
                      <a:pt x="342" y="684"/>
                    </a:cubicBezTo>
                    <a:cubicBezTo>
                      <a:pt x="354" y="648"/>
                      <a:pt x="416" y="458"/>
                      <a:pt x="417" y="453"/>
                    </a:cubicBezTo>
                    <a:cubicBezTo>
                      <a:pt x="418" y="453"/>
                      <a:pt x="418" y="452"/>
                      <a:pt x="418" y="452"/>
                    </a:cubicBezTo>
                    <a:cubicBezTo>
                      <a:pt x="419" y="449"/>
                      <a:pt x="422" y="448"/>
                      <a:pt x="425" y="449"/>
                    </a:cubicBezTo>
                    <a:cubicBezTo>
                      <a:pt x="469" y="464"/>
                      <a:pt x="516" y="464"/>
                      <a:pt x="561" y="449"/>
                    </a:cubicBezTo>
                    <a:cubicBezTo>
                      <a:pt x="617" y="431"/>
                      <a:pt x="663" y="392"/>
                      <a:pt x="689" y="340"/>
                    </a:cubicBezTo>
                    <a:cubicBezTo>
                      <a:pt x="716" y="287"/>
                      <a:pt x="721" y="227"/>
                      <a:pt x="702" y="172"/>
                    </a:cubicBezTo>
                    <a:cubicBezTo>
                      <a:pt x="684" y="116"/>
                      <a:pt x="645" y="70"/>
                      <a:pt x="593" y="43"/>
                    </a:cubicBezTo>
                    <a:cubicBezTo>
                      <a:pt x="541" y="17"/>
                      <a:pt x="481" y="12"/>
                      <a:pt x="425" y="30"/>
                    </a:cubicBezTo>
                    <a:cubicBezTo>
                      <a:pt x="349" y="55"/>
                      <a:pt x="293" y="118"/>
                      <a:pt x="277" y="196"/>
                    </a:cubicBezTo>
                    <a:cubicBezTo>
                      <a:pt x="276" y="199"/>
                      <a:pt x="273" y="202"/>
                      <a:pt x="270" y="201"/>
                    </a:cubicBezTo>
                    <a:cubicBezTo>
                      <a:pt x="267" y="200"/>
                      <a:pt x="265" y="197"/>
                      <a:pt x="265" y="194"/>
                    </a:cubicBezTo>
                    <a:cubicBezTo>
                      <a:pt x="282" y="112"/>
                      <a:pt x="342" y="45"/>
                      <a:pt x="421" y="19"/>
                    </a:cubicBezTo>
                    <a:cubicBezTo>
                      <a:pt x="480" y="0"/>
                      <a:pt x="543" y="5"/>
                      <a:pt x="598" y="33"/>
                    </a:cubicBezTo>
                    <a:cubicBezTo>
                      <a:pt x="654" y="61"/>
                      <a:pt x="695" y="109"/>
                      <a:pt x="714" y="168"/>
                    </a:cubicBezTo>
                    <a:cubicBezTo>
                      <a:pt x="733" y="227"/>
                      <a:pt x="728" y="290"/>
                      <a:pt x="700" y="345"/>
                    </a:cubicBezTo>
                    <a:cubicBezTo>
                      <a:pt x="672" y="400"/>
                      <a:pt x="624" y="441"/>
                      <a:pt x="565" y="460"/>
                    </a:cubicBezTo>
                    <a:cubicBezTo>
                      <a:pt x="520" y="475"/>
                      <a:pt x="472" y="476"/>
                      <a:pt x="427" y="462"/>
                    </a:cubicBezTo>
                    <a:cubicBezTo>
                      <a:pt x="427" y="464"/>
                      <a:pt x="426" y="465"/>
                      <a:pt x="426" y="467"/>
                    </a:cubicBezTo>
                    <a:cubicBezTo>
                      <a:pt x="352" y="693"/>
                      <a:pt x="352" y="693"/>
                      <a:pt x="352" y="693"/>
                    </a:cubicBezTo>
                    <a:cubicBezTo>
                      <a:pt x="351" y="696"/>
                      <a:pt x="348" y="698"/>
                      <a:pt x="344" y="697"/>
                    </a:cubicBezTo>
                    <a:cubicBezTo>
                      <a:pt x="266" y="671"/>
                      <a:pt x="179" y="685"/>
                      <a:pt x="112" y="734"/>
                    </a:cubicBezTo>
                    <a:cubicBezTo>
                      <a:pt x="62" y="770"/>
                      <a:pt x="26" y="823"/>
                      <a:pt x="12" y="883"/>
                    </a:cubicBezTo>
                    <a:cubicBezTo>
                      <a:pt x="11" y="886"/>
                      <a:pt x="9" y="888"/>
                      <a:pt x="6" y="88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5" name="Freeform 8">
                <a:extLst>
                  <a:ext uri="{FF2B5EF4-FFF2-40B4-BE49-F238E27FC236}">
                    <a16:creationId xmlns:a16="http://schemas.microsoft.com/office/drawing/2014/main" id="{6E9D714B-F5AB-33B2-FCD1-BB9E0D8CE1BC}"/>
                  </a:ext>
                </a:extLst>
              </p:cNvPr>
              <p:cNvSpPr>
                <a:spLocks/>
              </p:cNvSpPr>
              <p:nvPr/>
            </p:nvSpPr>
            <p:spPr bwMode="auto">
              <a:xfrm>
                <a:off x="5160924" y="2241022"/>
                <a:ext cx="1642004" cy="2108121"/>
              </a:xfrm>
              <a:custGeom>
                <a:avLst/>
                <a:gdLst>
                  <a:gd name="T0" fmla="*/ 693 w 700"/>
                  <a:gd name="T1" fmla="*/ 900 h 900"/>
                  <a:gd name="T2" fmla="*/ 690 w 700"/>
                  <a:gd name="T3" fmla="*/ 899 h 900"/>
                  <a:gd name="T4" fmla="*/ 573 w 700"/>
                  <a:gd name="T5" fmla="*/ 751 h 900"/>
                  <a:gd name="T6" fmla="*/ 608 w 700"/>
                  <a:gd name="T7" fmla="*/ 513 h 900"/>
                  <a:gd name="T8" fmla="*/ 412 w 700"/>
                  <a:gd name="T9" fmla="*/ 370 h 900"/>
                  <a:gd name="T10" fmla="*/ 411 w 700"/>
                  <a:gd name="T11" fmla="*/ 369 h 900"/>
                  <a:gd name="T12" fmla="*/ 410 w 700"/>
                  <a:gd name="T13" fmla="*/ 362 h 900"/>
                  <a:gd name="T14" fmla="*/ 452 w 700"/>
                  <a:gd name="T15" fmla="*/ 233 h 900"/>
                  <a:gd name="T16" fmla="*/ 232 w 700"/>
                  <a:gd name="T17" fmla="*/ 12 h 900"/>
                  <a:gd name="T18" fmla="*/ 12 w 700"/>
                  <a:gd name="T19" fmla="*/ 233 h 900"/>
                  <a:gd name="T20" fmla="*/ 124 w 700"/>
                  <a:gd name="T21" fmla="*/ 425 h 900"/>
                  <a:gd name="T22" fmla="*/ 127 w 700"/>
                  <a:gd name="T23" fmla="*/ 433 h 900"/>
                  <a:gd name="T24" fmla="*/ 118 w 700"/>
                  <a:gd name="T25" fmla="*/ 435 h 900"/>
                  <a:gd name="T26" fmla="*/ 0 w 700"/>
                  <a:gd name="T27" fmla="*/ 233 h 900"/>
                  <a:gd name="T28" fmla="*/ 232 w 700"/>
                  <a:gd name="T29" fmla="*/ 0 h 900"/>
                  <a:gd name="T30" fmla="*/ 464 w 700"/>
                  <a:gd name="T31" fmla="*/ 233 h 900"/>
                  <a:gd name="T32" fmla="*/ 424 w 700"/>
                  <a:gd name="T33" fmla="*/ 364 h 900"/>
                  <a:gd name="T34" fmla="*/ 427 w 700"/>
                  <a:gd name="T35" fmla="*/ 367 h 900"/>
                  <a:gd name="T36" fmla="*/ 620 w 700"/>
                  <a:gd name="T37" fmla="*/ 507 h 900"/>
                  <a:gd name="T38" fmla="*/ 621 w 700"/>
                  <a:gd name="T39" fmla="*/ 515 h 900"/>
                  <a:gd name="T40" fmla="*/ 584 w 700"/>
                  <a:gd name="T41" fmla="*/ 748 h 900"/>
                  <a:gd name="T42" fmla="*/ 696 w 700"/>
                  <a:gd name="T43" fmla="*/ 889 h 900"/>
                  <a:gd name="T44" fmla="*/ 698 w 700"/>
                  <a:gd name="T45" fmla="*/ 897 h 900"/>
                  <a:gd name="T46" fmla="*/ 693 w 700"/>
                  <a:gd name="T4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0" h="900">
                    <a:moveTo>
                      <a:pt x="693" y="900"/>
                    </a:moveTo>
                    <a:cubicBezTo>
                      <a:pt x="692" y="900"/>
                      <a:pt x="691" y="900"/>
                      <a:pt x="690" y="899"/>
                    </a:cubicBezTo>
                    <a:cubicBezTo>
                      <a:pt x="634" y="866"/>
                      <a:pt x="593" y="813"/>
                      <a:pt x="573" y="751"/>
                    </a:cubicBezTo>
                    <a:cubicBezTo>
                      <a:pt x="547" y="671"/>
                      <a:pt x="560" y="582"/>
                      <a:pt x="608" y="513"/>
                    </a:cubicBezTo>
                    <a:cubicBezTo>
                      <a:pt x="578" y="491"/>
                      <a:pt x="416" y="373"/>
                      <a:pt x="412" y="370"/>
                    </a:cubicBezTo>
                    <a:cubicBezTo>
                      <a:pt x="411" y="370"/>
                      <a:pt x="411" y="370"/>
                      <a:pt x="411" y="369"/>
                    </a:cubicBezTo>
                    <a:cubicBezTo>
                      <a:pt x="409" y="367"/>
                      <a:pt x="409" y="364"/>
                      <a:pt x="410" y="362"/>
                    </a:cubicBezTo>
                    <a:cubicBezTo>
                      <a:pt x="438" y="324"/>
                      <a:pt x="452" y="279"/>
                      <a:pt x="452" y="233"/>
                    </a:cubicBezTo>
                    <a:cubicBezTo>
                      <a:pt x="452" y="111"/>
                      <a:pt x="354" y="12"/>
                      <a:pt x="232" y="12"/>
                    </a:cubicBezTo>
                    <a:cubicBezTo>
                      <a:pt x="111" y="12"/>
                      <a:pt x="12" y="111"/>
                      <a:pt x="12" y="233"/>
                    </a:cubicBezTo>
                    <a:cubicBezTo>
                      <a:pt x="12" y="312"/>
                      <a:pt x="55" y="386"/>
                      <a:pt x="124" y="425"/>
                    </a:cubicBezTo>
                    <a:cubicBezTo>
                      <a:pt x="127" y="426"/>
                      <a:pt x="128" y="430"/>
                      <a:pt x="127" y="433"/>
                    </a:cubicBezTo>
                    <a:cubicBezTo>
                      <a:pt x="125" y="436"/>
                      <a:pt x="121" y="437"/>
                      <a:pt x="118" y="435"/>
                    </a:cubicBezTo>
                    <a:cubicBezTo>
                      <a:pt x="45" y="394"/>
                      <a:pt x="0" y="316"/>
                      <a:pt x="0" y="233"/>
                    </a:cubicBezTo>
                    <a:cubicBezTo>
                      <a:pt x="0" y="104"/>
                      <a:pt x="104" y="0"/>
                      <a:pt x="232" y="0"/>
                    </a:cubicBezTo>
                    <a:cubicBezTo>
                      <a:pt x="360" y="0"/>
                      <a:pt x="464" y="104"/>
                      <a:pt x="464" y="233"/>
                    </a:cubicBezTo>
                    <a:cubicBezTo>
                      <a:pt x="464" y="280"/>
                      <a:pt x="450" y="325"/>
                      <a:pt x="424" y="364"/>
                    </a:cubicBezTo>
                    <a:cubicBezTo>
                      <a:pt x="425" y="365"/>
                      <a:pt x="426" y="366"/>
                      <a:pt x="427" y="367"/>
                    </a:cubicBezTo>
                    <a:cubicBezTo>
                      <a:pt x="620" y="507"/>
                      <a:pt x="620" y="507"/>
                      <a:pt x="620" y="507"/>
                    </a:cubicBezTo>
                    <a:cubicBezTo>
                      <a:pt x="623" y="509"/>
                      <a:pt x="623" y="512"/>
                      <a:pt x="621" y="515"/>
                    </a:cubicBezTo>
                    <a:cubicBezTo>
                      <a:pt x="573" y="582"/>
                      <a:pt x="559" y="669"/>
                      <a:pt x="584" y="748"/>
                    </a:cubicBezTo>
                    <a:cubicBezTo>
                      <a:pt x="604" y="807"/>
                      <a:pt x="643" y="857"/>
                      <a:pt x="696" y="889"/>
                    </a:cubicBezTo>
                    <a:cubicBezTo>
                      <a:pt x="699" y="891"/>
                      <a:pt x="700" y="894"/>
                      <a:pt x="698" y="897"/>
                    </a:cubicBezTo>
                    <a:cubicBezTo>
                      <a:pt x="697" y="899"/>
                      <a:pt x="695" y="900"/>
                      <a:pt x="693" y="900"/>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6" name="Freeform 9">
                <a:extLst>
                  <a:ext uri="{FF2B5EF4-FFF2-40B4-BE49-F238E27FC236}">
                    <a16:creationId xmlns:a16="http://schemas.microsoft.com/office/drawing/2014/main" id="{B56ECB2D-9EE0-3CC2-ACEE-6FFF3EFA94AC}"/>
                  </a:ext>
                </a:extLst>
              </p:cNvPr>
              <p:cNvSpPr>
                <a:spLocks/>
              </p:cNvSpPr>
              <p:nvPr/>
            </p:nvSpPr>
            <p:spPr bwMode="auto">
              <a:xfrm>
                <a:off x="3739620" y="3136179"/>
                <a:ext cx="2387085" cy="1218261"/>
              </a:xfrm>
              <a:custGeom>
                <a:avLst/>
                <a:gdLst>
                  <a:gd name="T0" fmla="*/ 240 w 1019"/>
                  <a:gd name="T1" fmla="*/ 518 h 520"/>
                  <a:gd name="T2" fmla="*/ 169 w 1019"/>
                  <a:gd name="T3" fmla="*/ 506 h 520"/>
                  <a:gd name="T4" fmla="*/ 34 w 1019"/>
                  <a:gd name="T5" fmla="*/ 391 h 520"/>
                  <a:gd name="T6" fmla="*/ 20 w 1019"/>
                  <a:gd name="T7" fmla="*/ 214 h 520"/>
                  <a:gd name="T8" fmla="*/ 135 w 1019"/>
                  <a:gd name="T9" fmla="*/ 79 h 520"/>
                  <a:gd name="T10" fmla="*/ 312 w 1019"/>
                  <a:gd name="T11" fmla="*/ 65 h 520"/>
                  <a:gd name="T12" fmla="*/ 425 w 1019"/>
                  <a:gd name="T13" fmla="*/ 144 h 520"/>
                  <a:gd name="T14" fmla="*/ 429 w 1019"/>
                  <a:gd name="T15" fmla="*/ 141 h 520"/>
                  <a:gd name="T16" fmla="*/ 621 w 1019"/>
                  <a:gd name="T17" fmla="*/ 2 h 520"/>
                  <a:gd name="T18" fmla="*/ 629 w 1019"/>
                  <a:gd name="T19" fmla="*/ 3 h 520"/>
                  <a:gd name="T20" fmla="*/ 839 w 1019"/>
                  <a:gd name="T21" fmla="*/ 110 h 520"/>
                  <a:gd name="T22" fmla="*/ 1008 w 1019"/>
                  <a:gd name="T23" fmla="*/ 47 h 520"/>
                  <a:gd name="T24" fmla="*/ 1017 w 1019"/>
                  <a:gd name="T25" fmla="*/ 48 h 520"/>
                  <a:gd name="T26" fmla="*/ 1016 w 1019"/>
                  <a:gd name="T27" fmla="*/ 57 h 520"/>
                  <a:gd name="T28" fmla="*/ 839 w 1019"/>
                  <a:gd name="T29" fmla="*/ 122 h 520"/>
                  <a:gd name="T30" fmla="*/ 623 w 1019"/>
                  <a:gd name="T31" fmla="*/ 15 h 520"/>
                  <a:gd name="T32" fmla="*/ 427 w 1019"/>
                  <a:gd name="T33" fmla="*/ 157 h 520"/>
                  <a:gd name="T34" fmla="*/ 426 w 1019"/>
                  <a:gd name="T35" fmla="*/ 158 h 520"/>
                  <a:gd name="T36" fmla="*/ 419 w 1019"/>
                  <a:gd name="T37" fmla="*/ 156 h 520"/>
                  <a:gd name="T38" fmla="*/ 309 w 1019"/>
                  <a:gd name="T39" fmla="*/ 76 h 520"/>
                  <a:gd name="T40" fmla="*/ 141 w 1019"/>
                  <a:gd name="T41" fmla="*/ 89 h 520"/>
                  <a:gd name="T42" fmla="*/ 31 w 1019"/>
                  <a:gd name="T43" fmla="*/ 218 h 520"/>
                  <a:gd name="T44" fmla="*/ 44 w 1019"/>
                  <a:gd name="T45" fmla="*/ 386 h 520"/>
                  <a:gd name="T46" fmla="*/ 172 w 1019"/>
                  <a:gd name="T47" fmla="*/ 495 h 520"/>
                  <a:gd name="T48" fmla="*/ 390 w 1019"/>
                  <a:gd name="T49" fmla="*/ 448 h 520"/>
                  <a:gd name="T50" fmla="*/ 398 w 1019"/>
                  <a:gd name="T51" fmla="*/ 448 h 520"/>
                  <a:gd name="T52" fmla="*/ 398 w 1019"/>
                  <a:gd name="T53" fmla="*/ 456 h 520"/>
                  <a:gd name="T54" fmla="*/ 240 w 1019"/>
                  <a:gd name="T55" fmla="*/ 5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9" h="520">
                    <a:moveTo>
                      <a:pt x="240" y="518"/>
                    </a:moveTo>
                    <a:cubicBezTo>
                      <a:pt x="216" y="518"/>
                      <a:pt x="192" y="514"/>
                      <a:pt x="169" y="506"/>
                    </a:cubicBezTo>
                    <a:cubicBezTo>
                      <a:pt x="110" y="487"/>
                      <a:pt x="62" y="446"/>
                      <a:pt x="34" y="391"/>
                    </a:cubicBezTo>
                    <a:cubicBezTo>
                      <a:pt x="5" y="336"/>
                      <a:pt x="0" y="273"/>
                      <a:pt x="20" y="214"/>
                    </a:cubicBezTo>
                    <a:cubicBezTo>
                      <a:pt x="39" y="155"/>
                      <a:pt x="80" y="107"/>
                      <a:pt x="135" y="79"/>
                    </a:cubicBezTo>
                    <a:cubicBezTo>
                      <a:pt x="190" y="51"/>
                      <a:pt x="253" y="46"/>
                      <a:pt x="312" y="65"/>
                    </a:cubicBezTo>
                    <a:cubicBezTo>
                      <a:pt x="357" y="79"/>
                      <a:pt x="396" y="107"/>
                      <a:pt x="425" y="144"/>
                    </a:cubicBezTo>
                    <a:cubicBezTo>
                      <a:pt x="426" y="143"/>
                      <a:pt x="427" y="143"/>
                      <a:pt x="429" y="141"/>
                    </a:cubicBezTo>
                    <a:cubicBezTo>
                      <a:pt x="621" y="2"/>
                      <a:pt x="621" y="2"/>
                      <a:pt x="621" y="2"/>
                    </a:cubicBezTo>
                    <a:cubicBezTo>
                      <a:pt x="624" y="0"/>
                      <a:pt x="627" y="0"/>
                      <a:pt x="629" y="3"/>
                    </a:cubicBezTo>
                    <a:cubicBezTo>
                      <a:pt x="678" y="70"/>
                      <a:pt x="757" y="110"/>
                      <a:pt x="839" y="110"/>
                    </a:cubicBezTo>
                    <a:cubicBezTo>
                      <a:pt x="901" y="110"/>
                      <a:pt x="961" y="88"/>
                      <a:pt x="1008" y="47"/>
                    </a:cubicBezTo>
                    <a:cubicBezTo>
                      <a:pt x="1011" y="45"/>
                      <a:pt x="1014" y="46"/>
                      <a:pt x="1017" y="48"/>
                    </a:cubicBezTo>
                    <a:cubicBezTo>
                      <a:pt x="1019" y="51"/>
                      <a:pt x="1018" y="54"/>
                      <a:pt x="1016" y="57"/>
                    </a:cubicBezTo>
                    <a:cubicBezTo>
                      <a:pt x="967" y="99"/>
                      <a:pt x="904" y="122"/>
                      <a:pt x="839" y="122"/>
                    </a:cubicBezTo>
                    <a:cubicBezTo>
                      <a:pt x="755" y="122"/>
                      <a:pt x="674" y="82"/>
                      <a:pt x="623" y="15"/>
                    </a:cubicBezTo>
                    <a:cubicBezTo>
                      <a:pt x="593" y="37"/>
                      <a:pt x="431" y="155"/>
                      <a:pt x="427" y="157"/>
                    </a:cubicBezTo>
                    <a:cubicBezTo>
                      <a:pt x="427" y="158"/>
                      <a:pt x="426" y="158"/>
                      <a:pt x="426" y="158"/>
                    </a:cubicBezTo>
                    <a:cubicBezTo>
                      <a:pt x="423" y="159"/>
                      <a:pt x="420" y="158"/>
                      <a:pt x="419" y="156"/>
                    </a:cubicBezTo>
                    <a:cubicBezTo>
                      <a:pt x="391" y="118"/>
                      <a:pt x="353" y="91"/>
                      <a:pt x="309" y="76"/>
                    </a:cubicBezTo>
                    <a:cubicBezTo>
                      <a:pt x="253" y="58"/>
                      <a:pt x="193" y="63"/>
                      <a:pt x="141" y="89"/>
                    </a:cubicBezTo>
                    <a:cubicBezTo>
                      <a:pt x="88" y="116"/>
                      <a:pt x="49" y="162"/>
                      <a:pt x="31" y="218"/>
                    </a:cubicBezTo>
                    <a:cubicBezTo>
                      <a:pt x="13" y="273"/>
                      <a:pt x="18" y="333"/>
                      <a:pt x="44" y="386"/>
                    </a:cubicBezTo>
                    <a:cubicBezTo>
                      <a:pt x="71" y="438"/>
                      <a:pt x="116" y="477"/>
                      <a:pt x="172" y="495"/>
                    </a:cubicBezTo>
                    <a:cubicBezTo>
                      <a:pt x="248" y="520"/>
                      <a:pt x="331" y="501"/>
                      <a:pt x="390" y="448"/>
                    </a:cubicBezTo>
                    <a:cubicBezTo>
                      <a:pt x="392" y="445"/>
                      <a:pt x="396" y="445"/>
                      <a:pt x="398" y="448"/>
                    </a:cubicBezTo>
                    <a:cubicBezTo>
                      <a:pt x="400" y="450"/>
                      <a:pt x="400" y="454"/>
                      <a:pt x="398" y="456"/>
                    </a:cubicBezTo>
                    <a:cubicBezTo>
                      <a:pt x="354" y="496"/>
                      <a:pt x="298" y="518"/>
                      <a:pt x="240" y="51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0">
                <a:extLst>
                  <a:ext uri="{FF2B5EF4-FFF2-40B4-BE49-F238E27FC236}">
                    <a16:creationId xmlns:a16="http://schemas.microsoft.com/office/drawing/2014/main" id="{19013374-70C1-90A8-F2DC-EF69BF4C058E}"/>
                  </a:ext>
                </a:extLst>
              </p:cNvPr>
              <p:cNvSpPr>
                <a:spLocks/>
              </p:cNvSpPr>
              <p:nvPr/>
            </p:nvSpPr>
            <p:spPr bwMode="auto">
              <a:xfrm>
                <a:off x="4848414" y="3551094"/>
                <a:ext cx="118295" cy="135951"/>
              </a:xfrm>
              <a:custGeom>
                <a:avLst/>
                <a:gdLst>
                  <a:gd name="T0" fmla="*/ 7 w 51"/>
                  <a:gd name="T1" fmla="*/ 58 h 58"/>
                  <a:gd name="T2" fmla="*/ 6 w 51"/>
                  <a:gd name="T3" fmla="*/ 58 h 58"/>
                  <a:gd name="T4" fmla="*/ 1 w 51"/>
                  <a:gd name="T5" fmla="*/ 51 h 58"/>
                  <a:gd name="T6" fmla="*/ 6 w 51"/>
                  <a:gd name="T7" fmla="*/ 6 h 58"/>
                  <a:gd name="T8" fmla="*/ 10 w 51"/>
                  <a:gd name="T9" fmla="*/ 1 h 58"/>
                  <a:gd name="T10" fmla="*/ 17 w 51"/>
                  <a:gd name="T11" fmla="*/ 2 h 58"/>
                  <a:gd name="T12" fmla="*/ 49 w 51"/>
                  <a:gd name="T13" fmla="*/ 34 h 58"/>
                  <a:gd name="T14" fmla="*/ 49 w 51"/>
                  <a:gd name="T15" fmla="*/ 42 h 58"/>
                  <a:gd name="T16" fmla="*/ 41 w 51"/>
                  <a:gd name="T17" fmla="*/ 42 h 58"/>
                  <a:gd name="T18" fmla="*/ 17 w 51"/>
                  <a:gd name="T19" fmla="*/ 19 h 58"/>
                  <a:gd name="T20" fmla="*/ 13 w 51"/>
                  <a:gd name="T21" fmla="*/ 52 h 58"/>
                  <a:gd name="T22" fmla="*/ 7 w 51"/>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8">
                    <a:moveTo>
                      <a:pt x="7" y="58"/>
                    </a:moveTo>
                    <a:cubicBezTo>
                      <a:pt x="7" y="58"/>
                      <a:pt x="6" y="58"/>
                      <a:pt x="6" y="58"/>
                    </a:cubicBezTo>
                    <a:cubicBezTo>
                      <a:pt x="3" y="57"/>
                      <a:pt x="0" y="54"/>
                      <a:pt x="1" y="51"/>
                    </a:cubicBezTo>
                    <a:cubicBezTo>
                      <a:pt x="6" y="6"/>
                      <a:pt x="6" y="6"/>
                      <a:pt x="6" y="6"/>
                    </a:cubicBezTo>
                    <a:cubicBezTo>
                      <a:pt x="7" y="4"/>
                      <a:pt x="8" y="2"/>
                      <a:pt x="10" y="1"/>
                    </a:cubicBezTo>
                    <a:cubicBezTo>
                      <a:pt x="13" y="0"/>
                      <a:pt x="15" y="1"/>
                      <a:pt x="17" y="2"/>
                    </a:cubicBezTo>
                    <a:cubicBezTo>
                      <a:pt x="49" y="34"/>
                      <a:pt x="49" y="34"/>
                      <a:pt x="49" y="34"/>
                    </a:cubicBezTo>
                    <a:cubicBezTo>
                      <a:pt x="51" y="36"/>
                      <a:pt x="51" y="40"/>
                      <a:pt x="49" y="42"/>
                    </a:cubicBezTo>
                    <a:cubicBezTo>
                      <a:pt x="47" y="45"/>
                      <a:pt x="43" y="45"/>
                      <a:pt x="41" y="42"/>
                    </a:cubicBezTo>
                    <a:cubicBezTo>
                      <a:pt x="17" y="19"/>
                      <a:pt x="17" y="19"/>
                      <a:pt x="17" y="19"/>
                    </a:cubicBezTo>
                    <a:cubicBezTo>
                      <a:pt x="13" y="52"/>
                      <a:pt x="13" y="52"/>
                      <a:pt x="13" y="52"/>
                    </a:cubicBezTo>
                    <a:cubicBezTo>
                      <a:pt x="12" y="56"/>
                      <a:pt x="10" y="58"/>
                      <a:pt x="7" y="5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1">
                <a:extLst>
                  <a:ext uri="{FF2B5EF4-FFF2-40B4-BE49-F238E27FC236}">
                    <a16:creationId xmlns:a16="http://schemas.microsoft.com/office/drawing/2014/main" id="{C9185CCE-8E4B-8339-31FF-D344FC3AD0DE}"/>
                  </a:ext>
                </a:extLst>
              </p:cNvPr>
              <p:cNvSpPr>
                <a:spLocks/>
              </p:cNvSpPr>
              <p:nvPr/>
            </p:nvSpPr>
            <p:spPr bwMode="auto">
              <a:xfrm>
                <a:off x="4774259" y="4769355"/>
                <a:ext cx="127123" cy="123592"/>
              </a:xfrm>
              <a:custGeom>
                <a:avLst/>
                <a:gdLst>
                  <a:gd name="T0" fmla="*/ 47 w 54"/>
                  <a:gd name="T1" fmla="*/ 53 h 53"/>
                  <a:gd name="T2" fmla="*/ 45 w 54"/>
                  <a:gd name="T3" fmla="*/ 53 h 53"/>
                  <a:gd name="T4" fmla="*/ 3 w 54"/>
                  <a:gd name="T5" fmla="*/ 33 h 53"/>
                  <a:gd name="T6" fmla="*/ 0 w 54"/>
                  <a:gd name="T7" fmla="*/ 28 h 53"/>
                  <a:gd name="T8" fmla="*/ 3 w 54"/>
                  <a:gd name="T9" fmla="*/ 23 h 53"/>
                  <a:gd name="T10" fmla="*/ 43 w 54"/>
                  <a:gd name="T11" fmla="*/ 2 h 53"/>
                  <a:gd name="T12" fmla="*/ 51 w 54"/>
                  <a:gd name="T13" fmla="*/ 4 h 53"/>
                  <a:gd name="T14" fmla="*/ 49 w 54"/>
                  <a:gd name="T15" fmla="*/ 12 h 53"/>
                  <a:gd name="T16" fmla="*/ 19 w 54"/>
                  <a:gd name="T17" fmla="*/ 28 h 53"/>
                  <a:gd name="T18" fmla="*/ 50 w 54"/>
                  <a:gd name="T19" fmla="*/ 42 h 53"/>
                  <a:gd name="T20" fmla="*/ 53 w 54"/>
                  <a:gd name="T21" fmla="*/ 50 h 53"/>
                  <a:gd name="T22" fmla="*/ 47 w 54"/>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53">
                    <a:moveTo>
                      <a:pt x="47" y="53"/>
                    </a:moveTo>
                    <a:cubicBezTo>
                      <a:pt x="46" y="53"/>
                      <a:pt x="45" y="53"/>
                      <a:pt x="45" y="53"/>
                    </a:cubicBezTo>
                    <a:cubicBezTo>
                      <a:pt x="3" y="33"/>
                      <a:pt x="3" y="33"/>
                      <a:pt x="3" y="33"/>
                    </a:cubicBezTo>
                    <a:cubicBezTo>
                      <a:pt x="1" y="32"/>
                      <a:pt x="0" y="30"/>
                      <a:pt x="0" y="28"/>
                    </a:cubicBezTo>
                    <a:cubicBezTo>
                      <a:pt x="0" y="26"/>
                      <a:pt x="1" y="24"/>
                      <a:pt x="3" y="23"/>
                    </a:cubicBezTo>
                    <a:cubicBezTo>
                      <a:pt x="43" y="2"/>
                      <a:pt x="43" y="2"/>
                      <a:pt x="43" y="2"/>
                    </a:cubicBezTo>
                    <a:cubicBezTo>
                      <a:pt x="46" y="0"/>
                      <a:pt x="49" y="1"/>
                      <a:pt x="51" y="4"/>
                    </a:cubicBezTo>
                    <a:cubicBezTo>
                      <a:pt x="53" y="7"/>
                      <a:pt x="51" y="11"/>
                      <a:pt x="49" y="12"/>
                    </a:cubicBezTo>
                    <a:cubicBezTo>
                      <a:pt x="19" y="28"/>
                      <a:pt x="19" y="28"/>
                      <a:pt x="19" y="28"/>
                    </a:cubicBezTo>
                    <a:cubicBezTo>
                      <a:pt x="50" y="42"/>
                      <a:pt x="50" y="42"/>
                      <a:pt x="50" y="42"/>
                    </a:cubicBezTo>
                    <a:cubicBezTo>
                      <a:pt x="53" y="43"/>
                      <a:pt x="54" y="47"/>
                      <a:pt x="53" y="50"/>
                    </a:cubicBezTo>
                    <a:cubicBezTo>
                      <a:pt x="52" y="52"/>
                      <a:pt x="49" y="53"/>
                      <a:pt x="47" y="5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2">
                <a:extLst>
                  <a:ext uri="{FF2B5EF4-FFF2-40B4-BE49-F238E27FC236}">
                    <a16:creationId xmlns:a16="http://schemas.microsoft.com/office/drawing/2014/main" id="{9A586A2A-0AE9-340C-A9BA-F3D8CAD9E34C}"/>
                  </a:ext>
                </a:extLst>
              </p:cNvPr>
              <p:cNvSpPr>
                <a:spLocks/>
              </p:cNvSpPr>
              <p:nvPr/>
            </p:nvSpPr>
            <p:spPr bwMode="auto">
              <a:xfrm>
                <a:off x="5934254" y="5191332"/>
                <a:ext cx="121827" cy="132420"/>
              </a:xfrm>
              <a:custGeom>
                <a:avLst/>
                <a:gdLst>
                  <a:gd name="T0" fmla="*/ 14 w 52"/>
                  <a:gd name="T1" fmla="*/ 57 h 57"/>
                  <a:gd name="T2" fmla="*/ 12 w 52"/>
                  <a:gd name="T3" fmla="*/ 57 h 57"/>
                  <a:gd name="T4" fmla="*/ 8 w 52"/>
                  <a:gd name="T5" fmla="*/ 52 h 57"/>
                  <a:gd name="T6" fmla="*/ 1 w 52"/>
                  <a:gd name="T7" fmla="*/ 8 h 57"/>
                  <a:gd name="T8" fmla="*/ 5 w 52"/>
                  <a:gd name="T9" fmla="*/ 1 h 57"/>
                  <a:gd name="T10" fmla="*/ 12 w 52"/>
                  <a:gd name="T11" fmla="*/ 6 h 57"/>
                  <a:gd name="T12" fmla="*/ 18 w 52"/>
                  <a:gd name="T13" fmla="*/ 38 h 57"/>
                  <a:gd name="T14" fmla="*/ 41 w 52"/>
                  <a:gd name="T15" fmla="*/ 14 h 57"/>
                  <a:gd name="T16" fmla="*/ 49 w 52"/>
                  <a:gd name="T17" fmla="*/ 13 h 57"/>
                  <a:gd name="T18" fmla="*/ 50 w 52"/>
                  <a:gd name="T19" fmla="*/ 22 h 57"/>
                  <a:gd name="T20" fmla="*/ 19 w 52"/>
                  <a:gd name="T21" fmla="*/ 55 h 57"/>
                  <a:gd name="T22" fmla="*/ 14 w 52"/>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7">
                    <a:moveTo>
                      <a:pt x="14" y="57"/>
                    </a:moveTo>
                    <a:cubicBezTo>
                      <a:pt x="14" y="57"/>
                      <a:pt x="13" y="57"/>
                      <a:pt x="12" y="57"/>
                    </a:cubicBezTo>
                    <a:cubicBezTo>
                      <a:pt x="10" y="56"/>
                      <a:pt x="9" y="54"/>
                      <a:pt x="8" y="52"/>
                    </a:cubicBezTo>
                    <a:cubicBezTo>
                      <a:pt x="1" y="8"/>
                      <a:pt x="1" y="8"/>
                      <a:pt x="1" y="8"/>
                    </a:cubicBezTo>
                    <a:cubicBezTo>
                      <a:pt x="0" y="4"/>
                      <a:pt x="2" y="1"/>
                      <a:pt x="5" y="1"/>
                    </a:cubicBezTo>
                    <a:cubicBezTo>
                      <a:pt x="9" y="0"/>
                      <a:pt x="12" y="2"/>
                      <a:pt x="12" y="6"/>
                    </a:cubicBezTo>
                    <a:cubicBezTo>
                      <a:pt x="18" y="38"/>
                      <a:pt x="18" y="38"/>
                      <a:pt x="18" y="38"/>
                    </a:cubicBezTo>
                    <a:cubicBezTo>
                      <a:pt x="41" y="14"/>
                      <a:pt x="41" y="14"/>
                      <a:pt x="41" y="14"/>
                    </a:cubicBezTo>
                    <a:cubicBezTo>
                      <a:pt x="43" y="11"/>
                      <a:pt x="47" y="11"/>
                      <a:pt x="49" y="13"/>
                    </a:cubicBezTo>
                    <a:cubicBezTo>
                      <a:pt x="52" y="16"/>
                      <a:pt x="52" y="19"/>
                      <a:pt x="50" y="22"/>
                    </a:cubicBezTo>
                    <a:cubicBezTo>
                      <a:pt x="19" y="55"/>
                      <a:pt x="19" y="55"/>
                      <a:pt x="19" y="55"/>
                    </a:cubicBezTo>
                    <a:cubicBezTo>
                      <a:pt x="17" y="56"/>
                      <a:pt x="16" y="57"/>
                      <a:pt x="14" y="57"/>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3">
                <a:extLst>
                  <a:ext uri="{FF2B5EF4-FFF2-40B4-BE49-F238E27FC236}">
                    <a16:creationId xmlns:a16="http://schemas.microsoft.com/office/drawing/2014/main" id="{1BCA4012-5BF9-0635-BD74-1091D070E3B5}"/>
                  </a:ext>
                </a:extLst>
              </p:cNvPr>
              <p:cNvSpPr>
                <a:spLocks/>
              </p:cNvSpPr>
              <p:nvPr/>
            </p:nvSpPr>
            <p:spPr bwMode="auto">
              <a:xfrm>
                <a:off x="6666977" y="4225552"/>
                <a:ext cx="132420" cy="123592"/>
              </a:xfrm>
              <a:custGeom>
                <a:avLst/>
                <a:gdLst>
                  <a:gd name="T0" fmla="*/ 51 w 57"/>
                  <a:gd name="T1" fmla="*/ 53 h 53"/>
                  <a:gd name="T2" fmla="*/ 50 w 57"/>
                  <a:gd name="T3" fmla="*/ 53 h 53"/>
                  <a:gd name="T4" fmla="*/ 5 w 57"/>
                  <a:gd name="T5" fmla="*/ 47 h 53"/>
                  <a:gd name="T6" fmla="*/ 0 w 57"/>
                  <a:gd name="T7" fmla="*/ 40 h 53"/>
                  <a:gd name="T8" fmla="*/ 7 w 57"/>
                  <a:gd name="T9" fmla="*/ 35 h 53"/>
                  <a:gd name="T10" fmla="*/ 40 w 57"/>
                  <a:gd name="T11" fmla="*/ 39 h 53"/>
                  <a:gd name="T12" fmla="*/ 24 w 57"/>
                  <a:gd name="T13" fmla="*/ 10 h 53"/>
                  <a:gd name="T14" fmla="*/ 26 w 57"/>
                  <a:gd name="T15" fmla="*/ 2 h 53"/>
                  <a:gd name="T16" fmla="*/ 34 w 57"/>
                  <a:gd name="T17" fmla="*/ 4 h 53"/>
                  <a:gd name="T18" fmla="*/ 56 w 57"/>
                  <a:gd name="T19" fmla="*/ 44 h 53"/>
                  <a:gd name="T20" fmla="*/ 56 w 57"/>
                  <a:gd name="T21" fmla="*/ 51 h 53"/>
                  <a:gd name="T22" fmla="*/ 51 w 57"/>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3">
                    <a:moveTo>
                      <a:pt x="51" y="53"/>
                    </a:moveTo>
                    <a:cubicBezTo>
                      <a:pt x="51" y="53"/>
                      <a:pt x="50" y="53"/>
                      <a:pt x="50" y="53"/>
                    </a:cubicBezTo>
                    <a:cubicBezTo>
                      <a:pt x="5" y="47"/>
                      <a:pt x="5" y="47"/>
                      <a:pt x="5" y="47"/>
                    </a:cubicBezTo>
                    <a:cubicBezTo>
                      <a:pt x="2" y="46"/>
                      <a:pt x="0" y="43"/>
                      <a:pt x="0" y="40"/>
                    </a:cubicBezTo>
                    <a:cubicBezTo>
                      <a:pt x="1" y="37"/>
                      <a:pt x="4" y="34"/>
                      <a:pt x="7" y="35"/>
                    </a:cubicBezTo>
                    <a:cubicBezTo>
                      <a:pt x="40" y="39"/>
                      <a:pt x="40" y="39"/>
                      <a:pt x="40" y="39"/>
                    </a:cubicBezTo>
                    <a:cubicBezTo>
                      <a:pt x="24" y="10"/>
                      <a:pt x="24" y="10"/>
                      <a:pt x="24" y="10"/>
                    </a:cubicBezTo>
                    <a:cubicBezTo>
                      <a:pt x="22" y="7"/>
                      <a:pt x="23" y="4"/>
                      <a:pt x="26" y="2"/>
                    </a:cubicBezTo>
                    <a:cubicBezTo>
                      <a:pt x="29" y="0"/>
                      <a:pt x="33" y="1"/>
                      <a:pt x="34" y="4"/>
                    </a:cubicBezTo>
                    <a:cubicBezTo>
                      <a:pt x="56" y="44"/>
                      <a:pt x="56" y="44"/>
                      <a:pt x="56" y="44"/>
                    </a:cubicBezTo>
                    <a:cubicBezTo>
                      <a:pt x="57" y="46"/>
                      <a:pt x="57" y="49"/>
                      <a:pt x="56" y="51"/>
                    </a:cubicBezTo>
                    <a:cubicBezTo>
                      <a:pt x="55" y="52"/>
                      <a:pt x="53" y="53"/>
                      <a:pt x="51" y="53"/>
                    </a:cubicBezTo>
                    <a:close/>
                  </a:path>
                </a:pathLst>
              </a:custGeom>
              <a:solidFill>
                <a:srgbClr val="009ADE"/>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14">
                <a:extLst>
                  <a:ext uri="{FF2B5EF4-FFF2-40B4-BE49-F238E27FC236}">
                    <a16:creationId xmlns:a16="http://schemas.microsoft.com/office/drawing/2014/main" id="{154EAF66-464A-11E5-CBF8-DFAE69D0FE21}"/>
                  </a:ext>
                </a:extLst>
              </p:cNvPr>
              <p:cNvSpPr>
                <a:spLocks/>
              </p:cNvSpPr>
              <p:nvPr/>
            </p:nvSpPr>
            <p:spPr bwMode="auto">
              <a:xfrm>
                <a:off x="5990753" y="3243881"/>
                <a:ext cx="134185" cy="121827"/>
              </a:xfrm>
              <a:custGeom>
                <a:avLst/>
                <a:gdLst>
                  <a:gd name="T0" fmla="*/ 31 w 57"/>
                  <a:gd name="T1" fmla="*/ 52 h 52"/>
                  <a:gd name="T2" fmla="*/ 28 w 57"/>
                  <a:gd name="T3" fmla="*/ 52 h 52"/>
                  <a:gd name="T4" fmla="*/ 26 w 57"/>
                  <a:gd name="T5" fmla="*/ 44 h 52"/>
                  <a:gd name="T6" fmla="*/ 40 w 57"/>
                  <a:gd name="T7" fmla="*/ 14 h 52"/>
                  <a:gd name="T8" fmla="*/ 7 w 57"/>
                  <a:gd name="T9" fmla="*/ 20 h 52"/>
                  <a:gd name="T10" fmla="*/ 0 w 57"/>
                  <a:gd name="T11" fmla="*/ 16 h 52"/>
                  <a:gd name="T12" fmla="*/ 5 w 57"/>
                  <a:gd name="T13" fmla="*/ 9 h 52"/>
                  <a:gd name="T14" fmla="*/ 50 w 57"/>
                  <a:gd name="T15" fmla="*/ 0 h 52"/>
                  <a:gd name="T16" fmla="*/ 56 w 57"/>
                  <a:gd name="T17" fmla="*/ 2 h 52"/>
                  <a:gd name="T18" fmla="*/ 56 w 57"/>
                  <a:gd name="T19" fmla="*/ 9 h 52"/>
                  <a:gd name="T20" fmla="*/ 36 w 57"/>
                  <a:gd name="T21" fmla="*/ 49 h 52"/>
                  <a:gd name="T22" fmla="*/ 31 w 57"/>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2">
                    <a:moveTo>
                      <a:pt x="31" y="52"/>
                    </a:moveTo>
                    <a:cubicBezTo>
                      <a:pt x="30" y="52"/>
                      <a:pt x="29" y="52"/>
                      <a:pt x="28" y="52"/>
                    </a:cubicBezTo>
                    <a:cubicBezTo>
                      <a:pt x="25" y="50"/>
                      <a:pt x="24" y="47"/>
                      <a:pt x="26" y="44"/>
                    </a:cubicBezTo>
                    <a:cubicBezTo>
                      <a:pt x="40" y="14"/>
                      <a:pt x="40" y="14"/>
                      <a:pt x="40" y="14"/>
                    </a:cubicBezTo>
                    <a:cubicBezTo>
                      <a:pt x="7" y="20"/>
                      <a:pt x="7" y="20"/>
                      <a:pt x="7" y="20"/>
                    </a:cubicBezTo>
                    <a:cubicBezTo>
                      <a:pt x="4" y="21"/>
                      <a:pt x="1" y="19"/>
                      <a:pt x="0" y="16"/>
                    </a:cubicBezTo>
                    <a:cubicBezTo>
                      <a:pt x="0" y="12"/>
                      <a:pt x="2" y="9"/>
                      <a:pt x="5" y="9"/>
                    </a:cubicBezTo>
                    <a:cubicBezTo>
                      <a:pt x="50" y="0"/>
                      <a:pt x="50" y="0"/>
                      <a:pt x="50" y="0"/>
                    </a:cubicBezTo>
                    <a:cubicBezTo>
                      <a:pt x="52" y="0"/>
                      <a:pt x="54" y="1"/>
                      <a:pt x="56" y="2"/>
                    </a:cubicBezTo>
                    <a:cubicBezTo>
                      <a:pt x="57" y="4"/>
                      <a:pt x="57" y="7"/>
                      <a:pt x="56" y="9"/>
                    </a:cubicBezTo>
                    <a:cubicBezTo>
                      <a:pt x="36" y="49"/>
                      <a:pt x="36" y="49"/>
                      <a:pt x="36" y="49"/>
                    </a:cubicBezTo>
                    <a:cubicBezTo>
                      <a:pt x="35" y="51"/>
                      <a:pt x="33" y="52"/>
                      <a:pt x="31" y="5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Oval 281">
                <a:extLst>
                  <a:ext uri="{FF2B5EF4-FFF2-40B4-BE49-F238E27FC236}">
                    <a16:creationId xmlns:a16="http://schemas.microsoft.com/office/drawing/2014/main" id="{13C746CF-7798-7708-1518-1C6B45857B4B}"/>
                  </a:ext>
                </a:extLst>
              </p:cNvPr>
              <p:cNvSpPr/>
              <p:nvPr/>
            </p:nvSpPr>
            <p:spPr>
              <a:xfrm>
                <a:off x="6658085" y="3346578"/>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E181CEF1-8D50-5F4B-9809-C4294DC252E3}"/>
                  </a:ext>
                </a:extLst>
              </p:cNvPr>
              <p:cNvSpPr/>
              <p:nvPr/>
            </p:nvSpPr>
            <p:spPr>
              <a:xfrm>
                <a:off x="6121265" y="5000583"/>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a:extLst>
                  <a:ext uri="{FF2B5EF4-FFF2-40B4-BE49-F238E27FC236}">
                    <a16:creationId xmlns:a16="http://schemas.microsoft.com/office/drawing/2014/main" id="{29696216-44A1-0983-FC02-BE9497A104C0}"/>
                  </a:ext>
                </a:extLst>
              </p:cNvPr>
              <p:cNvSpPr/>
              <p:nvPr/>
            </p:nvSpPr>
            <p:spPr>
              <a:xfrm>
                <a:off x="4391926" y="5000583"/>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Oval 284">
                <a:extLst>
                  <a:ext uri="{FF2B5EF4-FFF2-40B4-BE49-F238E27FC236}">
                    <a16:creationId xmlns:a16="http://schemas.microsoft.com/office/drawing/2014/main" id="{2644E9EF-10DC-7A0D-DE80-B81AFDBC80B0}"/>
                  </a:ext>
                </a:extLst>
              </p:cNvPr>
              <p:cNvSpPr/>
              <p:nvPr/>
            </p:nvSpPr>
            <p:spPr>
              <a:xfrm>
                <a:off x="3855736" y="3361604"/>
                <a:ext cx="902201" cy="9022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6" name="Group 285">
                <a:extLst>
                  <a:ext uri="{FF2B5EF4-FFF2-40B4-BE49-F238E27FC236}">
                    <a16:creationId xmlns:a16="http://schemas.microsoft.com/office/drawing/2014/main" id="{6DFF7B0C-81B1-CFB9-5B48-FD6C21E7A554}"/>
                  </a:ext>
                </a:extLst>
              </p:cNvPr>
              <p:cNvGrpSpPr/>
              <p:nvPr/>
            </p:nvGrpSpPr>
            <p:grpSpPr>
              <a:xfrm>
                <a:off x="5444586" y="2584038"/>
                <a:ext cx="517828" cy="389000"/>
                <a:chOff x="5591383" y="2555631"/>
                <a:chExt cx="731225" cy="549307"/>
              </a:xfrm>
            </p:grpSpPr>
            <p:grpSp>
              <p:nvGrpSpPr>
                <p:cNvPr id="308" name="Group 307">
                  <a:extLst>
                    <a:ext uri="{FF2B5EF4-FFF2-40B4-BE49-F238E27FC236}">
                      <a16:creationId xmlns:a16="http://schemas.microsoft.com/office/drawing/2014/main" id="{C71CE934-3848-F64B-A099-BFE7B23BE974}"/>
                    </a:ext>
                  </a:extLst>
                </p:cNvPr>
                <p:cNvGrpSpPr/>
                <p:nvPr/>
              </p:nvGrpSpPr>
              <p:grpSpPr>
                <a:xfrm>
                  <a:off x="5591383" y="2555631"/>
                  <a:ext cx="380077" cy="549307"/>
                  <a:chOff x="5591383" y="2550020"/>
                  <a:chExt cx="380077" cy="549307"/>
                </a:xfrm>
              </p:grpSpPr>
              <p:grpSp>
                <p:nvGrpSpPr>
                  <p:cNvPr id="316" name="Shape 473">
                    <a:extLst>
                      <a:ext uri="{FF2B5EF4-FFF2-40B4-BE49-F238E27FC236}">
                        <a16:creationId xmlns:a16="http://schemas.microsoft.com/office/drawing/2014/main" id="{7EB7F1BD-C51B-1496-D395-FB21E17C9A62}"/>
                      </a:ext>
                    </a:extLst>
                  </p:cNvPr>
                  <p:cNvGrpSpPr/>
                  <p:nvPr/>
                </p:nvGrpSpPr>
                <p:grpSpPr>
                  <a:xfrm>
                    <a:off x="5591383" y="2550020"/>
                    <a:ext cx="217535" cy="543171"/>
                    <a:chOff x="3386850" y="2264625"/>
                    <a:chExt cx="203950" cy="509250"/>
                  </a:xfrm>
                  <a:solidFill>
                    <a:schemeClr val="bg1"/>
                  </a:solidFill>
                </p:grpSpPr>
                <p:sp>
                  <p:nvSpPr>
                    <p:cNvPr id="320" name="Shape 474">
                      <a:extLst>
                        <a:ext uri="{FF2B5EF4-FFF2-40B4-BE49-F238E27FC236}">
                          <a16:creationId xmlns:a16="http://schemas.microsoft.com/office/drawing/2014/main" id="{7295C5A0-672A-FEA3-0EB2-0C50D0CFFD62}"/>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21" name="Shape 475">
                      <a:extLst>
                        <a:ext uri="{FF2B5EF4-FFF2-40B4-BE49-F238E27FC236}">
                          <a16:creationId xmlns:a16="http://schemas.microsoft.com/office/drawing/2014/main" id="{23AB439C-D69A-1C91-4ED7-F9C695707359}"/>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17" name="Shape 479">
                    <a:extLst>
                      <a:ext uri="{FF2B5EF4-FFF2-40B4-BE49-F238E27FC236}">
                        <a16:creationId xmlns:a16="http://schemas.microsoft.com/office/drawing/2014/main" id="{8A60AAF4-30EA-8B96-6B83-46C901D876AD}"/>
                      </a:ext>
                    </a:extLst>
                  </p:cNvPr>
                  <p:cNvGrpSpPr/>
                  <p:nvPr/>
                </p:nvGrpSpPr>
                <p:grpSpPr>
                  <a:xfrm>
                    <a:off x="5786458" y="2561356"/>
                    <a:ext cx="185002" cy="537971"/>
                    <a:chOff x="4076175" y="2267050"/>
                    <a:chExt cx="173450" cy="504375"/>
                  </a:xfrm>
                  <a:solidFill>
                    <a:schemeClr val="bg1"/>
                  </a:solidFill>
                </p:grpSpPr>
                <p:sp>
                  <p:nvSpPr>
                    <p:cNvPr id="318" name="Shape 480">
                      <a:extLst>
                        <a:ext uri="{FF2B5EF4-FFF2-40B4-BE49-F238E27FC236}">
                          <a16:creationId xmlns:a16="http://schemas.microsoft.com/office/drawing/2014/main" id="{D45D9B1E-5A78-3CC8-4005-3F46F11A0BA9}"/>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9" name="Shape 481">
                      <a:extLst>
                        <a:ext uri="{FF2B5EF4-FFF2-40B4-BE49-F238E27FC236}">
                          <a16:creationId xmlns:a16="http://schemas.microsoft.com/office/drawing/2014/main" id="{B1BCDAFE-F840-909E-BF34-95FB96E8B79E}"/>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nvGrpSpPr>
                <p:cNvPr id="309" name="Group 308">
                  <a:extLst>
                    <a:ext uri="{FF2B5EF4-FFF2-40B4-BE49-F238E27FC236}">
                      <a16:creationId xmlns:a16="http://schemas.microsoft.com/office/drawing/2014/main" id="{C8F23AF5-B0DF-DDA5-E6DB-9ADCBF29336E}"/>
                    </a:ext>
                  </a:extLst>
                </p:cNvPr>
                <p:cNvGrpSpPr/>
                <p:nvPr/>
              </p:nvGrpSpPr>
              <p:grpSpPr>
                <a:xfrm>
                  <a:off x="5942531" y="2555631"/>
                  <a:ext cx="380077" cy="549307"/>
                  <a:chOff x="5591383" y="2550020"/>
                  <a:chExt cx="380077" cy="549307"/>
                </a:xfrm>
              </p:grpSpPr>
              <p:grpSp>
                <p:nvGrpSpPr>
                  <p:cNvPr id="310" name="Shape 473">
                    <a:extLst>
                      <a:ext uri="{FF2B5EF4-FFF2-40B4-BE49-F238E27FC236}">
                        <a16:creationId xmlns:a16="http://schemas.microsoft.com/office/drawing/2014/main" id="{49593879-E994-A4F0-D186-2A43BF72893D}"/>
                      </a:ext>
                    </a:extLst>
                  </p:cNvPr>
                  <p:cNvGrpSpPr/>
                  <p:nvPr/>
                </p:nvGrpSpPr>
                <p:grpSpPr>
                  <a:xfrm>
                    <a:off x="5591383" y="2550020"/>
                    <a:ext cx="217535" cy="543171"/>
                    <a:chOff x="3386850" y="2264625"/>
                    <a:chExt cx="203950" cy="509250"/>
                  </a:xfrm>
                  <a:solidFill>
                    <a:schemeClr val="bg1"/>
                  </a:solidFill>
                </p:grpSpPr>
                <p:sp>
                  <p:nvSpPr>
                    <p:cNvPr id="314" name="Shape 474">
                      <a:extLst>
                        <a:ext uri="{FF2B5EF4-FFF2-40B4-BE49-F238E27FC236}">
                          <a16:creationId xmlns:a16="http://schemas.microsoft.com/office/drawing/2014/main" id="{AB09A3A7-C5DC-954C-EDED-BFF839B12C07}"/>
                        </a:ext>
                      </a:extLst>
                    </p:cNvPr>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5" name="Shape 475">
                      <a:extLst>
                        <a:ext uri="{FF2B5EF4-FFF2-40B4-BE49-F238E27FC236}">
                          <a16:creationId xmlns:a16="http://schemas.microsoft.com/office/drawing/2014/main" id="{A378D0CA-51B8-7409-DD18-1D46AA7B92E4}"/>
                        </a:ext>
                      </a:extLst>
                    </p:cNvPr>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311" name="Shape 479">
                    <a:extLst>
                      <a:ext uri="{FF2B5EF4-FFF2-40B4-BE49-F238E27FC236}">
                        <a16:creationId xmlns:a16="http://schemas.microsoft.com/office/drawing/2014/main" id="{0F0263B4-823A-0315-69D9-EFF269030733}"/>
                      </a:ext>
                    </a:extLst>
                  </p:cNvPr>
                  <p:cNvGrpSpPr/>
                  <p:nvPr/>
                </p:nvGrpSpPr>
                <p:grpSpPr>
                  <a:xfrm>
                    <a:off x="5786458" y="2561356"/>
                    <a:ext cx="185002" cy="537971"/>
                    <a:chOff x="4076175" y="2267050"/>
                    <a:chExt cx="173450" cy="504375"/>
                  </a:xfrm>
                  <a:solidFill>
                    <a:schemeClr val="bg1"/>
                  </a:solidFill>
                </p:grpSpPr>
                <p:sp>
                  <p:nvSpPr>
                    <p:cNvPr id="312" name="Shape 480">
                      <a:extLst>
                        <a:ext uri="{FF2B5EF4-FFF2-40B4-BE49-F238E27FC236}">
                          <a16:creationId xmlns:a16="http://schemas.microsoft.com/office/drawing/2014/main" id="{35DD279E-3734-84F4-E4F2-3C21C9FFD0C9}"/>
                        </a:ext>
                      </a:extLst>
                    </p:cNvPr>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13" name="Shape 481">
                      <a:extLst>
                        <a:ext uri="{FF2B5EF4-FFF2-40B4-BE49-F238E27FC236}">
                          <a16:creationId xmlns:a16="http://schemas.microsoft.com/office/drawing/2014/main" id="{1784A54C-9F1C-F4B4-EE99-6891F3ADFAA6}"/>
                        </a:ext>
                      </a:extLst>
                    </p:cNvPr>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grpSp>
            <p:nvGrpSpPr>
              <p:cNvPr id="287" name="Group 286">
                <a:extLst>
                  <a:ext uri="{FF2B5EF4-FFF2-40B4-BE49-F238E27FC236}">
                    <a16:creationId xmlns:a16="http://schemas.microsoft.com/office/drawing/2014/main" id="{0442D978-2BEE-8460-B4D4-7A8F942A7263}"/>
                  </a:ext>
                </a:extLst>
              </p:cNvPr>
              <p:cNvGrpSpPr/>
              <p:nvPr/>
            </p:nvGrpSpPr>
            <p:grpSpPr>
              <a:xfrm>
                <a:off x="6929682" y="3540822"/>
                <a:ext cx="378058" cy="494664"/>
                <a:chOff x="6895290" y="3537349"/>
                <a:chExt cx="270467" cy="353888"/>
              </a:xfrm>
              <a:solidFill>
                <a:schemeClr val="bg1"/>
              </a:solidFill>
            </p:grpSpPr>
            <p:sp>
              <p:nvSpPr>
                <p:cNvPr id="303" name="Google Shape;8853;p66">
                  <a:extLst>
                    <a:ext uri="{FF2B5EF4-FFF2-40B4-BE49-F238E27FC236}">
                      <a16:creationId xmlns:a16="http://schemas.microsoft.com/office/drawing/2014/main" id="{5D97967A-494A-68BB-D300-E54028EDC59A}"/>
                    </a:ext>
                  </a:extLst>
                </p:cNvPr>
                <p:cNvSpPr/>
                <p:nvPr/>
              </p:nvSpPr>
              <p:spPr>
                <a:xfrm>
                  <a:off x="6968883" y="3537349"/>
                  <a:ext cx="125223" cy="41377"/>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8854;p66">
                  <a:extLst>
                    <a:ext uri="{FF2B5EF4-FFF2-40B4-BE49-F238E27FC236}">
                      <a16:creationId xmlns:a16="http://schemas.microsoft.com/office/drawing/2014/main" id="{5AF62B6E-4C0F-B007-0C99-20E019A44A13}"/>
                    </a:ext>
                  </a:extLst>
                </p:cNvPr>
                <p:cNvSpPr/>
                <p:nvPr/>
              </p:nvSpPr>
              <p:spPr>
                <a:xfrm>
                  <a:off x="6958356" y="3722028"/>
                  <a:ext cx="20082" cy="22023"/>
                </a:xfrm>
                <a:custGeom>
                  <a:avLst/>
                  <a:gdLst/>
                  <a:ahLst/>
                  <a:cxnLst/>
                  <a:rect l="l" t="t" r="r" b="b"/>
                  <a:pathLst>
                    <a:path w="662" h="726" extrusionOk="0">
                      <a:moveTo>
                        <a:pt x="1" y="1"/>
                      </a:moveTo>
                      <a:lnTo>
                        <a:pt x="1" y="725"/>
                      </a:lnTo>
                      <a:lnTo>
                        <a:pt x="662" y="725"/>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8855;p66">
                  <a:extLst>
                    <a:ext uri="{FF2B5EF4-FFF2-40B4-BE49-F238E27FC236}">
                      <a16:creationId xmlns:a16="http://schemas.microsoft.com/office/drawing/2014/main" id="{30DAE929-FFC3-C9D8-CE82-D9E9E40B7E94}"/>
                    </a:ext>
                  </a:extLst>
                </p:cNvPr>
                <p:cNvSpPr/>
                <p:nvPr/>
              </p:nvSpPr>
              <p:spPr>
                <a:xfrm>
                  <a:off x="6958356" y="3639851"/>
                  <a:ext cx="20082" cy="20082"/>
                </a:xfrm>
                <a:custGeom>
                  <a:avLst/>
                  <a:gdLst/>
                  <a:ahLst/>
                  <a:cxnLst/>
                  <a:rect l="l" t="t" r="r" b="b"/>
                  <a:pathLst>
                    <a:path w="662" h="662" extrusionOk="0">
                      <a:moveTo>
                        <a:pt x="1" y="0"/>
                      </a:moveTo>
                      <a:lnTo>
                        <a:pt x="1" y="662"/>
                      </a:lnTo>
                      <a:lnTo>
                        <a:pt x="662" y="662"/>
                      </a:lnTo>
                      <a:lnTo>
                        <a:pt x="6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8856;p66">
                  <a:extLst>
                    <a:ext uri="{FF2B5EF4-FFF2-40B4-BE49-F238E27FC236}">
                      <a16:creationId xmlns:a16="http://schemas.microsoft.com/office/drawing/2014/main" id="{BA752712-09B7-EDFB-08FB-99D9045204E8}"/>
                    </a:ext>
                  </a:extLst>
                </p:cNvPr>
                <p:cNvSpPr/>
                <p:nvPr/>
              </p:nvSpPr>
              <p:spPr>
                <a:xfrm>
                  <a:off x="6958356" y="3807088"/>
                  <a:ext cx="20082" cy="20112"/>
                </a:xfrm>
                <a:custGeom>
                  <a:avLst/>
                  <a:gdLst/>
                  <a:ahLst/>
                  <a:cxnLst/>
                  <a:rect l="l" t="t" r="r" b="b"/>
                  <a:pathLst>
                    <a:path w="662" h="663" extrusionOk="0">
                      <a:moveTo>
                        <a:pt x="1" y="1"/>
                      </a:moveTo>
                      <a:lnTo>
                        <a:pt x="1" y="662"/>
                      </a:lnTo>
                      <a:lnTo>
                        <a:pt x="662" y="662"/>
                      </a:lnTo>
                      <a:lnTo>
                        <a:pt x="6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8857;p66">
                  <a:extLst>
                    <a:ext uri="{FF2B5EF4-FFF2-40B4-BE49-F238E27FC236}">
                      <a16:creationId xmlns:a16="http://schemas.microsoft.com/office/drawing/2014/main" id="{637402D1-2177-D28C-AF53-DD0322BEC770}"/>
                    </a:ext>
                  </a:extLst>
                </p:cNvPr>
                <p:cNvSpPr/>
                <p:nvPr/>
              </p:nvSpPr>
              <p:spPr>
                <a:xfrm>
                  <a:off x="6895290" y="3557643"/>
                  <a:ext cx="270467" cy="333594"/>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roup 287">
                <a:extLst>
                  <a:ext uri="{FF2B5EF4-FFF2-40B4-BE49-F238E27FC236}">
                    <a16:creationId xmlns:a16="http://schemas.microsoft.com/office/drawing/2014/main" id="{4986213A-77F7-D85D-0D2E-A8D66E2CE82C}"/>
                  </a:ext>
                </a:extLst>
              </p:cNvPr>
              <p:cNvGrpSpPr/>
              <p:nvPr/>
            </p:nvGrpSpPr>
            <p:grpSpPr>
              <a:xfrm>
                <a:off x="6339113" y="5218413"/>
                <a:ext cx="466505" cy="466543"/>
                <a:chOff x="6292247" y="4921858"/>
                <a:chExt cx="602596" cy="602644"/>
              </a:xfrm>
            </p:grpSpPr>
            <p:sp>
              <p:nvSpPr>
                <p:cNvPr id="301" name="Google Shape;8153;p65">
                  <a:extLst>
                    <a:ext uri="{FF2B5EF4-FFF2-40B4-BE49-F238E27FC236}">
                      <a16:creationId xmlns:a16="http://schemas.microsoft.com/office/drawing/2014/main" id="{A7788B6E-93A2-5585-B5AF-EEFCB6B7D844}"/>
                    </a:ext>
                  </a:extLst>
                </p:cNvPr>
                <p:cNvSpPr/>
                <p:nvPr/>
              </p:nvSpPr>
              <p:spPr>
                <a:xfrm>
                  <a:off x="6292247" y="4921858"/>
                  <a:ext cx="602596" cy="602644"/>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Shape 566">
                  <a:extLst>
                    <a:ext uri="{FF2B5EF4-FFF2-40B4-BE49-F238E27FC236}">
                      <a16:creationId xmlns:a16="http://schemas.microsoft.com/office/drawing/2014/main" id="{ADD3FF9B-CC72-C6FF-5535-01D72BA53B20}"/>
                    </a:ext>
                  </a:extLst>
                </p:cNvPr>
                <p:cNvSpPr/>
                <p:nvPr/>
              </p:nvSpPr>
              <p:spPr>
                <a:xfrm>
                  <a:off x="6499837" y="5121009"/>
                  <a:ext cx="187415" cy="163783"/>
                </a:xfrm>
                <a:custGeom>
                  <a:avLst/>
                  <a:gdLst/>
                  <a:ahLst/>
                  <a:cxnLst/>
                  <a:rect l="0" t="0" r="0" b="0"/>
                  <a:pathLst>
                    <a:path w="16266" h="14215" extrusionOk="0">
                      <a:moveTo>
                        <a:pt x="8597" y="4397"/>
                      </a:moveTo>
                      <a:lnTo>
                        <a:pt x="8719" y="4421"/>
                      </a:lnTo>
                      <a:lnTo>
                        <a:pt x="8866" y="4445"/>
                      </a:lnTo>
                      <a:lnTo>
                        <a:pt x="8988" y="4519"/>
                      </a:lnTo>
                      <a:lnTo>
                        <a:pt x="9085" y="4616"/>
                      </a:lnTo>
                      <a:lnTo>
                        <a:pt x="9159" y="4714"/>
                      </a:lnTo>
                      <a:lnTo>
                        <a:pt x="9208" y="4836"/>
                      </a:lnTo>
                      <a:lnTo>
                        <a:pt x="9232" y="4958"/>
                      </a:lnTo>
                      <a:lnTo>
                        <a:pt x="9256" y="5105"/>
                      </a:lnTo>
                      <a:lnTo>
                        <a:pt x="8963" y="8939"/>
                      </a:lnTo>
                      <a:lnTo>
                        <a:pt x="8939" y="9086"/>
                      </a:lnTo>
                      <a:lnTo>
                        <a:pt x="8890" y="9232"/>
                      </a:lnTo>
                      <a:lnTo>
                        <a:pt x="8817" y="9330"/>
                      </a:lnTo>
                      <a:lnTo>
                        <a:pt x="8719" y="9452"/>
                      </a:lnTo>
                      <a:lnTo>
                        <a:pt x="8597" y="9525"/>
                      </a:lnTo>
                      <a:lnTo>
                        <a:pt x="8475" y="9599"/>
                      </a:lnTo>
                      <a:lnTo>
                        <a:pt x="8353" y="9648"/>
                      </a:lnTo>
                      <a:lnTo>
                        <a:pt x="7913" y="9648"/>
                      </a:lnTo>
                      <a:lnTo>
                        <a:pt x="7791" y="9599"/>
                      </a:lnTo>
                      <a:lnTo>
                        <a:pt x="7669" y="9525"/>
                      </a:lnTo>
                      <a:lnTo>
                        <a:pt x="7547" y="9452"/>
                      </a:lnTo>
                      <a:lnTo>
                        <a:pt x="7449" y="9330"/>
                      </a:lnTo>
                      <a:lnTo>
                        <a:pt x="7376" y="9232"/>
                      </a:lnTo>
                      <a:lnTo>
                        <a:pt x="7327" y="9086"/>
                      </a:lnTo>
                      <a:lnTo>
                        <a:pt x="7303" y="8939"/>
                      </a:lnTo>
                      <a:lnTo>
                        <a:pt x="7010" y="5105"/>
                      </a:lnTo>
                      <a:lnTo>
                        <a:pt x="7034" y="4958"/>
                      </a:lnTo>
                      <a:lnTo>
                        <a:pt x="7058" y="4836"/>
                      </a:lnTo>
                      <a:lnTo>
                        <a:pt x="7107" y="4714"/>
                      </a:lnTo>
                      <a:lnTo>
                        <a:pt x="7180" y="4616"/>
                      </a:lnTo>
                      <a:lnTo>
                        <a:pt x="7278" y="4519"/>
                      </a:lnTo>
                      <a:lnTo>
                        <a:pt x="7400" y="4445"/>
                      </a:lnTo>
                      <a:lnTo>
                        <a:pt x="7547" y="4421"/>
                      </a:lnTo>
                      <a:lnTo>
                        <a:pt x="7669" y="4397"/>
                      </a:lnTo>
                      <a:close/>
                      <a:moveTo>
                        <a:pt x="8133" y="10429"/>
                      </a:moveTo>
                      <a:lnTo>
                        <a:pt x="8328" y="10454"/>
                      </a:lnTo>
                      <a:lnTo>
                        <a:pt x="8499" y="10502"/>
                      </a:lnTo>
                      <a:lnTo>
                        <a:pt x="8670" y="10600"/>
                      </a:lnTo>
                      <a:lnTo>
                        <a:pt x="8817" y="10722"/>
                      </a:lnTo>
                      <a:lnTo>
                        <a:pt x="8939" y="10869"/>
                      </a:lnTo>
                      <a:lnTo>
                        <a:pt x="9037" y="11040"/>
                      </a:lnTo>
                      <a:lnTo>
                        <a:pt x="9085" y="11211"/>
                      </a:lnTo>
                      <a:lnTo>
                        <a:pt x="9110" y="11406"/>
                      </a:lnTo>
                      <a:lnTo>
                        <a:pt x="9085" y="11601"/>
                      </a:lnTo>
                      <a:lnTo>
                        <a:pt x="9037" y="11797"/>
                      </a:lnTo>
                      <a:lnTo>
                        <a:pt x="8939" y="11943"/>
                      </a:lnTo>
                      <a:lnTo>
                        <a:pt x="8817" y="12090"/>
                      </a:lnTo>
                      <a:lnTo>
                        <a:pt x="8670" y="12212"/>
                      </a:lnTo>
                      <a:lnTo>
                        <a:pt x="8499" y="12310"/>
                      </a:lnTo>
                      <a:lnTo>
                        <a:pt x="8328" y="12359"/>
                      </a:lnTo>
                      <a:lnTo>
                        <a:pt x="8133" y="12383"/>
                      </a:lnTo>
                      <a:lnTo>
                        <a:pt x="7938" y="12359"/>
                      </a:lnTo>
                      <a:lnTo>
                        <a:pt x="7742" y="12310"/>
                      </a:lnTo>
                      <a:lnTo>
                        <a:pt x="7596" y="12212"/>
                      </a:lnTo>
                      <a:lnTo>
                        <a:pt x="7449" y="12090"/>
                      </a:lnTo>
                      <a:lnTo>
                        <a:pt x="7327" y="11943"/>
                      </a:lnTo>
                      <a:lnTo>
                        <a:pt x="7229" y="11797"/>
                      </a:lnTo>
                      <a:lnTo>
                        <a:pt x="7180" y="11601"/>
                      </a:lnTo>
                      <a:lnTo>
                        <a:pt x="7156" y="11406"/>
                      </a:lnTo>
                      <a:lnTo>
                        <a:pt x="7180" y="11211"/>
                      </a:lnTo>
                      <a:lnTo>
                        <a:pt x="7229" y="11040"/>
                      </a:lnTo>
                      <a:lnTo>
                        <a:pt x="7327" y="10869"/>
                      </a:lnTo>
                      <a:lnTo>
                        <a:pt x="7449" y="10722"/>
                      </a:lnTo>
                      <a:lnTo>
                        <a:pt x="7596" y="10600"/>
                      </a:lnTo>
                      <a:lnTo>
                        <a:pt x="7742" y="10502"/>
                      </a:lnTo>
                      <a:lnTo>
                        <a:pt x="7938" y="10454"/>
                      </a:lnTo>
                      <a:lnTo>
                        <a:pt x="8133" y="10429"/>
                      </a:lnTo>
                      <a:close/>
                      <a:moveTo>
                        <a:pt x="7986" y="0"/>
                      </a:moveTo>
                      <a:lnTo>
                        <a:pt x="7864" y="25"/>
                      </a:lnTo>
                      <a:lnTo>
                        <a:pt x="7742" y="74"/>
                      </a:lnTo>
                      <a:lnTo>
                        <a:pt x="7620" y="123"/>
                      </a:lnTo>
                      <a:lnTo>
                        <a:pt x="7522" y="196"/>
                      </a:lnTo>
                      <a:lnTo>
                        <a:pt x="7425" y="294"/>
                      </a:lnTo>
                      <a:lnTo>
                        <a:pt x="7327" y="391"/>
                      </a:lnTo>
                      <a:lnTo>
                        <a:pt x="7254" y="489"/>
                      </a:lnTo>
                      <a:lnTo>
                        <a:pt x="147" y="12700"/>
                      </a:lnTo>
                      <a:lnTo>
                        <a:pt x="73" y="12823"/>
                      </a:lnTo>
                      <a:lnTo>
                        <a:pt x="25" y="12945"/>
                      </a:lnTo>
                      <a:lnTo>
                        <a:pt x="0" y="13067"/>
                      </a:lnTo>
                      <a:lnTo>
                        <a:pt x="0" y="13213"/>
                      </a:lnTo>
                      <a:lnTo>
                        <a:pt x="0" y="13335"/>
                      </a:lnTo>
                      <a:lnTo>
                        <a:pt x="25" y="13458"/>
                      </a:lnTo>
                      <a:lnTo>
                        <a:pt x="73" y="13604"/>
                      </a:lnTo>
                      <a:lnTo>
                        <a:pt x="147" y="13726"/>
                      </a:lnTo>
                      <a:lnTo>
                        <a:pt x="220" y="13824"/>
                      </a:lnTo>
                      <a:lnTo>
                        <a:pt x="293" y="13922"/>
                      </a:lnTo>
                      <a:lnTo>
                        <a:pt x="391" y="14019"/>
                      </a:lnTo>
                      <a:lnTo>
                        <a:pt x="513" y="14093"/>
                      </a:lnTo>
                      <a:lnTo>
                        <a:pt x="635" y="14141"/>
                      </a:lnTo>
                      <a:lnTo>
                        <a:pt x="757" y="14190"/>
                      </a:lnTo>
                      <a:lnTo>
                        <a:pt x="879" y="14215"/>
                      </a:lnTo>
                      <a:lnTo>
                        <a:pt x="15387" y="14215"/>
                      </a:lnTo>
                      <a:lnTo>
                        <a:pt x="15509" y="14190"/>
                      </a:lnTo>
                      <a:lnTo>
                        <a:pt x="15631" y="14141"/>
                      </a:lnTo>
                      <a:lnTo>
                        <a:pt x="15753" y="14093"/>
                      </a:lnTo>
                      <a:lnTo>
                        <a:pt x="15875" y="14019"/>
                      </a:lnTo>
                      <a:lnTo>
                        <a:pt x="15973" y="13922"/>
                      </a:lnTo>
                      <a:lnTo>
                        <a:pt x="16046" y="13824"/>
                      </a:lnTo>
                      <a:lnTo>
                        <a:pt x="16119" y="13726"/>
                      </a:lnTo>
                      <a:lnTo>
                        <a:pt x="16193" y="13604"/>
                      </a:lnTo>
                      <a:lnTo>
                        <a:pt x="16241" y="13458"/>
                      </a:lnTo>
                      <a:lnTo>
                        <a:pt x="16266" y="13335"/>
                      </a:lnTo>
                      <a:lnTo>
                        <a:pt x="16266" y="13213"/>
                      </a:lnTo>
                      <a:lnTo>
                        <a:pt x="16266" y="13067"/>
                      </a:lnTo>
                      <a:lnTo>
                        <a:pt x="16241" y="12945"/>
                      </a:lnTo>
                      <a:lnTo>
                        <a:pt x="16193" y="12823"/>
                      </a:lnTo>
                      <a:lnTo>
                        <a:pt x="16119" y="12700"/>
                      </a:lnTo>
                      <a:lnTo>
                        <a:pt x="9012" y="489"/>
                      </a:lnTo>
                      <a:lnTo>
                        <a:pt x="8939" y="391"/>
                      </a:lnTo>
                      <a:lnTo>
                        <a:pt x="8841" y="294"/>
                      </a:lnTo>
                      <a:lnTo>
                        <a:pt x="8744" y="196"/>
                      </a:lnTo>
                      <a:lnTo>
                        <a:pt x="8646" y="123"/>
                      </a:lnTo>
                      <a:lnTo>
                        <a:pt x="8524" y="74"/>
                      </a:lnTo>
                      <a:lnTo>
                        <a:pt x="8402" y="25"/>
                      </a:lnTo>
                      <a:lnTo>
                        <a:pt x="8255" y="0"/>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89" name="Shape 504">
                <a:extLst>
                  <a:ext uri="{FF2B5EF4-FFF2-40B4-BE49-F238E27FC236}">
                    <a16:creationId xmlns:a16="http://schemas.microsoft.com/office/drawing/2014/main" id="{4158A809-468A-385F-1D37-AA8E44BBF6C2}"/>
                  </a:ext>
                </a:extLst>
              </p:cNvPr>
              <p:cNvGrpSpPr/>
              <p:nvPr/>
            </p:nvGrpSpPr>
            <p:grpSpPr>
              <a:xfrm>
                <a:off x="4012329" y="3594818"/>
                <a:ext cx="589016" cy="435776"/>
                <a:chOff x="5255200" y="3006475"/>
                <a:chExt cx="511700" cy="378575"/>
              </a:xfrm>
              <a:solidFill>
                <a:schemeClr val="bg1"/>
              </a:solidFill>
            </p:grpSpPr>
            <p:sp>
              <p:nvSpPr>
                <p:cNvPr id="299" name="Shape 505">
                  <a:extLst>
                    <a:ext uri="{FF2B5EF4-FFF2-40B4-BE49-F238E27FC236}">
                      <a16:creationId xmlns:a16="http://schemas.microsoft.com/office/drawing/2014/main" id="{21F0EB7B-783E-A547-8701-8E14ED612C6C}"/>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300" name="Shape 506">
                  <a:extLst>
                    <a:ext uri="{FF2B5EF4-FFF2-40B4-BE49-F238E27FC236}">
                      <a16:creationId xmlns:a16="http://schemas.microsoft.com/office/drawing/2014/main" id="{EBCC7CE1-7EE3-C585-A640-834B835891CC}"/>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nvGrpSpPr>
              <p:cNvPr id="290" name="Group 289">
                <a:extLst>
                  <a:ext uri="{FF2B5EF4-FFF2-40B4-BE49-F238E27FC236}">
                    <a16:creationId xmlns:a16="http://schemas.microsoft.com/office/drawing/2014/main" id="{25B351A9-D622-3A8E-D965-8C5769E5C2AE}"/>
                  </a:ext>
                </a:extLst>
              </p:cNvPr>
              <p:cNvGrpSpPr/>
              <p:nvPr/>
            </p:nvGrpSpPr>
            <p:grpSpPr>
              <a:xfrm>
                <a:off x="4623355" y="5238947"/>
                <a:ext cx="439342" cy="425474"/>
                <a:chOff x="4823700" y="4950736"/>
                <a:chExt cx="483228" cy="467974"/>
              </a:xfrm>
            </p:grpSpPr>
            <p:grpSp>
              <p:nvGrpSpPr>
                <p:cNvPr id="291" name="Shape 532">
                  <a:extLst>
                    <a:ext uri="{FF2B5EF4-FFF2-40B4-BE49-F238E27FC236}">
                      <a16:creationId xmlns:a16="http://schemas.microsoft.com/office/drawing/2014/main" id="{7FBCAF5D-FE61-ECE4-22C8-C7AD4DF56B43}"/>
                    </a:ext>
                  </a:extLst>
                </p:cNvPr>
                <p:cNvGrpSpPr/>
                <p:nvPr/>
              </p:nvGrpSpPr>
              <p:grpSpPr>
                <a:xfrm>
                  <a:off x="4823700" y="5064409"/>
                  <a:ext cx="483228" cy="354301"/>
                  <a:chOff x="3936375" y="3703750"/>
                  <a:chExt cx="453050" cy="332175"/>
                </a:xfrm>
                <a:solidFill>
                  <a:schemeClr val="bg1"/>
                </a:solidFill>
              </p:grpSpPr>
              <p:sp>
                <p:nvSpPr>
                  <p:cNvPr id="294" name="Shape 533">
                    <a:extLst>
                      <a:ext uri="{FF2B5EF4-FFF2-40B4-BE49-F238E27FC236}">
                        <a16:creationId xmlns:a16="http://schemas.microsoft.com/office/drawing/2014/main" id="{91249951-4CBE-F558-4766-08936D7D77D0}"/>
                      </a:ext>
                    </a:extLst>
                  </p:cNvPr>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5" name="Shape 534">
                    <a:extLst>
                      <a:ext uri="{FF2B5EF4-FFF2-40B4-BE49-F238E27FC236}">
                        <a16:creationId xmlns:a16="http://schemas.microsoft.com/office/drawing/2014/main" id="{5A9E9D04-D5B2-016C-6711-B7C5C72FFEC1}"/>
                      </a:ext>
                    </a:extLst>
                  </p:cNvPr>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6" name="Shape 535">
                    <a:extLst>
                      <a:ext uri="{FF2B5EF4-FFF2-40B4-BE49-F238E27FC236}">
                        <a16:creationId xmlns:a16="http://schemas.microsoft.com/office/drawing/2014/main" id="{EB640302-F979-A759-80FF-3A71B6479689}"/>
                      </a:ext>
                    </a:extLst>
                  </p:cNvPr>
                  <p:cNvSpPr/>
                  <p:nvPr/>
                </p:nvSpPr>
                <p:spPr>
                  <a:xfrm>
                    <a:off x="4259350" y="3756815"/>
                    <a:ext cx="77575" cy="240634"/>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7" name="Shape 536">
                    <a:extLst>
                      <a:ext uri="{FF2B5EF4-FFF2-40B4-BE49-F238E27FC236}">
                        <a16:creationId xmlns:a16="http://schemas.microsoft.com/office/drawing/2014/main" id="{01331BE5-C159-956B-EDA4-C883C4151C0D}"/>
                      </a:ext>
                    </a:extLst>
                  </p:cNvPr>
                  <p:cNvSpPr/>
                  <p:nvPr/>
                </p:nvSpPr>
                <p:spPr>
                  <a:xfrm>
                    <a:off x="4078625" y="3829697"/>
                    <a:ext cx="77575" cy="167753"/>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sp>
                <p:nvSpPr>
                  <p:cNvPr id="298" name="Shape 537">
                    <a:extLst>
                      <a:ext uri="{FF2B5EF4-FFF2-40B4-BE49-F238E27FC236}">
                        <a16:creationId xmlns:a16="http://schemas.microsoft.com/office/drawing/2014/main" id="{2F91A1B1-811F-1CCC-C73D-BE1693217D7B}"/>
                      </a:ext>
                    </a:extLst>
                  </p:cNvPr>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lvl="0">
                      <a:spcBef>
                        <a:spcPts val="0"/>
                      </a:spcBef>
                      <a:buNone/>
                    </a:pPr>
                    <a:endParaRPr>
                      <a:solidFill>
                        <a:srgbClr val="434343"/>
                      </a:solidFill>
                    </a:endParaRPr>
                  </a:p>
                </p:txBody>
              </p:sp>
            </p:grpSp>
            <p:cxnSp>
              <p:nvCxnSpPr>
                <p:cNvPr id="292" name="Straight Arrow Connector 291">
                  <a:extLst>
                    <a:ext uri="{FF2B5EF4-FFF2-40B4-BE49-F238E27FC236}">
                      <a16:creationId xmlns:a16="http://schemas.microsoft.com/office/drawing/2014/main" id="{BF264987-4930-E5FE-7C6B-627716C096DA}"/>
                    </a:ext>
                  </a:extLst>
                </p:cNvPr>
                <p:cNvCxnSpPr>
                  <a:cxnSpLocks/>
                </p:cNvCxnSpPr>
                <p:nvPr/>
              </p:nvCxnSpPr>
              <p:spPr>
                <a:xfrm flipV="1">
                  <a:off x="4904224" y="5032023"/>
                  <a:ext cx="245627" cy="170478"/>
                </a:xfrm>
                <a:prstGeom prst="straightConnector1">
                  <a:avLst/>
                </a:prstGeom>
                <a:ln w="22225">
                  <a:solidFill>
                    <a:schemeClr val="bg1"/>
                  </a:solidFill>
                  <a:headEnd type="none" w="sm" len="sm"/>
                  <a:tailEnd type="arrow"/>
                </a:ln>
              </p:spPr>
              <p:style>
                <a:lnRef idx="2">
                  <a:schemeClr val="accent1"/>
                </a:lnRef>
                <a:fillRef idx="0">
                  <a:schemeClr val="accent1"/>
                </a:fillRef>
                <a:effectRef idx="1">
                  <a:schemeClr val="accent1"/>
                </a:effectRef>
                <a:fontRef idx="minor">
                  <a:schemeClr val="tx1"/>
                </a:fontRef>
              </p:style>
            </p:cxnSp>
            <p:sp>
              <p:nvSpPr>
                <p:cNvPr id="293" name="Shape 415">
                  <a:extLst>
                    <a:ext uri="{FF2B5EF4-FFF2-40B4-BE49-F238E27FC236}">
                      <a16:creationId xmlns:a16="http://schemas.microsoft.com/office/drawing/2014/main" id="{204BE030-8D5E-7D92-3A8C-FF7B8C9F56E1}"/>
                    </a:ext>
                  </a:extLst>
                </p:cNvPr>
                <p:cNvSpPr/>
                <p:nvPr/>
              </p:nvSpPr>
              <p:spPr>
                <a:xfrm>
                  <a:off x="5149851" y="4950736"/>
                  <a:ext cx="125082" cy="119432"/>
                </a:xfrm>
                <a:custGeom>
                  <a:avLst/>
                  <a:gdLst/>
                  <a:ahLst/>
                  <a:cxnLst/>
                  <a:rect l="0" t="0" r="0" b="0"/>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bg1"/>
                </a:solidFill>
                <a:ln>
                  <a:noFill/>
                </a:ln>
              </p:spPr>
              <p:txBody>
                <a:bodyPr lIns="91425" tIns="91425" rIns="91425" bIns="91425" anchor="ctr" anchorCtr="0">
                  <a:noAutofit/>
                </a:bodyPr>
                <a:lstStyle/>
                <a:p>
                  <a:pPr lvl="0">
                    <a:spcBef>
                      <a:spcPts val="0"/>
                    </a:spcBef>
                    <a:buNone/>
                  </a:pPr>
                  <a:endParaRPr>
                    <a:solidFill>
                      <a:srgbClr val="434343"/>
                    </a:solidFill>
                  </a:endParaRPr>
                </a:p>
              </p:txBody>
            </p:sp>
          </p:grpSp>
        </p:grpSp>
      </p:grpSp>
      <p:pic>
        <p:nvPicPr>
          <p:cNvPr id="3" name="04">
            <a:hlinkClick r:id="" action="ppaction://media"/>
            <a:extLst>
              <a:ext uri="{FF2B5EF4-FFF2-40B4-BE49-F238E27FC236}">
                <a16:creationId xmlns:a16="http://schemas.microsoft.com/office/drawing/2014/main" id="{A4D54022-A4E0-F914-EEC0-6AA424F1AD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419" y="6920706"/>
            <a:ext cx="609600" cy="609600"/>
          </a:xfrm>
          <a:prstGeom prst="rect">
            <a:avLst/>
          </a:prstGeom>
        </p:spPr>
      </p:pic>
    </p:spTree>
    <p:extLst>
      <p:ext uri="{BB962C8B-B14F-4D97-AF65-F5344CB8AC3E}">
        <p14:creationId xmlns:p14="http://schemas.microsoft.com/office/powerpoint/2010/main" val="41840346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04" fill="hold"/>
                                        <p:tgtEl>
                                          <p:spTgt spid="3"/>
                                        </p:tgtEl>
                                      </p:cBhvr>
                                    </p:cmd>
                                  </p:childTnLst>
                                </p:cTn>
                              </p:par>
                              <p:par>
                                <p:cTn id="7" presetID="10" presetClass="exit" presetSubtype="0" fill="hold" nodeType="withEffect">
                                  <p:stCondLst>
                                    <p:cond delay="200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0" presetClass="exit" presetSubtype="0" fill="hold" nodeType="withEffect">
                                  <p:stCondLst>
                                    <p:cond delay="200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200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par>
                                <p:cTn id="16" presetID="10" presetClass="entr" presetSubtype="0" fill="hold"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2" presetClass="exit" presetSubtype="8" fill="hold" grpId="0" nodeType="withEffect">
                                  <p:stCondLst>
                                    <p:cond delay="7000"/>
                                  </p:stCondLst>
                                  <p:childTnLst>
                                    <p:anim calcmode="lin" valueType="num">
                                      <p:cBhvr additive="base">
                                        <p:cTn id="20" dur="500"/>
                                        <p:tgtEl>
                                          <p:spTgt spid="322"/>
                                        </p:tgtEl>
                                        <p:attrNameLst>
                                          <p:attrName>ppt_x</p:attrName>
                                        </p:attrNameLst>
                                      </p:cBhvr>
                                      <p:tavLst>
                                        <p:tav tm="0">
                                          <p:val>
                                            <p:strVal val="ppt_x"/>
                                          </p:val>
                                        </p:tav>
                                        <p:tav tm="100000">
                                          <p:val>
                                            <p:strVal val="0-ppt_w/2"/>
                                          </p:val>
                                        </p:tav>
                                      </p:tavLst>
                                    </p:anim>
                                    <p:anim calcmode="lin" valueType="num">
                                      <p:cBhvr additive="base">
                                        <p:cTn id="21" dur="500"/>
                                        <p:tgtEl>
                                          <p:spTgt spid="322"/>
                                        </p:tgtEl>
                                        <p:attrNameLst>
                                          <p:attrName>ppt_y</p:attrName>
                                        </p:attrNameLst>
                                      </p:cBhvr>
                                      <p:tavLst>
                                        <p:tav tm="0">
                                          <p:val>
                                            <p:strVal val="ppt_y"/>
                                          </p:val>
                                        </p:tav>
                                        <p:tav tm="100000">
                                          <p:val>
                                            <p:strVal val="ppt_y"/>
                                          </p:val>
                                        </p:tav>
                                      </p:tavLst>
                                    </p:anim>
                                    <p:set>
                                      <p:cBhvr>
                                        <p:cTn id="22" dur="1" fill="hold">
                                          <p:stCondLst>
                                            <p:cond delay="499"/>
                                          </p:stCondLst>
                                        </p:cTn>
                                        <p:tgtEl>
                                          <p:spTgt spid="322"/>
                                        </p:tgtEl>
                                        <p:attrNameLst>
                                          <p:attrName>style.visibility</p:attrName>
                                        </p:attrNameLst>
                                      </p:cBhvr>
                                      <p:to>
                                        <p:strVal val="hidden"/>
                                      </p:to>
                                    </p:set>
                                  </p:childTnLst>
                                </p:cTn>
                              </p:par>
                              <p:par>
                                <p:cTn id="23" presetID="2" presetClass="exit" presetSubtype="2" fill="hold" nodeType="withEffect">
                                  <p:stCondLst>
                                    <p:cond delay="7000"/>
                                  </p:stCondLst>
                                  <p:childTnLst>
                                    <p:anim calcmode="lin" valueType="num">
                                      <p:cBhvr additive="base">
                                        <p:cTn id="24" dur="500"/>
                                        <p:tgtEl>
                                          <p:spTgt spid="5"/>
                                        </p:tgtEl>
                                        <p:attrNameLst>
                                          <p:attrName>ppt_x</p:attrName>
                                        </p:attrNameLst>
                                      </p:cBhvr>
                                      <p:tavLst>
                                        <p:tav tm="0">
                                          <p:val>
                                            <p:strVal val="ppt_x"/>
                                          </p:val>
                                        </p:tav>
                                        <p:tav tm="100000">
                                          <p:val>
                                            <p:strVal val="1+ppt_w/2"/>
                                          </p:val>
                                        </p:tav>
                                      </p:tavLst>
                                    </p:anim>
                                    <p:anim calcmode="lin" valueType="num">
                                      <p:cBhvr additive="base">
                                        <p:cTn id="25" dur="500"/>
                                        <p:tgtEl>
                                          <p:spTgt spid="5"/>
                                        </p:tgtEl>
                                        <p:attrNameLst>
                                          <p:attrName>ppt_y</p:attrName>
                                        </p:attrNameLst>
                                      </p:cBhvr>
                                      <p:tavLst>
                                        <p:tav tm="0">
                                          <p:val>
                                            <p:strVal val="ppt_y"/>
                                          </p:val>
                                        </p:tav>
                                        <p:tav tm="100000">
                                          <p:val>
                                            <p:strVal val="ppt_y"/>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2" fill="hold" nodeType="withEffect">
                                  <p:stCondLst>
                                    <p:cond delay="700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2" fill="hold" nodeType="withEffect">
                                  <p:stCondLst>
                                    <p:cond delay="7000"/>
                                  </p:stCondLst>
                                  <p:childTnLst>
                                    <p:anim calcmode="lin" valueType="num">
                                      <p:cBhvr additive="base">
                                        <p:cTn id="32" dur="500"/>
                                        <p:tgtEl>
                                          <p:spTgt spid="183"/>
                                        </p:tgtEl>
                                        <p:attrNameLst>
                                          <p:attrName>ppt_x</p:attrName>
                                        </p:attrNameLst>
                                      </p:cBhvr>
                                      <p:tavLst>
                                        <p:tav tm="0">
                                          <p:val>
                                            <p:strVal val="ppt_x"/>
                                          </p:val>
                                        </p:tav>
                                        <p:tav tm="100000">
                                          <p:val>
                                            <p:strVal val="1+ppt_w/2"/>
                                          </p:val>
                                        </p:tav>
                                      </p:tavLst>
                                    </p:anim>
                                    <p:anim calcmode="lin" valueType="num">
                                      <p:cBhvr additive="base">
                                        <p:cTn id="33" dur="500"/>
                                        <p:tgtEl>
                                          <p:spTgt spid="183"/>
                                        </p:tgtEl>
                                        <p:attrNameLst>
                                          <p:attrName>ppt_y</p:attrName>
                                        </p:attrNameLst>
                                      </p:cBhvr>
                                      <p:tavLst>
                                        <p:tav tm="0">
                                          <p:val>
                                            <p:strVal val="ppt_y"/>
                                          </p:val>
                                        </p:tav>
                                        <p:tav tm="100000">
                                          <p:val>
                                            <p:strVal val="ppt_y"/>
                                          </p:val>
                                        </p:tav>
                                      </p:tavLst>
                                    </p:anim>
                                    <p:set>
                                      <p:cBhvr>
                                        <p:cTn id="34" dur="1" fill="hold">
                                          <p:stCondLst>
                                            <p:cond delay="499"/>
                                          </p:stCondLst>
                                        </p:cTn>
                                        <p:tgtEl>
                                          <p:spTgt spid="183"/>
                                        </p:tgtEl>
                                        <p:attrNameLst>
                                          <p:attrName>style.visibility</p:attrName>
                                        </p:attrNameLst>
                                      </p:cBhvr>
                                      <p:to>
                                        <p:strVal val="hidden"/>
                                      </p:to>
                                    </p:set>
                                  </p:childTnLst>
                                </p:cTn>
                              </p:par>
                              <p:par>
                                <p:cTn id="35" presetID="2" presetClass="exit" presetSubtype="2" fill="hold" nodeType="withEffect">
                                  <p:stCondLst>
                                    <p:cond delay="7000"/>
                                  </p:stCondLst>
                                  <p:childTnLst>
                                    <p:anim calcmode="lin" valueType="num">
                                      <p:cBhvr additive="base">
                                        <p:cTn id="36" dur="500"/>
                                        <p:tgtEl>
                                          <p:spTgt spid="6"/>
                                        </p:tgtEl>
                                        <p:attrNameLst>
                                          <p:attrName>ppt_x</p:attrName>
                                        </p:attrNameLst>
                                      </p:cBhvr>
                                      <p:tavLst>
                                        <p:tav tm="0">
                                          <p:val>
                                            <p:strVal val="ppt_x"/>
                                          </p:val>
                                        </p:tav>
                                        <p:tav tm="100000">
                                          <p:val>
                                            <p:strVal val="1+ppt_w/2"/>
                                          </p:val>
                                        </p:tav>
                                      </p:tavLst>
                                    </p:anim>
                                    <p:anim calcmode="lin" valueType="num">
                                      <p:cBhvr additive="base">
                                        <p:cTn id="37" dur="500"/>
                                        <p:tgtEl>
                                          <p:spTgt spid="6"/>
                                        </p:tgtEl>
                                        <p:attrNameLst>
                                          <p:attrName>ppt_y</p:attrName>
                                        </p:attrNameLst>
                                      </p:cBhvr>
                                      <p:tavLst>
                                        <p:tav tm="0">
                                          <p:val>
                                            <p:strVal val="ppt_y"/>
                                          </p:val>
                                        </p:tav>
                                        <p:tav tm="100000">
                                          <p:val>
                                            <p:strVal val="ppt_y"/>
                                          </p:val>
                                        </p:tav>
                                      </p:tavLst>
                                    </p:anim>
                                    <p:set>
                                      <p:cBhvr>
                                        <p:cTn id="38" dur="1" fill="hold">
                                          <p:stCondLst>
                                            <p:cond delay="499"/>
                                          </p:stCondLst>
                                        </p:cTn>
                                        <p:tgtEl>
                                          <p:spTgt spid="6"/>
                                        </p:tgtEl>
                                        <p:attrNameLst>
                                          <p:attrName>style.visibility</p:attrName>
                                        </p:attrNameLst>
                                      </p:cBhvr>
                                      <p:to>
                                        <p:strVal val="hidden"/>
                                      </p:to>
                                    </p:set>
                                  </p:childTnLst>
                                </p:cTn>
                              </p:par>
                              <p:par>
                                <p:cTn id="39" presetID="2" presetClass="exit" presetSubtype="2" fill="hold" grpId="0" nodeType="withEffect">
                                  <p:stCondLst>
                                    <p:cond delay="7000"/>
                                  </p:stCondLst>
                                  <p:childTnLst>
                                    <p:anim calcmode="lin" valueType="num">
                                      <p:cBhvr additive="base">
                                        <p:cTn id="40" dur="500"/>
                                        <p:tgtEl>
                                          <p:spTgt spid="196"/>
                                        </p:tgtEl>
                                        <p:attrNameLst>
                                          <p:attrName>ppt_x</p:attrName>
                                        </p:attrNameLst>
                                      </p:cBhvr>
                                      <p:tavLst>
                                        <p:tav tm="0">
                                          <p:val>
                                            <p:strVal val="ppt_x"/>
                                          </p:val>
                                        </p:tav>
                                        <p:tav tm="100000">
                                          <p:val>
                                            <p:strVal val="1+ppt_w/2"/>
                                          </p:val>
                                        </p:tav>
                                      </p:tavLst>
                                    </p:anim>
                                    <p:anim calcmode="lin" valueType="num">
                                      <p:cBhvr additive="base">
                                        <p:cTn id="41" dur="500"/>
                                        <p:tgtEl>
                                          <p:spTgt spid="196"/>
                                        </p:tgtEl>
                                        <p:attrNameLst>
                                          <p:attrName>ppt_y</p:attrName>
                                        </p:attrNameLst>
                                      </p:cBhvr>
                                      <p:tavLst>
                                        <p:tav tm="0">
                                          <p:val>
                                            <p:strVal val="ppt_y"/>
                                          </p:val>
                                        </p:tav>
                                        <p:tav tm="100000">
                                          <p:val>
                                            <p:strVal val="ppt_y"/>
                                          </p:val>
                                        </p:tav>
                                      </p:tavLst>
                                    </p:anim>
                                    <p:set>
                                      <p:cBhvr>
                                        <p:cTn id="42" dur="1" fill="hold">
                                          <p:stCondLst>
                                            <p:cond delay="499"/>
                                          </p:stCondLst>
                                        </p:cTn>
                                        <p:tgtEl>
                                          <p:spTgt spid="196"/>
                                        </p:tgtEl>
                                        <p:attrNameLst>
                                          <p:attrName>style.visibility</p:attrName>
                                        </p:attrNameLst>
                                      </p:cBhvr>
                                      <p:to>
                                        <p:strVal val="hidden"/>
                                      </p:to>
                                    </p:set>
                                  </p:childTnLst>
                                </p:cTn>
                              </p:par>
                              <p:par>
                                <p:cTn id="43" presetID="2" presetClass="exit" presetSubtype="2" fill="hold" grpId="0" nodeType="withEffect">
                                  <p:stCondLst>
                                    <p:cond delay="7000"/>
                                  </p:stCondLst>
                                  <p:childTnLst>
                                    <p:anim calcmode="lin" valueType="num">
                                      <p:cBhvr additive="base">
                                        <p:cTn id="44" dur="500"/>
                                        <p:tgtEl>
                                          <p:spTgt spid="197"/>
                                        </p:tgtEl>
                                        <p:attrNameLst>
                                          <p:attrName>ppt_x</p:attrName>
                                        </p:attrNameLst>
                                      </p:cBhvr>
                                      <p:tavLst>
                                        <p:tav tm="0">
                                          <p:val>
                                            <p:strVal val="ppt_x"/>
                                          </p:val>
                                        </p:tav>
                                        <p:tav tm="100000">
                                          <p:val>
                                            <p:strVal val="1+ppt_w/2"/>
                                          </p:val>
                                        </p:tav>
                                      </p:tavLst>
                                    </p:anim>
                                    <p:anim calcmode="lin" valueType="num">
                                      <p:cBhvr additive="base">
                                        <p:cTn id="45" dur="500"/>
                                        <p:tgtEl>
                                          <p:spTgt spid="197"/>
                                        </p:tgtEl>
                                        <p:attrNameLst>
                                          <p:attrName>ppt_y</p:attrName>
                                        </p:attrNameLst>
                                      </p:cBhvr>
                                      <p:tavLst>
                                        <p:tav tm="0">
                                          <p:val>
                                            <p:strVal val="ppt_y"/>
                                          </p:val>
                                        </p:tav>
                                        <p:tav tm="100000">
                                          <p:val>
                                            <p:strVal val="ppt_y"/>
                                          </p:val>
                                        </p:tav>
                                      </p:tavLst>
                                    </p:anim>
                                    <p:set>
                                      <p:cBhvr>
                                        <p:cTn id="46" dur="1" fill="hold">
                                          <p:stCondLst>
                                            <p:cond delay="499"/>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bldLst>
      <p:bldP spid="196" grpId="0"/>
      <p:bldP spid="197" grpId="0"/>
      <p:bldP spid="3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9087F42-5C21-2D1C-952B-80DD81CE529B}"/>
              </a:ext>
            </a:extLst>
          </p:cNvPr>
          <p:cNvGrpSpPr/>
          <p:nvPr/>
        </p:nvGrpSpPr>
        <p:grpSpPr>
          <a:xfrm>
            <a:off x="6222360" y="711720"/>
            <a:ext cx="5969640" cy="6014479"/>
            <a:chOff x="6222360" y="680190"/>
            <a:chExt cx="5969640" cy="6014479"/>
          </a:xfrm>
        </p:grpSpPr>
        <p:pic>
          <p:nvPicPr>
            <p:cNvPr id="30" name="Picture 29" descr="A person in a white coat&#10;&#10;Description automatically generated">
              <a:extLst>
                <a:ext uri="{FF2B5EF4-FFF2-40B4-BE49-F238E27FC236}">
                  <a16:creationId xmlns:a16="http://schemas.microsoft.com/office/drawing/2014/main" id="{77B93CBB-305C-F1B3-F2CE-E96E96ADE514}"/>
                </a:ext>
              </a:extLst>
            </p:cNvPr>
            <p:cNvPicPr>
              <a:picLocks noChangeAspect="1"/>
            </p:cNvPicPr>
            <p:nvPr/>
          </p:nvPicPr>
          <p:blipFill>
            <a:blip r:embed="rId5">
              <a:extLst>
                <a:ext uri="{28A0092B-C50C-407E-A947-70E740481C1C}">
                  <a14:useLocalDpi xmlns:a14="http://schemas.microsoft.com/office/drawing/2010/main" val="0"/>
                </a:ext>
              </a:extLst>
            </a:blip>
            <a:srcRect l="16014" t="11770" r="16014" b="530"/>
            <a:stretch>
              <a:fillRect/>
            </a:stretch>
          </p:blipFill>
          <p:spPr>
            <a:xfrm>
              <a:off x="6222360" y="680190"/>
              <a:ext cx="5969640" cy="6014479"/>
            </a:xfrm>
            <a:custGeom>
              <a:avLst/>
              <a:gdLst>
                <a:gd name="connsiteX0" fmla="*/ 0 w 5969640"/>
                <a:gd name="connsiteY0" fmla="*/ 0 h 6014479"/>
                <a:gd name="connsiteX1" fmla="*/ 5969640 w 5969640"/>
                <a:gd name="connsiteY1" fmla="*/ 0 h 6014479"/>
                <a:gd name="connsiteX2" fmla="*/ 5969640 w 5969640"/>
                <a:gd name="connsiteY2" fmla="*/ 6014479 h 6014479"/>
                <a:gd name="connsiteX3" fmla="*/ 0 w 5969640"/>
                <a:gd name="connsiteY3" fmla="*/ 6014479 h 6014479"/>
              </a:gdLst>
              <a:ahLst/>
              <a:cxnLst>
                <a:cxn ang="0">
                  <a:pos x="connsiteX0" y="connsiteY0"/>
                </a:cxn>
                <a:cxn ang="0">
                  <a:pos x="connsiteX1" y="connsiteY1"/>
                </a:cxn>
                <a:cxn ang="0">
                  <a:pos x="connsiteX2" y="connsiteY2"/>
                </a:cxn>
                <a:cxn ang="0">
                  <a:pos x="connsiteX3" y="connsiteY3"/>
                </a:cxn>
              </a:cxnLst>
              <a:rect l="l" t="t" r="r" b="b"/>
              <a:pathLst>
                <a:path w="5969640" h="6014479">
                  <a:moveTo>
                    <a:pt x="0" y="0"/>
                  </a:moveTo>
                  <a:lnTo>
                    <a:pt x="5969640" y="0"/>
                  </a:lnTo>
                  <a:lnTo>
                    <a:pt x="5969640" y="6014479"/>
                  </a:lnTo>
                  <a:lnTo>
                    <a:pt x="0" y="6014479"/>
                  </a:lnTo>
                  <a:close/>
                </a:path>
              </a:pathLst>
            </a:custGeom>
          </p:spPr>
        </p:pic>
        <p:sp>
          <p:nvSpPr>
            <p:cNvPr id="27" name="TextBox 5">
              <a:extLst>
                <a:ext uri="{FF2B5EF4-FFF2-40B4-BE49-F238E27FC236}">
                  <a16:creationId xmlns:a16="http://schemas.microsoft.com/office/drawing/2014/main" id="{EF694E5F-15A6-CF07-4DD3-519F3E46E5F7}"/>
                </a:ext>
              </a:extLst>
            </p:cNvPr>
            <p:cNvSpPr txBox="1"/>
            <p:nvPr/>
          </p:nvSpPr>
          <p:spPr>
            <a:xfrm>
              <a:off x="10372224" y="680190"/>
              <a:ext cx="1819776" cy="230832"/>
            </a:xfrm>
            <a:prstGeom prst="rect">
              <a:avLst/>
            </a:prstGeom>
            <a:solidFill>
              <a:schemeClr val="bg1">
                <a:alpha val="7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rial"/>
                  <a:cs typeface="Arial"/>
                </a:rPr>
                <a:t>Credit: WHO/Mark </a:t>
              </a:r>
              <a:r>
                <a:rPr lang="en-US" sz="900" dirty="0" err="1">
                  <a:latin typeface="Arial"/>
                  <a:cs typeface="Arial"/>
                </a:rPr>
                <a:t>Nieuwenhof</a:t>
              </a:r>
              <a:endParaRPr lang="en-US" sz="900" dirty="0">
                <a:latin typeface="Arial"/>
                <a:cs typeface="Arial"/>
              </a:endParaRPr>
            </a:p>
          </p:txBody>
        </p:sp>
      </p:grpSp>
      <p:sp>
        <p:nvSpPr>
          <p:cNvPr id="10" name="Rectangle 9">
            <a:extLst>
              <a:ext uri="{FF2B5EF4-FFF2-40B4-BE49-F238E27FC236}">
                <a16:creationId xmlns:a16="http://schemas.microsoft.com/office/drawing/2014/main" id="{89C66966-6C9F-A5F1-7598-F82BE0C68977}"/>
              </a:ext>
            </a:extLst>
          </p:cNvPr>
          <p:cNvSpPr/>
          <p:nvPr/>
        </p:nvSpPr>
        <p:spPr>
          <a:xfrm>
            <a:off x="-1271" y="711718"/>
            <a:ext cx="6217920" cy="3104411"/>
          </a:xfrm>
          <a:prstGeom prst="rect">
            <a:avLst/>
          </a:prstGeom>
          <a:solidFill>
            <a:srgbClr val="009ADE">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2065243" cy="584775"/>
          </a:xfrm>
          <a:prstGeom prst="rect">
            <a:avLst/>
          </a:prstGeom>
          <a:noFill/>
        </p:spPr>
        <p:txBody>
          <a:bodyPr wrap="square" rtlCol="0">
            <a:spAutoFit/>
          </a:bodyPr>
          <a:lstStyle/>
          <a:p>
            <a:r>
              <a:rPr lang="en-US" sz="3200" b="1" dirty="0">
                <a:solidFill>
                  <a:srgbClr val="009ADE"/>
                </a:solidFill>
                <a:latin typeface="Atkinson Hyperlegible" pitchFamily="2" charset="0"/>
              </a:rPr>
              <a:t>Step 1: Establish and train the team and document decisions</a:t>
            </a:r>
          </a:p>
        </p:txBody>
      </p:sp>
      <p:grpSp>
        <p:nvGrpSpPr>
          <p:cNvPr id="36" name="Group 35">
            <a:extLst>
              <a:ext uri="{FF2B5EF4-FFF2-40B4-BE49-F238E27FC236}">
                <a16:creationId xmlns:a16="http://schemas.microsoft.com/office/drawing/2014/main" id="{4292B393-F4DA-AE1E-93BD-00C1E3405CEA}"/>
              </a:ext>
            </a:extLst>
          </p:cNvPr>
          <p:cNvGrpSpPr/>
          <p:nvPr/>
        </p:nvGrpSpPr>
        <p:grpSpPr>
          <a:xfrm>
            <a:off x="-1271" y="3779592"/>
            <a:ext cx="6217920" cy="2953598"/>
            <a:chOff x="-1271" y="3790102"/>
            <a:chExt cx="6217920" cy="2953598"/>
          </a:xfrm>
        </p:grpSpPr>
        <p:grpSp>
          <p:nvGrpSpPr>
            <p:cNvPr id="34" name="Group 33">
              <a:extLst>
                <a:ext uri="{FF2B5EF4-FFF2-40B4-BE49-F238E27FC236}">
                  <a16:creationId xmlns:a16="http://schemas.microsoft.com/office/drawing/2014/main" id="{ADD239B4-97EF-34E4-4D2D-7E1A130A5F7F}"/>
                </a:ext>
              </a:extLst>
            </p:cNvPr>
            <p:cNvGrpSpPr/>
            <p:nvPr/>
          </p:nvGrpSpPr>
          <p:grpSpPr>
            <a:xfrm>
              <a:off x="-1271" y="3790102"/>
              <a:ext cx="6217920" cy="2953598"/>
              <a:chOff x="-1271" y="3790102"/>
              <a:chExt cx="6217920" cy="2953598"/>
            </a:xfrm>
          </p:grpSpPr>
          <p:sp>
            <p:nvSpPr>
              <p:cNvPr id="16" name="Rectangle 15">
                <a:extLst>
                  <a:ext uri="{FF2B5EF4-FFF2-40B4-BE49-F238E27FC236}">
                    <a16:creationId xmlns:a16="http://schemas.microsoft.com/office/drawing/2014/main" id="{2E6F714B-9FA1-5A40-4686-160F6AF82D24}"/>
                  </a:ext>
                </a:extLst>
              </p:cNvPr>
              <p:cNvSpPr/>
              <p:nvPr/>
            </p:nvSpPr>
            <p:spPr>
              <a:xfrm>
                <a:off x="-1271" y="3790102"/>
                <a:ext cx="6217920" cy="2953598"/>
              </a:xfrm>
              <a:prstGeom prst="rect">
                <a:avLst/>
              </a:prstGeom>
              <a:solidFill>
                <a:srgbClr val="009A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6EE6C12-CC37-F55B-82F9-78A955ACE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5687" y="3935465"/>
                <a:ext cx="1874675" cy="2651760"/>
              </a:xfrm>
              <a:prstGeom prst="rect">
                <a:avLst/>
              </a:prstGeom>
              <a:ln>
                <a:noFill/>
              </a:ln>
            </p:spPr>
          </p:pic>
        </p:grpSp>
        <p:sp>
          <p:nvSpPr>
            <p:cNvPr id="20" name="Rectangle 19">
              <a:extLst>
                <a:ext uri="{FF2B5EF4-FFF2-40B4-BE49-F238E27FC236}">
                  <a16:creationId xmlns:a16="http://schemas.microsoft.com/office/drawing/2014/main" id="{466E28D4-0D6D-4D14-7C8C-34FEE6F8C055}"/>
                </a:ext>
              </a:extLst>
            </p:cNvPr>
            <p:cNvSpPr/>
            <p:nvPr/>
          </p:nvSpPr>
          <p:spPr>
            <a:xfrm>
              <a:off x="143051" y="3952402"/>
              <a:ext cx="3743149" cy="2385268"/>
            </a:xfrm>
            <a:prstGeom prst="rect">
              <a:avLst/>
            </a:prstGeom>
          </p:spPr>
          <p:txBody>
            <a:bodyPr wrap="square">
              <a:spAutoFit/>
            </a:bodyPr>
            <a:lstStyle/>
            <a:p>
              <a:pPr defTabSz="945447">
                <a:spcAft>
                  <a:spcPts val="600"/>
                </a:spcAft>
                <a:buClr>
                  <a:srgbClr val="09164D"/>
                </a:buClr>
              </a:pPr>
              <a:r>
                <a:rPr lang="en-US" sz="2400" b="1" dirty="0">
                  <a:latin typeface="Atkinson Hyperlegible" pitchFamily="2" charset="0"/>
                  <a:cs typeface="Arial" panose="020B0604020202020204" pitchFamily="34" charset="0"/>
                </a:rPr>
                <a:t>Supporting tools </a:t>
              </a:r>
            </a:p>
            <a:p>
              <a:pPr marL="342900" indent="-342900" defTabSz="945447">
                <a:spcAft>
                  <a:spcPts val="600"/>
                </a:spcAft>
                <a:buClr>
                  <a:srgbClr val="09164D"/>
                </a:buClr>
                <a:buFont typeface="Arial" panose="020B0604020202020204" pitchFamily="34" charset="0"/>
                <a:buChar char="•"/>
              </a:pPr>
              <a:r>
                <a:rPr lang="en-US" sz="2200" dirty="0">
                  <a:latin typeface="Atkinson Hyperlegible" pitchFamily="2" charset="0"/>
                  <a:cs typeface="Arial" panose="020B0604020202020204" pitchFamily="34" charset="0"/>
                </a:rPr>
                <a:t>Official training package. </a:t>
              </a:r>
            </a:p>
            <a:p>
              <a:pPr marL="342900" indent="-342900" defTabSz="945447">
                <a:spcAft>
                  <a:spcPts val="600"/>
                </a:spcAft>
                <a:buClr>
                  <a:srgbClr val="09164D"/>
                </a:buClr>
                <a:buFont typeface="Arial" panose="020B0604020202020204" pitchFamily="34" charset="0"/>
                <a:buChar char="•"/>
              </a:pPr>
              <a:r>
                <a:rPr lang="en-US" sz="2200" dirty="0">
                  <a:latin typeface="Atkinson Hyperlegible" pitchFamily="2" charset="0"/>
                  <a:cs typeface="Arial" panose="020B0604020202020204" pitchFamily="34" charset="0"/>
                </a:rPr>
                <a:t>Simple form to record roles &amp; responsibilities of team members.</a:t>
              </a:r>
            </a:p>
            <a:p>
              <a:pPr marL="342900" indent="-342900" defTabSz="945447">
                <a:buClr>
                  <a:srgbClr val="09164D"/>
                </a:buClr>
                <a:buFont typeface="Arial" panose="020B0604020202020204" pitchFamily="34" charset="0"/>
                <a:buChar char="•"/>
              </a:pPr>
              <a:r>
                <a:rPr lang="en-US" sz="2200" dirty="0">
                  <a:latin typeface="Atkinson Hyperlegible" pitchFamily="2" charset="0"/>
                  <a:cs typeface="Arial" panose="020B0604020202020204" pitchFamily="34" charset="0"/>
                </a:rPr>
                <a:t>Record of team meetings.</a:t>
              </a:r>
              <a:endParaRPr lang="en-US" sz="2200" dirty="0">
                <a:latin typeface="Atkinson Hyperlegible" pitchFamily="2" charset="0"/>
                <a:ea typeface="SimSun" panose="02010600030101010101" pitchFamily="2" charset="-122"/>
                <a:cs typeface="Arial" panose="020B0604020202020204" pitchFamily="34" charset="0"/>
              </a:endParaRPr>
            </a:p>
          </p:txBody>
        </p:sp>
      </p:grpSp>
      <p:sp>
        <p:nvSpPr>
          <p:cNvPr id="13" name="TextBox 12">
            <a:extLst>
              <a:ext uri="{FF2B5EF4-FFF2-40B4-BE49-F238E27FC236}">
                <a16:creationId xmlns:a16="http://schemas.microsoft.com/office/drawing/2014/main" id="{47160A6E-0D5A-81AA-4073-601CB48DE503}"/>
              </a:ext>
            </a:extLst>
          </p:cNvPr>
          <p:cNvSpPr txBox="1"/>
          <p:nvPr/>
        </p:nvSpPr>
        <p:spPr>
          <a:xfrm>
            <a:off x="241517" y="857989"/>
            <a:ext cx="5448084"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400" b="1" dirty="0">
                <a:latin typeface="Atkinson Hyperlegible" pitchFamily="2" charset="0"/>
                <a:cs typeface="Calibri"/>
              </a:rPr>
              <a:t>Train</a:t>
            </a:r>
            <a:r>
              <a:rPr lang="en-US" sz="2200" b="1" dirty="0">
                <a:latin typeface="Atkinson Hyperlegible" pitchFamily="2" charset="0"/>
                <a:cs typeface="Calibri"/>
              </a:rPr>
              <a:t> </a:t>
            </a:r>
          </a:p>
          <a:p>
            <a:pPr marL="342900" indent="-342900">
              <a:spcBef>
                <a:spcPts val="600"/>
              </a:spcBef>
              <a:buFont typeface="Arial" panose="020B0604020202020204" pitchFamily="34" charset="0"/>
              <a:buChar char="•"/>
            </a:pPr>
            <a:r>
              <a:rPr lang="en-US" sz="2200" dirty="0">
                <a:latin typeface="Atkinson Hyperlegible" pitchFamily="2" charset="0"/>
                <a:cs typeface="Calibri"/>
              </a:rPr>
              <a:t>Build your team with staff and community members.</a:t>
            </a:r>
          </a:p>
          <a:p>
            <a:pPr marL="342900" indent="-342900">
              <a:spcBef>
                <a:spcPts val="600"/>
              </a:spcBef>
              <a:buFont typeface="Arial" panose="020B0604020202020204" pitchFamily="34" charset="0"/>
              <a:buChar char="•"/>
            </a:pPr>
            <a:r>
              <a:rPr lang="en-US" sz="2200" dirty="0">
                <a:latin typeface="Atkinson Hyperlegible" pitchFamily="2" charset="0"/>
                <a:cs typeface="Calibri"/>
              </a:rPr>
              <a:t>Train, mentor and support.</a:t>
            </a:r>
          </a:p>
          <a:p>
            <a:pPr marL="342900" indent="-342900">
              <a:spcBef>
                <a:spcPts val="600"/>
              </a:spcBef>
              <a:buFont typeface="Arial" panose="020B0604020202020204" pitchFamily="34" charset="0"/>
              <a:buChar char="•"/>
            </a:pPr>
            <a:r>
              <a:rPr lang="en-US" sz="2200" dirty="0">
                <a:latin typeface="Atkinson Hyperlegible" pitchFamily="2" charset="0"/>
                <a:cs typeface="Calibri"/>
              </a:rPr>
              <a:t>Conduct annual refresher courses. </a:t>
            </a:r>
          </a:p>
          <a:p>
            <a:pPr marL="342900" indent="-342900">
              <a:spcBef>
                <a:spcPts val="600"/>
              </a:spcBef>
              <a:buFont typeface="Arial" panose="020B0604020202020204" pitchFamily="34" charset="0"/>
              <a:buChar char="•"/>
            </a:pPr>
            <a:r>
              <a:rPr lang="en-US" sz="2200" dirty="0">
                <a:latin typeface="Atkinson Hyperlegible" pitchFamily="2" charset="0"/>
                <a:cs typeface="Calibri"/>
              </a:rPr>
              <a:t>Hold regular meetings.</a:t>
            </a:r>
            <a:endParaRPr lang="en-US" sz="2200" dirty="0">
              <a:latin typeface="Atkinson Hyperlegible" pitchFamily="2" charset="0"/>
              <a:ea typeface="SimSun" panose="02010600030101010101" pitchFamily="2" charset="-122"/>
              <a:cs typeface="Arial" panose="020B0604020202020204" pitchFamily="34" charset="0"/>
            </a:endParaRPr>
          </a:p>
        </p:txBody>
      </p:sp>
      <p:sp>
        <p:nvSpPr>
          <p:cNvPr id="11" name="Rectangle 10">
            <a:extLst>
              <a:ext uri="{FF2B5EF4-FFF2-40B4-BE49-F238E27FC236}">
                <a16:creationId xmlns:a16="http://schemas.microsoft.com/office/drawing/2014/main" id="{5D0790FA-5828-1463-BE08-A31FDDA0C9A7}"/>
              </a:ext>
            </a:extLst>
          </p:cNvPr>
          <p:cNvSpPr/>
          <p:nvPr/>
        </p:nvSpPr>
        <p:spPr>
          <a:xfrm>
            <a:off x="143051" y="4371827"/>
            <a:ext cx="3749040" cy="457200"/>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05">
            <a:hlinkClick r:id="" action="ppaction://media"/>
            <a:extLst>
              <a:ext uri="{FF2B5EF4-FFF2-40B4-BE49-F238E27FC236}">
                <a16:creationId xmlns:a16="http://schemas.microsoft.com/office/drawing/2014/main" id="{3E721CD4-BB8F-E558-5175-9AB1116829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626707370"/>
      </p:ext>
    </p:extLst>
  </p:cSld>
  <p:clrMapOvr>
    <a:masterClrMapping/>
  </p:clrMapOvr>
  <mc:AlternateContent xmlns:mc="http://schemas.openxmlformats.org/markup-compatibility/2006" xmlns:p14="http://schemas.microsoft.com/office/powerpoint/2010/main">
    <mc:Choice Requires="p14">
      <p:transition spd="slow" p14:dur="2000" advClick="0" advTm="37180"/>
    </mc:Choice>
    <mc:Fallback xmlns="">
      <p:transition spd="slow" advClick="0" advTm="3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76" fill="hold"/>
                                        <p:tgtEl>
                                          <p:spTgt spid="37"/>
                                        </p:tgtEl>
                                      </p:cBhvr>
                                    </p:cmd>
                                  </p:childTnLst>
                                </p:cTn>
                              </p:par>
                              <p:par>
                                <p:cTn id="7" presetID="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1+#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par>
                                <p:cTn id="21" presetID="22" presetClass="entr" presetSubtype="8" fill="hold" grpId="0" nodeType="withEffect">
                                  <p:stCondLst>
                                    <p:cond delay="450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wipe(left)">
                                      <p:cBhvr>
                                        <p:cTn id="23" dur="500"/>
                                        <p:tgtEl>
                                          <p:spTgt spid="13">
                                            <p:txEl>
                                              <p:pRg st="1" end="1"/>
                                            </p:txEl>
                                          </p:spTgt>
                                        </p:tgtEl>
                                      </p:cBhvr>
                                    </p:animEffect>
                                  </p:childTnLst>
                                </p:cTn>
                              </p:par>
                              <p:par>
                                <p:cTn id="24" presetID="22" presetClass="entr" presetSubtype="8" fill="hold" grpId="0" nodeType="withEffect">
                                  <p:stCondLst>
                                    <p:cond delay="1150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wipe(left)">
                                      <p:cBhvr>
                                        <p:cTn id="26" dur="500"/>
                                        <p:tgtEl>
                                          <p:spTgt spid="13">
                                            <p:txEl>
                                              <p:pRg st="2" end="2"/>
                                            </p:txEl>
                                          </p:spTgt>
                                        </p:tgtEl>
                                      </p:cBhvr>
                                    </p:animEffect>
                                  </p:childTnLst>
                                </p:cTn>
                              </p:par>
                              <p:par>
                                <p:cTn id="27" presetID="22" presetClass="entr" presetSubtype="8" fill="hold" grpId="0" nodeType="withEffect">
                                  <p:stCondLst>
                                    <p:cond delay="2350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wipe(left)">
                                      <p:cBhvr>
                                        <p:cTn id="29" dur="500"/>
                                        <p:tgtEl>
                                          <p:spTgt spid="13">
                                            <p:txEl>
                                              <p:pRg st="3" end="3"/>
                                            </p:txEl>
                                          </p:spTgt>
                                        </p:tgtEl>
                                      </p:cBhvr>
                                    </p:animEffect>
                                  </p:childTnLst>
                                </p:cTn>
                              </p:par>
                              <p:par>
                                <p:cTn id="30" presetID="22" presetClass="entr" presetSubtype="8" fill="hold" grpId="0" nodeType="withEffect">
                                  <p:stCondLst>
                                    <p:cond delay="2900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wipe(left)">
                                      <p:cBhvr>
                                        <p:cTn id="32" dur="500"/>
                                        <p:tgtEl>
                                          <p:spTgt spid="13">
                                            <p:txEl>
                                              <p:pRg st="4" end="4"/>
                                            </p:txEl>
                                          </p:spTgt>
                                        </p:tgtEl>
                                      </p:cBhvr>
                                    </p:animEffect>
                                  </p:childTnLst>
                                </p:cTn>
                              </p:par>
                              <p:par>
                                <p:cTn id="33" presetID="22" presetClass="entr" presetSubtype="8" fill="hold" nodeType="withEffect">
                                  <p:stCondLst>
                                    <p:cond delay="1350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21" presetClass="entr" presetSubtype="1" fill="hold" grpId="0" nodeType="withEffect">
                                  <p:stCondLst>
                                    <p:cond delay="1500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par>
                                <p:cTn id="39" presetID="10" presetClass="exit" presetSubtype="0" fill="hold" grpId="1" nodeType="withEffect">
                                  <p:stCondLst>
                                    <p:cond delay="2300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7"/>
                </p:tgtEl>
              </p:cMediaNode>
            </p:audio>
          </p:childTnLst>
        </p:cTn>
      </p:par>
    </p:tnLst>
    <p:bldLst>
      <p:bldP spid="10" grpId="0" animBg="1"/>
      <p:bldP spid="4" grpId="0"/>
      <p:bldP spid="13" grpId="0" uiExpand="1" build="p"/>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9087F42-5C21-2D1C-952B-80DD81CE529B}"/>
              </a:ext>
            </a:extLst>
          </p:cNvPr>
          <p:cNvGrpSpPr/>
          <p:nvPr/>
        </p:nvGrpSpPr>
        <p:grpSpPr>
          <a:xfrm>
            <a:off x="6222360" y="713232"/>
            <a:ext cx="5969640" cy="6014479"/>
            <a:chOff x="6222360" y="680190"/>
            <a:chExt cx="5969640" cy="6014479"/>
          </a:xfrm>
        </p:grpSpPr>
        <p:pic>
          <p:nvPicPr>
            <p:cNvPr id="30" name="Picture 29" descr="A person in a white coat&#10;&#10;Description automatically generated">
              <a:extLst>
                <a:ext uri="{FF2B5EF4-FFF2-40B4-BE49-F238E27FC236}">
                  <a16:creationId xmlns:a16="http://schemas.microsoft.com/office/drawing/2014/main" id="{77B93CBB-305C-F1B3-F2CE-E96E96ADE514}"/>
                </a:ext>
              </a:extLst>
            </p:cNvPr>
            <p:cNvPicPr>
              <a:picLocks noChangeAspect="1"/>
            </p:cNvPicPr>
            <p:nvPr/>
          </p:nvPicPr>
          <p:blipFill>
            <a:blip r:embed="rId5">
              <a:extLst>
                <a:ext uri="{28A0092B-C50C-407E-A947-70E740481C1C}">
                  <a14:useLocalDpi xmlns:a14="http://schemas.microsoft.com/office/drawing/2010/main" val="0"/>
                </a:ext>
              </a:extLst>
            </a:blip>
            <a:srcRect l="16014" t="11770" r="16014" b="530"/>
            <a:stretch>
              <a:fillRect/>
            </a:stretch>
          </p:blipFill>
          <p:spPr>
            <a:xfrm>
              <a:off x="6222360" y="680190"/>
              <a:ext cx="5969640" cy="6014479"/>
            </a:xfrm>
            <a:custGeom>
              <a:avLst/>
              <a:gdLst>
                <a:gd name="connsiteX0" fmla="*/ 0 w 5969640"/>
                <a:gd name="connsiteY0" fmla="*/ 0 h 6014479"/>
                <a:gd name="connsiteX1" fmla="*/ 5969640 w 5969640"/>
                <a:gd name="connsiteY1" fmla="*/ 0 h 6014479"/>
                <a:gd name="connsiteX2" fmla="*/ 5969640 w 5969640"/>
                <a:gd name="connsiteY2" fmla="*/ 6014479 h 6014479"/>
                <a:gd name="connsiteX3" fmla="*/ 0 w 5969640"/>
                <a:gd name="connsiteY3" fmla="*/ 6014479 h 6014479"/>
              </a:gdLst>
              <a:ahLst/>
              <a:cxnLst>
                <a:cxn ang="0">
                  <a:pos x="connsiteX0" y="connsiteY0"/>
                </a:cxn>
                <a:cxn ang="0">
                  <a:pos x="connsiteX1" y="connsiteY1"/>
                </a:cxn>
                <a:cxn ang="0">
                  <a:pos x="connsiteX2" y="connsiteY2"/>
                </a:cxn>
                <a:cxn ang="0">
                  <a:pos x="connsiteX3" y="connsiteY3"/>
                </a:cxn>
              </a:cxnLst>
              <a:rect l="l" t="t" r="r" b="b"/>
              <a:pathLst>
                <a:path w="5969640" h="6014479">
                  <a:moveTo>
                    <a:pt x="0" y="0"/>
                  </a:moveTo>
                  <a:lnTo>
                    <a:pt x="5969640" y="0"/>
                  </a:lnTo>
                  <a:lnTo>
                    <a:pt x="5969640" y="6014479"/>
                  </a:lnTo>
                  <a:lnTo>
                    <a:pt x="0" y="6014479"/>
                  </a:lnTo>
                  <a:close/>
                </a:path>
              </a:pathLst>
            </a:custGeom>
          </p:spPr>
        </p:pic>
        <p:sp>
          <p:nvSpPr>
            <p:cNvPr id="27" name="TextBox 5">
              <a:extLst>
                <a:ext uri="{FF2B5EF4-FFF2-40B4-BE49-F238E27FC236}">
                  <a16:creationId xmlns:a16="http://schemas.microsoft.com/office/drawing/2014/main" id="{EF694E5F-15A6-CF07-4DD3-519F3E46E5F7}"/>
                </a:ext>
              </a:extLst>
            </p:cNvPr>
            <p:cNvSpPr txBox="1"/>
            <p:nvPr/>
          </p:nvSpPr>
          <p:spPr>
            <a:xfrm>
              <a:off x="10372224" y="680190"/>
              <a:ext cx="1819776" cy="230832"/>
            </a:xfrm>
            <a:prstGeom prst="rect">
              <a:avLst/>
            </a:prstGeom>
            <a:solidFill>
              <a:schemeClr val="bg1">
                <a:alpha val="7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latin typeface="Arial"/>
                  <a:cs typeface="Arial"/>
                </a:rPr>
                <a:t>Credit: WHO/Mark </a:t>
              </a:r>
              <a:r>
                <a:rPr lang="en-US" sz="900" dirty="0" err="1">
                  <a:latin typeface="Arial"/>
                  <a:cs typeface="Arial"/>
                </a:rPr>
                <a:t>Nieuwenhof</a:t>
              </a:r>
              <a:endParaRPr lang="en-US" sz="900" dirty="0">
                <a:latin typeface="Arial"/>
                <a:cs typeface="Arial"/>
              </a:endParaRPr>
            </a:p>
          </p:txBody>
        </p:sp>
      </p:grpSp>
      <p:sp>
        <p:nvSpPr>
          <p:cNvPr id="10" name="Rectangle 9">
            <a:extLst>
              <a:ext uri="{FF2B5EF4-FFF2-40B4-BE49-F238E27FC236}">
                <a16:creationId xmlns:a16="http://schemas.microsoft.com/office/drawing/2014/main" id="{89C66966-6C9F-A5F1-7598-F82BE0C68977}"/>
              </a:ext>
            </a:extLst>
          </p:cNvPr>
          <p:cNvSpPr/>
          <p:nvPr/>
        </p:nvSpPr>
        <p:spPr>
          <a:xfrm>
            <a:off x="-1271" y="713233"/>
            <a:ext cx="6217920" cy="3076870"/>
          </a:xfrm>
          <a:prstGeom prst="rect">
            <a:avLst/>
          </a:prstGeom>
          <a:solidFill>
            <a:srgbClr val="009ADE">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dirty="0">
              <a:latin typeface="Atkinson Hyperlegible" pitchFamily="2" charset="0"/>
            </a:endParaRPr>
          </a:p>
        </p:txBody>
      </p:sp>
      <p:sp>
        <p:nvSpPr>
          <p:cNvPr id="4" name="TextBox 3">
            <a:extLst>
              <a:ext uri="{FF2B5EF4-FFF2-40B4-BE49-F238E27FC236}">
                <a16:creationId xmlns:a16="http://schemas.microsoft.com/office/drawing/2014/main" id="{751D7E2D-16CE-EEF0-FEA7-5DA1135AC2D9}"/>
              </a:ext>
            </a:extLst>
          </p:cNvPr>
          <p:cNvSpPr txBox="1"/>
          <p:nvPr/>
        </p:nvSpPr>
        <p:spPr>
          <a:xfrm>
            <a:off x="126120" y="101421"/>
            <a:ext cx="12065243" cy="584775"/>
          </a:xfrm>
          <a:prstGeom prst="rect">
            <a:avLst/>
          </a:prstGeom>
          <a:noFill/>
        </p:spPr>
        <p:txBody>
          <a:bodyPr wrap="square" rtlCol="0">
            <a:spAutoFit/>
          </a:bodyPr>
          <a:lstStyle/>
          <a:p>
            <a:r>
              <a:rPr lang="en-US" sz="3200" b="1" dirty="0">
                <a:solidFill>
                  <a:srgbClr val="009ADE"/>
                </a:solidFill>
                <a:latin typeface="Atkinson Hyperlegible" pitchFamily="2" charset="0"/>
              </a:rPr>
              <a:t>Step 1: Establish and train the team and document decisions</a:t>
            </a:r>
          </a:p>
        </p:txBody>
      </p:sp>
      <p:grpSp>
        <p:nvGrpSpPr>
          <p:cNvPr id="36" name="Group 35">
            <a:extLst>
              <a:ext uri="{FF2B5EF4-FFF2-40B4-BE49-F238E27FC236}">
                <a16:creationId xmlns:a16="http://schemas.microsoft.com/office/drawing/2014/main" id="{4292B393-F4DA-AE1E-93BD-00C1E3405CEA}"/>
              </a:ext>
            </a:extLst>
          </p:cNvPr>
          <p:cNvGrpSpPr/>
          <p:nvPr/>
        </p:nvGrpSpPr>
        <p:grpSpPr>
          <a:xfrm>
            <a:off x="-1271" y="3776472"/>
            <a:ext cx="6217920" cy="2953598"/>
            <a:chOff x="-1271" y="3790102"/>
            <a:chExt cx="6217920" cy="2953598"/>
          </a:xfrm>
        </p:grpSpPr>
        <p:grpSp>
          <p:nvGrpSpPr>
            <p:cNvPr id="34" name="Group 33">
              <a:extLst>
                <a:ext uri="{FF2B5EF4-FFF2-40B4-BE49-F238E27FC236}">
                  <a16:creationId xmlns:a16="http://schemas.microsoft.com/office/drawing/2014/main" id="{ADD239B4-97EF-34E4-4D2D-7E1A130A5F7F}"/>
                </a:ext>
              </a:extLst>
            </p:cNvPr>
            <p:cNvGrpSpPr/>
            <p:nvPr/>
          </p:nvGrpSpPr>
          <p:grpSpPr>
            <a:xfrm>
              <a:off x="-1271" y="3790102"/>
              <a:ext cx="6217920" cy="2953598"/>
              <a:chOff x="-1271" y="3790102"/>
              <a:chExt cx="6217920" cy="2953598"/>
            </a:xfrm>
          </p:grpSpPr>
          <p:sp>
            <p:nvSpPr>
              <p:cNvPr id="16" name="Rectangle 15">
                <a:extLst>
                  <a:ext uri="{FF2B5EF4-FFF2-40B4-BE49-F238E27FC236}">
                    <a16:creationId xmlns:a16="http://schemas.microsoft.com/office/drawing/2014/main" id="{2E6F714B-9FA1-5A40-4686-160F6AF82D24}"/>
                  </a:ext>
                </a:extLst>
              </p:cNvPr>
              <p:cNvSpPr/>
              <p:nvPr/>
            </p:nvSpPr>
            <p:spPr>
              <a:xfrm>
                <a:off x="-1271" y="3790102"/>
                <a:ext cx="6217920" cy="2953598"/>
              </a:xfrm>
              <a:prstGeom prst="rect">
                <a:avLst/>
              </a:prstGeom>
              <a:solidFill>
                <a:srgbClr val="009A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36EE6C12-CC37-F55B-82F9-78A955ACE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5687" y="3935465"/>
                <a:ext cx="1874675" cy="2651760"/>
              </a:xfrm>
              <a:prstGeom prst="rect">
                <a:avLst/>
              </a:prstGeom>
              <a:ln>
                <a:noFill/>
              </a:ln>
            </p:spPr>
          </p:pic>
        </p:grpSp>
        <p:sp>
          <p:nvSpPr>
            <p:cNvPr id="20" name="Rectangle 19">
              <a:extLst>
                <a:ext uri="{FF2B5EF4-FFF2-40B4-BE49-F238E27FC236}">
                  <a16:creationId xmlns:a16="http://schemas.microsoft.com/office/drawing/2014/main" id="{466E28D4-0D6D-4D14-7C8C-34FEE6F8C055}"/>
                </a:ext>
              </a:extLst>
            </p:cNvPr>
            <p:cNvSpPr/>
            <p:nvPr/>
          </p:nvSpPr>
          <p:spPr>
            <a:xfrm>
              <a:off x="143051" y="3952402"/>
              <a:ext cx="3743149" cy="2385268"/>
            </a:xfrm>
            <a:prstGeom prst="rect">
              <a:avLst/>
            </a:prstGeom>
          </p:spPr>
          <p:txBody>
            <a:bodyPr wrap="square">
              <a:spAutoFit/>
            </a:bodyPr>
            <a:lstStyle/>
            <a:p>
              <a:pPr defTabSz="945447">
                <a:spcAft>
                  <a:spcPts val="600"/>
                </a:spcAft>
                <a:buClr>
                  <a:srgbClr val="09164D"/>
                </a:buClr>
              </a:pPr>
              <a:r>
                <a:rPr lang="en-US" sz="2400" b="1" dirty="0">
                  <a:latin typeface="Atkinson Hyperlegible" pitchFamily="2" charset="0"/>
                  <a:cs typeface="Arial" panose="020B0604020202020204" pitchFamily="34" charset="0"/>
                </a:rPr>
                <a:t>Supporting tools </a:t>
              </a:r>
            </a:p>
            <a:p>
              <a:pPr marL="342900" indent="-342900" defTabSz="945447">
                <a:spcAft>
                  <a:spcPts val="600"/>
                </a:spcAft>
                <a:buClr>
                  <a:srgbClr val="09164D"/>
                </a:buClr>
                <a:buFont typeface="Arial" panose="020B0604020202020204" pitchFamily="34" charset="0"/>
                <a:buChar char="•"/>
              </a:pPr>
              <a:r>
                <a:rPr lang="en-US" sz="2200" dirty="0">
                  <a:latin typeface="Atkinson Hyperlegible" pitchFamily="2" charset="0"/>
                  <a:cs typeface="Arial" panose="020B0604020202020204" pitchFamily="34" charset="0"/>
                </a:rPr>
                <a:t>Official training package. </a:t>
              </a:r>
            </a:p>
            <a:p>
              <a:pPr marL="342900" indent="-342900" defTabSz="945447">
                <a:spcAft>
                  <a:spcPts val="600"/>
                </a:spcAft>
                <a:buClr>
                  <a:srgbClr val="09164D"/>
                </a:buClr>
                <a:buFont typeface="Arial" panose="020B0604020202020204" pitchFamily="34" charset="0"/>
                <a:buChar char="•"/>
              </a:pPr>
              <a:r>
                <a:rPr lang="en-US" sz="2200" dirty="0">
                  <a:latin typeface="Atkinson Hyperlegible" pitchFamily="2" charset="0"/>
                  <a:cs typeface="Arial" panose="020B0604020202020204" pitchFamily="34" charset="0"/>
                </a:rPr>
                <a:t>Simple form to record roles &amp; responsibilities of team members.</a:t>
              </a:r>
            </a:p>
            <a:p>
              <a:pPr marL="342900" indent="-342900" defTabSz="945447">
                <a:buClr>
                  <a:srgbClr val="09164D"/>
                </a:buClr>
                <a:buFont typeface="Arial" panose="020B0604020202020204" pitchFamily="34" charset="0"/>
                <a:buChar char="•"/>
              </a:pPr>
              <a:r>
                <a:rPr lang="en-US" sz="2200" dirty="0">
                  <a:latin typeface="Atkinson Hyperlegible" pitchFamily="2" charset="0"/>
                  <a:cs typeface="Arial" panose="020B0604020202020204" pitchFamily="34" charset="0"/>
                </a:rPr>
                <a:t>Record of team meetings.</a:t>
              </a:r>
              <a:endParaRPr lang="en-US" sz="2200" dirty="0">
                <a:latin typeface="Atkinson Hyperlegible" pitchFamily="2" charset="0"/>
                <a:ea typeface="SimSun" panose="02010600030101010101" pitchFamily="2" charset="-122"/>
                <a:cs typeface="Arial" panose="020B0604020202020204" pitchFamily="34" charset="0"/>
              </a:endParaRPr>
            </a:p>
          </p:txBody>
        </p:sp>
      </p:grpSp>
      <p:sp>
        <p:nvSpPr>
          <p:cNvPr id="22" name="Rectangle 21">
            <a:extLst>
              <a:ext uri="{FF2B5EF4-FFF2-40B4-BE49-F238E27FC236}">
                <a16:creationId xmlns:a16="http://schemas.microsoft.com/office/drawing/2014/main" id="{E62F8DAB-E210-1B16-072A-44469843B585}"/>
              </a:ext>
            </a:extLst>
          </p:cNvPr>
          <p:cNvSpPr/>
          <p:nvPr/>
        </p:nvSpPr>
        <p:spPr>
          <a:xfrm flipH="1">
            <a:off x="6222360" y="3777402"/>
            <a:ext cx="5969640" cy="2953598"/>
          </a:xfrm>
          <a:prstGeom prst="rect">
            <a:avLst/>
          </a:prstGeom>
          <a:solidFill>
            <a:srgbClr val="E5F5F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700">
              <a:latin typeface="Atkinson Hyperlegible" pitchFamily="2" charset="0"/>
            </a:endParaRPr>
          </a:p>
        </p:txBody>
      </p:sp>
      <p:sp>
        <p:nvSpPr>
          <p:cNvPr id="26" name="Rectangle 25">
            <a:extLst>
              <a:ext uri="{FF2B5EF4-FFF2-40B4-BE49-F238E27FC236}">
                <a16:creationId xmlns:a16="http://schemas.microsoft.com/office/drawing/2014/main" id="{98EDC050-3EB2-A1A3-6161-EE1778A6A11A}"/>
              </a:ext>
            </a:extLst>
          </p:cNvPr>
          <p:cNvSpPr/>
          <p:nvPr/>
        </p:nvSpPr>
        <p:spPr>
          <a:xfrm>
            <a:off x="6365239" y="3893901"/>
            <a:ext cx="5683710" cy="2800767"/>
          </a:xfrm>
          <a:prstGeom prst="rect">
            <a:avLst/>
          </a:prstGeom>
        </p:spPr>
        <p:txBody>
          <a:bodyPr wrap="square" lIns="91440" tIns="45720" rIns="91440" bIns="45720" anchor="t">
            <a:spAutoFit/>
          </a:bodyPr>
          <a:lstStyle/>
          <a:p>
            <a:pPr defTabSz="945447">
              <a:spcAft>
                <a:spcPts val="600"/>
              </a:spcAft>
              <a:buClr>
                <a:schemeClr val="bg1"/>
              </a:buClr>
              <a:buSzPct val="110000"/>
            </a:pPr>
            <a:r>
              <a:rPr lang="en-US" sz="2400" b="1" dirty="0">
                <a:latin typeface="Atkinson Hyperlegible" pitchFamily="2" charset="0"/>
                <a:cs typeface="Calibri"/>
              </a:rPr>
              <a:t>Document</a:t>
            </a:r>
            <a:endParaRPr lang="en-US" sz="2200" b="1" dirty="0">
              <a:latin typeface="Atkinson Hyperlegible" pitchFamily="2" charset="0"/>
              <a:cs typeface="Calibri"/>
            </a:endParaRPr>
          </a:p>
          <a:p>
            <a:pPr marL="342900" indent="-342900" defTabSz="945447">
              <a:spcAft>
                <a:spcPts val="600"/>
              </a:spcAft>
              <a:buClr>
                <a:schemeClr val="tx1"/>
              </a:buClr>
              <a:buSzPct val="100000"/>
              <a:buFont typeface="Arial" panose="020B0604020202020204" pitchFamily="34" charset="0"/>
              <a:buChar char="•"/>
            </a:pPr>
            <a:r>
              <a:rPr lang="en-US" sz="2200" dirty="0">
                <a:latin typeface="Atkinson Hyperlegible" pitchFamily="2" charset="0"/>
                <a:cs typeface="Calibri"/>
              </a:rPr>
              <a:t>Document decisions taken (written reports, photos and videos).</a:t>
            </a:r>
          </a:p>
          <a:p>
            <a:pPr marL="342900" indent="-342900" defTabSz="945447">
              <a:spcAft>
                <a:spcPts val="600"/>
              </a:spcAft>
              <a:buClr>
                <a:schemeClr val="tx1"/>
              </a:buClr>
              <a:buSzPct val="100000"/>
              <a:buFont typeface="Arial" panose="020B0604020202020204" pitchFamily="34" charset="0"/>
              <a:buChar char="•"/>
            </a:pPr>
            <a:r>
              <a:rPr lang="en-US" sz="2200" dirty="0">
                <a:latin typeface="Atkinson Hyperlegible" pitchFamily="2" charset="0"/>
                <a:cs typeface="Calibri"/>
              </a:rPr>
              <a:t>Record and share data.</a:t>
            </a:r>
          </a:p>
          <a:p>
            <a:pPr marL="342900" indent="-342900" defTabSz="945447">
              <a:spcAft>
                <a:spcPts val="600"/>
              </a:spcAft>
              <a:buClr>
                <a:schemeClr val="tx1"/>
              </a:buClr>
              <a:buSzPct val="100000"/>
              <a:buFont typeface="Arial" panose="020B0604020202020204" pitchFamily="34" charset="0"/>
              <a:buChar char="•"/>
            </a:pPr>
            <a:r>
              <a:rPr lang="en-US" sz="2200" dirty="0">
                <a:latin typeface="Atkinson Hyperlegible" pitchFamily="2" charset="0"/>
                <a:cs typeface="Calibri"/>
              </a:rPr>
              <a:t>Look back at records to monitor progress.</a:t>
            </a:r>
          </a:p>
          <a:p>
            <a:pPr marL="342900" indent="-342900" defTabSz="945447">
              <a:buClr>
                <a:schemeClr val="tx1"/>
              </a:buClr>
              <a:buSzPct val="100000"/>
              <a:buFont typeface="Arial" panose="020B0604020202020204" pitchFamily="34" charset="0"/>
              <a:buChar char="•"/>
            </a:pPr>
            <a:r>
              <a:rPr lang="en-US" sz="2200" dirty="0">
                <a:latin typeface="Atkinson Hyperlegible" pitchFamily="2" charset="0"/>
                <a:cs typeface="Calibri"/>
              </a:rPr>
              <a:t>Share records and progress with other facilities.</a:t>
            </a:r>
            <a:endParaRPr lang="en-US" sz="2200" dirty="0">
              <a:latin typeface="Atkinson Hyperlegible" pitchFamily="2" charset="0"/>
              <a:cs typeface="Arial" panose="020B0604020202020204" pitchFamily="34" charset="0"/>
            </a:endParaRPr>
          </a:p>
        </p:txBody>
      </p:sp>
      <p:sp>
        <p:nvSpPr>
          <p:cNvPr id="13" name="TextBox 12">
            <a:extLst>
              <a:ext uri="{FF2B5EF4-FFF2-40B4-BE49-F238E27FC236}">
                <a16:creationId xmlns:a16="http://schemas.microsoft.com/office/drawing/2014/main" id="{47160A6E-0D5A-81AA-4073-601CB48DE503}"/>
              </a:ext>
            </a:extLst>
          </p:cNvPr>
          <p:cNvSpPr txBox="1"/>
          <p:nvPr/>
        </p:nvSpPr>
        <p:spPr>
          <a:xfrm>
            <a:off x="241517" y="857989"/>
            <a:ext cx="5448084"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2400" b="1" dirty="0">
                <a:latin typeface="Atkinson Hyperlegible" pitchFamily="2" charset="0"/>
                <a:cs typeface="Calibri"/>
              </a:rPr>
              <a:t>Train</a:t>
            </a:r>
            <a:r>
              <a:rPr lang="en-US" sz="2200" b="1" dirty="0">
                <a:latin typeface="Atkinson Hyperlegible" pitchFamily="2" charset="0"/>
                <a:cs typeface="Calibri"/>
              </a:rPr>
              <a:t> </a:t>
            </a:r>
          </a:p>
          <a:p>
            <a:pPr marL="342900" indent="-342900">
              <a:spcBef>
                <a:spcPts val="600"/>
              </a:spcBef>
              <a:buFont typeface="Arial" panose="020B0604020202020204" pitchFamily="34" charset="0"/>
              <a:buChar char="•"/>
            </a:pPr>
            <a:r>
              <a:rPr lang="en-US" sz="2200" dirty="0">
                <a:latin typeface="Atkinson Hyperlegible" pitchFamily="2" charset="0"/>
                <a:cs typeface="Calibri"/>
              </a:rPr>
              <a:t>Build your team with staff and community members.</a:t>
            </a:r>
          </a:p>
          <a:p>
            <a:pPr marL="342900" indent="-342900">
              <a:spcBef>
                <a:spcPts val="600"/>
              </a:spcBef>
              <a:buFont typeface="Arial" panose="020B0604020202020204" pitchFamily="34" charset="0"/>
              <a:buChar char="•"/>
            </a:pPr>
            <a:r>
              <a:rPr lang="en-US" sz="2200" dirty="0">
                <a:latin typeface="Atkinson Hyperlegible" pitchFamily="2" charset="0"/>
                <a:cs typeface="Calibri"/>
              </a:rPr>
              <a:t>Train, mentor and support.</a:t>
            </a:r>
          </a:p>
          <a:p>
            <a:pPr marL="342900" indent="-342900">
              <a:spcBef>
                <a:spcPts val="600"/>
              </a:spcBef>
              <a:buFont typeface="Arial" panose="020B0604020202020204" pitchFamily="34" charset="0"/>
              <a:buChar char="•"/>
            </a:pPr>
            <a:r>
              <a:rPr lang="en-US" sz="2200" dirty="0">
                <a:latin typeface="Atkinson Hyperlegible" pitchFamily="2" charset="0"/>
                <a:cs typeface="Calibri"/>
              </a:rPr>
              <a:t>Conduct annual refresher courses.</a:t>
            </a:r>
          </a:p>
          <a:p>
            <a:pPr marL="342900" indent="-342900">
              <a:spcBef>
                <a:spcPts val="600"/>
              </a:spcBef>
              <a:buFont typeface="Arial" panose="020B0604020202020204" pitchFamily="34" charset="0"/>
              <a:buChar char="•"/>
            </a:pPr>
            <a:r>
              <a:rPr lang="en-US" sz="2200" dirty="0">
                <a:latin typeface="Atkinson Hyperlegible" pitchFamily="2" charset="0"/>
                <a:cs typeface="Calibri"/>
              </a:rPr>
              <a:t>Hold regular meetings.</a:t>
            </a:r>
            <a:endParaRPr lang="en-US" sz="2200" dirty="0">
              <a:latin typeface="Atkinson Hyperlegible" pitchFamily="2" charset="0"/>
              <a:ea typeface="SimSun" panose="02010600030101010101" pitchFamily="2" charset="-122"/>
              <a:cs typeface="Arial" panose="020B0604020202020204" pitchFamily="34" charset="0"/>
            </a:endParaRPr>
          </a:p>
        </p:txBody>
      </p:sp>
      <p:sp>
        <p:nvSpPr>
          <p:cNvPr id="2" name="Rectangle 1">
            <a:extLst>
              <a:ext uri="{FF2B5EF4-FFF2-40B4-BE49-F238E27FC236}">
                <a16:creationId xmlns:a16="http://schemas.microsoft.com/office/drawing/2014/main" id="{96AF92CA-A575-24D5-0A0B-409DE620ECF3}"/>
              </a:ext>
            </a:extLst>
          </p:cNvPr>
          <p:cNvSpPr/>
          <p:nvPr/>
        </p:nvSpPr>
        <p:spPr>
          <a:xfrm>
            <a:off x="143051" y="4824549"/>
            <a:ext cx="3749040" cy="1034895"/>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6AC3783-93BA-4111-7B78-5EF525389092}"/>
              </a:ext>
            </a:extLst>
          </p:cNvPr>
          <p:cNvSpPr/>
          <p:nvPr/>
        </p:nvSpPr>
        <p:spPr>
          <a:xfrm>
            <a:off x="143051" y="5859450"/>
            <a:ext cx="3749040" cy="457200"/>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06">
            <a:hlinkClick r:id="" action="ppaction://media"/>
            <a:extLst>
              <a:ext uri="{FF2B5EF4-FFF2-40B4-BE49-F238E27FC236}">
                <a16:creationId xmlns:a16="http://schemas.microsoft.com/office/drawing/2014/main" id="{D9BEA906-98A2-EFA9-7239-9A3D256E8E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1" y="6893891"/>
            <a:ext cx="609600" cy="609600"/>
          </a:xfrm>
          <a:prstGeom prst="rect">
            <a:avLst/>
          </a:prstGeom>
        </p:spPr>
      </p:pic>
    </p:spTree>
    <p:extLst>
      <p:ext uri="{BB962C8B-B14F-4D97-AF65-F5344CB8AC3E}">
        <p14:creationId xmlns:p14="http://schemas.microsoft.com/office/powerpoint/2010/main" val="2004596954"/>
      </p:ext>
    </p:extLst>
  </p:cSld>
  <p:clrMapOvr>
    <a:masterClrMapping/>
  </p:clrMapOvr>
  <mc:AlternateContent xmlns:mc="http://schemas.openxmlformats.org/markup-compatibility/2006" xmlns:p14="http://schemas.microsoft.com/office/powerpoint/2010/main">
    <mc:Choice Requires="p14">
      <p:transition spd="slow" p14:dur="2000" advClick="0" advTm="32060"/>
    </mc:Choice>
    <mc:Fallback xmlns="">
      <p:transition spd="slow" advClick="0" advTm="320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64"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right)">
                                      <p:cBhvr>
                                        <p:cTn id="9" dur="500"/>
                                        <p:tgtEl>
                                          <p:spTgt spid="2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left)">
                                      <p:cBhvr>
                                        <p:cTn id="15" dur="500"/>
                                        <p:tgtEl>
                                          <p:spTgt spid="26">
                                            <p:txEl>
                                              <p:pRg st="1" end="1"/>
                                            </p:txEl>
                                          </p:spTgt>
                                        </p:tgtEl>
                                      </p:cBhvr>
                                    </p:animEffect>
                                  </p:childTnLst>
                                </p:cTn>
                              </p:par>
                              <p:par>
                                <p:cTn id="16" presetID="22" presetClass="entr" presetSubtype="8" fill="hold" grpId="0" nodeType="withEffect">
                                  <p:stCondLst>
                                    <p:cond delay="10000"/>
                                  </p:stCondLst>
                                  <p:childTnLst>
                                    <p:set>
                                      <p:cBhvr>
                                        <p:cTn id="17" dur="1" fill="hold">
                                          <p:stCondLst>
                                            <p:cond delay="0"/>
                                          </p:stCondLst>
                                        </p:cTn>
                                        <p:tgtEl>
                                          <p:spTgt spid="26">
                                            <p:txEl>
                                              <p:pRg st="2" end="2"/>
                                            </p:txEl>
                                          </p:spTgt>
                                        </p:tgtEl>
                                        <p:attrNameLst>
                                          <p:attrName>style.visibility</p:attrName>
                                        </p:attrNameLst>
                                      </p:cBhvr>
                                      <p:to>
                                        <p:strVal val="visible"/>
                                      </p:to>
                                    </p:set>
                                    <p:animEffect transition="in" filter="wipe(left)">
                                      <p:cBhvr>
                                        <p:cTn id="18" dur="500"/>
                                        <p:tgtEl>
                                          <p:spTgt spid="26">
                                            <p:txEl>
                                              <p:pRg st="2" end="2"/>
                                            </p:txEl>
                                          </p:spTgt>
                                        </p:tgtEl>
                                      </p:cBhvr>
                                    </p:animEffect>
                                  </p:childTnLst>
                                </p:cTn>
                              </p:par>
                              <p:par>
                                <p:cTn id="19" presetID="22" presetClass="entr" presetSubtype="8" fill="hold" grpId="0" nodeType="withEffect">
                                  <p:stCondLst>
                                    <p:cond delay="14500"/>
                                  </p:stCondLst>
                                  <p:childTnLst>
                                    <p:set>
                                      <p:cBhvr>
                                        <p:cTn id="20" dur="1" fill="hold">
                                          <p:stCondLst>
                                            <p:cond delay="0"/>
                                          </p:stCondLst>
                                        </p:cTn>
                                        <p:tgtEl>
                                          <p:spTgt spid="26">
                                            <p:txEl>
                                              <p:pRg st="3" end="3"/>
                                            </p:txEl>
                                          </p:spTgt>
                                        </p:tgtEl>
                                        <p:attrNameLst>
                                          <p:attrName>style.visibility</p:attrName>
                                        </p:attrNameLst>
                                      </p:cBhvr>
                                      <p:to>
                                        <p:strVal val="visible"/>
                                      </p:to>
                                    </p:set>
                                    <p:animEffect transition="in" filter="wipe(left)">
                                      <p:cBhvr>
                                        <p:cTn id="21" dur="500"/>
                                        <p:tgtEl>
                                          <p:spTgt spid="26">
                                            <p:txEl>
                                              <p:pRg st="3" end="3"/>
                                            </p:txEl>
                                          </p:spTgt>
                                        </p:tgtEl>
                                      </p:cBhvr>
                                    </p:animEffect>
                                  </p:childTnLst>
                                </p:cTn>
                              </p:par>
                              <p:par>
                                <p:cTn id="22" presetID="22" presetClass="entr" presetSubtype="8" fill="hold" grpId="0" nodeType="withEffect">
                                  <p:stCondLst>
                                    <p:cond delay="27500"/>
                                  </p:stCondLst>
                                  <p:childTnLst>
                                    <p:set>
                                      <p:cBhvr>
                                        <p:cTn id="23" dur="1" fill="hold">
                                          <p:stCondLst>
                                            <p:cond delay="0"/>
                                          </p:stCondLst>
                                        </p:cTn>
                                        <p:tgtEl>
                                          <p:spTgt spid="26">
                                            <p:txEl>
                                              <p:pRg st="4" end="4"/>
                                            </p:txEl>
                                          </p:spTgt>
                                        </p:tgtEl>
                                        <p:attrNameLst>
                                          <p:attrName>style.visibility</p:attrName>
                                        </p:attrNameLst>
                                      </p:cBhvr>
                                      <p:to>
                                        <p:strVal val="visible"/>
                                      </p:to>
                                    </p:set>
                                    <p:animEffect transition="in" filter="wipe(left)">
                                      <p:cBhvr>
                                        <p:cTn id="24" dur="500"/>
                                        <p:tgtEl>
                                          <p:spTgt spid="26">
                                            <p:txEl>
                                              <p:pRg st="4" end="4"/>
                                            </p:txEl>
                                          </p:spTgt>
                                        </p:tgtEl>
                                      </p:cBhvr>
                                    </p:animEffect>
                                  </p:childTnLst>
                                </p:cTn>
                              </p:par>
                              <p:par>
                                <p:cTn id="25" presetID="21" presetClass="entr" presetSubtype="1" fill="hold" grpId="0" nodeType="withEffect">
                                  <p:stCondLst>
                                    <p:cond delay="525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500"/>
                                        <p:tgtEl>
                                          <p:spTgt spid="2"/>
                                        </p:tgtEl>
                                      </p:cBhvr>
                                    </p:animEffect>
                                  </p:childTnLst>
                                </p:cTn>
                              </p:par>
                              <p:par>
                                <p:cTn id="28" presetID="10" presetClass="exit" presetSubtype="0" fill="hold" grpId="1" nodeType="withEffect">
                                  <p:stCondLst>
                                    <p:cond delay="1000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21" presetClass="entr" presetSubtype="1" fill="hold" grpId="0" nodeType="withEffect">
                                  <p:stCondLst>
                                    <p:cond delay="1500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500"/>
                                        <p:tgtEl>
                                          <p:spTgt spid="3"/>
                                        </p:tgtEl>
                                      </p:cBhvr>
                                    </p:animEffect>
                                  </p:childTnLst>
                                </p:cTn>
                              </p:par>
                              <p:par>
                                <p:cTn id="34" presetID="10" presetClass="exit" presetSubtype="0" fill="hold" grpId="1" nodeType="withEffect">
                                  <p:stCondLst>
                                    <p:cond delay="2000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2" presetClass="exit" presetSubtype="8" fill="hold" nodeType="withEffect">
                                  <p:stCondLst>
                                    <p:cond delay="32060"/>
                                  </p:stCondLst>
                                  <p:childTnLst>
                                    <p:anim calcmode="lin" valueType="num">
                                      <p:cBhvr additive="base">
                                        <p:cTn id="38" dur="500"/>
                                        <p:tgtEl>
                                          <p:spTgt spid="36"/>
                                        </p:tgtEl>
                                        <p:attrNameLst>
                                          <p:attrName>ppt_x</p:attrName>
                                        </p:attrNameLst>
                                      </p:cBhvr>
                                      <p:tavLst>
                                        <p:tav tm="0">
                                          <p:val>
                                            <p:strVal val="ppt_x"/>
                                          </p:val>
                                        </p:tav>
                                        <p:tav tm="100000">
                                          <p:val>
                                            <p:strVal val="0-ppt_w/2"/>
                                          </p:val>
                                        </p:tav>
                                      </p:tavLst>
                                    </p:anim>
                                    <p:anim calcmode="lin" valueType="num">
                                      <p:cBhvr additive="base">
                                        <p:cTn id="39" dur="500"/>
                                        <p:tgtEl>
                                          <p:spTgt spid="36"/>
                                        </p:tgtEl>
                                        <p:attrNameLst>
                                          <p:attrName>ppt_y</p:attrName>
                                        </p:attrNameLst>
                                      </p:cBhvr>
                                      <p:tavLst>
                                        <p:tav tm="0">
                                          <p:val>
                                            <p:strVal val="ppt_y"/>
                                          </p:val>
                                        </p:tav>
                                        <p:tav tm="100000">
                                          <p:val>
                                            <p:strVal val="ppt_y"/>
                                          </p:val>
                                        </p:tav>
                                      </p:tavLst>
                                    </p:anim>
                                    <p:set>
                                      <p:cBhvr>
                                        <p:cTn id="40" dur="1" fill="hold">
                                          <p:stCondLst>
                                            <p:cond delay="499"/>
                                          </p:stCondLst>
                                        </p:cTn>
                                        <p:tgtEl>
                                          <p:spTgt spid="36"/>
                                        </p:tgtEl>
                                        <p:attrNameLst>
                                          <p:attrName>style.visibility</p:attrName>
                                        </p:attrNameLst>
                                      </p:cBhvr>
                                      <p:to>
                                        <p:strVal val="hidden"/>
                                      </p:to>
                                    </p:set>
                                  </p:childTnLst>
                                </p:cTn>
                              </p:par>
                              <p:par>
                                <p:cTn id="41" presetID="2" presetClass="exit" presetSubtype="8" fill="hold" grpId="0" nodeType="withEffect">
                                  <p:stCondLst>
                                    <p:cond delay="32060"/>
                                  </p:stCondLst>
                                  <p:childTnLst>
                                    <p:anim calcmode="lin" valueType="num">
                                      <p:cBhvr additive="base">
                                        <p:cTn id="42" dur="500"/>
                                        <p:tgtEl>
                                          <p:spTgt spid="13"/>
                                        </p:tgtEl>
                                        <p:attrNameLst>
                                          <p:attrName>ppt_x</p:attrName>
                                        </p:attrNameLst>
                                      </p:cBhvr>
                                      <p:tavLst>
                                        <p:tav tm="0">
                                          <p:val>
                                            <p:strVal val="ppt_x"/>
                                          </p:val>
                                        </p:tav>
                                        <p:tav tm="100000">
                                          <p:val>
                                            <p:strVal val="0-ppt_w/2"/>
                                          </p:val>
                                        </p:tav>
                                      </p:tavLst>
                                    </p:anim>
                                    <p:anim calcmode="lin" valueType="num">
                                      <p:cBhvr additive="base">
                                        <p:cTn id="43" dur="500"/>
                                        <p:tgtEl>
                                          <p:spTgt spid="13"/>
                                        </p:tgtEl>
                                        <p:attrNameLst>
                                          <p:attrName>ppt_y</p:attrName>
                                        </p:attrNameLst>
                                      </p:cBhvr>
                                      <p:tavLst>
                                        <p:tav tm="0">
                                          <p:val>
                                            <p:strVal val="ppt_y"/>
                                          </p:val>
                                        </p:tav>
                                        <p:tav tm="100000">
                                          <p:val>
                                            <p:strVal val="ppt_y"/>
                                          </p:val>
                                        </p:tav>
                                      </p:tavLst>
                                    </p:anim>
                                    <p:set>
                                      <p:cBhvr>
                                        <p:cTn id="44" dur="1" fill="hold">
                                          <p:stCondLst>
                                            <p:cond delay="499"/>
                                          </p:stCondLst>
                                        </p:cTn>
                                        <p:tgtEl>
                                          <p:spTgt spid="13"/>
                                        </p:tgtEl>
                                        <p:attrNameLst>
                                          <p:attrName>style.visibility</p:attrName>
                                        </p:attrNameLst>
                                      </p:cBhvr>
                                      <p:to>
                                        <p:strVal val="hidden"/>
                                      </p:to>
                                    </p:set>
                                  </p:childTnLst>
                                </p:cTn>
                              </p:par>
                              <p:par>
                                <p:cTn id="45" presetID="2" presetClass="exit" presetSubtype="8" fill="hold" grpId="0" nodeType="withEffect">
                                  <p:stCondLst>
                                    <p:cond delay="32060"/>
                                  </p:stCondLst>
                                  <p:childTnLst>
                                    <p:anim calcmode="lin" valueType="num">
                                      <p:cBhvr additive="base">
                                        <p:cTn id="46" dur="500"/>
                                        <p:tgtEl>
                                          <p:spTgt spid="10"/>
                                        </p:tgtEl>
                                        <p:attrNameLst>
                                          <p:attrName>ppt_x</p:attrName>
                                        </p:attrNameLst>
                                      </p:cBhvr>
                                      <p:tavLst>
                                        <p:tav tm="0">
                                          <p:val>
                                            <p:strVal val="ppt_x"/>
                                          </p:val>
                                        </p:tav>
                                        <p:tav tm="100000">
                                          <p:val>
                                            <p:strVal val="0-ppt_w/2"/>
                                          </p:val>
                                        </p:tav>
                                      </p:tavLst>
                                    </p:anim>
                                    <p:anim calcmode="lin" valueType="num">
                                      <p:cBhvr additive="base">
                                        <p:cTn id="47" dur="500"/>
                                        <p:tgtEl>
                                          <p:spTgt spid="10"/>
                                        </p:tgtEl>
                                        <p:attrNameLst>
                                          <p:attrName>ppt_y</p:attrName>
                                        </p:attrNameLst>
                                      </p:cBhvr>
                                      <p:tavLst>
                                        <p:tav tm="0">
                                          <p:val>
                                            <p:strVal val="ppt_y"/>
                                          </p:val>
                                        </p:tav>
                                        <p:tav tm="100000">
                                          <p:val>
                                            <p:strVal val="ppt_y"/>
                                          </p:val>
                                        </p:tav>
                                      </p:tavLst>
                                    </p:anim>
                                    <p:set>
                                      <p:cBhvr>
                                        <p:cTn id="48" dur="1" fill="hold">
                                          <p:stCondLst>
                                            <p:cond delay="499"/>
                                          </p:stCondLst>
                                        </p:cTn>
                                        <p:tgtEl>
                                          <p:spTgt spid="10"/>
                                        </p:tgtEl>
                                        <p:attrNameLst>
                                          <p:attrName>style.visibility</p:attrName>
                                        </p:attrNameLst>
                                      </p:cBhvr>
                                      <p:to>
                                        <p:strVal val="hidden"/>
                                      </p:to>
                                    </p:set>
                                  </p:childTnLst>
                                </p:cTn>
                              </p:par>
                              <p:par>
                                <p:cTn id="49" presetID="2" presetClass="exit" presetSubtype="8" fill="hold" grpId="0" nodeType="withEffect">
                                  <p:stCondLst>
                                    <p:cond delay="32060"/>
                                  </p:stCondLst>
                                  <p:childTnLst>
                                    <p:anim calcmode="lin" valueType="num">
                                      <p:cBhvr additive="base">
                                        <p:cTn id="50" dur="500"/>
                                        <p:tgtEl>
                                          <p:spTgt spid="4"/>
                                        </p:tgtEl>
                                        <p:attrNameLst>
                                          <p:attrName>ppt_x</p:attrName>
                                        </p:attrNameLst>
                                      </p:cBhvr>
                                      <p:tavLst>
                                        <p:tav tm="0">
                                          <p:val>
                                            <p:strVal val="ppt_x"/>
                                          </p:val>
                                        </p:tav>
                                        <p:tav tm="100000">
                                          <p:val>
                                            <p:strVal val="0-ppt_w/2"/>
                                          </p:val>
                                        </p:tav>
                                      </p:tavLst>
                                    </p:anim>
                                    <p:anim calcmode="lin" valueType="num">
                                      <p:cBhvr additive="base">
                                        <p:cTn id="51" dur="500"/>
                                        <p:tgtEl>
                                          <p:spTgt spid="4"/>
                                        </p:tgtEl>
                                        <p:attrNameLst>
                                          <p:attrName>ppt_y</p:attrName>
                                        </p:attrNameLst>
                                      </p:cBhvr>
                                      <p:tavLst>
                                        <p:tav tm="0">
                                          <p:val>
                                            <p:strVal val="ppt_y"/>
                                          </p:val>
                                        </p:tav>
                                        <p:tav tm="100000">
                                          <p:val>
                                            <p:strVal val="ppt_y"/>
                                          </p:val>
                                        </p:tav>
                                      </p:tavLst>
                                    </p:anim>
                                    <p:set>
                                      <p:cBhvr>
                                        <p:cTn id="52" dur="1" fill="hold">
                                          <p:stCondLst>
                                            <p:cond delay="499"/>
                                          </p:stCondLst>
                                        </p:cTn>
                                        <p:tgtEl>
                                          <p:spTgt spid="4"/>
                                        </p:tgtEl>
                                        <p:attrNameLst>
                                          <p:attrName>style.visibility</p:attrName>
                                        </p:attrNameLst>
                                      </p:cBhvr>
                                      <p:to>
                                        <p:strVal val="hidden"/>
                                      </p:to>
                                    </p:set>
                                  </p:childTnLst>
                                </p:cTn>
                              </p:par>
                              <p:par>
                                <p:cTn id="53" presetID="2" presetClass="exit" presetSubtype="2" fill="hold" grpId="1" nodeType="withEffect">
                                  <p:stCondLst>
                                    <p:cond delay="32060"/>
                                  </p:stCondLst>
                                  <p:childTnLst>
                                    <p:anim calcmode="lin" valueType="num">
                                      <p:cBhvr additive="base">
                                        <p:cTn id="54" dur="500"/>
                                        <p:tgtEl>
                                          <p:spTgt spid="22"/>
                                        </p:tgtEl>
                                        <p:attrNameLst>
                                          <p:attrName>ppt_x</p:attrName>
                                        </p:attrNameLst>
                                      </p:cBhvr>
                                      <p:tavLst>
                                        <p:tav tm="0">
                                          <p:val>
                                            <p:strVal val="ppt_x"/>
                                          </p:val>
                                        </p:tav>
                                        <p:tav tm="100000">
                                          <p:val>
                                            <p:strVal val="1+ppt_w/2"/>
                                          </p:val>
                                        </p:tav>
                                      </p:tavLst>
                                    </p:anim>
                                    <p:anim calcmode="lin" valueType="num">
                                      <p:cBhvr additive="base">
                                        <p:cTn id="55" dur="500"/>
                                        <p:tgtEl>
                                          <p:spTgt spid="22"/>
                                        </p:tgtEl>
                                        <p:attrNameLst>
                                          <p:attrName>ppt_y</p:attrName>
                                        </p:attrNameLst>
                                      </p:cBhvr>
                                      <p:tavLst>
                                        <p:tav tm="0">
                                          <p:val>
                                            <p:strVal val="ppt_y"/>
                                          </p:val>
                                        </p:tav>
                                        <p:tav tm="100000">
                                          <p:val>
                                            <p:strVal val="ppt_y"/>
                                          </p:val>
                                        </p:tav>
                                      </p:tavLst>
                                    </p:anim>
                                    <p:set>
                                      <p:cBhvr>
                                        <p:cTn id="56" dur="1" fill="hold">
                                          <p:stCondLst>
                                            <p:cond delay="499"/>
                                          </p:stCondLst>
                                        </p:cTn>
                                        <p:tgtEl>
                                          <p:spTgt spid="22"/>
                                        </p:tgtEl>
                                        <p:attrNameLst>
                                          <p:attrName>style.visibility</p:attrName>
                                        </p:attrNameLst>
                                      </p:cBhvr>
                                      <p:to>
                                        <p:strVal val="hidden"/>
                                      </p:to>
                                    </p:set>
                                  </p:childTnLst>
                                </p:cTn>
                              </p:par>
                              <p:par>
                                <p:cTn id="57" presetID="2" presetClass="exit" presetSubtype="2" fill="hold" grpId="1" nodeType="withEffect">
                                  <p:stCondLst>
                                    <p:cond delay="32060"/>
                                  </p:stCondLst>
                                  <p:childTnLst>
                                    <p:anim calcmode="lin" valueType="num">
                                      <p:cBhvr additive="base">
                                        <p:cTn id="58" dur="500"/>
                                        <p:tgtEl>
                                          <p:spTgt spid="26">
                                            <p:txEl>
                                              <p:pRg st="0" end="0"/>
                                            </p:txEl>
                                          </p:spTgt>
                                        </p:tgtEl>
                                        <p:attrNameLst>
                                          <p:attrName>ppt_x</p:attrName>
                                        </p:attrNameLst>
                                      </p:cBhvr>
                                      <p:tavLst>
                                        <p:tav tm="0">
                                          <p:val>
                                            <p:strVal val="ppt_x"/>
                                          </p:val>
                                        </p:tav>
                                        <p:tav tm="100000">
                                          <p:val>
                                            <p:strVal val="1+ppt_w/2"/>
                                          </p:val>
                                        </p:tav>
                                      </p:tavLst>
                                    </p:anim>
                                    <p:anim calcmode="lin" valueType="num">
                                      <p:cBhvr additive="base">
                                        <p:cTn id="59" dur="500"/>
                                        <p:tgtEl>
                                          <p:spTgt spid="26">
                                            <p:txEl>
                                              <p:pRg st="0" end="0"/>
                                            </p:txEl>
                                          </p:spTgt>
                                        </p:tgtEl>
                                        <p:attrNameLst>
                                          <p:attrName>ppt_y</p:attrName>
                                        </p:attrNameLst>
                                      </p:cBhvr>
                                      <p:tavLst>
                                        <p:tav tm="0">
                                          <p:val>
                                            <p:strVal val="ppt_y"/>
                                          </p:val>
                                        </p:tav>
                                        <p:tav tm="100000">
                                          <p:val>
                                            <p:strVal val="ppt_y"/>
                                          </p:val>
                                        </p:tav>
                                      </p:tavLst>
                                    </p:anim>
                                    <p:set>
                                      <p:cBhvr>
                                        <p:cTn id="60" dur="1" fill="hold">
                                          <p:stCondLst>
                                            <p:cond delay="499"/>
                                          </p:stCondLst>
                                        </p:cTn>
                                        <p:tgtEl>
                                          <p:spTgt spid="26">
                                            <p:txEl>
                                              <p:pRg st="0" end="0"/>
                                            </p:txEl>
                                          </p:spTgt>
                                        </p:tgtEl>
                                        <p:attrNameLst>
                                          <p:attrName>style.visibility</p:attrName>
                                        </p:attrNameLst>
                                      </p:cBhvr>
                                      <p:to>
                                        <p:strVal val="hidden"/>
                                      </p:to>
                                    </p:set>
                                  </p:childTnLst>
                                </p:cTn>
                              </p:par>
                              <p:par>
                                <p:cTn id="61" presetID="2" presetClass="exit" presetSubtype="2" fill="hold" grpId="1" nodeType="withEffect">
                                  <p:stCondLst>
                                    <p:cond delay="32060"/>
                                  </p:stCondLst>
                                  <p:childTnLst>
                                    <p:anim calcmode="lin" valueType="num">
                                      <p:cBhvr additive="base">
                                        <p:cTn id="62" dur="500"/>
                                        <p:tgtEl>
                                          <p:spTgt spid="26">
                                            <p:txEl>
                                              <p:pRg st="1" end="1"/>
                                            </p:txEl>
                                          </p:spTgt>
                                        </p:tgtEl>
                                        <p:attrNameLst>
                                          <p:attrName>ppt_x</p:attrName>
                                        </p:attrNameLst>
                                      </p:cBhvr>
                                      <p:tavLst>
                                        <p:tav tm="0">
                                          <p:val>
                                            <p:strVal val="ppt_x"/>
                                          </p:val>
                                        </p:tav>
                                        <p:tav tm="100000">
                                          <p:val>
                                            <p:strVal val="1+ppt_w/2"/>
                                          </p:val>
                                        </p:tav>
                                      </p:tavLst>
                                    </p:anim>
                                    <p:anim calcmode="lin" valueType="num">
                                      <p:cBhvr additive="base">
                                        <p:cTn id="63" dur="500"/>
                                        <p:tgtEl>
                                          <p:spTgt spid="26">
                                            <p:txEl>
                                              <p:pRg st="1" end="1"/>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26">
                                            <p:txEl>
                                              <p:pRg st="1" end="1"/>
                                            </p:txEl>
                                          </p:spTgt>
                                        </p:tgtEl>
                                        <p:attrNameLst>
                                          <p:attrName>style.visibility</p:attrName>
                                        </p:attrNameLst>
                                      </p:cBhvr>
                                      <p:to>
                                        <p:strVal val="hidden"/>
                                      </p:to>
                                    </p:set>
                                  </p:childTnLst>
                                </p:cTn>
                              </p:par>
                              <p:par>
                                <p:cTn id="65" presetID="2" presetClass="exit" presetSubtype="2" fill="hold" grpId="1" nodeType="withEffect">
                                  <p:stCondLst>
                                    <p:cond delay="32060"/>
                                  </p:stCondLst>
                                  <p:childTnLst>
                                    <p:anim calcmode="lin" valueType="num">
                                      <p:cBhvr additive="base">
                                        <p:cTn id="66" dur="500"/>
                                        <p:tgtEl>
                                          <p:spTgt spid="26">
                                            <p:txEl>
                                              <p:pRg st="2" end="2"/>
                                            </p:txEl>
                                          </p:spTgt>
                                        </p:tgtEl>
                                        <p:attrNameLst>
                                          <p:attrName>ppt_x</p:attrName>
                                        </p:attrNameLst>
                                      </p:cBhvr>
                                      <p:tavLst>
                                        <p:tav tm="0">
                                          <p:val>
                                            <p:strVal val="ppt_x"/>
                                          </p:val>
                                        </p:tav>
                                        <p:tav tm="100000">
                                          <p:val>
                                            <p:strVal val="1+ppt_w/2"/>
                                          </p:val>
                                        </p:tav>
                                      </p:tavLst>
                                    </p:anim>
                                    <p:anim calcmode="lin" valueType="num">
                                      <p:cBhvr additive="base">
                                        <p:cTn id="67" dur="500"/>
                                        <p:tgtEl>
                                          <p:spTgt spid="26">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26">
                                            <p:txEl>
                                              <p:pRg st="2" end="2"/>
                                            </p:txEl>
                                          </p:spTgt>
                                        </p:tgtEl>
                                        <p:attrNameLst>
                                          <p:attrName>style.visibility</p:attrName>
                                        </p:attrNameLst>
                                      </p:cBhvr>
                                      <p:to>
                                        <p:strVal val="hidden"/>
                                      </p:to>
                                    </p:set>
                                  </p:childTnLst>
                                </p:cTn>
                              </p:par>
                              <p:par>
                                <p:cTn id="69" presetID="2" presetClass="exit" presetSubtype="2" fill="hold" grpId="1" nodeType="withEffect">
                                  <p:stCondLst>
                                    <p:cond delay="32060"/>
                                  </p:stCondLst>
                                  <p:childTnLst>
                                    <p:anim calcmode="lin" valueType="num">
                                      <p:cBhvr additive="base">
                                        <p:cTn id="70" dur="500"/>
                                        <p:tgtEl>
                                          <p:spTgt spid="26">
                                            <p:txEl>
                                              <p:pRg st="3" end="3"/>
                                            </p:txEl>
                                          </p:spTgt>
                                        </p:tgtEl>
                                        <p:attrNameLst>
                                          <p:attrName>ppt_x</p:attrName>
                                        </p:attrNameLst>
                                      </p:cBhvr>
                                      <p:tavLst>
                                        <p:tav tm="0">
                                          <p:val>
                                            <p:strVal val="ppt_x"/>
                                          </p:val>
                                        </p:tav>
                                        <p:tav tm="100000">
                                          <p:val>
                                            <p:strVal val="1+ppt_w/2"/>
                                          </p:val>
                                        </p:tav>
                                      </p:tavLst>
                                    </p:anim>
                                    <p:anim calcmode="lin" valueType="num">
                                      <p:cBhvr additive="base">
                                        <p:cTn id="71" dur="500"/>
                                        <p:tgtEl>
                                          <p:spTgt spid="26">
                                            <p:txEl>
                                              <p:pRg st="3" end="3"/>
                                            </p:txEl>
                                          </p:spTgt>
                                        </p:tgtEl>
                                        <p:attrNameLst>
                                          <p:attrName>ppt_y</p:attrName>
                                        </p:attrNameLst>
                                      </p:cBhvr>
                                      <p:tavLst>
                                        <p:tav tm="0">
                                          <p:val>
                                            <p:strVal val="ppt_y"/>
                                          </p:val>
                                        </p:tav>
                                        <p:tav tm="100000">
                                          <p:val>
                                            <p:strVal val="ppt_y"/>
                                          </p:val>
                                        </p:tav>
                                      </p:tavLst>
                                    </p:anim>
                                    <p:set>
                                      <p:cBhvr>
                                        <p:cTn id="72" dur="1" fill="hold">
                                          <p:stCondLst>
                                            <p:cond delay="499"/>
                                          </p:stCondLst>
                                        </p:cTn>
                                        <p:tgtEl>
                                          <p:spTgt spid="26">
                                            <p:txEl>
                                              <p:pRg st="3" end="3"/>
                                            </p:txEl>
                                          </p:spTgt>
                                        </p:tgtEl>
                                        <p:attrNameLst>
                                          <p:attrName>style.visibility</p:attrName>
                                        </p:attrNameLst>
                                      </p:cBhvr>
                                      <p:to>
                                        <p:strVal val="hidden"/>
                                      </p:to>
                                    </p:set>
                                  </p:childTnLst>
                                </p:cTn>
                              </p:par>
                              <p:par>
                                <p:cTn id="73" presetID="2" presetClass="exit" presetSubtype="2" fill="hold" grpId="1" nodeType="withEffect">
                                  <p:stCondLst>
                                    <p:cond delay="32060"/>
                                  </p:stCondLst>
                                  <p:childTnLst>
                                    <p:anim calcmode="lin" valueType="num">
                                      <p:cBhvr additive="base">
                                        <p:cTn id="74" dur="500"/>
                                        <p:tgtEl>
                                          <p:spTgt spid="26">
                                            <p:txEl>
                                              <p:pRg st="4" end="4"/>
                                            </p:txEl>
                                          </p:spTgt>
                                        </p:tgtEl>
                                        <p:attrNameLst>
                                          <p:attrName>ppt_x</p:attrName>
                                        </p:attrNameLst>
                                      </p:cBhvr>
                                      <p:tavLst>
                                        <p:tav tm="0">
                                          <p:val>
                                            <p:strVal val="ppt_x"/>
                                          </p:val>
                                        </p:tav>
                                        <p:tav tm="100000">
                                          <p:val>
                                            <p:strVal val="1+ppt_w/2"/>
                                          </p:val>
                                        </p:tav>
                                      </p:tavLst>
                                    </p:anim>
                                    <p:anim calcmode="lin" valueType="num">
                                      <p:cBhvr additive="base">
                                        <p:cTn id="75" dur="500"/>
                                        <p:tgtEl>
                                          <p:spTgt spid="26">
                                            <p:txEl>
                                              <p:pRg st="4" end="4"/>
                                            </p:txEl>
                                          </p:spTgt>
                                        </p:tgtEl>
                                        <p:attrNameLst>
                                          <p:attrName>ppt_y</p:attrName>
                                        </p:attrNameLst>
                                      </p:cBhvr>
                                      <p:tavLst>
                                        <p:tav tm="0">
                                          <p:val>
                                            <p:strVal val="ppt_y"/>
                                          </p:val>
                                        </p:tav>
                                        <p:tav tm="100000">
                                          <p:val>
                                            <p:strVal val="ppt_y"/>
                                          </p:val>
                                        </p:tav>
                                      </p:tavLst>
                                    </p:anim>
                                    <p:set>
                                      <p:cBhvr>
                                        <p:cTn id="76" dur="1" fill="hold">
                                          <p:stCondLst>
                                            <p:cond delay="499"/>
                                          </p:stCondLst>
                                        </p:cTn>
                                        <p:tgtEl>
                                          <p:spTgt spid="26">
                                            <p:txEl>
                                              <p:pRg st="4" end="4"/>
                                            </p:txEl>
                                          </p:spTgt>
                                        </p:tgtEl>
                                        <p:attrNameLst>
                                          <p:attrName>style.visibility</p:attrName>
                                        </p:attrNameLst>
                                      </p:cBhvr>
                                      <p:to>
                                        <p:strVal val="hidden"/>
                                      </p:to>
                                    </p:set>
                                  </p:childTnLst>
                                </p:cTn>
                              </p:par>
                              <p:par>
                                <p:cTn id="77" presetID="2" presetClass="exit" presetSubtype="2" fill="hold" nodeType="withEffect">
                                  <p:stCondLst>
                                    <p:cond delay="32060"/>
                                  </p:stCondLst>
                                  <p:childTnLst>
                                    <p:anim calcmode="lin" valueType="num">
                                      <p:cBhvr additive="base">
                                        <p:cTn id="78" dur="500"/>
                                        <p:tgtEl>
                                          <p:spTgt spid="31"/>
                                        </p:tgtEl>
                                        <p:attrNameLst>
                                          <p:attrName>ppt_x</p:attrName>
                                        </p:attrNameLst>
                                      </p:cBhvr>
                                      <p:tavLst>
                                        <p:tav tm="0">
                                          <p:val>
                                            <p:strVal val="ppt_x"/>
                                          </p:val>
                                        </p:tav>
                                        <p:tav tm="100000">
                                          <p:val>
                                            <p:strVal val="1+ppt_w/2"/>
                                          </p:val>
                                        </p:tav>
                                      </p:tavLst>
                                    </p:anim>
                                    <p:anim calcmode="lin" valueType="num">
                                      <p:cBhvr additive="base">
                                        <p:cTn id="79" dur="500"/>
                                        <p:tgtEl>
                                          <p:spTgt spid="31"/>
                                        </p:tgtEl>
                                        <p:attrNameLst>
                                          <p:attrName>ppt_y</p:attrName>
                                        </p:attrNameLst>
                                      </p:cBhvr>
                                      <p:tavLst>
                                        <p:tav tm="0">
                                          <p:val>
                                            <p:strVal val="ppt_y"/>
                                          </p:val>
                                        </p:tav>
                                        <p:tav tm="100000">
                                          <p:val>
                                            <p:strVal val="ppt_y"/>
                                          </p:val>
                                        </p:tav>
                                      </p:tavLst>
                                    </p:anim>
                                    <p:set>
                                      <p:cBhvr>
                                        <p:cTn id="8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5"/>
                </p:tgtEl>
              </p:cMediaNode>
            </p:audio>
          </p:childTnLst>
        </p:cTn>
      </p:par>
    </p:tnLst>
    <p:bldLst>
      <p:bldP spid="10" grpId="0" animBg="1"/>
      <p:bldP spid="4" grpId="0"/>
      <p:bldP spid="22" grpId="0" animBg="1"/>
      <p:bldP spid="22" grpId="1" animBg="1"/>
      <p:bldP spid="26" grpId="0" uiExpand="1" build="p"/>
      <p:bldP spid="26" grpId="1" build="allAtOnce"/>
      <p:bldP spid="13" grpId="0"/>
      <p:bldP spid="2" grpId="0" animBg="1"/>
      <p:bldP spid="2" grpId="1"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6921861"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b="1" dirty="0">
                <a:solidFill>
                  <a:srgbClr val="009ADE"/>
                </a:solidFill>
                <a:latin typeface="+mn-lt"/>
                <a:cs typeface="Arial" panose="020B0604020202020204" pitchFamily="34" charset="0"/>
              </a:rPr>
              <a:t>Key principles</a:t>
            </a:r>
          </a:p>
        </p:txBody>
      </p:sp>
      <p:sp>
        <p:nvSpPr>
          <p:cNvPr id="52" name="Rectangle: Top Corners Rounded 51">
            <a:extLst>
              <a:ext uri="{FF2B5EF4-FFF2-40B4-BE49-F238E27FC236}">
                <a16:creationId xmlns:a16="http://schemas.microsoft.com/office/drawing/2014/main" id="{B1024A56-C488-0FA3-5E43-9A22CE55B71C}"/>
              </a:ext>
            </a:extLst>
          </p:cNvPr>
          <p:cNvSpPr/>
          <p:nvPr/>
        </p:nvSpPr>
        <p:spPr>
          <a:xfrm rot="5400000">
            <a:off x="3139044" y="-1302101"/>
            <a:ext cx="4105940" cy="9875679"/>
          </a:xfrm>
          <a:prstGeom prst="round2SameRect">
            <a:avLst>
              <a:gd name="adj1" fmla="val 0"/>
              <a:gd name="adj2" fmla="val 4083"/>
            </a:avLst>
          </a:prstGeom>
          <a:solidFill>
            <a:srgbClr val="009ADE">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5" name="TextBox 54">
            <a:extLst>
              <a:ext uri="{FF2B5EF4-FFF2-40B4-BE49-F238E27FC236}">
                <a16:creationId xmlns:a16="http://schemas.microsoft.com/office/drawing/2014/main" id="{634A01E4-20D1-ABD1-C999-CCAC33AC495E}"/>
              </a:ext>
            </a:extLst>
          </p:cNvPr>
          <p:cNvSpPr txBox="1"/>
          <p:nvPr/>
        </p:nvSpPr>
        <p:spPr>
          <a:xfrm>
            <a:off x="600962" y="1704440"/>
            <a:ext cx="7137262" cy="3862596"/>
          </a:xfrm>
          <a:prstGeom prst="rect">
            <a:avLst/>
          </a:prstGeom>
          <a:noFill/>
        </p:spPr>
        <p:txBody>
          <a:bodyPr wrap="square">
            <a:spAutoFit/>
          </a:bodyPr>
          <a:lstStyle/>
          <a:p>
            <a:pPr marL="283464" indent="-283464">
              <a:spcBef>
                <a:spcPts val="0"/>
              </a:spcBef>
              <a:spcAft>
                <a:spcPts val="1000"/>
              </a:spcAft>
              <a:buSzPct val="110000"/>
              <a:buFont typeface="Arial" panose="020B0604020202020204" pitchFamily="34" charset="0"/>
              <a:buChar char="•"/>
            </a:pPr>
            <a:r>
              <a:rPr lang="en-GB" sz="2200" dirty="0">
                <a:latin typeface="Atkinson Hyperlegible" pitchFamily="2" charset="0"/>
                <a:ea typeface="SimSun"/>
                <a:cs typeface="Times New Roman"/>
              </a:rPr>
              <a:t>All team members have </a:t>
            </a:r>
            <a:r>
              <a:rPr lang="en-US" sz="2200" b="1" dirty="0">
                <a:solidFill>
                  <a:srgbClr val="00A4EE"/>
                </a:solidFill>
                <a:latin typeface="Atkinson Hyperlegible" pitchFamily="2" charset="0"/>
                <a:ea typeface="SimSun"/>
                <a:cs typeface="Times New Roman"/>
              </a:rPr>
              <a:t>specific roles and responsibilities </a:t>
            </a:r>
            <a:r>
              <a:rPr lang="en-US" sz="2200" dirty="0">
                <a:latin typeface="Atkinson Hyperlegible" pitchFamily="2" charset="0"/>
                <a:ea typeface="SimSun"/>
                <a:cs typeface="Times New Roman"/>
              </a:rPr>
              <a:t>that are clearly defined and</a:t>
            </a:r>
            <a:r>
              <a:rPr lang="en-GB" sz="2200" dirty="0">
                <a:latin typeface="Atkinson Hyperlegible" pitchFamily="2" charset="0"/>
                <a:ea typeface="SimSun"/>
                <a:cs typeface="Times New Roman"/>
              </a:rPr>
              <a:t> endorsed by senior management. </a:t>
            </a:r>
            <a:endParaRPr lang="en-US" sz="2200" dirty="0">
              <a:latin typeface="Atkinson Hyperlegible" pitchFamily="2" charset="0"/>
            </a:endParaRPr>
          </a:p>
          <a:p>
            <a:pPr marL="283464" indent="-283464">
              <a:spcBef>
                <a:spcPts val="0"/>
              </a:spcBef>
              <a:spcAft>
                <a:spcPts val="1000"/>
              </a:spcAft>
              <a:buSzPct val="110000"/>
              <a:buFont typeface="Arial" panose="020B0604020202020204" pitchFamily="34" charset="0"/>
              <a:buChar char="•"/>
            </a:pPr>
            <a:r>
              <a:rPr lang="en-GB" sz="2200" dirty="0">
                <a:latin typeface="Atkinson Hyperlegible" pitchFamily="2" charset="0"/>
                <a:ea typeface="SimSun"/>
                <a:cs typeface="Times New Roman"/>
              </a:rPr>
              <a:t>A </a:t>
            </a:r>
            <a:r>
              <a:rPr lang="en-GB" sz="2200" b="1" dirty="0">
                <a:solidFill>
                  <a:srgbClr val="00A4EE"/>
                </a:solidFill>
                <a:latin typeface="Atkinson Hyperlegible" pitchFamily="2" charset="0"/>
                <a:ea typeface="SimSun"/>
                <a:cs typeface="Times New Roman"/>
              </a:rPr>
              <a:t>leader</a:t>
            </a:r>
            <a:r>
              <a:rPr lang="en-GB" sz="2200" dirty="0">
                <a:latin typeface="Atkinson Hyperlegible" pitchFamily="2" charset="0"/>
                <a:ea typeface="SimSun"/>
                <a:cs typeface="Times New Roman"/>
              </a:rPr>
              <a:t> is appointed to drive the process with full support from senior management.</a:t>
            </a:r>
            <a:endParaRPr lang="en-US" sz="2200" dirty="0">
              <a:latin typeface="Atkinson Hyperlegible" pitchFamily="2" charset="0"/>
              <a:ea typeface="SimSun" panose="02010600030101010101" pitchFamily="2" charset="-122"/>
              <a:cs typeface="Times New Roman" panose="02020603050405020304" pitchFamily="18" charset="0"/>
            </a:endParaRPr>
          </a:p>
          <a:p>
            <a:pPr marL="283464" indent="-283464">
              <a:spcBef>
                <a:spcPts val="0"/>
              </a:spcBef>
              <a:spcAft>
                <a:spcPts val="1000"/>
              </a:spcAft>
              <a:buSzPct val="110000"/>
              <a:buFont typeface="Arial" panose="020B0604020202020204" pitchFamily="34" charset="0"/>
              <a:buChar char="•"/>
            </a:pPr>
            <a:r>
              <a:rPr lang="en-GB" sz="2200" dirty="0">
                <a:latin typeface="Atkinson Hyperlegible" pitchFamily="2" charset="0"/>
                <a:ea typeface="SimSun"/>
                <a:cs typeface="Times New Roman"/>
              </a:rPr>
              <a:t>Team has </a:t>
            </a:r>
            <a:r>
              <a:rPr lang="en-GB" sz="2200" b="1" dirty="0">
                <a:solidFill>
                  <a:srgbClr val="00A4EE"/>
                </a:solidFill>
                <a:latin typeface="Atkinson Hyperlegible" pitchFamily="2" charset="0"/>
                <a:ea typeface="SimSun"/>
                <a:cs typeface="Times New Roman"/>
              </a:rPr>
              <a:t>diversity</a:t>
            </a:r>
            <a:r>
              <a:rPr lang="en-GB" sz="2200" dirty="0">
                <a:latin typeface="Atkinson Hyperlegible" pitchFamily="2" charset="0"/>
                <a:ea typeface="SimSun"/>
                <a:cs typeface="Times New Roman"/>
              </a:rPr>
              <a:t> and </a:t>
            </a:r>
            <a:r>
              <a:rPr lang="en-GB" sz="2200" b="1" dirty="0">
                <a:solidFill>
                  <a:srgbClr val="00A4EE"/>
                </a:solidFill>
                <a:latin typeface="Atkinson Hyperlegible" pitchFamily="2" charset="0"/>
                <a:ea typeface="SimSun"/>
                <a:cs typeface="Times New Roman"/>
              </a:rPr>
              <a:t>gender balance</a:t>
            </a:r>
            <a:r>
              <a:rPr lang="en-GB" sz="2200" b="1" dirty="0">
                <a:latin typeface="Atkinson Hyperlegible" pitchFamily="2" charset="0"/>
                <a:ea typeface="SimSun"/>
                <a:cs typeface="Times New Roman"/>
              </a:rPr>
              <a:t> </a:t>
            </a:r>
            <a:r>
              <a:rPr lang="en-GB" sz="2200" dirty="0">
                <a:latin typeface="Atkinson Hyperlegible" pitchFamily="2" charset="0"/>
                <a:ea typeface="SimSun"/>
                <a:cs typeface="Times New Roman"/>
              </a:rPr>
              <a:t>and involves </a:t>
            </a:r>
            <a:r>
              <a:rPr lang="en-GB" sz="2200" b="1" dirty="0">
                <a:solidFill>
                  <a:srgbClr val="00A4EE"/>
                </a:solidFill>
                <a:latin typeface="Atkinson Hyperlegible" pitchFamily="2" charset="0"/>
                <a:ea typeface="SimSun"/>
                <a:cs typeface="Times New Roman"/>
              </a:rPr>
              <a:t>clinical</a:t>
            </a:r>
            <a:r>
              <a:rPr lang="en-GB" sz="2200" dirty="0">
                <a:latin typeface="Atkinson Hyperlegible" pitchFamily="2" charset="0"/>
                <a:ea typeface="SimSun"/>
                <a:cs typeface="Times New Roman"/>
              </a:rPr>
              <a:t> and </a:t>
            </a:r>
            <a:r>
              <a:rPr lang="en-GB" sz="2200" b="1" dirty="0">
                <a:solidFill>
                  <a:srgbClr val="00A4EE"/>
                </a:solidFill>
                <a:latin typeface="Atkinson Hyperlegible" pitchFamily="2" charset="0"/>
                <a:ea typeface="SimSun"/>
                <a:cs typeface="Times New Roman"/>
              </a:rPr>
              <a:t>non-clinical</a:t>
            </a:r>
            <a:r>
              <a:rPr lang="en-GB" sz="2200" dirty="0">
                <a:latin typeface="Atkinson Hyperlegible" pitchFamily="2" charset="0"/>
                <a:ea typeface="SimSun"/>
                <a:cs typeface="Times New Roman"/>
              </a:rPr>
              <a:t> or auxiliary staff.</a:t>
            </a:r>
            <a:endParaRPr lang="en-US" sz="2200" dirty="0">
              <a:latin typeface="Atkinson Hyperlegible" pitchFamily="2" charset="0"/>
              <a:ea typeface="SimSun"/>
              <a:cs typeface="Times New Roman"/>
            </a:endParaRPr>
          </a:p>
          <a:p>
            <a:pPr marL="283464" indent="-283464">
              <a:spcBef>
                <a:spcPts val="0"/>
              </a:spcBef>
              <a:spcAft>
                <a:spcPts val="1000"/>
              </a:spcAft>
              <a:buClr>
                <a:schemeClr val="tx1"/>
              </a:buClr>
              <a:buSzPct val="110000"/>
              <a:buFont typeface="Arial" panose="020B0604020202020204" pitchFamily="34" charset="0"/>
              <a:buChar char="•"/>
            </a:pPr>
            <a:r>
              <a:rPr lang="en-GB" sz="2200" b="1" dirty="0">
                <a:solidFill>
                  <a:srgbClr val="00A4EE"/>
                </a:solidFill>
                <a:latin typeface="Atkinson Hyperlegible" pitchFamily="2" charset="0"/>
                <a:ea typeface="SimSun"/>
                <a:cs typeface="Arial"/>
              </a:rPr>
              <a:t>Community, facility users,</a:t>
            </a:r>
            <a:r>
              <a:rPr lang="en-GB" sz="2200" dirty="0">
                <a:latin typeface="Atkinson Hyperlegible" pitchFamily="2" charset="0"/>
                <a:ea typeface="SimSun"/>
                <a:cs typeface="Arial"/>
              </a:rPr>
              <a:t> and </a:t>
            </a:r>
            <a:r>
              <a:rPr lang="en-GB" sz="2200" b="1" dirty="0">
                <a:solidFill>
                  <a:srgbClr val="00A4EE"/>
                </a:solidFill>
                <a:latin typeface="Atkinson Hyperlegible" pitchFamily="2" charset="0"/>
                <a:ea typeface="SimSun"/>
                <a:cs typeface="Arial"/>
              </a:rPr>
              <a:t>local government representatives</a:t>
            </a:r>
            <a:r>
              <a:rPr lang="en-GB" sz="2200" b="1" dirty="0">
                <a:latin typeface="Atkinson Hyperlegible" pitchFamily="2" charset="0"/>
                <a:ea typeface="SimSun"/>
                <a:cs typeface="Arial"/>
              </a:rPr>
              <a:t> </a:t>
            </a:r>
            <a:r>
              <a:rPr lang="en-GB" sz="2200" dirty="0">
                <a:latin typeface="Atkinson Hyperlegible" pitchFamily="2" charset="0"/>
                <a:ea typeface="SimSun"/>
                <a:cs typeface="Arial"/>
              </a:rPr>
              <a:t>are involved and provide broader community context.</a:t>
            </a:r>
          </a:p>
        </p:txBody>
      </p:sp>
      <p:sp>
        <p:nvSpPr>
          <p:cNvPr id="6" name="Rectangle: Rounded Corners 5">
            <a:extLst>
              <a:ext uri="{FF2B5EF4-FFF2-40B4-BE49-F238E27FC236}">
                <a16:creationId xmlns:a16="http://schemas.microsoft.com/office/drawing/2014/main" id="{46A44C8D-911E-7171-F918-504C3F33AE6E}"/>
              </a:ext>
            </a:extLst>
          </p:cNvPr>
          <p:cNvSpPr/>
          <p:nvPr/>
        </p:nvSpPr>
        <p:spPr>
          <a:xfrm rot="5400000">
            <a:off x="-637839" y="3568197"/>
            <a:ext cx="1828800" cy="135082"/>
          </a:xfrm>
          <a:prstGeom prst="roundRect">
            <a:avLst>
              <a:gd name="adj" fmla="val 50000"/>
            </a:avLst>
          </a:prstGeom>
          <a:solidFill>
            <a:srgbClr val="009AD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 name="Group 4">
            <a:extLst>
              <a:ext uri="{FF2B5EF4-FFF2-40B4-BE49-F238E27FC236}">
                <a16:creationId xmlns:a16="http://schemas.microsoft.com/office/drawing/2014/main" id="{648C10D1-A57E-8E6F-1956-336FBF6CA6F9}"/>
              </a:ext>
            </a:extLst>
          </p:cNvPr>
          <p:cNvGrpSpPr/>
          <p:nvPr/>
        </p:nvGrpSpPr>
        <p:grpSpPr>
          <a:xfrm>
            <a:off x="4043031" y="1582769"/>
            <a:ext cx="4105939" cy="4105939"/>
            <a:chOff x="4043031" y="1582769"/>
            <a:chExt cx="4105939" cy="4105939"/>
          </a:xfrm>
        </p:grpSpPr>
        <p:sp>
          <p:nvSpPr>
            <p:cNvPr id="27" name="Oval 26">
              <a:extLst>
                <a:ext uri="{FF2B5EF4-FFF2-40B4-BE49-F238E27FC236}">
                  <a16:creationId xmlns:a16="http://schemas.microsoft.com/office/drawing/2014/main" id="{1BD2330C-BC5B-4926-B28A-7C7082654EF1}"/>
                </a:ext>
              </a:extLst>
            </p:cNvPr>
            <p:cNvSpPr/>
            <p:nvPr/>
          </p:nvSpPr>
          <p:spPr>
            <a:xfrm rot="5400000">
              <a:off x="4043031" y="1582769"/>
              <a:ext cx="4105939" cy="4105939"/>
            </a:xfrm>
            <a:prstGeom prst="ellipse">
              <a:avLst/>
            </a:prstGeom>
            <a:solidFill>
              <a:srgbClr val="00A4E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a:extLst>
                <a:ext uri="{FF2B5EF4-FFF2-40B4-BE49-F238E27FC236}">
                  <a16:creationId xmlns:a16="http://schemas.microsoft.com/office/drawing/2014/main" id="{6213BBB6-B5FF-4D5A-AC62-46CF45125BC4}"/>
                </a:ext>
              </a:extLst>
            </p:cNvPr>
            <p:cNvSpPr/>
            <p:nvPr/>
          </p:nvSpPr>
          <p:spPr>
            <a:xfrm>
              <a:off x="4458587" y="1998325"/>
              <a:ext cx="3274826" cy="3274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3" name="Group 2">
              <a:extLst>
                <a:ext uri="{FF2B5EF4-FFF2-40B4-BE49-F238E27FC236}">
                  <a16:creationId xmlns:a16="http://schemas.microsoft.com/office/drawing/2014/main" id="{8C32C63F-F48E-2B31-4792-C84D3D83D9CE}"/>
                </a:ext>
              </a:extLst>
            </p:cNvPr>
            <p:cNvGrpSpPr/>
            <p:nvPr/>
          </p:nvGrpSpPr>
          <p:grpSpPr>
            <a:xfrm>
              <a:off x="4774985" y="2454944"/>
              <a:ext cx="2642030" cy="2590188"/>
              <a:chOff x="13990873" y="2019482"/>
              <a:chExt cx="2642030" cy="2590188"/>
            </a:xfrm>
          </p:grpSpPr>
          <p:grpSp>
            <p:nvGrpSpPr>
              <p:cNvPr id="224" name="Group 223">
                <a:extLst>
                  <a:ext uri="{FF2B5EF4-FFF2-40B4-BE49-F238E27FC236}">
                    <a16:creationId xmlns:a16="http://schemas.microsoft.com/office/drawing/2014/main" id="{62141524-8A84-1065-EFC0-2098614E376F}"/>
                  </a:ext>
                </a:extLst>
              </p:cNvPr>
              <p:cNvGrpSpPr/>
              <p:nvPr/>
            </p:nvGrpSpPr>
            <p:grpSpPr>
              <a:xfrm>
                <a:off x="14912715" y="3423807"/>
                <a:ext cx="798513" cy="1185863"/>
                <a:chOff x="18073688" y="255208"/>
                <a:chExt cx="798513" cy="1185863"/>
              </a:xfrm>
              <a:solidFill>
                <a:srgbClr val="00A4EE"/>
              </a:solidFill>
            </p:grpSpPr>
            <p:sp>
              <p:nvSpPr>
                <p:cNvPr id="191" name="Freeform 174">
                  <a:extLst>
                    <a:ext uri="{FF2B5EF4-FFF2-40B4-BE49-F238E27FC236}">
                      <a16:creationId xmlns:a16="http://schemas.microsoft.com/office/drawing/2014/main" id="{7EE09A64-CE06-9E74-F493-4122B163735F}"/>
                    </a:ext>
                  </a:extLst>
                </p:cNvPr>
                <p:cNvSpPr>
                  <a:spLocks/>
                </p:cNvSpPr>
                <p:nvPr/>
              </p:nvSpPr>
              <p:spPr bwMode="auto">
                <a:xfrm>
                  <a:off x="18321338" y="769558"/>
                  <a:ext cx="282575" cy="146050"/>
                </a:xfrm>
                <a:custGeom>
                  <a:avLst/>
                  <a:gdLst>
                    <a:gd name="T0" fmla="*/ 431 w 823"/>
                    <a:gd name="T1" fmla="*/ 357 h 425"/>
                    <a:gd name="T2" fmla="*/ 430 w 823"/>
                    <a:gd name="T3" fmla="*/ 357 h 425"/>
                    <a:gd name="T4" fmla="*/ 113 w 823"/>
                    <a:gd name="T5" fmla="*/ 146 h 425"/>
                    <a:gd name="T6" fmla="*/ 11 w 823"/>
                    <a:gd name="T7" fmla="*/ 0 h 425"/>
                    <a:gd name="T8" fmla="*/ 0 w 823"/>
                    <a:gd name="T9" fmla="*/ 107 h 425"/>
                    <a:gd name="T10" fmla="*/ 0 w 823"/>
                    <a:gd name="T11" fmla="*/ 111 h 425"/>
                    <a:gd name="T12" fmla="*/ 430 w 823"/>
                    <a:gd name="T13" fmla="*/ 425 h 425"/>
                    <a:gd name="T14" fmla="*/ 432 w 823"/>
                    <a:gd name="T15" fmla="*/ 425 h 425"/>
                    <a:gd name="T16" fmla="*/ 821 w 823"/>
                    <a:gd name="T17" fmla="*/ 167 h 425"/>
                    <a:gd name="T18" fmla="*/ 823 w 823"/>
                    <a:gd name="T19" fmla="*/ 41 h 425"/>
                    <a:gd name="T20" fmla="*/ 431 w 823"/>
                    <a:gd name="T21" fmla="*/ 357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425">
                      <a:moveTo>
                        <a:pt x="431" y="357"/>
                      </a:moveTo>
                      <a:lnTo>
                        <a:pt x="430" y="357"/>
                      </a:lnTo>
                      <a:cubicBezTo>
                        <a:pt x="361" y="357"/>
                        <a:pt x="230" y="284"/>
                        <a:pt x="113" y="146"/>
                      </a:cubicBezTo>
                      <a:cubicBezTo>
                        <a:pt x="83" y="112"/>
                        <a:pt x="46" y="62"/>
                        <a:pt x="11" y="0"/>
                      </a:cubicBezTo>
                      <a:cubicBezTo>
                        <a:pt x="6" y="35"/>
                        <a:pt x="2" y="71"/>
                        <a:pt x="0" y="107"/>
                      </a:cubicBezTo>
                      <a:lnTo>
                        <a:pt x="0" y="111"/>
                      </a:lnTo>
                      <a:cubicBezTo>
                        <a:pt x="133" y="304"/>
                        <a:pt x="315" y="425"/>
                        <a:pt x="430" y="425"/>
                      </a:cubicBezTo>
                      <a:lnTo>
                        <a:pt x="432" y="425"/>
                      </a:lnTo>
                      <a:cubicBezTo>
                        <a:pt x="548" y="424"/>
                        <a:pt x="701" y="326"/>
                        <a:pt x="821" y="167"/>
                      </a:cubicBezTo>
                      <a:cubicBezTo>
                        <a:pt x="822" y="125"/>
                        <a:pt x="823" y="83"/>
                        <a:pt x="823" y="41"/>
                      </a:cubicBezTo>
                      <a:cubicBezTo>
                        <a:pt x="709" y="235"/>
                        <a:pt x="540" y="356"/>
                        <a:pt x="431" y="3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75">
                  <a:extLst>
                    <a:ext uri="{FF2B5EF4-FFF2-40B4-BE49-F238E27FC236}">
                      <a16:creationId xmlns:a16="http://schemas.microsoft.com/office/drawing/2014/main" id="{DA26526B-07F3-C544-DEE5-ABF2589F9204}"/>
                    </a:ext>
                  </a:extLst>
                </p:cNvPr>
                <p:cNvSpPr>
                  <a:spLocks/>
                </p:cNvSpPr>
                <p:nvPr/>
              </p:nvSpPr>
              <p:spPr bwMode="auto">
                <a:xfrm>
                  <a:off x="18162588" y="255208"/>
                  <a:ext cx="620713" cy="804863"/>
                </a:xfrm>
                <a:custGeom>
                  <a:avLst/>
                  <a:gdLst>
                    <a:gd name="T0" fmla="*/ 0 w 1814"/>
                    <a:gd name="T1" fmla="*/ 2351 h 2351"/>
                    <a:gd name="T2" fmla="*/ 43 w 1814"/>
                    <a:gd name="T3" fmla="*/ 2333 h 2351"/>
                    <a:gd name="T4" fmla="*/ 480 w 1814"/>
                    <a:gd name="T5" fmla="*/ 2175 h 2351"/>
                    <a:gd name="T6" fmla="*/ 481 w 1814"/>
                    <a:gd name="T7" fmla="*/ 2175 h 2351"/>
                    <a:gd name="T8" fmla="*/ 483 w 1814"/>
                    <a:gd name="T9" fmla="*/ 2127 h 2351"/>
                    <a:gd name="T10" fmla="*/ 400 w 1814"/>
                    <a:gd name="T11" fmla="*/ 1606 h 2351"/>
                    <a:gd name="T12" fmla="*/ 484 w 1814"/>
                    <a:gd name="T13" fmla="*/ 1086 h 2351"/>
                    <a:gd name="T14" fmla="*/ 600 w 1814"/>
                    <a:gd name="T15" fmla="*/ 582 h 2351"/>
                    <a:gd name="T16" fmla="*/ 721 w 1814"/>
                    <a:gd name="T17" fmla="*/ 449 h 2351"/>
                    <a:gd name="T18" fmla="*/ 784 w 1814"/>
                    <a:gd name="T19" fmla="*/ 406 h 2351"/>
                    <a:gd name="T20" fmla="*/ 855 w 1814"/>
                    <a:gd name="T21" fmla="*/ 389 h 2351"/>
                    <a:gd name="T22" fmla="*/ 868 w 1814"/>
                    <a:gd name="T23" fmla="*/ 389 h 2351"/>
                    <a:gd name="T24" fmla="*/ 891 w 1814"/>
                    <a:gd name="T25" fmla="*/ 382 h 2351"/>
                    <a:gd name="T26" fmla="*/ 1043 w 1814"/>
                    <a:gd name="T27" fmla="*/ 415 h 2351"/>
                    <a:gd name="T28" fmla="*/ 1119 w 1814"/>
                    <a:gd name="T29" fmla="*/ 461 h 2351"/>
                    <a:gd name="T30" fmla="*/ 1151 w 1814"/>
                    <a:gd name="T31" fmla="*/ 485 h 2351"/>
                    <a:gd name="T32" fmla="*/ 1261 w 1814"/>
                    <a:gd name="T33" fmla="*/ 759 h 2351"/>
                    <a:gd name="T34" fmla="*/ 1344 w 1814"/>
                    <a:gd name="T35" fmla="*/ 1236 h 2351"/>
                    <a:gd name="T36" fmla="*/ 1355 w 1814"/>
                    <a:gd name="T37" fmla="*/ 1720 h 2351"/>
                    <a:gd name="T38" fmla="*/ 1333 w 1814"/>
                    <a:gd name="T39" fmla="*/ 1962 h 2351"/>
                    <a:gd name="T40" fmla="*/ 1306 w 1814"/>
                    <a:gd name="T41" fmla="*/ 2176 h 2351"/>
                    <a:gd name="T42" fmla="*/ 1327 w 1814"/>
                    <a:gd name="T43" fmla="*/ 2169 h 2351"/>
                    <a:gd name="T44" fmla="*/ 1758 w 1814"/>
                    <a:gd name="T45" fmla="*/ 2315 h 2351"/>
                    <a:gd name="T46" fmla="*/ 1787 w 1814"/>
                    <a:gd name="T47" fmla="*/ 2326 h 2351"/>
                    <a:gd name="T48" fmla="*/ 1788 w 1814"/>
                    <a:gd name="T49" fmla="*/ 2326 h 2351"/>
                    <a:gd name="T50" fmla="*/ 1801 w 1814"/>
                    <a:gd name="T51" fmla="*/ 2331 h 2351"/>
                    <a:gd name="T52" fmla="*/ 1806 w 1814"/>
                    <a:gd name="T53" fmla="*/ 2334 h 2351"/>
                    <a:gd name="T54" fmla="*/ 1814 w 1814"/>
                    <a:gd name="T55" fmla="*/ 2337 h 2351"/>
                    <a:gd name="T56" fmla="*/ 1628 w 1814"/>
                    <a:gd name="T57" fmla="*/ 598 h 2351"/>
                    <a:gd name="T58" fmla="*/ 1427 w 1814"/>
                    <a:gd name="T59" fmla="*/ 182 h 2351"/>
                    <a:gd name="T60" fmla="*/ 997 w 1814"/>
                    <a:gd name="T61" fmla="*/ 13 h 2351"/>
                    <a:gd name="T62" fmla="*/ 866 w 1814"/>
                    <a:gd name="T63" fmla="*/ 74 h 2351"/>
                    <a:gd name="T64" fmla="*/ 761 w 1814"/>
                    <a:gd name="T65" fmla="*/ 35 h 2351"/>
                    <a:gd name="T66" fmla="*/ 358 w 1814"/>
                    <a:gd name="T67" fmla="*/ 204 h 2351"/>
                    <a:gd name="T68" fmla="*/ 171 w 1814"/>
                    <a:gd name="T69" fmla="*/ 620 h 2351"/>
                    <a:gd name="T70" fmla="*/ 112 w 1814"/>
                    <a:gd name="T71" fmla="*/ 1152 h 2351"/>
                    <a:gd name="T72" fmla="*/ 103 w 1814"/>
                    <a:gd name="T73" fmla="*/ 1481 h 2351"/>
                    <a:gd name="T74" fmla="*/ 103 w 1814"/>
                    <a:gd name="T75" fmla="*/ 1481 h 2351"/>
                    <a:gd name="T76" fmla="*/ 0 w 1814"/>
                    <a:gd name="T77" fmla="*/ 2351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14" h="2351">
                      <a:moveTo>
                        <a:pt x="0" y="2351"/>
                      </a:moveTo>
                      <a:cubicBezTo>
                        <a:pt x="14" y="2344"/>
                        <a:pt x="28" y="2338"/>
                        <a:pt x="43" y="2333"/>
                      </a:cubicBezTo>
                      <a:lnTo>
                        <a:pt x="480" y="2175"/>
                      </a:lnTo>
                      <a:lnTo>
                        <a:pt x="481" y="2175"/>
                      </a:lnTo>
                      <a:cubicBezTo>
                        <a:pt x="481" y="2175"/>
                        <a:pt x="485" y="2131"/>
                        <a:pt x="483" y="2127"/>
                      </a:cubicBezTo>
                      <a:cubicBezTo>
                        <a:pt x="423" y="1960"/>
                        <a:pt x="390" y="1784"/>
                        <a:pt x="400" y="1606"/>
                      </a:cubicBezTo>
                      <a:cubicBezTo>
                        <a:pt x="410" y="1430"/>
                        <a:pt x="456" y="1259"/>
                        <a:pt x="484" y="1086"/>
                      </a:cubicBezTo>
                      <a:cubicBezTo>
                        <a:pt x="511" y="916"/>
                        <a:pt x="539" y="744"/>
                        <a:pt x="600" y="582"/>
                      </a:cubicBezTo>
                      <a:cubicBezTo>
                        <a:pt x="634" y="533"/>
                        <a:pt x="675" y="488"/>
                        <a:pt x="721" y="449"/>
                      </a:cubicBezTo>
                      <a:cubicBezTo>
                        <a:pt x="740" y="433"/>
                        <a:pt x="761" y="417"/>
                        <a:pt x="784" y="406"/>
                      </a:cubicBezTo>
                      <a:cubicBezTo>
                        <a:pt x="808" y="394"/>
                        <a:pt x="830" y="392"/>
                        <a:pt x="855" y="389"/>
                      </a:cubicBezTo>
                      <a:cubicBezTo>
                        <a:pt x="858" y="392"/>
                        <a:pt x="864" y="391"/>
                        <a:pt x="868" y="389"/>
                      </a:cubicBezTo>
                      <a:cubicBezTo>
                        <a:pt x="875" y="386"/>
                        <a:pt x="883" y="384"/>
                        <a:pt x="891" y="382"/>
                      </a:cubicBezTo>
                      <a:cubicBezTo>
                        <a:pt x="942" y="372"/>
                        <a:pt x="996" y="393"/>
                        <a:pt x="1043" y="415"/>
                      </a:cubicBezTo>
                      <a:cubicBezTo>
                        <a:pt x="1069" y="428"/>
                        <a:pt x="1095" y="443"/>
                        <a:pt x="1119" y="461"/>
                      </a:cubicBezTo>
                      <a:cubicBezTo>
                        <a:pt x="1122" y="463"/>
                        <a:pt x="1136" y="474"/>
                        <a:pt x="1151" y="485"/>
                      </a:cubicBezTo>
                      <a:cubicBezTo>
                        <a:pt x="1200" y="570"/>
                        <a:pt x="1239" y="669"/>
                        <a:pt x="1261" y="759"/>
                      </a:cubicBezTo>
                      <a:cubicBezTo>
                        <a:pt x="1301" y="916"/>
                        <a:pt x="1329" y="1075"/>
                        <a:pt x="1344" y="1236"/>
                      </a:cubicBezTo>
                      <a:cubicBezTo>
                        <a:pt x="1360" y="1397"/>
                        <a:pt x="1364" y="1559"/>
                        <a:pt x="1355" y="1720"/>
                      </a:cubicBezTo>
                      <a:cubicBezTo>
                        <a:pt x="1351" y="1801"/>
                        <a:pt x="1343" y="1881"/>
                        <a:pt x="1333" y="1962"/>
                      </a:cubicBezTo>
                      <a:cubicBezTo>
                        <a:pt x="1326" y="2013"/>
                        <a:pt x="1340" y="2137"/>
                        <a:pt x="1306" y="2176"/>
                      </a:cubicBezTo>
                      <a:cubicBezTo>
                        <a:pt x="1317" y="2163"/>
                        <a:pt x="1327" y="2169"/>
                        <a:pt x="1327" y="2169"/>
                      </a:cubicBezTo>
                      <a:lnTo>
                        <a:pt x="1758" y="2315"/>
                      </a:lnTo>
                      <a:cubicBezTo>
                        <a:pt x="1767" y="2318"/>
                        <a:pt x="1777" y="2322"/>
                        <a:pt x="1787" y="2326"/>
                      </a:cubicBezTo>
                      <a:lnTo>
                        <a:pt x="1788" y="2326"/>
                      </a:lnTo>
                      <a:lnTo>
                        <a:pt x="1801" y="2331"/>
                      </a:lnTo>
                      <a:cubicBezTo>
                        <a:pt x="1803" y="2332"/>
                        <a:pt x="1805" y="2333"/>
                        <a:pt x="1806" y="2334"/>
                      </a:cubicBezTo>
                      <a:cubicBezTo>
                        <a:pt x="1809" y="2335"/>
                        <a:pt x="1811" y="2336"/>
                        <a:pt x="1814" y="2337"/>
                      </a:cubicBezTo>
                      <a:cubicBezTo>
                        <a:pt x="1633" y="1776"/>
                        <a:pt x="1756" y="1171"/>
                        <a:pt x="1628" y="598"/>
                      </a:cubicBezTo>
                      <a:cubicBezTo>
                        <a:pt x="1594" y="450"/>
                        <a:pt x="1542" y="299"/>
                        <a:pt x="1427" y="182"/>
                      </a:cubicBezTo>
                      <a:cubicBezTo>
                        <a:pt x="1325" y="77"/>
                        <a:pt x="1162" y="0"/>
                        <a:pt x="997" y="13"/>
                      </a:cubicBezTo>
                      <a:cubicBezTo>
                        <a:pt x="923" y="19"/>
                        <a:pt x="885" y="41"/>
                        <a:pt x="866" y="74"/>
                      </a:cubicBezTo>
                      <a:cubicBezTo>
                        <a:pt x="845" y="53"/>
                        <a:pt x="812" y="40"/>
                        <a:pt x="761" y="35"/>
                      </a:cubicBezTo>
                      <a:cubicBezTo>
                        <a:pt x="606" y="22"/>
                        <a:pt x="454" y="99"/>
                        <a:pt x="358" y="204"/>
                      </a:cubicBezTo>
                      <a:cubicBezTo>
                        <a:pt x="252" y="321"/>
                        <a:pt x="202" y="472"/>
                        <a:pt x="171" y="620"/>
                      </a:cubicBezTo>
                      <a:cubicBezTo>
                        <a:pt x="134" y="795"/>
                        <a:pt x="120" y="973"/>
                        <a:pt x="112" y="1152"/>
                      </a:cubicBezTo>
                      <a:cubicBezTo>
                        <a:pt x="96" y="1261"/>
                        <a:pt x="93" y="1372"/>
                        <a:pt x="103" y="1481"/>
                      </a:cubicBezTo>
                      <a:lnTo>
                        <a:pt x="103" y="1481"/>
                      </a:lnTo>
                      <a:cubicBezTo>
                        <a:pt x="96" y="1776"/>
                        <a:pt x="83" y="2069"/>
                        <a:pt x="0" y="23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76">
                  <a:extLst>
                    <a:ext uri="{FF2B5EF4-FFF2-40B4-BE49-F238E27FC236}">
                      <a16:creationId xmlns:a16="http://schemas.microsoft.com/office/drawing/2014/main" id="{358DF0BE-47F2-1771-74AA-6B6415D2C50A}"/>
                    </a:ext>
                  </a:extLst>
                </p:cNvPr>
                <p:cNvSpPr>
                  <a:spLocks/>
                </p:cNvSpPr>
                <p:nvPr/>
              </p:nvSpPr>
              <p:spPr bwMode="auto">
                <a:xfrm>
                  <a:off x="18254663" y="896558"/>
                  <a:ext cx="141288" cy="161925"/>
                </a:xfrm>
                <a:custGeom>
                  <a:avLst/>
                  <a:gdLst>
                    <a:gd name="T0" fmla="*/ 141 w 414"/>
                    <a:gd name="T1" fmla="*/ 474 h 474"/>
                    <a:gd name="T2" fmla="*/ 258 w 414"/>
                    <a:gd name="T3" fmla="*/ 432 h 474"/>
                    <a:gd name="T4" fmla="*/ 274 w 414"/>
                    <a:gd name="T5" fmla="*/ 426 h 474"/>
                    <a:gd name="T6" fmla="*/ 285 w 414"/>
                    <a:gd name="T7" fmla="*/ 420 h 474"/>
                    <a:gd name="T8" fmla="*/ 289 w 414"/>
                    <a:gd name="T9" fmla="*/ 418 h 474"/>
                    <a:gd name="T10" fmla="*/ 317 w 414"/>
                    <a:gd name="T11" fmla="*/ 400 h 474"/>
                    <a:gd name="T12" fmla="*/ 361 w 414"/>
                    <a:gd name="T13" fmla="*/ 358 h 474"/>
                    <a:gd name="T14" fmla="*/ 414 w 414"/>
                    <a:gd name="T15" fmla="*/ 208 h 474"/>
                    <a:gd name="T16" fmla="*/ 412 w 414"/>
                    <a:gd name="T17" fmla="*/ 50 h 474"/>
                    <a:gd name="T18" fmla="*/ 343 w 414"/>
                    <a:gd name="T19" fmla="*/ 0 h 474"/>
                    <a:gd name="T20" fmla="*/ 345 w 414"/>
                    <a:gd name="T21" fmla="*/ 208 h 474"/>
                    <a:gd name="T22" fmla="*/ 308 w 414"/>
                    <a:gd name="T23" fmla="*/ 315 h 474"/>
                    <a:gd name="T24" fmla="*/ 308 w 414"/>
                    <a:gd name="T25" fmla="*/ 315 h 474"/>
                    <a:gd name="T26" fmla="*/ 256 w 414"/>
                    <a:gd name="T27" fmla="*/ 358 h 474"/>
                    <a:gd name="T28" fmla="*/ 254 w 414"/>
                    <a:gd name="T29" fmla="*/ 360 h 474"/>
                    <a:gd name="T30" fmla="*/ 246 w 414"/>
                    <a:gd name="T31" fmla="*/ 363 h 474"/>
                    <a:gd name="T32" fmla="*/ 235 w 414"/>
                    <a:gd name="T33" fmla="*/ 368 h 474"/>
                    <a:gd name="T34" fmla="*/ 0 w 414"/>
                    <a:gd name="T35" fmla="*/ 453 h 474"/>
                    <a:gd name="T36" fmla="*/ 141 w 414"/>
                    <a:gd name="T37"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4" h="474">
                      <a:moveTo>
                        <a:pt x="141" y="474"/>
                      </a:moveTo>
                      <a:lnTo>
                        <a:pt x="258" y="432"/>
                      </a:lnTo>
                      <a:cubicBezTo>
                        <a:pt x="263" y="430"/>
                        <a:pt x="268" y="428"/>
                        <a:pt x="274" y="426"/>
                      </a:cubicBezTo>
                      <a:cubicBezTo>
                        <a:pt x="278" y="424"/>
                        <a:pt x="281" y="422"/>
                        <a:pt x="285" y="420"/>
                      </a:cubicBezTo>
                      <a:cubicBezTo>
                        <a:pt x="286" y="420"/>
                        <a:pt x="287" y="419"/>
                        <a:pt x="289" y="418"/>
                      </a:cubicBezTo>
                      <a:cubicBezTo>
                        <a:pt x="299" y="413"/>
                        <a:pt x="308" y="407"/>
                        <a:pt x="317" y="400"/>
                      </a:cubicBezTo>
                      <a:lnTo>
                        <a:pt x="361" y="358"/>
                      </a:lnTo>
                      <a:cubicBezTo>
                        <a:pt x="396" y="316"/>
                        <a:pt x="414" y="262"/>
                        <a:pt x="414" y="208"/>
                      </a:cubicBezTo>
                      <a:lnTo>
                        <a:pt x="412" y="50"/>
                      </a:lnTo>
                      <a:cubicBezTo>
                        <a:pt x="389" y="35"/>
                        <a:pt x="366" y="19"/>
                        <a:pt x="343" y="0"/>
                      </a:cubicBezTo>
                      <a:lnTo>
                        <a:pt x="345" y="208"/>
                      </a:lnTo>
                      <a:cubicBezTo>
                        <a:pt x="346" y="248"/>
                        <a:pt x="332" y="286"/>
                        <a:pt x="308" y="315"/>
                      </a:cubicBezTo>
                      <a:lnTo>
                        <a:pt x="308" y="315"/>
                      </a:lnTo>
                      <a:cubicBezTo>
                        <a:pt x="294" y="333"/>
                        <a:pt x="276" y="348"/>
                        <a:pt x="256" y="358"/>
                      </a:cubicBezTo>
                      <a:lnTo>
                        <a:pt x="254" y="360"/>
                      </a:lnTo>
                      <a:cubicBezTo>
                        <a:pt x="251" y="361"/>
                        <a:pt x="249" y="362"/>
                        <a:pt x="246" y="363"/>
                      </a:cubicBezTo>
                      <a:cubicBezTo>
                        <a:pt x="242" y="365"/>
                        <a:pt x="238" y="367"/>
                        <a:pt x="235" y="368"/>
                      </a:cubicBezTo>
                      <a:lnTo>
                        <a:pt x="0" y="453"/>
                      </a:lnTo>
                      <a:cubicBezTo>
                        <a:pt x="41" y="460"/>
                        <a:pt x="88" y="467"/>
                        <a:pt x="141" y="4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7">
                  <a:extLst>
                    <a:ext uri="{FF2B5EF4-FFF2-40B4-BE49-F238E27FC236}">
                      <a16:creationId xmlns:a16="http://schemas.microsoft.com/office/drawing/2014/main" id="{6B39A7D4-1278-E903-0982-503AE4A6A6D1}"/>
                    </a:ext>
                  </a:extLst>
                </p:cNvPr>
                <p:cNvSpPr>
                  <a:spLocks/>
                </p:cNvSpPr>
                <p:nvPr/>
              </p:nvSpPr>
              <p:spPr bwMode="auto">
                <a:xfrm>
                  <a:off x="18542001" y="899733"/>
                  <a:ext cx="155575" cy="158750"/>
                </a:xfrm>
                <a:custGeom>
                  <a:avLst/>
                  <a:gdLst>
                    <a:gd name="T0" fmla="*/ 158 w 454"/>
                    <a:gd name="T1" fmla="*/ 339 h 465"/>
                    <a:gd name="T2" fmla="*/ 151 w 454"/>
                    <a:gd name="T3" fmla="*/ 335 h 465"/>
                    <a:gd name="T4" fmla="*/ 144 w 454"/>
                    <a:gd name="T5" fmla="*/ 331 h 465"/>
                    <a:gd name="T6" fmla="*/ 142 w 454"/>
                    <a:gd name="T7" fmla="*/ 329 h 465"/>
                    <a:gd name="T8" fmla="*/ 109 w 454"/>
                    <a:gd name="T9" fmla="*/ 299 h 465"/>
                    <a:gd name="T10" fmla="*/ 109 w 454"/>
                    <a:gd name="T11" fmla="*/ 300 h 465"/>
                    <a:gd name="T12" fmla="*/ 70 w 454"/>
                    <a:gd name="T13" fmla="*/ 193 h 465"/>
                    <a:gd name="T14" fmla="*/ 68 w 454"/>
                    <a:gd name="T15" fmla="*/ 0 h 465"/>
                    <a:gd name="T16" fmla="*/ 0 w 454"/>
                    <a:gd name="T17" fmla="*/ 47 h 465"/>
                    <a:gd name="T18" fmla="*/ 1 w 454"/>
                    <a:gd name="T19" fmla="*/ 194 h 465"/>
                    <a:gd name="T20" fmla="*/ 57 w 454"/>
                    <a:gd name="T21" fmla="*/ 343 h 465"/>
                    <a:gd name="T22" fmla="*/ 101 w 454"/>
                    <a:gd name="T23" fmla="*/ 384 h 465"/>
                    <a:gd name="T24" fmla="*/ 103 w 454"/>
                    <a:gd name="T25" fmla="*/ 385 h 465"/>
                    <a:gd name="T26" fmla="*/ 105 w 454"/>
                    <a:gd name="T27" fmla="*/ 387 h 465"/>
                    <a:gd name="T28" fmla="*/ 115 w 454"/>
                    <a:gd name="T29" fmla="*/ 393 h 465"/>
                    <a:gd name="T30" fmla="*/ 125 w 454"/>
                    <a:gd name="T31" fmla="*/ 399 h 465"/>
                    <a:gd name="T32" fmla="*/ 129 w 454"/>
                    <a:gd name="T33" fmla="*/ 401 h 465"/>
                    <a:gd name="T34" fmla="*/ 162 w 454"/>
                    <a:gd name="T35" fmla="*/ 415 h 465"/>
                    <a:gd name="T36" fmla="*/ 309 w 454"/>
                    <a:gd name="T37" fmla="*/ 465 h 465"/>
                    <a:gd name="T38" fmla="*/ 454 w 454"/>
                    <a:gd name="T39" fmla="*/ 442 h 465"/>
                    <a:gd name="T40" fmla="*/ 184 w 454"/>
                    <a:gd name="T41" fmla="*/ 351 h 465"/>
                    <a:gd name="T42" fmla="*/ 160 w 454"/>
                    <a:gd name="T43" fmla="*/ 341 h 465"/>
                    <a:gd name="T44" fmla="*/ 158 w 454"/>
                    <a:gd name="T45" fmla="*/ 33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4" h="465">
                      <a:moveTo>
                        <a:pt x="158" y="339"/>
                      </a:moveTo>
                      <a:lnTo>
                        <a:pt x="151" y="335"/>
                      </a:lnTo>
                      <a:cubicBezTo>
                        <a:pt x="148" y="334"/>
                        <a:pt x="146" y="332"/>
                        <a:pt x="144" y="331"/>
                      </a:cubicBezTo>
                      <a:lnTo>
                        <a:pt x="142" y="329"/>
                      </a:lnTo>
                      <a:cubicBezTo>
                        <a:pt x="130" y="321"/>
                        <a:pt x="119" y="311"/>
                        <a:pt x="109" y="299"/>
                      </a:cubicBezTo>
                      <a:lnTo>
                        <a:pt x="109" y="300"/>
                      </a:lnTo>
                      <a:cubicBezTo>
                        <a:pt x="85" y="270"/>
                        <a:pt x="70" y="233"/>
                        <a:pt x="70" y="193"/>
                      </a:cubicBezTo>
                      <a:lnTo>
                        <a:pt x="68" y="0"/>
                      </a:lnTo>
                      <a:cubicBezTo>
                        <a:pt x="45" y="17"/>
                        <a:pt x="23" y="33"/>
                        <a:pt x="0" y="47"/>
                      </a:cubicBezTo>
                      <a:lnTo>
                        <a:pt x="1" y="194"/>
                      </a:lnTo>
                      <a:cubicBezTo>
                        <a:pt x="2" y="249"/>
                        <a:pt x="22" y="302"/>
                        <a:pt x="57" y="343"/>
                      </a:cubicBezTo>
                      <a:lnTo>
                        <a:pt x="101" y="384"/>
                      </a:lnTo>
                      <a:lnTo>
                        <a:pt x="103" y="385"/>
                      </a:lnTo>
                      <a:lnTo>
                        <a:pt x="105" y="387"/>
                      </a:lnTo>
                      <a:cubicBezTo>
                        <a:pt x="108" y="389"/>
                        <a:pt x="112" y="391"/>
                        <a:pt x="115" y="393"/>
                      </a:cubicBezTo>
                      <a:cubicBezTo>
                        <a:pt x="118" y="395"/>
                        <a:pt x="122" y="397"/>
                        <a:pt x="125" y="399"/>
                      </a:cubicBezTo>
                      <a:lnTo>
                        <a:pt x="129" y="401"/>
                      </a:lnTo>
                      <a:cubicBezTo>
                        <a:pt x="140" y="407"/>
                        <a:pt x="151" y="412"/>
                        <a:pt x="162" y="415"/>
                      </a:cubicBezTo>
                      <a:lnTo>
                        <a:pt x="309" y="465"/>
                      </a:lnTo>
                      <a:cubicBezTo>
                        <a:pt x="358" y="458"/>
                        <a:pt x="406" y="450"/>
                        <a:pt x="454" y="442"/>
                      </a:cubicBezTo>
                      <a:lnTo>
                        <a:pt x="184" y="351"/>
                      </a:lnTo>
                      <a:cubicBezTo>
                        <a:pt x="176" y="348"/>
                        <a:pt x="168" y="344"/>
                        <a:pt x="160" y="341"/>
                      </a:cubicBezTo>
                      <a:lnTo>
                        <a:pt x="158" y="33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8">
                  <a:extLst>
                    <a:ext uri="{FF2B5EF4-FFF2-40B4-BE49-F238E27FC236}">
                      <a16:creationId xmlns:a16="http://schemas.microsoft.com/office/drawing/2014/main" id="{4AA874A9-FE63-17D1-5941-EE5DEAC0543E}"/>
                    </a:ext>
                  </a:extLst>
                </p:cNvPr>
                <p:cNvSpPr>
                  <a:spLocks/>
                </p:cNvSpPr>
                <p:nvPr/>
              </p:nvSpPr>
              <p:spPr bwMode="auto">
                <a:xfrm>
                  <a:off x="18073688" y="1093408"/>
                  <a:ext cx="798513" cy="347663"/>
                </a:xfrm>
                <a:custGeom>
                  <a:avLst/>
                  <a:gdLst>
                    <a:gd name="T0" fmla="*/ 1 w 2330"/>
                    <a:gd name="T1" fmla="*/ 548 h 1015"/>
                    <a:gd name="T2" fmla="*/ 409 w 2330"/>
                    <a:gd name="T3" fmla="*/ 1015 h 1015"/>
                    <a:gd name="T4" fmla="*/ 405 w 2330"/>
                    <a:gd name="T5" fmla="*/ 557 h 1015"/>
                    <a:gd name="T6" fmla="*/ 420 w 2330"/>
                    <a:gd name="T7" fmla="*/ 753 h 1015"/>
                    <a:gd name="T8" fmla="*/ 422 w 2330"/>
                    <a:gd name="T9" fmla="*/ 772 h 1015"/>
                    <a:gd name="T10" fmla="*/ 428 w 2330"/>
                    <a:gd name="T11" fmla="*/ 809 h 1015"/>
                    <a:gd name="T12" fmla="*/ 433 w 2330"/>
                    <a:gd name="T13" fmla="*/ 833 h 1015"/>
                    <a:gd name="T14" fmla="*/ 439 w 2330"/>
                    <a:gd name="T15" fmla="*/ 865 h 1015"/>
                    <a:gd name="T16" fmla="*/ 445 w 2330"/>
                    <a:gd name="T17" fmla="*/ 890 h 1015"/>
                    <a:gd name="T18" fmla="*/ 453 w 2330"/>
                    <a:gd name="T19" fmla="*/ 918 h 1015"/>
                    <a:gd name="T20" fmla="*/ 462 w 2330"/>
                    <a:gd name="T21" fmla="*/ 944 h 1015"/>
                    <a:gd name="T22" fmla="*/ 471 w 2330"/>
                    <a:gd name="T23" fmla="*/ 966 h 1015"/>
                    <a:gd name="T24" fmla="*/ 482 w 2330"/>
                    <a:gd name="T25" fmla="*/ 990 h 1015"/>
                    <a:gd name="T26" fmla="*/ 492 w 2330"/>
                    <a:gd name="T27" fmla="*/ 1006 h 1015"/>
                    <a:gd name="T28" fmla="*/ 1901 w 2330"/>
                    <a:gd name="T29" fmla="*/ 812 h 1015"/>
                    <a:gd name="T30" fmla="*/ 1913 w 2330"/>
                    <a:gd name="T31" fmla="*/ 718 h 1015"/>
                    <a:gd name="T32" fmla="*/ 1922 w 2330"/>
                    <a:gd name="T33" fmla="*/ 541 h 1015"/>
                    <a:gd name="T34" fmla="*/ 1927 w 2330"/>
                    <a:gd name="T35" fmla="*/ 1015 h 1015"/>
                    <a:gd name="T36" fmla="*/ 2325 w 2330"/>
                    <a:gd name="T37" fmla="*/ 524 h 1015"/>
                    <a:gd name="T38" fmla="*/ 2325 w 2330"/>
                    <a:gd name="T39" fmla="*/ 477 h 1015"/>
                    <a:gd name="T40" fmla="*/ 2322 w 2330"/>
                    <a:gd name="T41" fmla="*/ 355 h 1015"/>
                    <a:gd name="T42" fmla="*/ 2318 w 2330"/>
                    <a:gd name="T43" fmla="*/ 320 h 1015"/>
                    <a:gd name="T44" fmla="*/ 2311 w 2330"/>
                    <a:gd name="T45" fmla="*/ 284 h 1015"/>
                    <a:gd name="T46" fmla="*/ 2301 w 2330"/>
                    <a:gd name="T47" fmla="*/ 247 h 1015"/>
                    <a:gd name="T48" fmla="*/ 2291 w 2330"/>
                    <a:gd name="T49" fmla="*/ 218 h 1015"/>
                    <a:gd name="T50" fmla="*/ 2278 w 2330"/>
                    <a:gd name="T51" fmla="*/ 189 h 1015"/>
                    <a:gd name="T52" fmla="*/ 2267 w 2330"/>
                    <a:gd name="T53" fmla="*/ 166 h 1015"/>
                    <a:gd name="T54" fmla="*/ 2221 w 2330"/>
                    <a:gd name="T55" fmla="*/ 96 h 1015"/>
                    <a:gd name="T56" fmla="*/ 2171 w 2330"/>
                    <a:gd name="T57" fmla="*/ 41 h 1015"/>
                    <a:gd name="T58" fmla="*/ 2133 w 2330"/>
                    <a:gd name="T59" fmla="*/ 8 h 1015"/>
                    <a:gd name="T60" fmla="*/ 1176 w 2330"/>
                    <a:gd name="T61" fmla="*/ 158 h 1015"/>
                    <a:gd name="T62" fmla="*/ 134 w 2330"/>
                    <a:gd name="T63" fmla="*/ 73 h 1015"/>
                    <a:gd name="T64" fmla="*/ 108 w 2330"/>
                    <a:gd name="T65" fmla="*/ 103 h 1015"/>
                    <a:gd name="T66" fmla="*/ 69 w 2330"/>
                    <a:gd name="T67" fmla="*/ 159 h 1015"/>
                    <a:gd name="T68" fmla="*/ 48 w 2330"/>
                    <a:gd name="T69" fmla="*/ 199 h 1015"/>
                    <a:gd name="T70" fmla="*/ 38 w 2330"/>
                    <a:gd name="T71" fmla="*/ 219 h 1015"/>
                    <a:gd name="T72" fmla="*/ 26 w 2330"/>
                    <a:gd name="T73" fmla="*/ 253 h 1015"/>
                    <a:gd name="T74" fmla="*/ 24 w 2330"/>
                    <a:gd name="T75" fmla="*/ 258 h 1015"/>
                    <a:gd name="T76" fmla="*/ 15 w 2330"/>
                    <a:gd name="T77" fmla="*/ 289 h 1015"/>
                    <a:gd name="T78" fmla="*/ 10 w 2330"/>
                    <a:gd name="T79" fmla="*/ 312 h 1015"/>
                    <a:gd name="T80" fmla="*/ 4 w 2330"/>
                    <a:gd name="T81" fmla="*/ 346 h 1015"/>
                    <a:gd name="T82" fmla="*/ 3 w 2330"/>
                    <a:gd name="T83" fmla="*/ 354 h 1015"/>
                    <a:gd name="T84" fmla="*/ 0 w 2330"/>
                    <a:gd name="T85" fmla="*/ 385 h 1015"/>
                    <a:gd name="T86" fmla="*/ 0 w 2330"/>
                    <a:gd name="T87" fmla="*/ 415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30" h="1015">
                      <a:moveTo>
                        <a:pt x="1" y="548"/>
                      </a:moveTo>
                      <a:lnTo>
                        <a:pt x="1" y="548"/>
                      </a:lnTo>
                      <a:lnTo>
                        <a:pt x="1" y="548"/>
                      </a:lnTo>
                      <a:lnTo>
                        <a:pt x="3" y="671"/>
                      </a:lnTo>
                      <a:lnTo>
                        <a:pt x="6" y="1015"/>
                      </a:lnTo>
                      <a:lnTo>
                        <a:pt x="409" y="1015"/>
                      </a:lnTo>
                      <a:lnTo>
                        <a:pt x="405" y="566"/>
                      </a:lnTo>
                      <a:lnTo>
                        <a:pt x="405" y="557"/>
                      </a:lnTo>
                      <a:lnTo>
                        <a:pt x="405" y="557"/>
                      </a:lnTo>
                      <a:cubicBezTo>
                        <a:pt x="405" y="585"/>
                        <a:pt x="408" y="655"/>
                        <a:pt x="418" y="735"/>
                      </a:cubicBezTo>
                      <a:lnTo>
                        <a:pt x="418" y="735"/>
                      </a:lnTo>
                      <a:cubicBezTo>
                        <a:pt x="418" y="741"/>
                        <a:pt x="419" y="747"/>
                        <a:pt x="420" y="753"/>
                      </a:cubicBezTo>
                      <a:lnTo>
                        <a:pt x="420" y="756"/>
                      </a:lnTo>
                      <a:cubicBezTo>
                        <a:pt x="421" y="761"/>
                        <a:pt x="422" y="766"/>
                        <a:pt x="422" y="772"/>
                      </a:cubicBezTo>
                      <a:lnTo>
                        <a:pt x="422" y="772"/>
                      </a:lnTo>
                      <a:cubicBezTo>
                        <a:pt x="423" y="778"/>
                        <a:pt x="424" y="784"/>
                        <a:pt x="425" y="790"/>
                      </a:cubicBezTo>
                      <a:lnTo>
                        <a:pt x="425" y="792"/>
                      </a:lnTo>
                      <a:cubicBezTo>
                        <a:pt x="426" y="798"/>
                        <a:pt x="427" y="803"/>
                        <a:pt x="428" y="809"/>
                      </a:cubicBezTo>
                      <a:lnTo>
                        <a:pt x="428" y="810"/>
                      </a:lnTo>
                      <a:cubicBezTo>
                        <a:pt x="429" y="816"/>
                        <a:pt x="431" y="822"/>
                        <a:pt x="432" y="828"/>
                      </a:cubicBezTo>
                      <a:cubicBezTo>
                        <a:pt x="432" y="830"/>
                        <a:pt x="432" y="831"/>
                        <a:pt x="433" y="833"/>
                      </a:cubicBezTo>
                      <a:cubicBezTo>
                        <a:pt x="434" y="838"/>
                        <a:pt x="434" y="842"/>
                        <a:pt x="435" y="846"/>
                      </a:cubicBezTo>
                      <a:cubicBezTo>
                        <a:pt x="436" y="849"/>
                        <a:pt x="436" y="851"/>
                        <a:pt x="437" y="853"/>
                      </a:cubicBezTo>
                      <a:cubicBezTo>
                        <a:pt x="438" y="857"/>
                        <a:pt x="438" y="861"/>
                        <a:pt x="439" y="865"/>
                      </a:cubicBezTo>
                      <a:cubicBezTo>
                        <a:pt x="440" y="867"/>
                        <a:pt x="441" y="870"/>
                        <a:pt x="441" y="872"/>
                      </a:cubicBezTo>
                      <a:cubicBezTo>
                        <a:pt x="442" y="876"/>
                        <a:pt x="443" y="880"/>
                        <a:pt x="444" y="883"/>
                      </a:cubicBezTo>
                      <a:cubicBezTo>
                        <a:pt x="444" y="885"/>
                        <a:pt x="445" y="888"/>
                        <a:pt x="445" y="890"/>
                      </a:cubicBezTo>
                      <a:cubicBezTo>
                        <a:pt x="446" y="894"/>
                        <a:pt x="447" y="897"/>
                        <a:pt x="448" y="901"/>
                      </a:cubicBezTo>
                      <a:cubicBezTo>
                        <a:pt x="449" y="903"/>
                        <a:pt x="450" y="905"/>
                        <a:pt x="450" y="907"/>
                      </a:cubicBezTo>
                      <a:cubicBezTo>
                        <a:pt x="451" y="911"/>
                        <a:pt x="452" y="914"/>
                        <a:pt x="453" y="918"/>
                      </a:cubicBezTo>
                      <a:cubicBezTo>
                        <a:pt x="454" y="921"/>
                        <a:pt x="456" y="925"/>
                        <a:pt x="457" y="928"/>
                      </a:cubicBezTo>
                      <a:cubicBezTo>
                        <a:pt x="457" y="930"/>
                        <a:pt x="458" y="933"/>
                        <a:pt x="459" y="935"/>
                      </a:cubicBezTo>
                      <a:cubicBezTo>
                        <a:pt x="460" y="938"/>
                        <a:pt x="461" y="941"/>
                        <a:pt x="462" y="944"/>
                      </a:cubicBezTo>
                      <a:cubicBezTo>
                        <a:pt x="463" y="946"/>
                        <a:pt x="464" y="948"/>
                        <a:pt x="464" y="951"/>
                      </a:cubicBezTo>
                      <a:cubicBezTo>
                        <a:pt x="466" y="954"/>
                        <a:pt x="467" y="957"/>
                        <a:pt x="469" y="961"/>
                      </a:cubicBezTo>
                      <a:cubicBezTo>
                        <a:pt x="469" y="962"/>
                        <a:pt x="470" y="964"/>
                        <a:pt x="471" y="966"/>
                      </a:cubicBezTo>
                      <a:cubicBezTo>
                        <a:pt x="472" y="969"/>
                        <a:pt x="474" y="972"/>
                        <a:pt x="475" y="976"/>
                      </a:cubicBezTo>
                      <a:lnTo>
                        <a:pt x="477" y="980"/>
                      </a:lnTo>
                      <a:cubicBezTo>
                        <a:pt x="479" y="984"/>
                        <a:pt x="481" y="987"/>
                        <a:pt x="482" y="990"/>
                      </a:cubicBezTo>
                      <a:lnTo>
                        <a:pt x="484" y="994"/>
                      </a:lnTo>
                      <a:cubicBezTo>
                        <a:pt x="486" y="997"/>
                        <a:pt x="488" y="1000"/>
                        <a:pt x="490" y="1003"/>
                      </a:cubicBezTo>
                      <a:lnTo>
                        <a:pt x="492" y="1006"/>
                      </a:lnTo>
                      <a:cubicBezTo>
                        <a:pt x="494" y="1009"/>
                        <a:pt x="496" y="1012"/>
                        <a:pt x="498" y="1015"/>
                      </a:cubicBezTo>
                      <a:lnTo>
                        <a:pt x="1827" y="1015"/>
                      </a:lnTo>
                      <a:cubicBezTo>
                        <a:pt x="1864" y="974"/>
                        <a:pt x="1887" y="895"/>
                        <a:pt x="1901" y="812"/>
                      </a:cubicBezTo>
                      <a:cubicBezTo>
                        <a:pt x="1903" y="800"/>
                        <a:pt x="1904" y="788"/>
                        <a:pt x="1906" y="777"/>
                      </a:cubicBezTo>
                      <a:cubicBezTo>
                        <a:pt x="1908" y="763"/>
                        <a:pt x="1910" y="750"/>
                        <a:pt x="1911" y="736"/>
                      </a:cubicBezTo>
                      <a:cubicBezTo>
                        <a:pt x="1912" y="730"/>
                        <a:pt x="1912" y="724"/>
                        <a:pt x="1913" y="718"/>
                      </a:cubicBezTo>
                      <a:cubicBezTo>
                        <a:pt x="1914" y="711"/>
                        <a:pt x="1914" y="705"/>
                        <a:pt x="1915" y="698"/>
                      </a:cubicBezTo>
                      <a:cubicBezTo>
                        <a:pt x="1916" y="687"/>
                        <a:pt x="1916" y="677"/>
                        <a:pt x="1917" y="666"/>
                      </a:cubicBezTo>
                      <a:cubicBezTo>
                        <a:pt x="1921" y="609"/>
                        <a:pt x="1922" y="562"/>
                        <a:pt x="1922" y="541"/>
                      </a:cubicBezTo>
                      <a:lnTo>
                        <a:pt x="1922" y="541"/>
                      </a:lnTo>
                      <a:lnTo>
                        <a:pt x="1925" y="780"/>
                      </a:lnTo>
                      <a:lnTo>
                        <a:pt x="1927" y="1015"/>
                      </a:lnTo>
                      <a:lnTo>
                        <a:pt x="2330" y="1015"/>
                      </a:lnTo>
                      <a:lnTo>
                        <a:pt x="2325" y="524"/>
                      </a:lnTo>
                      <a:lnTo>
                        <a:pt x="2325" y="524"/>
                      </a:lnTo>
                      <a:lnTo>
                        <a:pt x="2325" y="524"/>
                      </a:lnTo>
                      <a:lnTo>
                        <a:pt x="2325" y="477"/>
                      </a:lnTo>
                      <a:lnTo>
                        <a:pt x="2325" y="477"/>
                      </a:lnTo>
                      <a:lnTo>
                        <a:pt x="2324" y="390"/>
                      </a:lnTo>
                      <a:cubicBezTo>
                        <a:pt x="2324" y="379"/>
                        <a:pt x="2323" y="368"/>
                        <a:pt x="2322" y="357"/>
                      </a:cubicBezTo>
                      <a:lnTo>
                        <a:pt x="2322" y="355"/>
                      </a:lnTo>
                      <a:cubicBezTo>
                        <a:pt x="2322" y="350"/>
                        <a:pt x="2321" y="345"/>
                        <a:pt x="2321" y="340"/>
                      </a:cubicBezTo>
                      <a:cubicBezTo>
                        <a:pt x="2320" y="335"/>
                        <a:pt x="2319" y="329"/>
                        <a:pt x="2319" y="324"/>
                      </a:cubicBezTo>
                      <a:lnTo>
                        <a:pt x="2318" y="320"/>
                      </a:lnTo>
                      <a:cubicBezTo>
                        <a:pt x="2317" y="314"/>
                        <a:pt x="2316" y="307"/>
                        <a:pt x="2314" y="301"/>
                      </a:cubicBezTo>
                      <a:cubicBezTo>
                        <a:pt x="2314" y="298"/>
                        <a:pt x="2313" y="295"/>
                        <a:pt x="2313" y="291"/>
                      </a:cubicBezTo>
                      <a:cubicBezTo>
                        <a:pt x="2312" y="289"/>
                        <a:pt x="2311" y="286"/>
                        <a:pt x="2311" y="284"/>
                      </a:cubicBezTo>
                      <a:cubicBezTo>
                        <a:pt x="2309" y="277"/>
                        <a:pt x="2308" y="271"/>
                        <a:pt x="2306" y="265"/>
                      </a:cubicBezTo>
                      <a:cubicBezTo>
                        <a:pt x="2305" y="263"/>
                        <a:pt x="2305" y="261"/>
                        <a:pt x="2304" y="259"/>
                      </a:cubicBezTo>
                      <a:cubicBezTo>
                        <a:pt x="2303" y="255"/>
                        <a:pt x="2302" y="251"/>
                        <a:pt x="2301" y="247"/>
                      </a:cubicBezTo>
                      <a:lnTo>
                        <a:pt x="2300" y="245"/>
                      </a:lnTo>
                      <a:cubicBezTo>
                        <a:pt x="2298" y="240"/>
                        <a:pt x="2296" y="234"/>
                        <a:pt x="2295" y="229"/>
                      </a:cubicBezTo>
                      <a:cubicBezTo>
                        <a:pt x="2293" y="226"/>
                        <a:pt x="2292" y="222"/>
                        <a:pt x="2291" y="218"/>
                      </a:cubicBezTo>
                      <a:cubicBezTo>
                        <a:pt x="2290" y="216"/>
                        <a:pt x="2289" y="214"/>
                        <a:pt x="2288" y="212"/>
                      </a:cubicBezTo>
                      <a:cubicBezTo>
                        <a:pt x="2286" y="206"/>
                        <a:pt x="2283" y="201"/>
                        <a:pt x="2281" y="195"/>
                      </a:cubicBezTo>
                      <a:cubicBezTo>
                        <a:pt x="2280" y="193"/>
                        <a:pt x="2279" y="191"/>
                        <a:pt x="2278" y="189"/>
                      </a:cubicBezTo>
                      <a:cubicBezTo>
                        <a:pt x="2277" y="186"/>
                        <a:pt x="2275" y="183"/>
                        <a:pt x="2274" y="181"/>
                      </a:cubicBezTo>
                      <a:cubicBezTo>
                        <a:pt x="2272" y="176"/>
                        <a:pt x="2270" y="172"/>
                        <a:pt x="2268" y="168"/>
                      </a:cubicBezTo>
                      <a:lnTo>
                        <a:pt x="2267" y="166"/>
                      </a:lnTo>
                      <a:lnTo>
                        <a:pt x="2267" y="166"/>
                      </a:lnTo>
                      <a:cubicBezTo>
                        <a:pt x="2254" y="142"/>
                        <a:pt x="2239" y="120"/>
                        <a:pt x="2223" y="98"/>
                      </a:cubicBezTo>
                      <a:lnTo>
                        <a:pt x="2221" y="96"/>
                      </a:lnTo>
                      <a:cubicBezTo>
                        <a:pt x="2214" y="87"/>
                        <a:pt x="2206" y="77"/>
                        <a:pt x="2198" y="68"/>
                      </a:cubicBezTo>
                      <a:cubicBezTo>
                        <a:pt x="2197" y="67"/>
                        <a:pt x="2195" y="65"/>
                        <a:pt x="2194" y="64"/>
                      </a:cubicBezTo>
                      <a:cubicBezTo>
                        <a:pt x="2187" y="56"/>
                        <a:pt x="2179" y="48"/>
                        <a:pt x="2171" y="41"/>
                      </a:cubicBezTo>
                      <a:cubicBezTo>
                        <a:pt x="2169" y="39"/>
                        <a:pt x="2167" y="37"/>
                        <a:pt x="2165" y="35"/>
                      </a:cubicBezTo>
                      <a:cubicBezTo>
                        <a:pt x="2157" y="28"/>
                        <a:pt x="2149" y="21"/>
                        <a:pt x="2141" y="15"/>
                      </a:cubicBezTo>
                      <a:cubicBezTo>
                        <a:pt x="2139" y="13"/>
                        <a:pt x="2136" y="10"/>
                        <a:pt x="2133" y="8"/>
                      </a:cubicBezTo>
                      <a:cubicBezTo>
                        <a:pt x="2131" y="7"/>
                        <a:pt x="2129" y="5"/>
                        <a:pt x="2127" y="4"/>
                      </a:cubicBezTo>
                      <a:cubicBezTo>
                        <a:pt x="2112" y="31"/>
                        <a:pt x="2086" y="50"/>
                        <a:pt x="2056" y="57"/>
                      </a:cubicBezTo>
                      <a:cubicBezTo>
                        <a:pt x="1777" y="124"/>
                        <a:pt x="1481" y="158"/>
                        <a:pt x="1176" y="158"/>
                      </a:cubicBezTo>
                      <a:cubicBezTo>
                        <a:pt x="658" y="158"/>
                        <a:pt x="296" y="60"/>
                        <a:pt x="292" y="59"/>
                      </a:cubicBezTo>
                      <a:cubicBezTo>
                        <a:pt x="261" y="51"/>
                        <a:pt x="236" y="29"/>
                        <a:pt x="221" y="0"/>
                      </a:cubicBezTo>
                      <a:cubicBezTo>
                        <a:pt x="189" y="21"/>
                        <a:pt x="160" y="46"/>
                        <a:pt x="134" y="73"/>
                      </a:cubicBezTo>
                      <a:lnTo>
                        <a:pt x="134" y="73"/>
                      </a:lnTo>
                      <a:cubicBezTo>
                        <a:pt x="126" y="81"/>
                        <a:pt x="119" y="89"/>
                        <a:pt x="112" y="98"/>
                      </a:cubicBezTo>
                      <a:cubicBezTo>
                        <a:pt x="111" y="99"/>
                        <a:pt x="109" y="101"/>
                        <a:pt x="108" y="103"/>
                      </a:cubicBezTo>
                      <a:cubicBezTo>
                        <a:pt x="101" y="111"/>
                        <a:pt x="95" y="120"/>
                        <a:pt x="88" y="129"/>
                      </a:cubicBezTo>
                      <a:lnTo>
                        <a:pt x="88" y="130"/>
                      </a:lnTo>
                      <a:cubicBezTo>
                        <a:pt x="81" y="139"/>
                        <a:pt x="75" y="149"/>
                        <a:pt x="69" y="159"/>
                      </a:cubicBezTo>
                      <a:lnTo>
                        <a:pt x="68" y="160"/>
                      </a:lnTo>
                      <a:cubicBezTo>
                        <a:pt x="62" y="171"/>
                        <a:pt x="56" y="181"/>
                        <a:pt x="51" y="192"/>
                      </a:cubicBezTo>
                      <a:cubicBezTo>
                        <a:pt x="50" y="194"/>
                        <a:pt x="49" y="197"/>
                        <a:pt x="48" y="199"/>
                      </a:cubicBezTo>
                      <a:lnTo>
                        <a:pt x="48" y="199"/>
                      </a:lnTo>
                      <a:cubicBezTo>
                        <a:pt x="44" y="206"/>
                        <a:pt x="41" y="212"/>
                        <a:pt x="39" y="219"/>
                      </a:cubicBezTo>
                      <a:lnTo>
                        <a:pt x="38" y="219"/>
                      </a:lnTo>
                      <a:cubicBezTo>
                        <a:pt x="38" y="221"/>
                        <a:pt x="37" y="224"/>
                        <a:pt x="36" y="226"/>
                      </a:cubicBezTo>
                      <a:lnTo>
                        <a:pt x="36" y="226"/>
                      </a:lnTo>
                      <a:cubicBezTo>
                        <a:pt x="32" y="235"/>
                        <a:pt x="29" y="244"/>
                        <a:pt x="26" y="253"/>
                      </a:cubicBezTo>
                      <a:lnTo>
                        <a:pt x="26" y="253"/>
                      </a:lnTo>
                      <a:cubicBezTo>
                        <a:pt x="25" y="254"/>
                        <a:pt x="25" y="256"/>
                        <a:pt x="24" y="258"/>
                      </a:cubicBezTo>
                      <a:lnTo>
                        <a:pt x="24" y="258"/>
                      </a:lnTo>
                      <a:cubicBezTo>
                        <a:pt x="22" y="265"/>
                        <a:pt x="19" y="273"/>
                        <a:pt x="17" y="281"/>
                      </a:cubicBezTo>
                      <a:lnTo>
                        <a:pt x="17" y="281"/>
                      </a:lnTo>
                      <a:cubicBezTo>
                        <a:pt x="16" y="283"/>
                        <a:pt x="16" y="286"/>
                        <a:pt x="15" y="289"/>
                      </a:cubicBezTo>
                      <a:lnTo>
                        <a:pt x="15" y="289"/>
                      </a:lnTo>
                      <a:cubicBezTo>
                        <a:pt x="13" y="297"/>
                        <a:pt x="11" y="304"/>
                        <a:pt x="10" y="312"/>
                      </a:cubicBezTo>
                      <a:lnTo>
                        <a:pt x="10" y="312"/>
                      </a:lnTo>
                      <a:cubicBezTo>
                        <a:pt x="9" y="314"/>
                        <a:pt x="9" y="316"/>
                        <a:pt x="9" y="317"/>
                      </a:cubicBezTo>
                      <a:lnTo>
                        <a:pt x="9" y="317"/>
                      </a:lnTo>
                      <a:cubicBezTo>
                        <a:pt x="7" y="327"/>
                        <a:pt x="5" y="336"/>
                        <a:pt x="4" y="346"/>
                      </a:cubicBezTo>
                      <a:lnTo>
                        <a:pt x="4" y="346"/>
                      </a:lnTo>
                      <a:cubicBezTo>
                        <a:pt x="4" y="349"/>
                        <a:pt x="3" y="351"/>
                        <a:pt x="3" y="353"/>
                      </a:cubicBezTo>
                      <a:lnTo>
                        <a:pt x="3" y="354"/>
                      </a:lnTo>
                      <a:cubicBezTo>
                        <a:pt x="2" y="361"/>
                        <a:pt x="2" y="369"/>
                        <a:pt x="1" y="376"/>
                      </a:cubicBezTo>
                      <a:lnTo>
                        <a:pt x="1" y="376"/>
                      </a:lnTo>
                      <a:cubicBezTo>
                        <a:pt x="1" y="379"/>
                        <a:pt x="1" y="382"/>
                        <a:pt x="0" y="385"/>
                      </a:cubicBezTo>
                      <a:lnTo>
                        <a:pt x="0" y="385"/>
                      </a:lnTo>
                      <a:cubicBezTo>
                        <a:pt x="0" y="395"/>
                        <a:pt x="0" y="404"/>
                        <a:pt x="0" y="414"/>
                      </a:cubicBezTo>
                      <a:lnTo>
                        <a:pt x="0" y="415"/>
                      </a:lnTo>
                      <a:cubicBezTo>
                        <a:pt x="0" y="415"/>
                        <a:pt x="0" y="454"/>
                        <a:pt x="1" y="508"/>
                      </a:cubicBezTo>
                      <a:cubicBezTo>
                        <a:pt x="1" y="521"/>
                        <a:pt x="1" y="534"/>
                        <a:pt x="1" y="5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79">
                  <a:extLst>
                    <a:ext uri="{FF2B5EF4-FFF2-40B4-BE49-F238E27FC236}">
                      <a16:creationId xmlns:a16="http://schemas.microsoft.com/office/drawing/2014/main" id="{F93181EB-13ED-692D-EC30-C880AAC86215}"/>
                    </a:ext>
                  </a:extLst>
                </p:cNvPr>
                <p:cNvSpPr>
                  <a:spLocks/>
                </p:cNvSpPr>
                <p:nvPr/>
              </p:nvSpPr>
              <p:spPr bwMode="auto">
                <a:xfrm>
                  <a:off x="18170526" y="1064833"/>
                  <a:ext cx="612775" cy="58738"/>
                </a:xfrm>
                <a:custGeom>
                  <a:avLst/>
                  <a:gdLst>
                    <a:gd name="T0" fmla="*/ 41 w 1789"/>
                    <a:gd name="T1" fmla="*/ 31 h 171"/>
                    <a:gd name="T2" fmla="*/ 0 w 1789"/>
                    <a:gd name="T3" fmla="*/ 48 h 171"/>
                    <a:gd name="T4" fmla="*/ 29 w 1789"/>
                    <a:gd name="T5" fmla="*/ 74 h 171"/>
                    <a:gd name="T6" fmla="*/ 895 w 1789"/>
                    <a:gd name="T7" fmla="*/ 171 h 171"/>
                    <a:gd name="T8" fmla="*/ 1759 w 1789"/>
                    <a:gd name="T9" fmla="*/ 72 h 171"/>
                    <a:gd name="T10" fmla="*/ 1789 w 1789"/>
                    <a:gd name="T11" fmla="*/ 48 h 171"/>
                    <a:gd name="T12" fmla="*/ 1711 w 1789"/>
                    <a:gd name="T13" fmla="*/ 13 h 171"/>
                    <a:gd name="T14" fmla="*/ 1670 w 1789"/>
                    <a:gd name="T15" fmla="*/ 0 h 171"/>
                    <a:gd name="T16" fmla="*/ 119 w 1789"/>
                    <a:gd name="T17" fmla="*/ 3 h 171"/>
                    <a:gd name="T18" fmla="*/ 41 w 1789"/>
                    <a:gd name="T19" fmla="*/ 3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9" h="171">
                      <a:moveTo>
                        <a:pt x="41" y="31"/>
                      </a:moveTo>
                      <a:cubicBezTo>
                        <a:pt x="27" y="36"/>
                        <a:pt x="13" y="42"/>
                        <a:pt x="0" y="48"/>
                      </a:cubicBezTo>
                      <a:cubicBezTo>
                        <a:pt x="5" y="61"/>
                        <a:pt x="15" y="71"/>
                        <a:pt x="29" y="74"/>
                      </a:cubicBezTo>
                      <a:cubicBezTo>
                        <a:pt x="35" y="76"/>
                        <a:pt x="389" y="171"/>
                        <a:pt x="895" y="171"/>
                      </a:cubicBezTo>
                      <a:cubicBezTo>
                        <a:pt x="1152" y="171"/>
                        <a:pt x="1449" y="146"/>
                        <a:pt x="1759" y="72"/>
                      </a:cubicBezTo>
                      <a:cubicBezTo>
                        <a:pt x="1773" y="68"/>
                        <a:pt x="1783" y="59"/>
                        <a:pt x="1789" y="48"/>
                      </a:cubicBezTo>
                      <a:cubicBezTo>
                        <a:pt x="1764" y="34"/>
                        <a:pt x="1738" y="23"/>
                        <a:pt x="1711" y="13"/>
                      </a:cubicBezTo>
                      <a:lnTo>
                        <a:pt x="1670" y="0"/>
                      </a:lnTo>
                      <a:cubicBezTo>
                        <a:pt x="953" y="156"/>
                        <a:pt x="319" y="46"/>
                        <a:pt x="119" y="3"/>
                      </a:cubicBezTo>
                      <a:lnTo>
                        <a:pt x="41" y="3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3" name="Group 222">
                <a:extLst>
                  <a:ext uri="{FF2B5EF4-FFF2-40B4-BE49-F238E27FC236}">
                    <a16:creationId xmlns:a16="http://schemas.microsoft.com/office/drawing/2014/main" id="{4C5CF7A3-FC8A-C28A-C420-B49B91094C88}"/>
                  </a:ext>
                </a:extLst>
              </p:cNvPr>
              <p:cNvGrpSpPr/>
              <p:nvPr/>
            </p:nvGrpSpPr>
            <p:grpSpPr>
              <a:xfrm>
                <a:off x="15810578" y="2019482"/>
                <a:ext cx="822325" cy="1182687"/>
                <a:chOff x="16424276" y="258383"/>
                <a:chExt cx="822325" cy="1182687"/>
              </a:xfrm>
              <a:solidFill>
                <a:srgbClr val="00A4EE"/>
              </a:solidFill>
            </p:grpSpPr>
            <p:sp>
              <p:nvSpPr>
                <p:cNvPr id="197" name="Freeform 180">
                  <a:extLst>
                    <a:ext uri="{FF2B5EF4-FFF2-40B4-BE49-F238E27FC236}">
                      <a16:creationId xmlns:a16="http://schemas.microsoft.com/office/drawing/2014/main" id="{4F88EB87-21E2-E3D0-3ADA-B65179755EB0}"/>
                    </a:ext>
                  </a:extLst>
                </p:cNvPr>
                <p:cNvSpPr>
                  <a:spLocks/>
                </p:cNvSpPr>
                <p:nvPr/>
              </p:nvSpPr>
              <p:spPr bwMode="auto">
                <a:xfrm>
                  <a:off x="16675101" y="258383"/>
                  <a:ext cx="347663" cy="134938"/>
                </a:xfrm>
                <a:custGeom>
                  <a:avLst/>
                  <a:gdLst>
                    <a:gd name="T0" fmla="*/ 506 w 1019"/>
                    <a:gd name="T1" fmla="*/ 282 h 394"/>
                    <a:gd name="T2" fmla="*/ 668 w 1019"/>
                    <a:gd name="T3" fmla="*/ 252 h 394"/>
                    <a:gd name="T4" fmla="*/ 943 w 1019"/>
                    <a:gd name="T5" fmla="*/ 334 h 394"/>
                    <a:gd name="T6" fmla="*/ 1019 w 1019"/>
                    <a:gd name="T7" fmla="*/ 394 h 394"/>
                    <a:gd name="T8" fmla="*/ 1000 w 1019"/>
                    <a:gd name="T9" fmla="*/ 291 h 394"/>
                    <a:gd name="T10" fmla="*/ 922 w 1019"/>
                    <a:gd name="T11" fmla="*/ 133 h 394"/>
                    <a:gd name="T12" fmla="*/ 700 w 1019"/>
                    <a:gd name="T13" fmla="*/ 15 h 394"/>
                    <a:gd name="T14" fmla="*/ 444 w 1019"/>
                    <a:gd name="T15" fmla="*/ 11 h 394"/>
                    <a:gd name="T16" fmla="*/ 186 w 1019"/>
                    <a:gd name="T17" fmla="*/ 69 h 394"/>
                    <a:gd name="T18" fmla="*/ 5 w 1019"/>
                    <a:gd name="T19" fmla="*/ 315 h 394"/>
                    <a:gd name="T20" fmla="*/ 0 w 1019"/>
                    <a:gd name="T21" fmla="*/ 365 h 394"/>
                    <a:gd name="T22" fmla="*/ 346 w 1019"/>
                    <a:gd name="T23" fmla="*/ 260 h 394"/>
                    <a:gd name="T24" fmla="*/ 506 w 1019"/>
                    <a:gd name="T25" fmla="*/ 282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9" h="394">
                      <a:moveTo>
                        <a:pt x="506" y="282"/>
                      </a:moveTo>
                      <a:cubicBezTo>
                        <a:pt x="556" y="262"/>
                        <a:pt x="611" y="252"/>
                        <a:pt x="668" y="252"/>
                      </a:cubicBezTo>
                      <a:cubicBezTo>
                        <a:pt x="765" y="252"/>
                        <a:pt x="863" y="281"/>
                        <a:pt x="943" y="334"/>
                      </a:cubicBezTo>
                      <a:cubicBezTo>
                        <a:pt x="970" y="351"/>
                        <a:pt x="996" y="372"/>
                        <a:pt x="1019" y="394"/>
                      </a:cubicBezTo>
                      <a:cubicBezTo>
                        <a:pt x="1018" y="360"/>
                        <a:pt x="1010" y="325"/>
                        <a:pt x="1000" y="291"/>
                      </a:cubicBezTo>
                      <a:cubicBezTo>
                        <a:pt x="983" y="234"/>
                        <a:pt x="960" y="178"/>
                        <a:pt x="922" y="133"/>
                      </a:cubicBezTo>
                      <a:cubicBezTo>
                        <a:pt x="867" y="67"/>
                        <a:pt x="784" y="30"/>
                        <a:pt x="700" y="15"/>
                      </a:cubicBezTo>
                      <a:cubicBezTo>
                        <a:pt x="615" y="0"/>
                        <a:pt x="529" y="5"/>
                        <a:pt x="444" y="11"/>
                      </a:cubicBezTo>
                      <a:cubicBezTo>
                        <a:pt x="355" y="18"/>
                        <a:pt x="265" y="28"/>
                        <a:pt x="186" y="69"/>
                      </a:cubicBezTo>
                      <a:cubicBezTo>
                        <a:pt x="93" y="117"/>
                        <a:pt x="24" y="211"/>
                        <a:pt x="5" y="315"/>
                      </a:cubicBezTo>
                      <a:cubicBezTo>
                        <a:pt x="2" y="331"/>
                        <a:pt x="0" y="348"/>
                        <a:pt x="0" y="365"/>
                      </a:cubicBezTo>
                      <a:cubicBezTo>
                        <a:pt x="97" y="299"/>
                        <a:pt x="220" y="260"/>
                        <a:pt x="346" y="260"/>
                      </a:cubicBezTo>
                      <a:cubicBezTo>
                        <a:pt x="402" y="260"/>
                        <a:pt x="455" y="268"/>
                        <a:pt x="506" y="2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81">
                  <a:extLst>
                    <a:ext uri="{FF2B5EF4-FFF2-40B4-BE49-F238E27FC236}">
                      <a16:creationId xmlns:a16="http://schemas.microsoft.com/office/drawing/2014/main" id="{A4F92217-6FF2-1230-484A-1FA17C965103}"/>
                    </a:ext>
                  </a:extLst>
                </p:cNvPr>
                <p:cNvSpPr>
                  <a:spLocks/>
                </p:cNvSpPr>
                <p:nvPr/>
              </p:nvSpPr>
              <p:spPr bwMode="auto">
                <a:xfrm>
                  <a:off x="16598901" y="672720"/>
                  <a:ext cx="476250" cy="263525"/>
                </a:xfrm>
                <a:custGeom>
                  <a:avLst/>
                  <a:gdLst>
                    <a:gd name="T0" fmla="*/ 135 w 1388"/>
                    <a:gd name="T1" fmla="*/ 250 h 766"/>
                    <a:gd name="T2" fmla="*/ 137 w 1388"/>
                    <a:gd name="T3" fmla="*/ 250 h 766"/>
                    <a:gd name="T4" fmla="*/ 689 w 1388"/>
                    <a:gd name="T5" fmla="*/ 766 h 766"/>
                    <a:gd name="T6" fmla="*/ 1241 w 1388"/>
                    <a:gd name="T7" fmla="*/ 249 h 766"/>
                    <a:gd name="T8" fmla="*/ 1252 w 1388"/>
                    <a:gd name="T9" fmla="*/ 250 h 766"/>
                    <a:gd name="T10" fmla="*/ 1375 w 1388"/>
                    <a:gd name="T11" fmla="*/ 112 h 766"/>
                    <a:gd name="T12" fmla="*/ 1381 w 1388"/>
                    <a:gd name="T13" fmla="*/ 0 h 766"/>
                    <a:gd name="T14" fmla="*/ 1331 w 1388"/>
                    <a:gd name="T15" fmla="*/ 0 h 766"/>
                    <a:gd name="T16" fmla="*/ 1315 w 1388"/>
                    <a:gd name="T17" fmla="*/ 13 h 766"/>
                    <a:gd name="T18" fmla="*/ 1310 w 1388"/>
                    <a:gd name="T19" fmla="*/ 93 h 766"/>
                    <a:gd name="T20" fmla="*/ 1252 w 1388"/>
                    <a:gd name="T21" fmla="*/ 182 h 766"/>
                    <a:gd name="T22" fmla="*/ 1189 w 1388"/>
                    <a:gd name="T23" fmla="*/ 169 h 766"/>
                    <a:gd name="T24" fmla="*/ 1175 w 1388"/>
                    <a:gd name="T25" fmla="*/ 235 h 766"/>
                    <a:gd name="T26" fmla="*/ 689 w 1388"/>
                    <a:gd name="T27" fmla="*/ 699 h 766"/>
                    <a:gd name="T28" fmla="*/ 204 w 1388"/>
                    <a:gd name="T29" fmla="*/ 236 h 766"/>
                    <a:gd name="T30" fmla="*/ 192 w 1388"/>
                    <a:gd name="T31" fmla="*/ 180 h 766"/>
                    <a:gd name="T32" fmla="*/ 136 w 1388"/>
                    <a:gd name="T33" fmla="*/ 182 h 766"/>
                    <a:gd name="T34" fmla="*/ 78 w 1388"/>
                    <a:gd name="T35" fmla="*/ 93 h 766"/>
                    <a:gd name="T36" fmla="*/ 74 w 1388"/>
                    <a:gd name="T37" fmla="*/ 11 h 766"/>
                    <a:gd name="T38" fmla="*/ 62 w 1388"/>
                    <a:gd name="T39" fmla="*/ 0 h 766"/>
                    <a:gd name="T40" fmla="*/ 6 w 1388"/>
                    <a:gd name="T41" fmla="*/ 0 h 766"/>
                    <a:gd name="T42" fmla="*/ 13 w 1388"/>
                    <a:gd name="T43" fmla="*/ 112 h 766"/>
                    <a:gd name="T44" fmla="*/ 135 w 1388"/>
                    <a:gd name="T45" fmla="*/ 25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8" h="766">
                      <a:moveTo>
                        <a:pt x="135" y="250"/>
                      </a:moveTo>
                      <a:lnTo>
                        <a:pt x="137" y="250"/>
                      </a:lnTo>
                      <a:cubicBezTo>
                        <a:pt x="200" y="553"/>
                        <a:pt x="397" y="766"/>
                        <a:pt x="689" y="766"/>
                      </a:cubicBezTo>
                      <a:cubicBezTo>
                        <a:pt x="982" y="766"/>
                        <a:pt x="1179" y="553"/>
                        <a:pt x="1241" y="249"/>
                      </a:cubicBezTo>
                      <a:cubicBezTo>
                        <a:pt x="1245" y="250"/>
                        <a:pt x="1249" y="250"/>
                        <a:pt x="1252" y="250"/>
                      </a:cubicBezTo>
                      <a:cubicBezTo>
                        <a:pt x="1299" y="250"/>
                        <a:pt x="1352" y="192"/>
                        <a:pt x="1375" y="112"/>
                      </a:cubicBezTo>
                      <a:cubicBezTo>
                        <a:pt x="1386" y="71"/>
                        <a:pt x="1388" y="32"/>
                        <a:pt x="1381" y="0"/>
                      </a:cubicBezTo>
                      <a:lnTo>
                        <a:pt x="1331" y="0"/>
                      </a:lnTo>
                      <a:lnTo>
                        <a:pt x="1315" y="13"/>
                      </a:lnTo>
                      <a:cubicBezTo>
                        <a:pt x="1318" y="30"/>
                        <a:pt x="1320" y="58"/>
                        <a:pt x="1310" y="93"/>
                      </a:cubicBezTo>
                      <a:cubicBezTo>
                        <a:pt x="1294" y="149"/>
                        <a:pt x="1264" y="178"/>
                        <a:pt x="1252" y="182"/>
                      </a:cubicBezTo>
                      <a:lnTo>
                        <a:pt x="1189" y="169"/>
                      </a:lnTo>
                      <a:lnTo>
                        <a:pt x="1175" y="235"/>
                      </a:lnTo>
                      <a:cubicBezTo>
                        <a:pt x="1115" y="525"/>
                        <a:pt x="934" y="699"/>
                        <a:pt x="689" y="699"/>
                      </a:cubicBezTo>
                      <a:cubicBezTo>
                        <a:pt x="445" y="699"/>
                        <a:pt x="263" y="526"/>
                        <a:pt x="204" y="236"/>
                      </a:cubicBezTo>
                      <a:lnTo>
                        <a:pt x="192" y="180"/>
                      </a:lnTo>
                      <a:lnTo>
                        <a:pt x="136" y="182"/>
                      </a:lnTo>
                      <a:cubicBezTo>
                        <a:pt x="125" y="179"/>
                        <a:pt x="94" y="151"/>
                        <a:pt x="78" y="93"/>
                      </a:cubicBezTo>
                      <a:cubicBezTo>
                        <a:pt x="67" y="55"/>
                        <a:pt x="69" y="27"/>
                        <a:pt x="74" y="11"/>
                      </a:cubicBezTo>
                      <a:lnTo>
                        <a:pt x="62" y="0"/>
                      </a:lnTo>
                      <a:lnTo>
                        <a:pt x="6" y="0"/>
                      </a:lnTo>
                      <a:cubicBezTo>
                        <a:pt x="0" y="32"/>
                        <a:pt x="1" y="71"/>
                        <a:pt x="13" y="112"/>
                      </a:cubicBezTo>
                      <a:cubicBezTo>
                        <a:pt x="35" y="192"/>
                        <a:pt x="88" y="250"/>
                        <a:pt x="135" y="25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82">
                  <a:extLst>
                    <a:ext uri="{FF2B5EF4-FFF2-40B4-BE49-F238E27FC236}">
                      <a16:creationId xmlns:a16="http://schemas.microsoft.com/office/drawing/2014/main" id="{D34C900E-EE33-DE92-D24C-CCAEE2F6AC4D}"/>
                    </a:ext>
                  </a:extLst>
                </p:cNvPr>
                <p:cNvSpPr>
                  <a:spLocks/>
                </p:cNvSpPr>
                <p:nvPr/>
              </p:nvSpPr>
              <p:spPr bwMode="auto">
                <a:xfrm>
                  <a:off x="16597313" y="355220"/>
                  <a:ext cx="473075" cy="295275"/>
                </a:xfrm>
                <a:custGeom>
                  <a:avLst/>
                  <a:gdLst>
                    <a:gd name="T0" fmla="*/ 41 w 1380"/>
                    <a:gd name="T1" fmla="*/ 863 h 863"/>
                    <a:gd name="T2" fmla="*/ 124 w 1380"/>
                    <a:gd name="T3" fmla="*/ 863 h 863"/>
                    <a:gd name="T4" fmla="*/ 124 w 1380"/>
                    <a:gd name="T5" fmla="*/ 863 h 863"/>
                    <a:gd name="T6" fmla="*/ 553 w 1380"/>
                    <a:gd name="T7" fmla="*/ 627 h 863"/>
                    <a:gd name="T8" fmla="*/ 715 w 1380"/>
                    <a:gd name="T9" fmla="*/ 368 h 863"/>
                    <a:gd name="T10" fmla="*/ 1000 w 1380"/>
                    <a:gd name="T11" fmla="*/ 730 h 863"/>
                    <a:gd name="T12" fmla="*/ 1281 w 1380"/>
                    <a:gd name="T13" fmla="*/ 863 h 863"/>
                    <a:gd name="T14" fmla="*/ 1281 w 1380"/>
                    <a:gd name="T15" fmla="*/ 863 h 863"/>
                    <a:gd name="T16" fmla="*/ 1371 w 1380"/>
                    <a:gd name="T17" fmla="*/ 863 h 863"/>
                    <a:gd name="T18" fmla="*/ 1380 w 1380"/>
                    <a:gd name="T19" fmla="*/ 785 h 863"/>
                    <a:gd name="T20" fmla="*/ 1346 w 1380"/>
                    <a:gd name="T21" fmla="*/ 417 h 863"/>
                    <a:gd name="T22" fmla="*/ 1132 w 1380"/>
                    <a:gd name="T23" fmla="*/ 107 h 863"/>
                    <a:gd name="T24" fmla="*/ 737 w 1380"/>
                    <a:gd name="T25" fmla="*/ 71 h 863"/>
                    <a:gd name="T26" fmla="*/ 154 w 1380"/>
                    <a:gd name="T27" fmla="*/ 243 h 863"/>
                    <a:gd name="T28" fmla="*/ 77 w 1380"/>
                    <a:gd name="T29" fmla="*/ 410 h 863"/>
                    <a:gd name="T30" fmla="*/ 21 w 1380"/>
                    <a:gd name="T31" fmla="*/ 812 h 863"/>
                    <a:gd name="T32" fmla="*/ 41 w 1380"/>
                    <a:gd name="T33" fmla="*/ 86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0" h="863">
                      <a:moveTo>
                        <a:pt x="41" y="863"/>
                      </a:moveTo>
                      <a:lnTo>
                        <a:pt x="124" y="863"/>
                      </a:lnTo>
                      <a:lnTo>
                        <a:pt x="124" y="863"/>
                      </a:lnTo>
                      <a:cubicBezTo>
                        <a:pt x="290" y="832"/>
                        <a:pt x="443" y="748"/>
                        <a:pt x="553" y="627"/>
                      </a:cubicBezTo>
                      <a:cubicBezTo>
                        <a:pt x="594" y="582"/>
                        <a:pt x="677" y="470"/>
                        <a:pt x="715" y="368"/>
                      </a:cubicBezTo>
                      <a:cubicBezTo>
                        <a:pt x="772" y="511"/>
                        <a:pt x="874" y="638"/>
                        <a:pt x="1000" y="730"/>
                      </a:cubicBezTo>
                      <a:cubicBezTo>
                        <a:pt x="1084" y="791"/>
                        <a:pt x="1179" y="838"/>
                        <a:pt x="1281" y="863"/>
                      </a:cubicBezTo>
                      <a:lnTo>
                        <a:pt x="1281" y="863"/>
                      </a:lnTo>
                      <a:lnTo>
                        <a:pt x="1371" y="863"/>
                      </a:lnTo>
                      <a:cubicBezTo>
                        <a:pt x="1379" y="838"/>
                        <a:pt x="1380" y="811"/>
                        <a:pt x="1380" y="785"/>
                      </a:cubicBezTo>
                      <a:cubicBezTo>
                        <a:pt x="1380" y="662"/>
                        <a:pt x="1379" y="537"/>
                        <a:pt x="1346" y="417"/>
                      </a:cubicBezTo>
                      <a:cubicBezTo>
                        <a:pt x="1313" y="297"/>
                        <a:pt x="1245" y="180"/>
                        <a:pt x="1132" y="107"/>
                      </a:cubicBezTo>
                      <a:cubicBezTo>
                        <a:pt x="1019" y="33"/>
                        <a:pt x="858" y="10"/>
                        <a:pt x="737" y="71"/>
                      </a:cubicBezTo>
                      <a:cubicBezTo>
                        <a:pt x="529" y="0"/>
                        <a:pt x="270" y="76"/>
                        <a:pt x="154" y="243"/>
                      </a:cubicBezTo>
                      <a:cubicBezTo>
                        <a:pt x="118" y="294"/>
                        <a:pt x="95" y="352"/>
                        <a:pt x="77" y="410"/>
                      </a:cubicBezTo>
                      <a:cubicBezTo>
                        <a:pt x="39" y="532"/>
                        <a:pt x="0" y="685"/>
                        <a:pt x="21" y="812"/>
                      </a:cubicBezTo>
                      <a:cubicBezTo>
                        <a:pt x="24" y="832"/>
                        <a:pt x="31" y="848"/>
                        <a:pt x="41" y="8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83">
                  <a:extLst>
                    <a:ext uri="{FF2B5EF4-FFF2-40B4-BE49-F238E27FC236}">
                      <a16:creationId xmlns:a16="http://schemas.microsoft.com/office/drawing/2014/main" id="{BFC8808D-ADD5-403F-285D-48EA25B5F88D}"/>
                    </a:ext>
                  </a:extLst>
                </p:cNvPr>
                <p:cNvSpPr>
                  <a:spLocks/>
                </p:cNvSpPr>
                <p:nvPr/>
              </p:nvSpPr>
              <p:spPr bwMode="auto">
                <a:xfrm>
                  <a:off x="16913226" y="933070"/>
                  <a:ext cx="22225" cy="46038"/>
                </a:xfrm>
                <a:custGeom>
                  <a:avLst/>
                  <a:gdLst>
                    <a:gd name="T0" fmla="*/ 0 w 69"/>
                    <a:gd name="T1" fmla="*/ 34 h 135"/>
                    <a:gd name="T2" fmla="*/ 0 w 69"/>
                    <a:gd name="T3" fmla="*/ 93 h 135"/>
                    <a:gd name="T4" fmla="*/ 4 w 69"/>
                    <a:gd name="T5" fmla="*/ 135 h 135"/>
                    <a:gd name="T6" fmla="*/ 58 w 69"/>
                    <a:gd name="T7" fmla="*/ 111 h 135"/>
                    <a:gd name="T8" fmla="*/ 69 w 69"/>
                    <a:gd name="T9" fmla="*/ 104 h 135"/>
                    <a:gd name="T10" fmla="*/ 68 w 69"/>
                    <a:gd name="T11" fmla="*/ 93 h 135"/>
                    <a:gd name="T12" fmla="*/ 68 w 69"/>
                    <a:gd name="T13" fmla="*/ 0 h 135"/>
                    <a:gd name="T14" fmla="*/ 0 w 69"/>
                    <a:gd name="T15" fmla="*/ 34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35">
                      <a:moveTo>
                        <a:pt x="0" y="34"/>
                      </a:moveTo>
                      <a:lnTo>
                        <a:pt x="0" y="93"/>
                      </a:lnTo>
                      <a:cubicBezTo>
                        <a:pt x="0" y="107"/>
                        <a:pt x="2" y="121"/>
                        <a:pt x="4" y="135"/>
                      </a:cubicBezTo>
                      <a:cubicBezTo>
                        <a:pt x="31" y="125"/>
                        <a:pt x="49" y="116"/>
                        <a:pt x="58" y="111"/>
                      </a:cubicBezTo>
                      <a:lnTo>
                        <a:pt x="69" y="104"/>
                      </a:lnTo>
                      <a:cubicBezTo>
                        <a:pt x="68" y="101"/>
                        <a:pt x="68" y="97"/>
                        <a:pt x="68" y="93"/>
                      </a:cubicBezTo>
                      <a:lnTo>
                        <a:pt x="68" y="0"/>
                      </a:lnTo>
                      <a:cubicBezTo>
                        <a:pt x="46" y="13"/>
                        <a:pt x="24" y="24"/>
                        <a:pt x="0"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84">
                  <a:extLst>
                    <a:ext uri="{FF2B5EF4-FFF2-40B4-BE49-F238E27FC236}">
                      <a16:creationId xmlns:a16="http://schemas.microsoft.com/office/drawing/2014/main" id="{D6BC1993-BE41-195F-54F7-F351B164D42F}"/>
                    </a:ext>
                  </a:extLst>
                </p:cNvPr>
                <p:cNvSpPr>
                  <a:spLocks/>
                </p:cNvSpPr>
                <p:nvPr/>
              </p:nvSpPr>
              <p:spPr bwMode="auto">
                <a:xfrm>
                  <a:off x="16733838" y="933070"/>
                  <a:ext cx="23813" cy="46038"/>
                </a:xfrm>
                <a:custGeom>
                  <a:avLst/>
                  <a:gdLst>
                    <a:gd name="T0" fmla="*/ 0 w 69"/>
                    <a:gd name="T1" fmla="*/ 0 h 134"/>
                    <a:gd name="T2" fmla="*/ 0 w 69"/>
                    <a:gd name="T3" fmla="*/ 100 h 134"/>
                    <a:gd name="T4" fmla="*/ 17 w 69"/>
                    <a:gd name="T5" fmla="*/ 111 h 134"/>
                    <a:gd name="T6" fmla="*/ 67 w 69"/>
                    <a:gd name="T7" fmla="*/ 134 h 134"/>
                    <a:gd name="T8" fmla="*/ 68 w 69"/>
                    <a:gd name="T9" fmla="*/ 99 h 134"/>
                    <a:gd name="T10" fmla="*/ 68 w 69"/>
                    <a:gd name="T11" fmla="*/ 33 h 134"/>
                    <a:gd name="T12" fmla="*/ 0 w 69"/>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69" h="134">
                      <a:moveTo>
                        <a:pt x="0" y="0"/>
                      </a:moveTo>
                      <a:lnTo>
                        <a:pt x="0" y="100"/>
                      </a:lnTo>
                      <a:lnTo>
                        <a:pt x="17" y="111"/>
                      </a:lnTo>
                      <a:cubicBezTo>
                        <a:pt x="24" y="115"/>
                        <a:pt x="41" y="124"/>
                        <a:pt x="67" y="134"/>
                      </a:cubicBezTo>
                      <a:cubicBezTo>
                        <a:pt x="69" y="122"/>
                        <a:pt x="69" y="110"/>
                        <a:pt x="68" y="99"/>
                      </a:cubicBezTo>
                      <a:lnTo>
                        <a:pt x="68" y="33"/>
                      </a:lnTo>
                      <a:cubicBezTo>
                        <a:pt x="44" y="23"/>
                        <a:pt x="21" y="1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85">
                  <a:extLst>
                    <a:ext uri="{FF2B5EF4-FFF2-40B4-BE49-F238E27FC236}">
                      <a16:creationId xmlns:a16="http://schemas.microsoft.com/office/drawing/2014/main" id="{293604FF-FEB0-720F-A54E-8FA39BEE2D3F}"/>
                    </a:ext>
                  </a:extLst>
                </p:cNvPr>
                <p:cNvSpPr>
                  <a:spLocks/>
                </p:cNvSpPr>
                <p:nvPr/>
              </p:nvSpPr>
              <p:spPr bwMode="auto">
                <a:xfrm>
                  <a:off x="16879888" y="1028320"/>
                  <a:ext cx="366713" cy="412750"/>
                </a:xfrm>
                <a:custGeom>
                  <a:avLst/>
                  <a:gdLst>
                    <a:gd name="T0" fmla="*/ 1070 w 1071"/>
                    <a:gd name="T1" fmla="*/ 699 h 1205"/>
                    <a:gd name="T2" fmla="*/ 1070 w 1071"/>
                    <a:gd name="T3" fmla="*/ 664 h 1205"/>
                    <a:gd name="T4" fmla="*/ 1070 w 1071"/>
                    <a:gd name="T5" fmla="*/ 664 h 1205"/>
                    <a:gd name="T6" fmla="*/ 1070 w 1071"/>
                    <a:gd name="T7" fmla="*/ 578 h 1205"/>
                    <a:gd name="T8" fmla="*/ 732 w 1071"/>
                    <a:gd name="T9" fmla="*/ 122 h 1205"/>
                    <a:gd name="T10" fmla="*/ 365 w 1071"/>
                    <a:gd name="T11" fmla="*/ 0 h 1205"/>
                    <a:gd name="T12" fmla="*/ 61 w 1071"/>
                    <a:gd name="T13" fmla="*/ 284 h 1205"/>
                    <a:gd name="T14" fmla="*/ 0 w 1071"/>
                    <a:gd name="T15" fmla="*/ 277 h 1205"/>
                    <a:gd name="T16" fmla="*/ 0 w 1071"/>
                    <a:gd name="T17" fmla="*/ 1205 h 1205"/>
                    <a:gd name="T18" fmla="*/ 544 w 1071"/>
                    <a:gd name="T19" fmla="*/ 1205 h 1205"/>
                    <a:gd name="T20" fmla="*/ 654 w 1071"/>
                    <a:gd name="T21" fmla="*/ 732 h 1205"/>
                    <a:gd name="T22" fmla="*/ 654 w 1071"/>
                    <a:gd name="T23" fmla="*/ 1198 h 1205"/>
                    <a:gd name="T24" fmla="*/ 654 w 1071"/>
                    <a:gd name="T25" fmla="*/ 1198 h 1205"/>
                    <a:gd name="T26" fmla="*/ 654 w 1071"/>
                    <a:gd name="T27" fmla="*/ 1205 h 1205"/>
                    <a:gd name="T28" fmla="*/ 1070 w 1071"/>
                    <a:gd name="T29" fmla="*/ 1205 h 1205"/>
                    <a:gd name="T30" fmla="*/ 1070 w 1071"/>
                    <a:gd name="T31" fmla="*/ 717 h 1205"/>
                    <a:gd name="T32" fmla="*/ 1071 w 1071"/>
                    <a:gd name="T33" fmla="*/ 717 h 1205"/>
                    <a:gd name="T34" fmla="*/ 1070 w 1071"/>
                    <a:gd name="T35" fmla="*/ 699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1" h="1205">
                      <a:moveTo>
                        <a:pt x="1070" y="699"/>
                      </a:moveTo>
                      <a:lnTo>
                        <a:pt x="1070" y="664"/>
                      </a:lnTo>
                      <a:lnTo>
                        <a:pt x="1070" y="664"/>
                      </a:lnTo>
                      <a:lnTo>
                        <a:pt x="1070" y="578"/>
                      </a:lnTo>
                      <a:cubicBezTo>
                        <a:pt x="1070" y="373"/>
                        <a:pt x="935" y="190"/>
                        <a:pt x="732" y="122"/>
                      </a:cubicBezTo>
                      <a:lnTo>
                        <a:pt x="365" y="0"/>
                      </a:lnTo>
                      <a:cubicBezTo>
                        <a:pt x="323" y="169"/>
                        <a:pt x="202" y="284"/>
                        <a:pt x="61" y="284"/>
                      </a:cubicBezTo>
                      <a:cubicBezTo>
                        <a:pt x="40" y="284"/>
                        <a:pt x="20" y="281"/>
                        <a:pt x="0" y="277"/>
                      </a:cubicBezTo>
                      <a:lnTo>
                        <a:pt x="0" y="1205"/>
                      </a:lnTo>
                      <a:lnTo>
                        <a:pt x="544" y="1205"/>
                      </a:lnTo>
                      <a:cubicBezTo>
                        <a:pt x="642" y="1119"/>
                        <a:pt x="653" y="803"/>
                        <a:pt x="654" y="732"/>
                      </a:cubicBezTo>
                      <a:lnTo>
                        <a:pt x="654" y="1198"/>
                      </a:lnTo>
                      <a:lnTo>
                        <a:pt x="654" y="1198"/>
                      </a:lnTo>
                      <a:lnTo>
                        <a:pt x="654" y="1205"/>
                      </a:lnTo>
                      <a:lnTo>
                        <a:pt x="1070" y="1205"/>
                      </a:lnTo>
                      <a:lnTo>
                        <a:pt x="1070" y="717"/>
                      </a:lnTo>
                      <a:lnTo>
                        <a:pt x="1071" y="717"/>
                      </a:lnTo>
                      <a:cubicBezTo>
                        <a:pt x="1071" y="717"/>
                        <a:pt x="1070" y="708"/>
                        <a:pt x="1070" y="6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86">
                  <a:extLst>
                    <a:ext uri="{FF2B5EF4-FFF2-40B4-BE49-F238E27FC236}">
                      <a16:creationId xmlns:a16="http://schemas.microsoft.com/office/drawing/2014/main" id="{02197CC7-B26A-C49C-D60B-4CDA98DB168A}"/>
                    </a:ext>
                  </a:extLst>
                </p:cNvPr>
                <p:cNvSpPr>
                  <a:spLocks/>
                </p:cNvSpPr>
                <p:nvPr/>
              </p:nvSpPr>
              <p:spPr bwMode="auto">
                <a:xfrm>
                  <a:off x="16424276" y="1028320"/>
                  <a:ext cx="368300" cy="412750"/>
                </a:xfrm>
                <a:custGeom>
                  <a:avLst/>
                  <a:gdLst>
                    <a:gd name="T0" fmla="*/ 706 w 1073"/>
                    <a:gd name="T1" fmla="*/ 0 h 1206"/>
                    <a:gd name="T2" fmla="*/ 338 w 1073"/>
                    <a:gd name="T3" fmla="*/ 123 h 1206"/>
                    <a:gd name="T4" fmla="*/ 143 w 1073"/>
                    <a:gd name="T5" fmla="*/ 243 h 1206"/>
                    <a:gd name="T6" fmla="*/ 1 w 1073"/>
                    <a:gd name="T7" fmla="*/ 578 h 1206"/>
                    <a:gd name="T8" fmla="*/ 0 w 1073"/>
                    <a:gd name="T9" fmla="*/ 586 h 1206"/>
                    <a:gd name="T10" fmla="*/ 0 w 1073"/>
                    <a:gd name="T11" fmla="*/ 718 h 1206"/>
                    <a:gd name="T12" fmla="*/ 1 w 1073"/>
                    <a:gd name="T13" fmla="*/ 718 h 1206"/>
                    <a:gd name="T14" fmla="*/ 1 w 1073"/>
                    <a:gd name="T15" fmla="*/ 1199 h 1206"/>
                    <a:gd name="T16" fmla="*/ 1 w 1073"/>
                    <a:gd name="T17" fmla="*/ 1199 h 1206"/>
                    <a:gd name="T18" fmla="*/ 1 w 1073"/>
                    <a:gd name="T19" fmla="*/ 1206 h 1206"/>
                    <a:gd name="T20" fmla="*/ 417 w 1073"/>
                    <a:gd name="T21" fmla="*/ 1206 h 1206"/>
                    <a:gd name="T22" fmla="*/ 417 w 1073"/>
                    <a:gd name="T23" fmla="*/ 755 h 1206"/>
                    <a:gd name="T24" fmla="*/ 527 w 1073"/>
                    <a:gd name="T25" fmla="*/ 1206 h 1206"/>
                    <a:gd name="T26" fmla="*/ 1073 w 1073"/>
                    <a:gd name="T27" fmla="*/ 1206 h 1206"/>
                    <a:gd name="T28" fmla="*/ 1073 w 1073"/>
                    <a:gd name="T29" fmla="*/ 277 h 1206"/>
                    <a:gd name="T30" fmla="*/ 1011 w 1073"/>
                    <a:gd name="T31" fmla="*/ 285 h 1206"/>
                    <a:gd name="T32" fmla="*/ 706 w 1073"/>
                    <a:gd name="T33" fmla="*/ 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3" h="1206">
                      <a:moveTo>
                        <a:pt x="706" y="0"/>
                      </a:moveTo>
                      <a:lnTo>
                        <a:pt x="338" y="123"/>
                      </a:lnTo>
                      <a:cubicBezTo>
                        <a:pt x="263" y="149"/>
                        <a:pt x="196" y="190"/>
                        <a:pt x="143" y="243"/>
                      </a:cubicBezTo>
                      <a:cubicBezTo>
                        <a:pt x="54" y="331"/>
                        <a:pt x="1" y="450"/>
                        <a:pt x="1" y="578"/>
                      </a:cubicBezTo>
                      <a:cubicBezTo>
                        <a:pt x="1" y="581"/>
                        <a:pt x="0" y="584"/>
                        <a:pt x="0" y="586"/>
                      </a:cubicBezTo>
                      <a:lnTo>
                        <a:pt x="0" y="718"/>
                      </a:lnTo>
                      <a:lnTo>
                        <a:pt x="1" y="718"/>
                      </a:lnTo>
                      <a:lnTo>
                        <a:pt x="1" y="1199"/>
                      </a:lnTo>
                      <a:lnTo>
                        <a:pt x="1" y="1199"/>
                      </a:lnTo>
                      <a:lnTo>
                        <a:pt x="1" y="1206"/>
                      </a:lnTo>
                      <a:lnTo>
                        <a:pt x="417" y="1206"/>
                      </a:lnTo>
                      <a:lnTo>
                        <a:pt x="417" y="755"/>
                      </a:lnTo>
                      <a:cubicBezTo>
                        <a:pt x="420" y="855"/>
                        <a:pt x="437" y="1127"/>
                        <a:pt x="527" y="1206"/>
                      </a:cubicBezTo>
                      <a:lnTo>
                        <a:pt x="1073" y="1206"/>
                      </a:lnTo>
                      <a:lnTo>
                        <a:pt x="1073" y="277"/>
                      </a:lnTo>
                      <a:cubicBezTo>
                        <a:pt x="1053" y="282"/>
                        <a:pt x="1032" y="285"/>
                        <a:pt x="1011" y="285"/>
                      </a:cubicBezTo>
                      <a:cubicBezTo>
                        <a:pt x="870" y="285"/>
                        <a:pt x="749" y="171"/>
                        <a:pt x="7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7">
                  <a:extLst>
                    <a:ext uri="{FF2B5EF4-FFF2-40B4-BE49-F238E27FC236}">
                      <a16:creationId xmlns:a16="http://schemas.microsoft.com/office/drawing/2014/main" id="{FEE3A188-7E46-D95D-5F46-3BB8560A8989}"/>
                    </a:ext>
                  </a:extLst>
                </p:cNvPr>
                <p:cNvSpPr>
                  <a:spLocks noEditPoints="1"/>
                </p:cNvSpPr>
                <p:nvPr/>
              </p:nvSpPr>
              <p:spPr bwMode="auto">
                <a:xfrm>
                  <a:off x="16686213" y="985458"/>
                  <a:ext cx="300038" cy="452438"/>
                </a:xfrm>
                <a:custGeom>
                  <a:avLst/>
                  <a:gdLst>
                    <a:gd name="T0" fmla="*/ 497 w 873"/>
                    <a:gd name="T1" fmla="*/ 194 h 1323"/>
                    <a:gd name="T2" fmla="*/ 472 w 873"/>
                    <a:gd name="T3" fmla="*/ 148 h 1323"/>
                    <a:gd name="T4" fmla="*/ 472 w 873"/>
                    <a:gd name="T5" fmla="*/ 148 h 1323"/>
                    <a:gd name="T6" fmla="*/ 497 w 873"/>
                    <a:gd name="T7" fmla="*/ 147 h 1323"/>
                    <a:gd name="T8" fmla="*/ 763 w 873"/>
                    <a:gd name="T9" fmla="*/ 86 h 1323"/>
                    <a:gd name="T10" fmla="*/ 794 w 873"/>
                    <a:gd name="T11" fmla="*/ 109 h 1323"/>
                    <a:gd name="T12" fmla="*/ 626 w 873"/>
                    <a:gd name="T13" fmla="*/ 273 h 1323"/>
                    <a:gd name="T14" fmla="*/ 497 w 873"/>
                    <a:gd name="T15" fmla="*/ 194 h 1323"/>
                    <a:gd name="T16" fmla="*/ 377 w 873"/>
                    <a:gd name="T17" fmla="*/ 191 h 1323"/>
                    <a:gd name="T18" fmla="*/ 247 w 873"/>
                    <a:gd name="T19" fmla="*/ 273 h 1323"/>
                    <a:gd name="T20" fmla="*/ 79 w 873"/>
                    <a:gd name="T21" fmla="*/ 109 h 1323"/>
                    <a:gd name="T22" fmla="*/ 110 w 873"/>
                    <a:gd name="T23" fmla="*/ 86 h 1323"/>
                    <a:gd name="T24" fmla="*/ 377 w 873"/>
                    <a:gd name="T25" fmla="*/ 147 h 1323"/>
                    <a:gd name="T26" fmla="*/ 400 w 873"/>
                    <a:gd name="T27" fmla="*/ 148 h 1323"/>
                    <a:gd name="T28" fmla="*/ 401 w 873"/>
                    <a:gd name="T29" fmla="*/ 148 h 1323"/>
                    <a:gd name="T30" fmla="*/ 377 w 873"/>
                    <a:gd name="T31" fmla="*/ 191 h 1323"/>
                    <a:gd name="T32" fmla="*/ 866 w 873"/>
                    <a:gd name="T33" fmla="*/ 103 h 1323"/>
                    <a:gd name="T34" fmla="*/ 867 w 873"/>
                    <a:gd name="T35" fmla="*/ 99 h 1323"/>
                    <a:gd name="T36" fmla="*/ 873 w 873"/>
                    <a:gd name="T37" fmla="*/ 71 h 1323"/>
                    <a:gd name="T38" fmla="*/ 847 w 873"/>
                    <a:gd name="T39" fmla="*/ 60 h 1323"/>
                    <a:gd name="T40" fmla="*/ 795 w 873"/>
                    <a:gd name="T41" fmla="*/ 22 h 1323"/>
                    <a:gd name="T42" fmla="*/ 776 w 873"/>
                    <a:gd name="T43" fmla="*/ 1 h 1323"/>
                    <a:gd name="T44" fmla="*/ 751 w 873"/>
                    <a:gd name="T45" fmla="*/ 15 h 1323"/>
                    <a:gd name="T46" fmla="*/ 444 w 873"/>
                    <a:gd name="T47" fmla="*/ 79 h 1323"/>
                    <a:gd name="T48" fmla="*/ 429 w 873"/>
                    <a:gd name="T49" fmla="*/ 79 h 1323"/>
                    <a:gd name="T50" fmla="*/ 122 w 873"/>
                    <a:gd name="T51" fmla="*/ 16 h 1323"/>
                    <a:gd name="T52" fmla="*/ 97 w 873"/>
                    <a:gd name="T53" fmla="*/ 0 h 1323"/>
                    <a:gd name="T54" fmla="*/ 78 w 873"/>
                    <a:gd name="T55" fmla="*/ 22 h 1323"/>
                    <a:gd name="T56" fmla="*/ 26 w 873"/>
                    <a:gd name="T57" fmla="*/ 60 h 1323"/>
                    <a:gd name="T58" fmla="*/ 0 w 873"/>
                    <a:gd name="T59" fmla="*/ 71 h 1323"/>
                    <a:gd name="T60" fmla="*/ 6 w 873"/>
                    <a:gd name="T61" fmla="*/ 99 h 1323"/>
                    <a:gd name="T62" fmla="*/ 7 w 873"/>
                    <a:gd name="T63" fmla="*/ 103 h 1323"/>
                    <a:gd name="T64" fmla="*/ 247 w 873"/>
                    <a:gd name="T65" fmla="*/ 341 h 1323"/>
                    <a:gd name="T66" fmla="*/ 377 w 873"/>
                    <a:gd name="T67" fmla="*/ 292 h 1323"/>
                    <a:gd name="T68" fmla="*/ 377 w 873"/>
                    <a:gd name="T69" fmla="*/ 1323 h 1323"/>
                    <a:gd name="T70" fmla="*/ 497 w 873"/>
                    <a:gd name="T71" fmla="*/ 1323 h 1323"/>
                    <a:gd name="T72" fmla="*/ 497 w 873"/>
                    <a:gd name="T73" fmla="*/ 293 h 1323"/>
                    <a:gd name="T74" fmla="*/ 626 w 873"/>
                    <a:gd name="T75" fmla="*/ 341 h 1323"/>
                    <a:gd name="T76" fmla="*/ 866 w 873"/>
                    <a:gd name="T77" fmla="*/ 103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3" h="1323">
                      <a:moveTo>
                        <a:pt x="497" y="194"/>
                      </a:moveTo>
                      <a:cubicBezTo>
                        <a:pt x="488" y="180"/>
                        <a:pt x="479" y="164"/>
                        <a:pt x="472" y="148"/>
                      </a:cubicBezTo>
                      <a:lnTo>
                        <a:pt x="472" y="148"/>
                      </a:lnTo>
                      <a:cubicBezTo>
                        <a:pt x="481" y="148"/>
                        <a:pt x="489" y="147"/>
                        <a:pt x="497" y="147"/>
                      </a:cubicBezTo>
                      <a:cubicBezTo>
                        <a:pt x="625" y="143"/>
                        <a:pt x="715" y="109"/>
                        <a:pt x="763" y="86"/>
                      </a:cubicBezTo>
                      <a:cubicBezTo>
                        <a:pt x="772" y="95"/>
                        <a:pt x="783" y="103"/>
                        <a:pt x="794" y="109"/>
                      </a:cubicBezTo>
                      <a:cubicBezTo>
                        <a:pt x="764" y="207"/>
                        <a:pt x="697" y="273"/>
                        <a:pt x="626" y="273"/>
                      </a:cubicBezTo>
                      <a:cubicBezTo>
                        <a:pt x="578" y="273"/>
                        <a:pt x="531" y="244"/>
                        <a:pt x="497" y="194"/>
                      </a:cubicBezTo>
                      <a:close/>
                      <a:moveTo>
                        <a:pt x="377" y="191"/>
                      </a:moveTo>
                      <a:cubicBezTo>
                        <a:pt x="343" y="243"/>
                        <a:pt x="296" y="273"/>
                        <a:pt x="247" y="273"/>
                      </a:cubicBezTo>
                      <a:cubicBezTo>
                        <a:pt x="175" y="273"/>
                        <a:pt x="108" y="207"/>
                        <a:pt x="79" y="109"/>
                      </a:cubicBezTo>
                      <a:cubicBezTo>
                        <a:pt x="90" y="103"/>
                        <a:pt x="100" y="95"/>
                        <a:pt x="110" y="86"/>
                      </a:cubicBezTo>
                      <a:cubicBezTo>
                        <a:pt x="158" y="110"/>
                        <a:pt x="248" y="144"/>
                        <a:pt x="377" y="147"/>
                      </a:cubicBezTo>
                      <a:cubicBezTo>
                        <a:pt x="385" y="147"/>
                        <a:pt x="392" y="148"/>
                        <a:pt x="400" y="148"/>
                      </a:cubicBezTo>
                      <a:lnTo>
                        <a:pt x="401" y="148"/>
                      </a:lnTo>
                      <a:cubicBezTo>
                        <a:pt x="394" y="163"/>
                        <a:pt x="386" y="178"/>
                        <a:pt x="377" y="191"/>
                      </a:cubicBezTo>
                      <a:close/>
                      <a:moveTo>
                        <a:pt x="866" y="103"/>
                      </a:moveTo>
                      <a:lnTo>
                        <a:pt x="867" y="99"/>
                      </a:lnTo>
                      <a:lnTo>
                        <a:pt x="873" y="71"/>
                      </a:lnTo>
                      <a:lnTo>
                        <a:pt x="847" y="60"/>
                      </a:lnTo>
                      <a:cubicBezTo>
                        <a:pt x="827" y="52"/>
                        <a:pt x="809" y="39"/>
                        <a:pt x="795" y="22"/>
                      </a:cubicBezTo>
                      <a:lnTo>
                        <a:pt x="776" y="1"/>
                      </a:lnTo>
                      <a:lnTo>
                        <a:pt x="751" y="15"/>
                      </a:lnTo>
                      <a:cubicBezTo>
                        <a:pt x="724" y="31"/>
                        <a:pt x="616" y="86"/>
                        <a:pt x="444" y="79"/>
                      </a:cubicBezTo>
                      <a:lnTo>
                        <a:pt x="429" y="79"/>
                      </a:lnTo>
                      <a:cubicBezTo>
                        <a:pt x="256" y="86"/>
                        <a:pt x="149" y="31"/>
                        <a:pt x="122" y="16"/>
                      </a:cubicBezTo>
                      <a:lnTo>
                        <a:pt x="97" y="0"/>
                      </a:lnTo>
                      <a:lnTo>
                        <a:pt x="78" y="22"/>
                      </a:lnTo>
                      <a:cubicBezTo>
                        <a:pt x="64" y="39"/>
                        <a:pt x="46" y="52"/>
                        <a:pt x="26" y="60"/>
                      </a:cubicBezTo>
                      <a:lnTo>
                        <a:pt x="0" y="71"/>
                      </a:lnTo>
                      <a:lnTo>
                        <a:pt x="6" y="99"/>
                      </a:lnTo>
                      <a:lnTo>
                        <a:pt x="7" y="103"/>
                      </a:lnTo>
                      <a:cubicBezTo>
                        <a:pt x="40" y="246"/>
                        <a:pt x="137" y="341"/>
                        <a:pt x="247" y="341"/>
                      </a:cubicBezTo>
                      <a:cubicBezTo>
                        <a:pt x="294" y="341"/>
                        <a:pt x="339" y="323"/>
                        <a:pt x="377" y="292"/>
                      </a:cubicBezTo>
                      <a:lnTo>
                        <a:pt x="377" y="1323"/>
                      </a:lnTo>
                      <a:lnTo>
                        <a:pt x="497" y="1323"/>
                      </a:lnTo>
                      <a:lnTo>
                        <a:pt x="497" y="293"/>
                      </a:lnTo>
                      <a:cubicBezTo>
                        <a:pt x="536" y="324"/>
                        <a:pt x="580" y="341"/>
                        <a:pt x="626" y="341"/>
                      </a:cubicBezTo>
                      <a:cubicBezTo>
                        <a:pt x="736" y="341"/>
                        <a:pt x="832" y="246"/>
                        <a:pt x="866" y="10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2" name="Group 221">
                <a:extLst>
                  <a:ext uri="{FF2B5EF4-FFF2-40B4-BE49-F238E27FC236}">
                    <a16:creationId xmlns:a16="http://schemas.microsoft.com/office/drawing/2014/main" id="{1DB5A3ED-2DA1-FFEF-BA3E-92DA847370E8}"/>
                  </a:ext>
                </a:extLst>
              </p:cNvPr>
              <p:cNvGrpSpPr/>
              <p:nvPr/>
            </p:nvGrpSpPr>
            <p:grpSpPr>
              <a:xfrm>
                <a:off x="13990873" y="2106001"/>
                <a:ext cx="890588" cy="1193801"/>
                <a:chOff x="13115926" y="247270"/>
                <a:chExt cx="890588" cy="1193801"/>
              </a:xfrm>
              <a:solidFill>
                <a:srgbClr val="00A4EE"/>
              </a:solidFill>
            </p:grpSpPr>
            <p:sp>
              <p:nvSpPr>
                <p:cNvPr id="217" name="Freeform 200">
                  <a:extLst>
                    <a:ext uri="{FF2B5EF4-FFF2-40B4-BE49-F238E27FC236}">
                      <a16:creationId xmlns:a16="http://schemas.microsoft.com/office/drawing/2014/main" id="{D8C216DA-AE39-FAC8-3210-7A34C9F83B8B}"/>
                    </a:ext>
                  </a:extLst>
                </p:cNvPr>
                <p:cNvSpPr>
                  <a:spLocks/>
                </p:cNvSpPr>
                <p:nvPr/>
              </p:nvSpPr>
              <p:spPr bwMode="auto">
                <a:xfrm>
                  <a:off x="13320713" y="247270"/>
                  <a:ext cx="468313" cy="344488"/>
                </a:xfrm>
                <a:custGeom>
                  <a:avLst/>
                  <a:gdLst>
                    <a:gd name="T0" fmla="*/ 29 w 1368"/>
                    <a:gd name="T1" fmla="*/ 477 h 1005"/>
                    <a:gd name="T2" fmla="*/ 11 w 1368"/>
                    <a:gd name="T3" fmla="*/ 792 h 1005"/>
                    <a:gd name="T4" fmla="*/ 17 w 1368"/>
                    <a:gd name="T5" fmla="*/ 843 h 1005"/>
                    <a:gd name="T6" fmla="*/ 69 w 1368"/>
                    <a:gd name="T7" fmla="*/ 990 h 1005"/>
                    <a:gd name="T8" fmla="*/ 128 w 1368"/>
                    <a:gd name="T9" fmla="*/ 924 h 1005"/>
                    <a:gd name="T10" fmla="*/ 266 w 1368"/>
                    <a:gd name="T11" fmla="*/ 536 h 1005"/>
                    <a:gd name="T12" fmla="*/ 300 w 1368"/>
                    <a:gd name="T13" fmla="*/ 417 h 1005"/>
                    <a:gd name="T14" fmla="*/ 376 w 1368"/>
                    <a:gd name="T15" fmla="*/ 422 h 1005"/>
                    <a:gd name="T16" fmla="*/ 622 w 1368"/>
                    <a:gd name="T17" fmla="*/ 391 h 1005"/>
                    <a:gd name="T18" fmla="*/ 912 w 1368"/>
                    <a:gd name="T19" fmla="*/ 411 h 1005"/>
                    <a:gd name="T20" fmla="*/ 1134 w 1368"/>
                    <a:gd name="T21" fmla="*/ 585 h 1005"/>
                    <a:gd name="T22" fmla="*/ 1288 w 1368"/>
                    <a:gd name="T23" fmla="*/ 982 h 1005"/>
                    <a:gd name="T24" fmla="*/ 1317 w 1368"/>
                    <a:gd name="T25" fmla="*/ 989 h 1005"/>
                    <a:gd name="T26" fmla="*/ 1324 w 1368"/>
                    <a:gd name="T27" fmla="*/ 973 h 1005"/>
                    <a:gd name="T28" fmla="*/ 1318 w 1368"/>
                    <a:gd name="T29" fmla="*/ 452 h 1005"/>
                    <a:gd name="T30" fmla="*/ 975 w 1368"/>
                    <a:gd name="T31" fmla="*/ 65 h 1005"/>
                    <a:gd name="T32" fmla="*/ 397 w 1368"/>
                    <a:gd name="T33" fmla="*/ 102 h 1005"/>
                    <a:gd name="T34" fmla="*/ 265 w 1368"/>
                    <a:gd name="T35" fmla="*/ 115 h 1005"/>
                    <a:gd name="T36" fmla="*/ 191 w 1368"/>
                    <a:gd name="T37" fmla="*/ 44 h 1005"/>
                    <a:gd name="T38" fmla="*/ 172 w 1368"/>
                    <a:gd name="T39" fmla="*/ 38 h 1005"/>
                    <a:gd name="T40" fmla="*/ 142 w 1368"/>
                    <a:gd name="T41" fmla="*/ 108 h 1005"/>
                    <a:gd name="T42" fmla="*/ 125 w 1368"/>
                    <a:gd name="T43" fmla="*/ 116 h 1005"/>
                    <a:gd name="T44" fmla="*/ 125 w 1368"/>
                    <a:gd name="T45" fmla="*/ 116 h 1005"/>
                    <a:gd name="T46" fmla="*/ 108 w 1368"/>
                    <a:gd name="T47" fmla="*/ 125 h 1005"/>
                    <a:gd name="T48" fmla="*/ 113 w 1368"/>
                    <a:gd name="T49" fmla="*/ 160 h 1005"/>
                    <a:gd name="T50" fmla="*/ 98 w 1368"/>
                    <a:gd name="T51" fmla="*/ 173 h 1005"/>
                    <a:gd name="T52" fmla="*/ 23 w 1368"/>
                    <a:gd name="T53" fmla="*/ 141 h 1005"/>
                    <a:gd name="T54" fmla="*/ 8 w 1368"/>
                    <a:gd name="T55" fmla="*/ 152 h 1005"/>
                    <a:gd name="T56" fmla="*/ 104 w 1368"/>
                    <a:gd name="T57" fmla="*/ 315 h 1005"/>
                    <a:gd name="T58" fmla="*/ 84 w 1368"/>
                    <a:gd name="T59" fmla="*/ 339 h 1005"/>
                    <a:gd name="T60" fmla="*/ 29 w 1368"/>
                    <a:gd name="T61" fmla="*/ 477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8" h="1005">
                      <a:moveTo>
                        <a:pt x="29" y="477"/>
                      </a:moveTo>
                      <a:cubicBezTo>
                        <a:pt x="6" y="580"/>
                        <a:pt x="0" y="687"/>
                        <a:pt x="11" y="792"/>
                      </a:cubicBezTo>
                      <a:cubicBezTo>
                        <a:pt x="13" y="809"/>
                        <a:pt x="15" y="826"/>
                        <a:pt x="17" y="843"/>
                      </a:cubicBezTo>
                      <a:cubicBezTo>
                        <a:pt x="23" y="878"/>
                        <a:pt x="29" y="973"/>
                        <a:pt x="69" y="990"/>
                      </a:cubicBezTo>
                      <a:cubicBezTo>
                        <a:pt x="105" y="1005"/>
                        <a:pt x="118" y="952"/>
                        <a:pt x="128" y="924"/>
                      </a:cubicBezTo>
                      <a:lnTo>
                        <a:pt x="266" y="536"/>
                      </a:lnTo>
                      <a:cubicBezTo>
                        <a:pt x="280" y="498"/>
                        <a:pt x="294" y="458"/>
                        <a:pt x="300" y="417"/>
                      </a:cubicBezTo>
                      <a:cubicBezTo>
                        <a:pt x="325" y="421"/>
                        <a:pt x="351" y="423"/>
                        <a:pt x="376" y="422"/>
                      </a:cubicBezTo>
                      <a:cubicBezTo>
                        <a:pt x="458" y="421"/>
                        <a:pt x="539" y="401"/>
                        <a:pt x="622" y="391"/>
                      </a:cubicBezTo>
                      <a:cubicBezTo>
                        <a:pt x="719" y="379"/>
                        <a:pt x="820" y="381"/>
                        <a:pt x="912" y="411"/>
                      </a:cubicBezTo>
                      <a:cubicBezTo>
                        <a:pt x="1005" y="441"/>
                        <a:pt x="1090" y="501"/>
                        <a:pt x="1134" y="585"/>
                      </a:cubicBezTo>
                      <a:cubicBezTo>
                        <a:pt x="1202" y="712"/>
                        <a:pt x="1176" y="886"/>
                        <a:pt x="1288" y="982"/>
                      </a:cubicBezTo>
                      <a:cubicBezTo>
                        <a:pt x="1296" y="989"/>
                        <a:pt x="1308" y="995"/>
                        <a:pt x="1317" y="989"/>
                      </a:cubicBezTo>
                      <a:cubicBezTo>
                        <a:pt x="1322" y="986"/>
                        <a:pt x="1323" y="979"/>
                        <a:pt x="1324" y="973"/>
                      </a:cubicBezTo>
                      <a:cubicBezTo>
                        <a:pt x="1355" y="800"/>
                        <a:pt x="1368" y="621"/>
                        <a:pt x="1318" y="452"/>
                      </a:cubicBezTo>
                      <a:cubicBezTo>
                        <a:pt x="1269" y="283"/>
                        <a:pt x="1147" y="126"/>
                        <a:pt x="975" y="65"/>
                      </a:cubicBezTo>
                      <a:cubicBezTo>
                        <a:pt x="791" y="0"/>
                        <a:pt x="587" y="52"/>
                        <a:pt x="397" y="102"/>
                      </a:cubicBezTo>
                      <a:cubicBezTo>
                        <a:pt x="354" y="114"/>
                        <a:pt x="308" y="125"/>
                        <a:pt x="265" y="115"/>
                      </a:cubicBezTo>
                      <a:cubicBezTo>
                        <a:pt x="229" y="106"/>
                        <a:pt x="196" y="77"/>
                        <a:pt x="191" y="44"/>
                      </a:cubicBezTo>
                      <a:cubicBezTo>
                        <a:pt x="190" y="35"/>
                        <a:pt x="178" y="32"/>
                        <a:pt x="172" y="38"/>
                      </a:cubicBezTo>
                      <a:cubicBezTo>
                        <a:pt x="155" y="58"/>
                        <a:pt x="144" y="83"/>
                        <a:pt x="142" y="108"/>
                      </a:cubicBezTo>
                      <a:cubicBezTo>
                        <a:pt x="142" y="117"/>
                        <a:pt x="132" y="121"/>
                        <a:pt x="125" y="116"/>
                      </a:cubicBezTo>
                      <a:lnTo>
                        <a:pt x="125" y="116"/>
                      </a:lnTo>
                      <a:cubicBezTo>
                        <a:pt x="117" y="111"/>
                        <a:pt x="108" y="116"/>
                        <a:pt x="108" y="125"/>
                      </a:cubicBezTo>
                      <a:cubicBezTo>
                        <a:pt x="108" y="137"/>
                        <a:pt x="110" y="149"/>
                        <a:pt x="113" y="160"/>
                      </a:cubicBezTo>
                      <a:cubicBezTo>
                        <a:pt x="115" y="169"/>
                        <a:pt x="106" y="177"/>
                        <a:pt x="98" y="173"/>
                      </a:cubicBezTo>
                      <a:lnTo>
                        <a:pt x="23" y="141"/>
                      </a:lnTo>
                      <a:cubicBezTo>
                        <a:pt x="15" y="137"/>
                        <a:pt x="7" y="144"/>
                        <a:pt x="8" y="152"/>
                      </a:cubicBezTo>
                      <a:cubicBezTo>
                        <a:pt x="17" y="215"/>
                        <a:pt x="53" y="274"/>
                        <a:pt x="104" y="315"/>
                      </a:cubicBezTo>
                      <a:cubicBezTo>
                        <a:pt x="97" y="323"/>
                        <a:pt x="91" y="330"/>
                        <a:pt x="84" y="339"/>
                      </a:cubicBezTo>
                      <a:cubicBezTo>
                        <a:pt x="55" y="379"/>
                        <a:pt x="40" y="428"/>
                        <a:pt x="29" y="47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201">
                  <a:extLst>
                    <a:ext uri="{FF2B5EF4-FFF2-40B4-BE49-F238E27FC236}">
                      <a16:creationId xmlns:a16="http://schemas.microsoft.com/office/drawing/2014/main" id="{8D5DC8E1-FF42-EA13-C802-00F278D46FE3}"/>
                    </a:ext>
                  </a:extLst>
                </p:cNvPr>
                <p:cNvSpPr>
                  <a:spLocks noEditPoints="1"/>
                </p:cNvSpPr>
                <p:nvPr/>
              </p:nvSpPr>
              <p:spPr bwMode="auto">
                <a:xfrm>
                  <a:off x="13301663" y="579058"/>
                  <a:ext cx="520700" cy="346075"/>
                </a:xfrm>
                <a:custGeom>
                  <a:avLst/>
                  <a:gdLst>
                    <a:gd name="T0" fmla="*/ 572 w 1522"/>
                    <a:gd name="T1" fmla="*/ 660 h 1012"/>
                    <a:gd name="T2" fmla="*/ 812 w 1522"/>
                    <a:gd name="T3" fmla="*/ 555 h 1012"/>
                    <a:gd name="T4" fmla="*/ 923 w 1522"/>
                    <a:gd name="T5" fmla="*/ 651 h 1012"/>
                    <a:gd name="T6" fmla="*/ 864 w 1522"/>
                    <a:gd name="T7" fmla="*/ 842 h 1012"/>
                    <a:gd name="T8" fmla="*/ 831 w 1522"/>
                    <a:gd name="T9" fmla="*/ 861 h 1012"/>
                    <a:gd name="T10" fmla="*/ 761 w 1522"/>
                    <a:gd name="T11" fmla="*/ 868 h 1012"/>
                    <a:gd name="T12" fmla="*/ 670 w 1522"/>
                    <a:gd name="T13" fmla="*/ 856 h 1012"/>
                    <a:gd name="T14" fmla="*/ 604 w 1522"/>
                    <a:gd name="T15" fmla="*/ 811 h 1012"/>
                    <a:gd name="T16" fmla="*/ 572 w 1522"/>
                    <a:gd name="T17" fmla="*/ 660 h 1012"/>
                    <a:gd name="T18" fmla="*/ 153 w 1522"/>
                    <a:gd name="T19" fmla="*/ 360 h 1012"/>
                    <a:gd name="T20" fmla="*/ 162 w 1522"/>
                    <a:gd name="T21" fmla="*/ 359 h 1012"/>
                    <a:gd name="T22" fmla="*/ 170 w 1522"/>
                    <a:gd name="T23" fmla="*/ 395 h 1012"/>
                    <a:gd name="T24" fmla="*/ 172 w 1522"/>
                    <a:gd name="T25" fmla="*/ 405 h 1012"/>
                    <a:gd name="T26" fmla="*/ 179 w 1522"/>
                    <a:gd name="T27" fmla="*/ 435 h 1012"/>
                    <a:gd name="T28" fmla="*/ 194 w 1522"/>
                    <a:gd name="T29" fmla="*/ 486 h 1012"/>
                    <a:gd name="T30" fmla="*/ 503 w 1522"/>
                    <a:gd name="T31" fmla="*/ 935 h 1012"/>
                    <a:gd name="T32" fmla="*/ 697 w 1522"/>
                    <a:gd name="T33" fmla="*/ 1006 h 1012"/>
                    <a:gd name="T34" fmla="*/ 761 w 1522"/>
                    <a:gd name="T35" fmla="*/ 1012 h 1012"/>
                    <a:gd name="T36" fmla="*/ 767 w 1522"/>
                    <a:gd name="T37" fmla="*/ 1012 h 1012"/>
                    <a:gd name="T38" fmla="*/ 931 w 1522"/>
                    <a:gd name="T39" fmla="*/ 982 h 1012"/>
                    <a:gd name="T40" fmla="*/ 1247 w 1522"/>
                    <a:gd name="T41" fmla="*/ 662 h 1012"/>
                    <a:gd name="T42" fmla="*/ 1350 w 1522"/>
                    <a:gd name="T43" fmla="*/ 389 h 1012"/>
                    <a:gd name="T44" fmla="*/ 1358 w 1522"/>
                    <a:gd name="T45" fmla="*/ 360 h 1012"/>
                    <a:gd name="T46" fmla="*/ 1362 w 1522"/>
                    <a:gd name="T47" fmla="*/ 360 h 1012"/>
                    <a:gd name="T48" fmla="*/ 1496 w 1522"/>
                    <a:gd name="T49" fmla="*/ 203 h 1012"/>
                    <a:gd name="T50" fmla="*/ 1447 w 1522"/>
                    <a:gd name="T51" fmla="*/ 0 h 1012"/>
                    <a:gd name="T52" fmla="*/ 1444 w 1522"/>
                    <a:gd name="T53" fmla="*/ 18 h 1012"/>
                    <a:gd name="T54" fmla="*/ 1428 w 1522"/>
                    <a:gd name="T55" fmla="*/ 67 h 1012"/>
                    <a:gd name="T56" fmla="*/ 1430 w 1522"/>
                    <a:gd name="T57" fmla="*/ 186 h 1012"/>
                    <a:gd name="T58" fmla="*/ 1362 w 1522"/>
                    <a:gd name="T59" fmla="*/ 292 h 1012"/>
                    <a:gd name="T60" fmla="*/ 1304 w 1522"/>
                    <a:gd name="T61" fmla="*/ 288 h 1012"/>
                    <a:gd name="T62" fmla="*/ 1291 w 1522"/>
                    <a:gd name="T63" fmla="*/ 345 h 1012"/>
                    <a:gd name="T64" fmla="*/ 1187 w 1522"/>
                    <a:gd name="T65" fmla="*/ 602 h 1012"/>
                    <a:gd name="T66" fmla="*/ 996 w 1522"/>
                    <a:gd name="T67" fmla="*/ 653 h 1012"/>
                    <a:gd name="T68" fmla="*/ 926 w 1522"/>
                    <a:gd name="T69" fmla="*/ 544 h 1012"/>
                    <a:gd name="T70" fmla="*/ 790 w 1522"/>
                    <a:gd name="T71" fmla="*/ 494 h 1012"/>
                    <a:gd name="T72" fmla="*/ 558 w 1522"/>
                    <a:gd name="T73" fmla="*/ 558 h 1012"/>
                    <a:gd name="T74" fmla="*/ 498 w 1522"/>
                    <a:gd name="T75" fmla="*/ 658 h 1012"/>
                    <a:gd name="T76" fmla="*/ 348 w 1522"/>
                    <a:gd name="T77" fmla="*/ 632 h 1012"/>
                    <a:gd name="T78" fmla="*/ 228 w 1522"/>
                    <a:gd name="T79" fmla="*/ 346 h 1012"/>
                    <a:gd name="T80" fmla="*/ 215 w 1522"/>
                    <a:gd name="T81" fmla="*/ 283 h 1012"/>
                    <a:gd name="T82" fmla="*/ 153 w 1522"/>
                    <a:gd name="T83" fmla="*/ 292 h 1012"/>
                    <a:gd name="T84" fmla="*/ 86 w 1522"/>
                    <a:gd name="T85" fmla="*/ 186 h 1012"/>
                    <a:gd name="T86" fmla="*/ 82 w 1522"/>
                    <a:gd name="T87" fmla="*/ 79 h 1012"/>
                    <a:gd name="T88" fmla="*/ 35 w 1522"/>
                    <a:gd name="T89" fmla="*/ 24 h 1012"/>
                    <a:gd name="T90" fmla="*/ 20 w 1522"/>
                    <a:gd name="T91" fmla="*/ 203 h 1012"/>
                    <a:gd name="T92" fmla="*/ 153 w 1522"/>
                    <a:gd name="T93" fmla="*/ 36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2" h="1012">
                      <a:moveTo>
                        <a:pt x="572" y="660"/>
                      </a:moveTo>
                      <a:cubicBezTo>
                        <a:pt x="601" y="546"/>
                        <a:pt x="727" y="535"/>
                        <a:pt x="812" y="555"/>
                      </a:cubicBezTo>
                      <a:cubicBezTo>
                        <a:pt x="858" y="566"/>
                        <a:pt x="904" y="599"/>
                        <a:pt x="923" y="651"/>
                      </a:cubicBezTo>
                      <a:cubicBezTo>
                        <a:pt x="947" y="718"/>
                        <a:pt x="917" y="802"/>
                        <a:pt x="864" y="842"/>
                      </a:cubicBezTo>
                      <a:cubicBezTo>
                        <a:pt x="853" y="850"/>
                        <a:pt x="842" y="856"/>
                        <a:pt x="831" y="861"/>
                      </a:cubicBezTo>
                      <a:cubicBezTo>
                        <a:pt x="806" y="865"/>
                        <a:pt x="782" y="868"/>
                        <a:pt x="761" y="868"/>
                      </a:cubicBezTo>
                      <a:cubicBezTo>
                        <a:pt x="735" y="868"/>
                        <a:pt x="703" y="864"/>
                        <a:pt x="670" y="856"/>
                      </a:cubicBezTo>
                      <a:cubicBezTo>
                        <a:pt x="645" y="846"/>
                        <a:pt x="622" y="832"/>
                        <a:pt x="604" y="811"/>
                      </a:cubicBezTo>
                      <a:cubicBezTo>
                        <a:pt x="571" y="772"/>
                        <a:pt x="558" y="712"/>
                        <a:pt x="572" y="660"/>
                      </a:cubicBezTo>
                      <a:close/>
                      <a:moveTo>
                        <a:pt x="153" y="360"/>
                      </a:moveTo>
                      <a:cubicBezTo>
                        <a:pt x="156" y="360"/>
                        <a:pt x="159" y="360"/>
                        <a:pt x="162" y="359"/>
                      </a:cubicBezTo>
                      <a:cubicBezTo>
                        <a:pt x="164" y="372"/>
                        <a:pt x="167" y="384"/>
                        <a:pt x="170" y="395"/>
                      </a:cubicBezTo>
                      <a:cubicBezTo>
                        <a:pt x="171" y="400"/>
                        <a:pt x="172" y="403"/>
                        <a:pt x="172" y="405"/>
                      </a:cubicBezTo>
                      <a:cubicBezTo>
                        <a:pt x="174" y="415"/>
                        <a:pt x="177" y="425"/>
                        <a:pt x="179" y="435"/>
                      </a:cubicBezTo>
                      <a:cubicBezTo>
                        <a:pt x="184" y="452"/>
                        <a:pt x="189" y="469"/>
                        <a:pt x="194" y="486"/>
                      </a:cubicBezTo>
                      <a:cubicBezTo>
                        <a:pt x="248" y="653"/>
                        <a:pt x="348" y="842"/>
                        <a:pt x="503" y="935"/>
                      </a:cubicBezTo>
                      <a:cubicBezTo>
                        <a:pt x="562" y="971"/>
                        <a:pt x="629" y="995"/>
                        <a:pt x="697" y="1006"/>
                      </a:cubicBezTo>
                      <a:cubicBezTo>
                        <a:pt x="717" y="1010"/>
                        <a:pt x="738" y="1012"/>
                        <a:pt x="761" y="1012"/>
                      </a:cubicBezTo>
                      <a:cubicBezTo>
                        <a:pt x="763" y="1012"/>
                        <a:pt x="765" y="1012"/>
                        <a:pt x="767" y="1012"/>
                      </a:cubicBezTo>
                      <a:cubicBezTo>
                        <a:pt x="824" y="1012"/>
                        <a:pt x="879" y="1003"/>
                        <a:pt x="931" y="982"/>
                      </a:cubicBezTo>
                      <a:cubicBezTo>
                        <a:pt x="1072" y="927"/>
                        <a:pt x="1180" y="798"/>
                        <a:pt x="1247" y="662"/>
                      </a:cubicBezTo>
                      <a:cubicBezTo>
                        <a:pt x="1289" y="576"/>
                        <a:pt x="1340" y="487"/>
                        <a:pt x="1350" y="389"/>
                      </a:cubicBezTo>
                      <a:cubicBezTo>
                        <a:pt x="1353" y="380"/>
                        <a:pt x="1355" y="370"/>
                        <a:pt x="1358" y="360"/>
                      </a:cubicBezTo>
                      <a:cubicBezTo>
                        <a:pt x="1359" y="360"/>
                        <a:pt x="1361" y="360"/>
                        <a:pt x="1362" y="360"/>
                      </a:cubicBezTo>
                      <a:cubicBezTo>
                        <a:pt x="1414" y="360"/>
                        <a:pt x="1471" y="294"/>
                        <a:pt x="1496" y="203"/>
                      </a:cubicBezTo>
                      <a:cubicBezTo>
                        <a:pt x="1522" y="105"/>
                        <a:pt x="1500" y="15"/>
                        <a:pt x="1447" y="0"/>
                      </a:cubicBezTo>
                      <a:cubicBezTo>
                        <a:pt x="1446" y="6"/>
                        <a:pt x="1445" y="12"/>
                        <a:pt x="1444" y="18"/>
                      </a:cubicBezTo>
                      <a:cubicBezTo>
                        <a:pt x="1442" y="28"/>
                        <a:pt x="1427" y="68"/>
                        <a:pt x="1428" y="67"/>
                      </a:cubicBezTo>
                      <a:cubicBezTo>
                        <a:pt x="1437" y="81"/>
                        <a:pt x="1447" y="124"/>
                        <a:pt x="1430" y="186"/>
                      </a:cubicBezTo>
                      <a:cubicBezTo>
                        <a:pt x="1411" y="255"/>
                        <a:pt x="1374" y="289"/>
                        <a:pt x="1362" y="292"/>
                      </a:cubicBezTo>
                      <a:lnTo>
                        <a:pt x="1304" y="288"/>
                      </a:lnTo>
                      <a:lnTo>
                        <a:pt x="1291" y="345"/>
                      </a:lnTo>
                      <a:cubicBezTo>
                        <a:pt x="1268" y="448"/>
                        <a:pt x="1231" y="533"/>
                        <a:pt x="1187" y="602"/>
                      </a:cubicBezTo>
                      <a:cubicBezTo>
                        <a:pt x="1127" y="683"/>
                        <a:pt x="1057" y="734"/>
                        <a:pt x="996" y="653"/>
                      </a:cubicBezTo>
                      <a:cubicBezTo>
                        <a:pt x="970" y="619"/>
                        <a:pt x="957" y="574"/>
                        <a:pt x="926" y="544"/>
                      </a:cubicBezTo>
                      <a:cubicBezTo>
                        <a:pt x="891" y="509"/>
                        <a:pt x="839" y="499"/>
                        <a:pt x="790" y="494"/>
                      </a:cubicBezTo>
                      <a:cubicBezTo>
                        <a:pt x="707" y="486"/>
                        <a:pt x="611" y="493"/>
                        <a:pt x="558" y="558"/>
                      </a:cubicBezTo>
                      <a:cubicBezTo>
                        <a:pt x="534" y="588"/>
                        <a:pt x="522" y="628"/>
                        <a:pt x="498" y="658"/>
                      </a:cubicBezTo>
                      <a:cubicBezTo>
                        <a:pt x="455" y="714"/>
                        <a:pt x="399" y="687"/>
                        <a:pt x="348" y="632"/>
                      </a:cubicBezTo>
                      <a:cubicBezTo>
                        <a:pt x="296" y="559"/>
                        <a:pt x="253" y="465"/>
                        <a:pt x="228" y="346"/>
                      </a:cubicBezTo>
                      <a:lnTo>
                        <a:pt x="215" y="283"/>
                      </a:lnTo>
                      <a:lnTo>
                        <a:pt x="153" y="292"/>
                      </a:lnTo>
                      <a:cubicBezTo>
                        <a:pt x="141" y="289"/>
                        <a:pt x="104" y="254"/>
                        <a:pt x="86" y="186"/>
                      </a:cubicBezTo>
                      <a:cubicBezTo>
                        <a:pt x="72" y="136"/>
                        <a:pt x="76" y="99"/>
                        <a:pt x="82" y="79"/>
                      </a:cubicBezTo>
                      <a:cubicBezTo>
                        <a:pt x="61" y="66"/>
                        <a:pt x="46" y="46"/>
                        <a:pt x="35" y="24"/>
                      </a:cubicBezTo>
                      <a:cubicBezTo>
                        <a:pt x="7" y="60"/>
                        <a:pt x="0" y="129"/>
                        <a:pt x="20" y="203"/>
                      </a:cubicBezTo>
                      <a:cubicBezTo>
                        <a:pt x="45" y="294"/>
                        <a:pt x="102" y="360"/>
                        <a:pt x="153" y="3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202">
                  <a:extLst>
                    <a:ext uri="{FF2B5EF4-FFF2-40B4-BE49-F238E27FC236}">
                      <a16:creationId xmlns:a16="http://schemas.microsoft.com/office/drawing/2014/main" id="{208AB3A1-4D5C-2844-DC44-A31C993EAB75}"/>
                    </a:ext>
                  </a:extLst>
                </p:cNvPr>
                <p:cNvSpPr>
                  <a:spLocks/>
                </p:cNvSpPr>
                <p:nvPr/>
              </p:nvSpPr>
              <p:spPr bwMode="auto">
                <a:xfrm>
                  <a:off x="13450888" y="914020"/>
                  <a:ext cx="26988" cy="69850"/>
                </a:xfrm>
                <a:custGeom>
                  <a:avLst/>
                  <a:gdLst>
                    <a:gd name="T0" fmla="*/ 11 w 79"/>
                    <a:gd name="T1" fmla="*/ 0 h 207"/>
                    <a:gd name="T2" fmla="*/ 11 w 79"/>
                    <a:gd name="T3" fmla="*/ 119 h 207"/>
                    <a:gd name="T4" fmla="*/ 0 w 79"/>
                    <a:gd name="T5" fmla="*/ 176 h 207"/>
                    <a:gd name="T6" fmla="*/ 31 w 79"/>
                    <a:gd name="T7" fmla="*/ 188 h 207"/>
                    <a:gd name="T8" fmla="*/ 79 w 79"/>
                    <a:gd name="T9" fmla="*/ 119 h 207"/>
                    <a:gd name="T10" fmla="*/ 79 w 79"/>
                    <a:gd name="T11" fmla="*/ 39 h 207"/>
                    <a:gd name="T12" fmla="*/ 35 w 79"/>
                    <a:gd name="T13" fmla="*/ 16 h 207"/>
                    <a:gd name="T14" fmla="*/ 11 w 79"/>
                    <a:gd name="T15" fmla="*/ 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207">
                      <a:moveTo>
                        <a:pt x="11" y="0"/>
                      </a:moveTo>
                      <a:lnTo>
                        <a:pt x="11" y="119"/>
                      </a:lnTo>
                      <a:cubicBezTo>
                        <a:pt x="11" y="139"/>
                        <a:pt x="7" y="158"/>
                        <a:pt x="0" y="176"/>
                      </a:cubicBezTo>
                      <a:lnTo>
                        <a:pt x="31" y="188"/>
                      </a:lnTo>
                      <a:cubicBezTo>
                        <a:pt x="31" y="207"/>
                        <a:pt x="79" y="164"/>
                        <a:pt x="79" y="119"/>
                      </a:cubicBezTo>
                      <a:lnTo>
                        <a:pt x="79" y="39"/>
                      </a:lnTo>
                      <a:cubicBezTo>
                        <a:pt x="64" y="32"/>
                        <a:pt x="50" y="24"/>
                        <a:pt x="35" y="16"/>
                      </a:cubicBezTo>
                      <a:cubicBezTo>
                        <a:pt x="27" y="11"/>
                        <a:pt x="19" y="5"/>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203">
                  <a:extLst>
                    <a:ext uri="{FF2B5EF4-FFF2-40B4-BE49-F238E27FC236}">
                      <a16:creationId xmlns:a16="http://schemas.microsoft.com/office/drawing/2014/main" id="{2C0416A2-C787-4E37-0224-C6EFEA4A0A4F}"/>
                    </a:ext>
                  </a:extLst>
                </p:cNvPr>
                <p:cNvSpPr>
                  <a:spLocks/>
                </p:cNvSpPr>
                <p:nvPr/>
              </p:nvSpPr>
              <p:spPr bwMode="auto">
                <a:xfrm>
                  <a:off x="13647738" y="912433"/>
                  <a:ext cx="26988" cy="65088"/>
                </a:xfrm>
                <a:custGeom>
                  <a:avLst/>
                  <a:gdLst>
                    <a:gd name="T0" fmla="*/ 0 w 76"/>
                    <a:gd name="T1" fmla="*/ 43 h 189"/>
                    <a:gd name="T2" fmla="*/ 0 w 76"/>
                    <a:gd name="T3" fmla="*/ 120 h 189"/>
                    <a:gd name="T4" fmla="*/ 38 w 76"/>
                    <a:gd name="T5" fmla="*/ 189 h 189"/>
                    <a:gd name="T6" fmla="*/ 75 w 76"/>
                    <a:gd name="T7" fmla="*/ 168 h 189"/>
                    <a:gd name="T8" fmla="*/ 76 w 76"/>
                    <a:gd name="T9" fmla="*/ 168 h 189"/>
                    <a:gd name="T10" fmla="*/ 68 w 76"/>
                    <a:gd name="T11" fmla="*/ 120 h 189"/>
                    <a:gd name="T12" fmla="*/ 68 w 76"/>
                    <a:gd name="T13" fmla="*/ 0 h 189"/>
                    <a:gd name="T14" fmla="*/ 0 w 76"/>
                    <a:gd name="T15" fmla="*/ 43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89">
                      <a:moveTo>
                        <a:pt x="0" y="43"/>
                      </a:moveTo>
                      <a:lnTo>
                        <a:pt x="0" y="120"/>
                      </a:lnTo>
                      <a:cubicBezTo>
                        <a:pt x="0" y="164"/>
                        <a:pt x="38" y="189"/>
                        <a:pt x="38" y="189"/>
                      </a:cubicBezTo>
                      <a:lnTo>
                        <a:pt x="75" y="168"/>
                      </a:lnTo>
                      <a:lnTo>
                        <a:pt x="76" y="168"/>
                      </a:lnTo>
                      <a:cubicBezTo>
                        <a:pt x="71" y="152"/>
                        <a:pt x="68" y="136"/>
                        <a:pt x="68" y="120"/>
                      </a:cubicBezTo>
                      <a:lnTo>
                        <a:pt x="68" y="0"/>
                      </a:lnTo>
                      <a:cubicBezTo>
                        <a:pt x="47" y="16"/>
                        <a:pt x="24" y="30"/>
                        <a:pt x="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204">
                  <a:extLst>
                    <a:ext uri="{FF2B5EF4-FFF2-40B4-BE49-F238E27FC236}">
                      <a16:creationId xmlns:a16="http://schemas.microsoft.com/office/drawing/2014/main" id="{1D0751AE-A5C2-79F2-E00F-22B29299F7EB}"/>
                    </a:ext>
                  </a:extLst>
                </p:cNvPr>
                <p:cNvSpPr>
                  <a:spLocks/>
                </p:cNvSpPr>
                <p:nvPr/>
              </p:nvSpPr>
              <p:spPr bwMode="auto">
                <a:xfrm>
                  <a:off x="13115926" y="991808"/>
                  <a:ext cx="890588" cy="449263"/>
                </a:xfrm>
                <a:custGeom>
                  <a:avLst/>
                  <a:gdLst>
                    <a:gd name="T0" fmla="*/ 2271 w 2605"/>
                    <a:gd name="T1" fmla="*/ 220 h 1313"/>
                    <a:gd name="T2" fmla="*/ 2272 w 2605"/>
                    <a:gd name="T3" fmla="*/ 218 h 1313"/>
                    <a:gd name="T4" fmla="*/ 2272 w 2605"/>
                    <a:gd name="T5" fmla="*/ 218 h 1313"/>
                    <a:gd name="T6" fmla="*/ 2244 w 2605"/>
                    <a:gd name="T7" fmla="*/ 208 h 1313"/>
                    <a:gd name="T8" fmla="*/ 2215 w 2605"/>
                    <a:gd name="T9" fmla="*/ 199 h 1313"/>
                    <a:gd name="T10" fmla="*/ 2215 w 2605"/>
                    <a:gd name="T11" fmla="*/ 199 h 1313"/>
                    <a:gd name="T12" fmla="*/ 2215 w 2605"/>
                    <a:gd name="T13" fmla="*/ 201 h 1313"/>
                    <a:gd name="T14" fmla="*/ 1806 w 2605"/>
                    <a:gd name="T15" fmla="*/ 72 h 1313"/>
                    <a:gd name="T16" fmla="*/ 1807 w 2605"/>
                    <a:gd name="T17" fmla="*/ 71 h 1313"/>
                    <a:gd name="T18" fmla="*/ 1749 w 2605"/>
                    <a:gd name="T19" fmla="*/ 53 h 1313"/>
                    <a:gd name="T20" fmla="*/ 1663 w 2605"/>
                    <a:gd name="T21" fmla="*/ 0 h 1313"/>
                    <a:gd name="T22" fmla="*/ 1662 w 2605"/>
                    <a:gd name="T23" fmla="*/ 1 h 1313"/>
                    <a:gd name="T24" fmla="*/ 1303 w 2605"/>
                    <a:gd name="T25" fmla="*/ 287 h 1313"/>
                    <a:gd name="T26" fmla="*/ 944 w 2605"/>
                    <a:gd name="T27" fmla="*/ 2 h 1313"/>
                    <a:gd name="T28" fmla="*/ 863 w 2605"/>
                    <a:gd name="T29" fmla="*/ 53 h 1313"/>
                    <a:gd name="T30" fmla="*/ 807 w 2605"/>
                    <a:gd name="T31" fmla="*/ 70 h 1313"/>
                    <a:gd name="T32" fmla="*/ 804 w 2605"/>
                    <a:gd name="T33" fmla="*/ 70 h 1313"/>
                    <a:gd name="T34" fmla="*/ 367 w 2605"/>
                    <a:gd name="T35" fmla="*/ 208 h 1313"/>
                    <a:gd name="T36" fmla="*/ 0 w 2605"/>
                    <a:gd name="T37" fmla="*/ 676 h 1313"/>
                    <a:gd name="T38" fmla="*/ 0 w 2605"/>
                    <a:gd name="T39" fmla="*/ 1313 h 1313"/>
                    <a:gd name="T40" fmla="*/ 368 w 2605"/>
                    <a:gd name="T41" fmla="*/ 1313 h 1313"/>
                    <a:gd name="T42" fmla="*/ 452 w 2605"/>
                    <a:gd name="T43" fmla="*/ 1313 h 1313"/>
                    <a:gd name="T44" fmla="*/ 457 w 2605"/>
                    <a:gd name="T45" fmla="*/ 1313 h 1313"/>
                    <a:gd name="T46" fmla="*/ 1303 w 2605"/>
                    <a:gd name="T47" fmla="*/ 1313 h 1313"/>
                    <a:gd name="T48" fmla="*/ 1303 w 2605"/>
                    <a:gd name="T49" fmla="*/ 1313 h 1313"/>
                    <a:gd name="T50" fmla="*/ 1303 w 2605"/>
                    <a:gd name="T51" fmla="*/ 1313 h 1313"/>
                    <a:gd name="T52" fmla="*/ 1303 w 2605"/>
                    <a:gd name="T53" fmla="*/ 1313 h 1313"/>
                    <a:gd name="T54" fmla="*/ 2003 w 2605"/>
                    <a:gd name="T55" fmla="*/ 1313 h 1313"/>
                    <a:gd name="T56" fmla="*/ 2158 w 2605"/>
                    <a:gd name="T57" fmla="*/ 1313 h 1313"/>
                    <a:gd name="T58" fmla="*/ 2235 w 2605"/>
                    <a:gd name="T59" fmla="*/ 1313 h 1313"/>
                    <a:gd name="T60" fmla="*/ 2605 w 2605"/>
                    <a:gd name="T61" fmla="*/ 1313 h 1313"/>
                    <a:gd name="T62" fmla="*/ 2605 w 2605"/>
                    <a:gd name="T63" fmla="*/ 676 h 1313"/>
                    <a:gd name="T64" fmla="*/ 2271 w 2605"/>
                    <a:gd name="T65" fmla="*/ 22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05" h="1313">
                      <a:moveTo>
                        <a:pt x="2271" y="220"/>
                      </a:moveTo>
                      <a:lnTo>
                        <a:pt x="2272" y="218"/>
                      </a:lnTo>
                      <a:lnTo>
                        <a:pt x="2272" y="218"/>
                      </a:lnTo>
                      <a:cubicBezTo>
                        <a:pt x="2263" y="215"/>
                        <a:pt x="2254" y="211"/>
                        <a:pt x="2244" y="208"/>
                      </a:cubicBezTo>
                      <a:lnTo>
                        <a:pt x="2215" y="199"/>
                      </a:lnTo>
                      <a:lnTo>
                        <a:pt x="2215" y="199"/>
                      </a:lnTo>
                      <a:lnTo>
                        <a:pt x="2215" y="201"/>
                      </a:lnTo>
                      <a:lnTo>
                        <a:pt x="1806" y="72"/>
                      </a:lnTo>
                      <a:lnTo>
                        <a:pt x="1807" y="71"/>
                      </a:lnTo>
                      <a:lnTo>
                        <a:pt x="1749" y="53"/>
                      </a:lnTo>
                      <a:cubicBezTo>
                        <a:pt x="1716" y="42"/>
                        <a:pt x="1685" y="23"/>
                        <a:pt x="1663" y="0"/>
                      </a:cubicBezTo>
                      <a:lnTo>
                        <a:pt x="1662" y="1"/>
                      </a:lnTo>
                      <a:cubicBezTo>
                        <a:pt x="1661" y="159"/>
                        <a:pt x="1501" y="287"/>
                        <a:pt x="1303" y="287"/>
                      </a:cubicBezTo>
                      <a:cubicBezTo>
                        <a:pt x="1105" y="287"/>
                        <a:pt x="945" y="159"/>
                        <a:pt x="944" y="2"/>
                      </a:cubicBezTo>
                      <a:cubicBezTo>
                        <a:pt x="923" y="24"/>
                        <a:pt x="895" y="43"/>
                        <a:pt x="863" y="53"/>
                      </a:cubicBezTo>
                      <a:lnTo>
                        <a:pt x="807" y="70"/>
                      </a:lnTo>
                      <a:lnTo>
                        <a:pt x="804" y="70"/>
                      </a:lnTo>
                      <a:lnTo>
                        <a:pt x="367" y="208"/>
                      </a:lnTo>
                      <a:cubicBezTo>
                        <a:pt x="148" y="278"/>
                        <a:pt x="0" y="466"/>
                        <a:pt x="0" y="676"/>
                      </a:cubicBezTo>
                      <a:lnTo>
                        <a:pt x="0" y="1313"/>
                      </a:lnTo>
                      <a:lnTo>
                        <a:pt x="368" y="1313"/>
                      </a:lnTo>
                      <a:lnTo>
                        <a:pt x="452" y="1313"/>
                      </a:lnTo>
                      <a:lnTo>
                        <a:pt x="457" y="1313"/>
                      </a:lnTo>
                      <a:lnTo>
                        <a:pt x="1303" y="1313"/>
                      </a:lnTo>
                      <a:lnTo>
                        <a:pt x="1303" y="1313"/>
                      </a:lnTo>
                      <a:lnTo>
                        <a:pt x="1303" y="1313"/>
                      </a:lnTo>
                      <a:lnTo>
                        <a:pt x="1303" y="1313"/>
                      </a:lnTo>
                      <a:lnTo>
                        <a:pt x="2003" y="1313"/>
                      </a:lnTo>
                      <a:lnTo>
                        <a:pt x="2158" y="1313"/>
                      </a:lnTo>
                      <a:lnTo>
                        <a:pt x="2235" y="1313"/>
                      </a:lnTo>
                      <a:lnTo>
                        <a:pt x="2605" y="1313"/>
                      </a:lnTo>
                      <a:lnTo>
                        <a:pt x="2605" y="676"/>
                      </a:lnTo>
                      <a:cubicBezTo>
                        <a:pt x="2605" y="476"/>
                        <a:pt x="2473" y="297"/>
                        <a:pt x="2271" y="2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9" name="Arrow: Left-Right-Up 68">
                <a:extLst>
                  <a:ext uri="{FF2B5EF4-FFF2-40B4-BE49-F238E27FC236}">
                    <a16:creationId xmlns:a16="http://schemas.microsoft.com/office/drawing/2014/main" id="{E1446C5F-C47C-4FF9-AA71-D6115967C6CC}"/>
                  </a:ext>
                </a:extLst>
              </p:cNvPr>
              <p:cNvSpPr/>
              <p:nvPr/>
            </p:nvSpPr>
            <p:spPr>
              <a:xfrm flipH="1" flipV="1">
                <a:off x="14956370" y="2813370"/>
                <a:ext cx="709333" cy="496000"/>
              </a:xfrm>
              <a:prstGeom prst="leftRightUpArrow">
                <a:avLst>
                  <a:gd name="adj1" fmla="val 3993"/>
                  <a:gd name="adj2" fmla="val 12880"/>
                  <a:gd name="adj3" fmla="val 25000"/>
                </a:avLst>
              </a:prstGeom>
              <a:solidFill>
                <a:srgbClr val="00A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6">
            <a:hlinkClick r:id="" action="ppaction://media"/>
            <a:extLst>
              <a:ext uri="{FF2B5EF4-FFF2-40B4-BE49-F238E27FC236}">
                <a16:creationId xmlns:a16="http://schemas.microsoft.com/office/drawing/2014/main" id="{DC23E366-E11D-4187-9C40-80040AB16D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5544" y="6939135"/>
            <a:ext cx="487362" cy="487363"/>
          </a:xfrm>
          <a:prstGeom prst="rect">
            <a:avLst/>
          </a:prstGeom>
        </p:spPr>
      </p:pic>
      <p:pic>
        <p:nvPicPr>
          <p:cNvPr id="2" name="07">
            <a:hlinkClick r:id="" action="ppaction://media"/>
            <a:extLst>
              <a:ext uri="{FF2B5EF4-FFF2-40B4-BE49-F238E27FC236}">
                <a16:creationId xmlns:a16="http://schemas.microsoft.com/office/drawing/2014/main" id="{4FC51426-4F85-6281-CC52-4BE483AB773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4230700476"/>
      </p:ext>
    </p:extLst>
  </p:cSld>
  <p:clrMapOvr>
    <a:masterClrMapping/>
  </p:clrMapOvr>
  <mc:AlternateContent xmlns:mc="http://schemas.openxmlformats.org/markup-compatibility/2006" xmlns:p14="http://schemas.microsoft.com/office/powerpoint/2010/main">
    <mc:Choice Requires="p14">
      <p:transition spd="slow" p14:dur="2000" advClick="0" advTm="41300"/>
    </mc:Choice>
    <mc:Fallback xmlns="">
      <p:transition spd="slow" advClick="0" advTm="4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04"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63" presetClass="path" presetSubtype="0" accel="50000" decel="50000" fill="hold" nodeType="withEffect">
                                  <p:stCondLst>
                                    <p:cond delay="5000"/>
                                  </p:stCondLst>
                                  <p:childTnLst>
                                    <p:animMotion origin="layout" path="M 0 3.7037E-7 L 0.32253 3.7037E-7 " pathEditMode="relative" rAng="0" ptsTypes="AA">
                                      <p:cBhvr>
                                        <p:cTn id="17" dur="750" fill="hold"/>
                                        <p:tgtEl>
                                          <p:spTgt spid="5"/>
                                        </p:tgtEl>
                                        <p:attrNameLst>
                                          <p:attrName>ppt_x</p:attrName>
                                          <p:attrName>ppt_y</p:attrName>
                                        </p:attrNameLst>
                                      </p:cBhvr>
                                      <p:rCtr x="16120" y="0"/>
                                    </p:animMotion>
                                  </p:childTnLst>
                                </p:cTn>
                              </p:par>
                              <p:par>
                                <p:cTn id="18" presetID="22" presetClass="entr" presetSubtype="2" fill="hold" grpId="0" nodeType="withEffect">
                                  <p:stCondLst>
                                    <p:cond delay="5500"/>
                                  </p:stCondLst>
                                  <p:childTnLst>
                                    <p:set>
                                      <p:cBhvr>
                                        <p:cTn id="19" dur="1" fill="hold">
                                          <p:stCondLst>
                                            <p:cond delay="0"/>
                                          </p:stCondLst>
                                        </p:cTn>
                                        <p:tgtEl>
                                          <p:spTgt spid="52"/>
                                        </p:tgtEl>
                                        <p:attrNameLst>
                                          <p:attrName>style.visibility</p:attrName>
                                        </p:attrNameLst>
                                      </p:cBhvr>
                                      <p:to>
                                        <p:strVal val="visible"/>
                                      </p:to>
                                    </p:set>
                                    <p:animEffect transition="in" filter="wipe(right)">
                                      <p:cBhvr>
                                        <p:cTn id="20" dur="500"/>
                                        <p:tgtEl>
                                          <p:spTgt spid="52"/>
                                        </p:tgtEl>
                                      </p:cBhvr>
                                    </p:animEffect>
                                  </p:childTnLst>
                                </p:cTn>
                              </p:par>
                              <p:par>
                                <p:cTn id="21" presetID="16" presetClass="entr" presetSubtype="42" fill="hold" grpId="0" nodeType="withEffect">
                                  <p:stCondLst>
                                    <p:cond delay="600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22" presetClass="entr" presetSubtype="8" fill="hold" grpId="0" nodeType="withEffect">
                                  <p:stCondLst>
                                    <p:cond delay="6500"/>
                                  </p:stCondLst>
                                  <p:childTnLst>
                                    <p:set>
                                      <p:cBhvr>
                                        <p:cTn id="25" dur="1" fill="hold">
                                          <p:stCondLst>
                                            <p:cond delay="0"/>
                                          </p:stCondLst>
                                        </p:cTn>
                                        <p:tgtEl>
                                          <p:spTgt spid="55">
                                            <p:txEl>
                                              <p:pRg st="0" end="0"/>
                                            </p:txEl>
                                          </p:spTgt>
                                        </p:tgtEl>
                                        <p:attrNameLst>
                                          <p:attrName>style.visibility</p:attrName>
                                        </p:attrNameLst>
                                      </p:cBhvr>
                                      <p:to>
                                        <p:strVal val="visible"/>
                                      </p:to>
                                    </p:set>
                                    <p:animEffect transition="in" filter="wipe(left)">
                                      <p:cBhvr>
                                        <p:cTn id="26" dur="500"/>
                                        <p:tgtEl>
                                          <p:spTgt spid="55">
                                            <p:txEl>
                                              <p:pRg st="0" end="0"/>
                                            </p:txEl>
                                          </p:spTgt>
                                        </p:tgtEl>
                                      </p:cBhvr>
                                    </p:animEffect>
                                  </p:childTnLst>
                                </p:cTn>
                              </p:par>
                              <p:par>
                                <p:cTn id="27" presetID="22" presetClass="entr" presetSubtype="8" fill="hold" grpId="0" nodeType="withEffect">
                                  <p:stCondLst>
                                    <p:cond delay="17000"/>
                                  </p:stCondLst>
                                  <p:childTnLst>
                                    <p:set>
                                      <p:cBhvr>
                                        <p:cTn id="28" dur="1" fill="hold">
                                          <p:stCondLst>
                                            <p:cond delay="0"/>
                                          </p:stCondLst>
                                        </p:cTn>
                                        <p:tgtEl>
                                          <p:spTgt spid="55">
                                            <p:txEl>
                                              <p:pRg st="1" end="1"/>
                                            </p:txEl>
                                          </p:spTgt>
                                        </p:tgtEl>
                                        <p:attrNameLst>
                                          <p:attrName>style.visibility</p:attrName>
                                        </p:attrNameLst>
                                      </p:cBhvr>
                                      <p:to>
                                        <p:strVal val="visible"/>
                                      </p:to>
                                    </p:set>
                                    <p:animEffect transition="in" filter="wipe(left)">
                                      <p:cBhvr>
                                        <p:cTn id="29" dur="500"/>
                                        <p:tgtEl>
                                          <p:spTgt spid="55">
                                            <p:txEl>
                                              <p:pRg st="1" end="1"/>
                                            </p:txEl>
                                          </p:spTgt>
                                        </p:tgtEl>
                                      </p:cBhvr>
                                    </p:animEffect>
                                  </p:childTnLst>
                                </p:cTn>
                              </p:par>
                              <p:par>
                                <p:cTn id="30" presetID="22" presetClass="entr" presetSubtype="8" fill="hold" grpId="0" nodeType="withEffect">
                                  <p:stCondLst>
                                    <p:cond delay="25000"/>
                                  </p:stCondLst>
                                  <p:childTnLst>
                                    <p:set>
                                      <p:cBhvr>
                                        <p:cTn id="31" dur="1" fill="hold">
                                          <p:stCondLst>
                                            <p:cond delay="0"/>
                                          </p:stCondLst>
                                        </p:cTn>
                                        <p:tgtEl>
                                          <p:spTgt spid="55">
                                            <p:txEl>
                                              <p:pRg st="2" end="2"/>
                                            </p:txEl>
                                          </p:spTgt>
                                        </p:tgtEl>
                                        <p:attrNameLst>
                                          <p:attrName>style.visibility</p:attrName>
                                        </p:attrNameLst>
                                      </p:cBhvr>
                                      <p:to>
                                        <p:strVal val="visible"/>
                                      </p:to>
                                    </p:set>
                                    <p:animEffect transition="in" filter="wipe(left)">
                                      <p:cBhvr>
                                        <p:cTn id="32" dur="500"/>
                                        <p:tgtEl>
                                          <p:spTgt spid="55">
                                            <p:txEl>
                                              <p:pRg st="2" end="2"/>
                                            </p:txEl>
                                          </p:spTgt>
                                        </p:tgtEl>
                                      </p:cBhvr>
                                    </p:animEffect>
                                  </p:childTnLst>
                                </p:cTn>
                              </p:par>
                              <p:par>
                                <p:cTn id="33" presetID="22" presetClass="entr" presetSubtype="8" fill="hold" grpId="0" nodeType="withEffect">
                                  <p:stCondLst>
                                    <p:cond delay="34000"/>
                                  </p:stCondLst>
                                  <p:childTnLst>
                                    <p:set>
                                      <p:cBhvr>
                                        <p:cTn id="34" dur="1" fill="hold">
                                          <p:stCondLst>
                                            <p:cond delay="0"/>
                                          </p:stCondLst>
                                        </p:cTn>
                                        <p:tgtEl>
                                          <p:spTgt spid="55">
                                            <p:txEl>
                                              <p:pRg st="3" end="3"/>
                                            </p:txEl>
                                          </p:spTgt>
                                        </p:tgtEl>
                                        <p:attrNameLst>
                                          <p:attrName>style.visibility</p:attrName>
                                        </p:attrNameLst>
                                      </p:cBhvr>
                                      <p:to>
                                        <p:strVal val="visible"/>
                                      </p:to>
                                    </p:set>
                                    <p:animEffect transition="in" filter="wipe(left)">
                                      <p:cBhvr>
                                        <p:cTn id="35" dur="500"/>
                                        <p:tgtEl>
                                          <p:spTgt spid="55">
                                            <p:txEl>
                                              <p:pRg st="3" end="3"/>
                                            </p:txEl>
                                          </p:spTgt>
                                        </p:tgtEl>
                                      </p:cBhvr>
                                    </p:animEffect>
                                  </p:childTnLst>
                                </p:cTn>
                              </p:par>
                              <p:par>
                                <p:cTn id="36" presetID="2" presetClass="exit" presetSubtype="8" fill="hold" grpId="1" nodeType="withEffect">
                                  <p:stCondLst>
                                    <p:cond delay="41300"/>
                                  </p:stCondLst>
                                  <p:childTnLst>
                                    <p:anim calcmode="lin" valueType="num">
                                      <p:cBhvr additive="base">
                                        <p:cTn id="37" dur="500"/>
                                        <p:tgtEl>
                                          <p:spTgt spid="57"/>
                                        </p:tgtEl>
                                        <p:attrNameLst>
                                          <p:attrName>ppt_x</p:attrName>
                                        </p:attrNameLst>
                                      </p:cBhvr>
                                      <p:tavLst>
                                        <p:tav tm="0">
                                          <p:val>
                                            <p:strVal val="ppt_x"/>
                                          </p:val>
                                        </p:tav>
                                        <p:tav tm="100000">
                                          <p:val>
                                            <p:strVal val="0-ppt_w/2"/>
                                          </p:val>
                                        </p:tav>
                                      </p:tavLst>
                                    </p:anim>
                                    <p:anim calcmode="lin" valueType="num">
                                      <p:cBhvr additive="base">
                                        <p:cTn id="38" dur="500"/>
                                        <p:tgtEl>
                                          <p:spTgt spid="57"/>
                                        </p:tgtEl>
                                        <p:attrNameLst>
                                          <p:attrName>ppt_y</p:attrName>
                                        </p:attrNameLst>
                                      </p:cBhvr>
                                      <p:tavLst>
                                        <p:tav tm="0">
                                          <p:val>
                                            <p:strVal val="ppt_y"/>
                                          </p:val>
                                        </p:tav>
                                        <p:tav tm="100000">
                                          <p:val>
                                            <p:strVal val="ppt_y"/>
                                          </p:val>
                                        </p:tav>
                                      </p:tavLst>
                                    </p:anim>
                                    <p:set>
                                      <p:cBhvr>
                                        <p:cTn id="39" dur="1" fill="hold">
                                          <p:stCondLst>
                                            <p:cond delay="499"/>
                                          </p:stCondLst>
                                        </p:cTn>
                                        <p:tgtEl>
                                          <p:spTgt spid="57"/>
                                        </p:tgtEl>
                                        <p:attrNameLst>
                                          <p:attrName>style.visibility</p:attrName>
                                        </p:attrNameLst>
                                      </p:cBhvr>
                                      <p:to>
                                        <p:strVal val="hidden"/>
                                      </p:to>
                                    </p:set>
                                  </p:childTnLst>
                                </p:cTn>
                              </p:par>
                              <p:par>
                                <p:cTn id="40" presetID="2" presetClass="exit" presetSubtype="8" fill="hold" grpId="1" nodeType="withEffect">
                                  <p:stCondLst>
                                    <p:cond delay="41300"/>
                                  </p:stCondLst>
                                  <p:childTnLst>
                                    <p:anim calcmode="lin" valueType="num">
                                      <p:cBhvr additive="base">
                                        <p:cTn id="41" dur="500"/>
                                        <p:tgtEl>
                                          <p:spTgt spid="52"/>
                                        </p:tgtEl>
                                        <p:attrNameLst>
                                          <p:attrName>ppt_x</p:attrName>
                                        </p:attrNameLst>
                                      </p:cBhvr>
                                      <p:tavLst>
                                        <p:tav tm="0">
                                          <p:val>
                                            <p:strVal val="ppt_x"/>
                                          </p:val>
                                        </p:tav>
                                        <p:tav tm="100000">
                                          <p:val>
                                            <p:strVal val="0-ppt_w/2"/>
                                          </p:val>
                                        </p:tav>
                                      </p:tavLst>
                                    </p:anim>
                                    <p:anim calcmode="lin" valueType="num">
                                      <p:cBhvr additive="base">
                                        <p:cTn id="42" dur="500"/>
                                        <p:tgtEl>
                                          <p:spTgt spid="52"/>
                                        </p:tgtEl>
                                        <p:attrNameLst>
                                          <p:attrName>ppt_y</p:attrName>
                                        </p:attrNameLst>
                                      </p:cBhvr>
                                      <p:tavLst>
                                        <p:tav tm="0">
                                          <p:val>
                                            <p:strVal val="ppt_y"/>
                                          </p:val>
                                        </p:tav>
                                        <p:tav tm="100000">
                                          <p:val>
                                            <p:strVal val="ppt_y"/>
                                          </p:val>
                                        </p:tav>
                                      </p:tavLst>
                                    </p:anim>
                                    <p:set>
                                      <p:cBhvr>
                                        <p:cTn id="43" dur="1" fill="hold">
                                          <p:stCondLst>
                                            <p:cond delay="499"/>
                                          </p:stCondLst>
                                        </p:cTn>
                                        <p:tgtEl>
                                          <p:spTgt spid="52"/>
                                        </p:tgtEl>
                                        <p:attrNameLst>
                                          <p:attrName>style.visibility</p:attrName>
                                        </p:attrNameLst>
                                      </p:cBhvr>
                                      <p:to>
                                        <p:strVal val="hidden"/>
                                      </p:to>
                                    </p:set>
                                  </p:childTnLst>
                                </p:cTn>
                              </p:par>
                              <p:par>
                                <p:cTn id="44" presetID="2" presetClass="exit" presetSubtype="8" fill="hold" grpId="1" nodeType="withEffect">
                                  <p:stCondLst>
                                    <p:cond delay="41300"/>
                                  </p:stCondLst>
                                  <p:childTnLst>
                                    <p:anim calcmode="lin" valueType="num">
                                      <p:cBhvr additive="base">
                                        <p:cTn id="45" dur="500"/>
                                        <p:tgtEl>
                                          <p:spTgt spid="6"/>
                                        </p:tgtEl>
                                        <p:attrNameLst>
                                          <p:attrName>ppt_x</p:attrName>
                                        </p:attrNameLst>
                                      </p:cBhvr>
                                      <p:tavLst>
                                        <p:tav tm="0">
                                          <p:val>
                                            <p:strVal val="ppt_x"/>
                                          </p:val>
                                        </p:tav>
                                        <p:tav tm="100000">
                                          <p:val>
                                            <p:strVal val="0-ppt_w/2"/>
                                          </p:val>
                                        </p:tav>
                                      </p:tavLst>
                                    </p:anim>
                                    <p:anim calcmode="lin" valueType="num">
                                      <p:cBhvr additive="base">
                                        <p:cTn id="46" dur="500"/>
                                        <p:tgtEl>
                                          <p:spTgt spid="6"/>
                                        </p:tgtEl>
                                        <p:attrNameLst>
                                          <p:attrName>ppt_y</p:attrName>
                                        </p:attrNameLst>
                                      </p:cBhvr>
                                      <p:tavLst>
                                        <p:tav tm="0">
                                          <p:val>
                                            <p:strVal val="ppt_y"/>
                                          </p:val>
                                        </p:tav>
                                        <p:tav tm="100000">
                                          <p:val>
                                            <p:strVal val="ppt_y"/>
                                          </p:val>
                                        </p:tav>
                                      </p:tavLst>
                                    </p:anim>
                                    <p:set>
                                      <p:cBhvr>
                                        <p:cTn id="47" dur="1" fill="hold">
                                          <p:stCondLst>
                                            <p:cond delay="499"/>
                                          </p:stCondLst>
                                        </p:cTn>
                                        <p:tgtEl>
                                          <p:spTgt spid="6"/>
                                        </p:tgtEl>
                                        <p:attrNameLst>
                                          <p:attrName>style.visibility</p:attrName>
                                        </p:attrNameLst>
                                      </p:cBhvr>
                                      <p:to>
                                        <p:strVal val="hidden"/>
                                      </p:to>
                                    </p:set>
                                  </p:childTnLst>
                                </p:cTn>
                              </p:par>
                              <p:par>
                                <p:cTn id="48" presetID="2" presetClass="exit" presetSubtype="8" fill="hold" grpId="1" nodeType="withEffect">
                                  <p:stCondLst>
                                    <p:cond delay="41300"/>
                                  </p:stCondLst>
                                  <p:childTnLst>
                                    <p:anim calcmode="lin" valueType="num">
                                      <p:cBhvr additive="base">
                                        <p:cTn id="49" dur="500"/>
                                        <p:tgtEl>
                                          <p:spTgt spid="55">
                                            <p:txEl>
                                              <p:pRg st="0" end="0"/>
                                            </p:txEl>
                                          </p:spTgt>
                                        </p:tgtEl>
                                        <p:attrNameLst>
                                          <p:attrName>ppt_x</p:attrName>
                                        </p:attrNameLst>
                                      </p:cBhvr>
                                      <p:tavLst>
                                        <p:tav tm="0">
                                          <p:val>
                                            <p:strVal val="ppt_x"/>
                                          </p:val>
                                        </p:tav>
                                        <p:tav tm="100000">
                                          <p:val>
                                            <p:strVal val="0-ppt_w/2"/>
                                          </p:val>
                                        </p:tav>
                                      </p:tavLst>
                                    </p:anim>
                                    <p:anim calcmode="lin" valueType="num">
                                      <p:cBhvr additive="base">
                                        <p:cTn id="50" dur="500"/>
                                        <p:tgtEl>
                                          <p:spTgt spid="55">
                                            <p:txEl>
                                              <p:pRg st="0" end="0"/>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55">
                                            <p:txEl>
                                              <p:pRg st="0" end="0"/>
                                            </p:txEl>
                                          </p:spTgt>
                                        </p:tgtEl>
                                        <p:attrNameLst>
                                          <p:attrName>style.visibility</p:attrName>
                                        </p:attrNameLst>
                                      </p:cBhvr>
                                      <p:to>
                                        <p:strVal val="hidden"/>
                                      </p:to>
                                    </p:set>
                                  </p:childTnLst>
                                </p:cTn>
                              </p:par>
                              <p:par>
                                <p:cTn id="52" presetID="2" presetClass="exit" presetSubtype="8" fill="hold" grpId="1" nodeType="withEffect">
                                  <p:stCondLst>
                                    <p:cond delay="41300"/>
                                  </p:stCondLst>
                                  <p:childTnLst>
                                    <p:anim calcmode="lin" valueType="num">
                                      <p:cBhvr additive="base">
                                        <p:cTn id="53" dur="500"/>
                                        <p:tgtEl>
                                          <p:spTgt spid="55">
                                            <p:txEl>
                                              <p:pRg st="1" end="1"/>
                                            </p:txEl>
                                          </p:spTgt>
                                        </p:tgtEl>
                                        <p:attrNameLst>
                                          <p:attrName>ppt_x</p:attrName>
                                        </p:attrNameLst>
                                      </p:cBhvr>
                                      <p:tavLst>
                                        <p:tav tm="0">
                                          <p:val>
                                            <p:strVal val="ppt_x"/>
                                          </p:val>
                                        </p:tav>
                                        <p:tav tm="100000">
                                          <p:val>
                                            <p:strVal val="0-ppt_w/2"/>
                                          </p:val>
                                        </p:tav>
                                      </p:tavLst>
                                    </p:anim>
                                    <p:anim calcmode="lin" valueType="num">
                                      <p:cBhvr additive="base">
                                        <p:cTn id="54" dur="500"/>
                                        <p:tgtEl>
                                          <p:spTgt spid="55">
                                            <p:txEl>
                                              <p:pRg st="1" end="1"/>
                                            </p:txEl>
                                          </p:spTgt>
                                        </p:tgtEl>
                                        <p:attrNameLst>
                                          <p:attrName>ppt_y</p:attrName>
                                        </p:attrNameLst>
                                      </p:cBhvr>
                                      <p:tavLst>
                                        <p:tav tm="0">
                                          <p:val>
                                            <p:strVal val="ppt_y"/>
                                          </p:val>
                                        </p:tav>
                                        <p:tav tm="100000">
                                          <p:val>
                                            <p:strVal val="ppt_y"/>
                                          </p:val>
                                        </p:tav>
                                      </p:tavLst>
                                    </p:anim>
                                    <p:set>
                                      <p:cBhvr>
                                        <p:cTn id="55" dur="1" fill="hold">
                                          <p:stCondLst>
                                            <p:cond delay="499"/>
                                          </p:stCondLst>
                                        </p:cTn>
                                        <p:tgtEl>
                                          <p:spTgt spid="55">
                                            <p:txEl>
                                              <p:pRg st="1" end="1"/>
                                            </p:txEl>
                                          </p:spTgt>
                                        </p:tgtEl>
                                        <p:attrNameLst>
                                          <p:attrName>style.visibility</p:attrName>
                                        </p:attrNameLst>
                                      </p:cBhvr>
                                      <p:to>
                                        <p:strVal val="hidden"/>
                                      </p:to>
                                    </p:set>
                                  </p:childTnLst>
                                </p:cTn>
                              </p:par>
                              <p:par>
                                <p:cTn id="56" presetID="2" presetClass="exit" presetSubtype="8" fill="hold" grpId="1" nodeType="withEffect">
                                  <p:stCondLst>
                                    <p:cond delay="41300"/>
                                  </p:stCondLst>
                                  <p:childTnLst>
                                    <p:anim calcmode="lin" valueType="num">
                                      <p:cBhvr additive="base">
                                        <p:cTn id="57" dur="500"/>
                                        <p:tgtEl>
                                          <p:spTgt spid="55">
                                            <p:txEl>
                                              <p:pRg st="2" end="2"/>
                                            </p:txEl>
                                          </p:spTgt>
                                        </p:tgtEl>
                                        <p:attrNameLst>
                                          <p:attrName>ppt_x</p:attrName>
                                        </p:attrNameLst>
                                      </p:cBhvr>
                                      <p:tavLst>
                                        <p:tav tm="0">
                                          <p:val>
                                            <p:strVal val="ppt_x"/>
                                          </p:val>
                                        </p:tav>
                                        <p:tav tm="100000">
                                          <p:val>
                                            <p:strVal val="0-ppt_w/2"/>
                                          </p:val>
                                        </p:tav>
                                      </p:tavLst>
                                    </p:anim>
                                    <p:anim calcmode="lin" valueType="num">
                                      <p:cBhvr additive="base">
                                        <p:cTn id="58" dur="500"/>
                                        <p:tgtEl>
                                          <p:spTgt spid="55">
                                            <p:txEl>
                                              <p:pRg st="2" end="2"/>
                                            </p:txEl>
                                          </p:spTgt>
                                        </p:tgtEl>
                                        <p:attrNameLst>
                                          <p:attrName>ppt_y</p:attrName>
                                        </p:attrNameLst>
                                      </p:cBhvr>
                                      <p:tavLst>
                                        <p:tav tm="0">
                                          <p:val>
                                            <p:strVal val="ppt_y"/>
                                          </p:val>
                                        </p:tav>
                                        <p:tav tm="100000">
                                          <p:val>
                                            <p:strVal val="ppt_y"/>
                                          </p:val>
                                        </p:tav>
                                      </p:tavLst>
                                    </p:anim>
                                    <p:set>
                                      <p:cBhvr>
                                        <p:cTn id="59" dur="1" fill="hold">
                                          <p:stCondLst>
                                            <p:cond delay="499"/>
                                          </p:stCondLst>
                                        </p:cTn>
                                        <p:tgtEl>
                                          <p:spTgt spid="55">
                                            <p:txEl>
                                              <p:pRg st="2" end="2"/>
                                            </p:txEl>
                                          </p:spTgt>
                                        </p:tgtEl>
                                        <p:attrNameLst>
                                          <p:attrName>style.visibility</p:attrName>
                                        </p:attrNameLst>
                                      </p:cBhvr>
                                      <p:to>
                                        <p:strVal val="hidden"/>
                                      </p:to>
                                    </p:set>
                                  </p:childTnLst>
                                </p:cTn>
                              </p:par>
                              <p:par>
                                <p:cTn id="60" presetID="2" presetClass="exit" presetSubtype="8" fill="hold" grpId="1" nodeType="withEffect">
                                  <p:stCondLst>
                                    <p:cond delay="41300"/>
                                  </p:stCondLst>
                                  <p:childTnLst>
                                    <p:anim calcmode="lin" valueType="num">
                                      <p:cBhvr additive="base">
                                        <p:cTn id="61" dur="500"/>
                                        <p:tgtEl>
                                          <p:spTgt spid="55">
                                            <p:txEl>
                                              <p:pRg st="3" end="3"/>
                                            </p:txEl>
                                          </p:spTgt>
                                        </p:tgtEl>
                                        <p:attrNameLst>
                                          <p:attrName>ppt_x</p:attrName>
                                        </p:attrNameLst>
                                      </p:cBhvr>
                                      <p:tavLst>
                                        <p:tav tm="0">
                                          <p:val>
                                            <p:strVal val="ppt_x"/>
                                          </p:val>
                                        </p:tav>
                                        <p:tav tm="100000">
                                          <p:val>
                                            <p:strVal val="0-ppt_w/2"/>
                                          </p:val>
                                        </p:tav>
                                      </p:tavLst>
                                    </p:anim>
                                    <p:anim calcmode="lin" valueType="num">
                                      <p:cBhvr additive="base">
                                        <p:cTn id="62" dur="500"/>
                                        <p:tgtEl>
                                          <p:spTgt spid="55">
                                            <p:txEl>
                                              <p:pRg st="3" end="3"/>
                                            </p:txEl>
                                          </p:spTgt>
                                        </p:tgtEl>
                                        <p:attrNameLst>
                                          <p:attrName>ppt_y</p:attrName>
                                        </p:attrNameLst>
                                      </p:cBhvr>
                                      <p:tavLst>
                                        <p:tav tm="0">
                                          <p:val>
                                            <p:strVal val="ppt_y"/>
                                          </p:val>
                                        </p:tav>
                                        <p:tav tm="100000">
                                          <p:val>
                                            <p:strVal val="ppt_y"/>
                                          </p:val>
                                        </p:tav>
                                      </p:tavLst>
                                    </p:anim>
                                    <p:set>
                                      <p:cBhvr>
                                        <p:cTn id="63" dur="1" fill="hold">
                                          <p:stCondLst>
                                            <p:cond delay="499"/>
                                          </p:stCondLst>
                                        </p:cTn>
                                        <p:tgtEl>
                                          <p:spTgt spid="55">
                                            <p:txEl>
                                              <p:pRg st="3" end="3"/>
                                            </p:txEl>
                                          </p:spTgt>
                                        </p:tgtEl>
                                        <p:attrNameLst>
                                          <p:attrName>style.visibility</p:attrName>
                                        </p:attrNameLst>
                                      </p:cBhvr>
                                      <p:to>
                                        <p:strVal val="hidden"/>
                                      </p:to>
                                    </p:set>
                                  </p:childTnLst>
                                </p:cTn>
                              </p:par>
                              <p:par>
                                <p:cTn id="64" presetID="2" presetClass="exit" presetSubtype="2" fill="hold" nodeType="withEffect">
                                  <p:stCondLst>
                                    <p:cond delay="41300"/>
                                  </p:stCondLst>
                                  <p:childTnLst>
                                    <p:anim calcmode="lin" valueType="num">
                                      <p:cBhvr additive="base">
                                        <p:cTn id="65" dur="500"/>
                                        <p:tgtEl>
                                          <p:spTgt spid="5"/>
                                        </p:tgtEl>
                                        <p:attrNameLst>
                                          <p:attrName>ppt_x</p:attrName>
                                        </p:attrNameLst>
                                      </p:cBhvr>
                                      <p:tavLst>
                                        <p:tav tm="0">
                                          <p:val>
                                            <p:strVal val="ppt_x"/>
                                          </p:val>
                                        </p:tav>
                                        <p:tav tm="100000">
                                          <p:val>
                                            <p:strVal val="1+ppt_w/2"/>
                                          </p:val>
                                        </p:tav>
                                      </p:tavLst>
                                    </p:anim>
                                    <p:anim calcmode="lin" valueType="num">
                                      <p:cBhvr additive="base">
                                        <p:cTn id="66" dur="500"/>
                                        <p:tgtEl>
                                          <p:spTgt spid="5"/>
                                        </p:tgtEl>
                                        <p:attrNameLst>
                                          <p:attrName>ppt_y</p:attrName>
                                        </p:attrNameLst>
                                      </p:cBhvr>
                                      <p:tavLst>
                                        <p:tav tm="0">
                                          <p:val>
                                            <p:strVal val="ppt_y"/>
                                          </p:val>
                                        </p:tav>
                                        <p:tav tm="100000">
                                          <p:val>
                                            <p:strVal val="ppt_y"/>
                                          </p:val>
                                        </p:tav>
                                      </p:tavLst>
                                    </p:anim>
                                    <p:set>
                                      <p:cBhvr>
                                        <p:cTn id="6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audio>
              <p:cMediaNode vol="80000">
                <p:cTn id="69" fill="hold" display="0">
                  <p:stCondLst>
                    <p:cond delay="indefinite"/>
                  </p:stCondLst>
                  <p:endCondLst>
                    <p:cond evt="onStopAudio" delay="0">
                      <p:tgtEl>
                        <p:sldTgt/>
                      </p:tgtEl>
                    </p:cond>
                  </p:endCondLst>
                </p:cTn>
                <p:tgtEl>
                  <p:spTgt spid="2"/>
                </p:tgtEl>
              </p:cMediaNode>
            </p:audio>
          </p:childTnLst>
        </p:cTn>
      </p:par>
    </p:tnLst>
    <p:bldLst>
      <p:bldP spid="57" grpId="0"/>
      <p:bldP spid="57" grpId="1"/>
      <p:bldP spid="52" grpId="0" animBg="1"/>
      <p:bldP spid="52" grpId="1" animBg="1"/>
      <p:bldP spid="55" grpId="0" uiExpand="1" build="p"/>
      <p:bldP spid="55" grpId="1" build="allAtOnce"/>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9E2F2D4D-7D4C-85C6-D392-93A122A6697A}"/>
              </a:ext>
            </a:extLst>
          </p:cNvPr>
          <p:cNvSpPr txBox="1"/>
          <p:nvPr/>
        </p:nvSpPr>
        <p:spPr>
          <a:xfrm>
            <a:off x="128016" y="96886"/>
            <a:ext cx="11835384" cy="1077218"/>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dirty="0">
                <a:solidFill>
                  <a:srgbClr val="009ADE"/>
                </a:solidFill>
                <a:latin typeface="+mn-lt"/>
                <a:cs typeface="Arial" panose="020B0604020202020204" pitchFamily="34" charset="0"/>
              </a:rPr>
              <a:t>Making the team more friendly for Gender Equality, Disability and Social Inclusion (GEDSI)</a:t>
            </a:r>
            <a:endParaRPr lang="en-US" sz="3200" b="1" dirty="0">
              <a:solidFill>
                <a:srgbClr val="009ADE"/>
              </a:solidFill>
              <a:latin typeface="+mn-lt"/>
              <a:cs typeface="Arial" panose="020B0604020202020204" pitchFamily="34" charset="0"/>
            </a:endParaRPr>
          </a:p>
        </p:txBody>
      </p:sp>
      <p:sp>
        <p:nvSpPr>
          <p:cNvPr id="52" name="Rectangle: Top Corners Rounded 51">
            <a:extLst>
              <a:ext uri="{FF2B5EF4-FFF2-40B4-BE49-F238E27FC236}">
                <a16:creationId xmlns:a16="http://schemas.microsoft.com/office/drawing/2014/main" id="{B1024A56-C488-0FA3-5E43-9A22CE55B71C}"/>
              </a:ext>
            </a:extLst>
          </p:cNvPr>
          <p:cNvSpPr/>
          <p:nvPr/>
        </p:nvSpPr>
        <p:spPr>
          <a:xfrm rot="5400000">
            <a:off x="3206931" y="-1064458"/>
            <a:ext cx="4000521" cy="9906029"/>
          </a:xfrm>
          <a:prstGeom prst="round2SameRect">
            <a:avLst>
              <a:gd name="adj1" fmla="val 0"/>
              <a:gd name="adj2" fmla="val 0"/>
            </a:avLst>
          </a:prstGeom>
          <a:solidFill>
            <a:srgbClr val="009ADE">
              <a:alpha val="1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5" name="TextBox 54">
            <a:extLst>
              <a:ext uri="{FF2B5EF4-FFF2-40B4-BE49-F238E27FC236}">
                <a16:creationId xmlns:a16="http://schemas.microsoft.com/office/drawing/2014/main" id="{634A01E4-20D1-ABD1-C999-CCAC33AC495E}"/>
              </a:ext>
            </a:extLst>
          </p:cNvPr>
          <p:cNvSpPr txBox="1"/>
          <p:nvPr/>
        </p:nvSpPr>
        <p:spPr>
          <a:xfrm>
            <a:off x="600962" y="2062416"/>
            <a:ext cx="7137262" cy="3652282"/>
          </a:xfrm>
          <a:prstGeom prst="rect">
            <a:avLst/>
          </a:prstGeom>
          <a:noFill/>
        </p:spPr>
        <p:txBody>
          <a:bodyPr wrap="square">
            <a:spAutoFit/>
          </a:bodyPr>
          <a:lstStyle/>
          <a:p>
            <a:pPr>
              <a:spcBef>
                <a:spcPts val="0"/>
              </a:spcBef>
              <a:spcAft>
                <a:spcPts val="1000"/>
              </a:spcAft>
              <a:buSzPct val="110000"/>
            </a:pPr>
            <a:r>
              <a:rPr lang="en-US" sz="2200" dirty="0">
                <a:latin typeface="Atkinson Hyperlegible" pitchFamily="2" charset="0"/>
                <a:ea typeface="SimSun"/>
                <a:cs typeface="Times New Roman"/>
              </a:rPr>
              <a:t>The team reflects the </a:t>
            </a:r>
            <a:r>
              <a:rPr lang="en-US" sz="2200" b="1" dirty="0">
                <a:solidFill>
                  <a:srgbClr val="00A4EE"/>
                </a:solidFill>
                <a:latin typeface="Atkinson Hyperlegible" pitchFamily="2" charset="0"/>
                <a:ea typeface="SimSun"/>
                <a:cs typeface="Times New Roman"/>
              </a:rPr>
              <a:t>diversity of the community &amp; users</a:t>
            </a:r>
            <a:r>
              <a:rPr lang="en-US" sz="2200" dirty="0">
                <a:latin typeface="Atkinson Hyperlegible" pitchFamily="2" charset="0"/>
                <a:ea typeface="SimSun"/>
                <a:cs typeface="Times New Roman"/>
              </a:rPr>
              <a:t> with specific WASH requirements or constraints: </a:t>
            </a:r>
          </a:p>
          <a:p>
            <a:pPr marL="283464" indent="-283464">
              <a:spcBef>
                <a:spcPts val="0"/>
              </a:spcBef>
              <a:spcAft>
                <a:spcPts val="1000"/>
              </a:spcAft>
              <a:buSzPct val="110000"/>
              <a:buFont typeface="Arial" panose="020B0604020202020204" pitchFamily="34" charset="0"/>
              <a:buChar char="•"/>
            </a:pPr>
            <a:r>
              <a:rPr lang="en-US" sz="2200" dirty="0">
                <a:latin typeface="Atkinson Hyperlegible" pitchFamily="2" charset="0"/>
                <a:ea typeface="SimSun"/>
                <a:cs typeface="Times New Roman"/>
              </a:rPr>
              <a:t>Members of disabled people’s </a:t>
            </a:r>
            <a:r>
              <a:rPr lang="en-US" sz="2200" dirty="0" err="1">
                <a:latin typeface="Atkinson Hyperlegible" pitchFamily="2" charset="0"/>
                <a:ea typeface="SimSun"/>
                <a:cs typeface="Times New Roman"/>
              </a:rPr>
              <a:t>organisations</a:t>
            </a:r>
            <a:r>
              <a:rPr lang="en-US" sz="2200" dirty="0">
                <a:latin typeface="Atkinson Hyperlegible" pitchFamily="2" charset="0"/>
                <a:ea typeface="SimSun"/>
                <a:cs typeface="Times New Roman"/>
              </a:rPr>
              <a:t> (DPOs).</a:t>
            </a:r>
          </a:p>
          <a:p>
            <a:pPr marL="283464" indent="-283464">
              <a:spcBef>
                <a:spcPts val="0"/>
              </a:spcBef>
              <a:spcAft>
                <a:spcPts val="1000"/>
              </a:spcAft>
              <a:buSzPct val="110000"/>
              <a:buFont typeface="Arial" panose="020B0604020202020204" pitchFamily="34" charset="0"/>
              <a:buChar char="•"/>
            </a:pPr>
            <a:r>
              <a:rPr lang="en-US" sz="2200" dirty="0">
                <a:latin typeface="Atkinson Hyperlegible" pitchFamily="2" charset="0"/>
                <a:ea typeface="SimSun"/>
                <a:cs typeface="Times New Roman"/>
              </a:rPr>
              <a:t>Women’s groups and human rights activists. </a:t>
            </a:r>
          </a:p>
          <a:p>
            <a:pPr marL="283464" indent="-283464">
              <a:spcBef>
                <a:spcPts val="0"/>
              </a:spcBef>
              <a:spcAft>
                <a:spcPts val="1000"/>
              </a:spcAft>
              <a:buSzPct val="110000"/>
              <a:buFont typeface="Arial" panose="020B0604020202020204" pitchFamily="34" charset="0"/>
              <a:buChar char="•"/>
            </a:pPr>
            <a:r>
              <a:rPr lang="en-US" sz="2200" dirty="0">
                <a:latin typeface="Atkinson Hyperlegible" pitchFamily="2" charset="0"/>
                <a:ea typeface="SimSun"/>
                <a:cs typeface="Times New Roman"/>
              </a:rPr>
              <a:t>Civil society to speak up for </a:t>
            </a:r>
            <a:r>
              <a:rPr lang="en-US" sz="2200" dirty="0" err="1">
                <a:latin typeface="Atkinson Hyperlegible" pitchFamily="2" charset="0"/>
                <a:ea typeface="SimSun"/>
                <a:cs typeface="Times New Roman"/>
              </a:rPr>
              <a:t>marginalised</a:t>
            </a:r>
            <a:r>
              <a:rPr lang="en-US" sz="2200" dirty="0">
                <a:latin typeface="Atkinson Hyperlegible" pitchFamily="2" charset="0"/>
                <a:ea typeface="SimSun"/>
                <a:cs typeface="Times New Roman"/>
              </a:rPr>
              <a:t> and indigenous groups.</a:t>
            </a:r>
          </a:p>
          <a:p>
            <a:pPr>
              <a:spcBef>
                <a:spcPts val="0"/>
              </a:spcBef>
              <a:buSzPct val="110000"/>
            </a:pPr>
            <a:r>
              <a:rPr lang="en-US" sz="2200" b="1" dirty="0">
                <a:solidFill>
                  <a:srgbClr val="00A4EE"/>
                </a:solidFill>
                <a:latin typeface="Atkinson Hyperlegible" pitchFamily="2" charset="0"/>
                <a:ea typeface="SimSun"/>
                <a:cs typeface="Times New Roman"/>
              </a:rPr>
              <a:t>Respect all members of the team </a:t>
            </a:r>
            <a:r>
              <a:rPr lang="en-US" sz="2200" dirty="0">
                <a:latin typeface="Atkinson Hyperlegible" pitchFamily="2" charset="0"/>
                <a:ea typeface="SimSun" panose="02010600030101010101" pitchFamily="2" charset="-122"/>
              </a:rPr>
              <a:t>regardless of gender, ethnicity, age or whether they are in a clinical or non-clinical role.</a:t>
            </a:r>
          </a:p>
        </p:txBody>
      </p:sp>
      <p:sp>
        <p:nvSpPr>
          <p:cNvPr id="6" name="Rectangle: Rounded Corners 5">
            <a:extLst>
              <a:ext uri="{FF2B5EF4-FFF2-40B4-BE49-F238E27FC236}">
                <a16:creationId xmlns:a16="http://schemas.microsoft.com/office/drawing/2014/main" id="{46A44C8D-911E-7171-F918-504C3F33AE6E}"/>
              </a:ext>
            </a:extLst>
          </p:cNvPr>
          <p:cNvSpPr/>
          <p:nvPr/>
        </p:nvSpPr>
        <p:spPr>
          <a:xfrm rot="5400000">
            <a:off x="-637839" y="3821016"/>
            <a:ext cx="1828800" cy="135082"/>
          </a:xfrm>
          <a:prstGeom prst="roundRect">
            <a:avLst>
              <a:gd name="adj" fmla="val 50000"/>
            </a:avLst>
          </a:prstGeom>
          <a:solidFill>
            <a:srgbClr val="009AD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6" name="Group 35">
            <a:extLst>
              <a:ext uri="{FF2B5EF4-FFF2-40B4-BE49-F238E27FC236}">
                <a16:creationId xmlns:a16="http://schemas.microsoft.com/office/drawing/2014/main" id="{8D9F41B0-4567-420D-BED5-7F07F7F44D03}"/>
              </a:ext>
            </a:extLst>
          </p:cNvPr>
          <p:cNvGrpSpPr/>
          <p:nvPr/>
        </p:nvGrpSpPr>
        <p:grpSpPr>
          <a:xfrm>
            <a:off x="7966967" y="1835588"/>
            <a:ext cx="4105939" cy="4105939"/>
            <a:chOff x="8086058" y="972835"/>
            <a:chExt cx="4105939" cy="4105939"/>
          </a:xfrm>
        </p:grpSpPr>
        <p:sp>
          <p:nvSpPr>
            <p:cNvPr id="37" name="Oval 36">
              <a:extLst>
                <a:ext uri="{FF2B5EF4-FFF2-40B4-BE49-F238E27FC236}">
                  <a16:creationId xmlns:a16="http://schemas.microsoft.com/office/drawing/2014/main" id="{77818772-976C-4D97-844E-E77B0484911F}"/>
                </a:ext>
              </a:extLst>
            </p:cNvPr>
            <p:cNvSpPr/>
            <p:nvPr/>
          </p:nvSpPr>
          <p:spPr>
            <a:xfrm rot="5400000">
              <a:off x="8086058" y="972835"/>
              <a:ext cx="4105939" cy="4105939"/>
            </a:xfrm>
            <a:prstGeom prst="ellipse">
              <a:avLst/>
            </a:prstGeom>
            <a:solidFill>
              <a:srgbClr val="00A4EE"/>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Oval 37">
              <a:extLst>
                <a:ext uri="{FF2B5EF4-FFF2-40B4-BE49-F238E27FC236}">
                  <a16:creationId xmlns:a16="http://schemas.microsoft.com/office/drawing/2014/main" id="{99D73DA6-34B8-497A-8A29-5961186718B0}"/>
                </a:ext>
              </a:extLst>
            </p:cNvPr>
            <p:cNvSpPr/>
            <p:nvPr/>
          </p:nvSpPr>
          <p:spPr>
            <a:xfrm>
              <a:off x="8501614" y="1388391"/>
              <a:ext cx="3274826" cy="3274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39" name="Group 38">
              <a:extLst>
                <a:ext uri="{FF2B5EF4-FFF2-40B4-BE49-F238E27FC236}">
                  <a16:creationId xmlns:a16="http://schemas.microsoft.com/office/drawing/2014/main" id="{2D14747F-098A-4356-A449-75DCA20C2739}"/>
                </a:ext>
              </a:extLst>
            </p:cNvPr>
            <p:cNvGrpSpPr/>
            <p:nvPr/>
          </p:nvGrpSpPr>
          <p:grpSpPr>
            <a:xfrm>
              <a:off x="9046994" y="1988011"/>
              <a:ext cx="2184067" cy="2075586"/>
              <a:chOff x="9448967" y="1805252"/>
              <a:chExt cx="1369299" cy="1301287"/>
            </a:xfrm>
          </p:grpSpPr>
          <p:grpSp>
            <p:nvGrpSpPr>
              <p:cNvPr id="40" name="Group 39">
                <a:extLst>
                  <a:ext uri="{FF2B5EF4-FFF2-40B4-BE49-F238E27FC236}">
                    <a16:creationId xmlns:a16="http://schemas.microsoft.com/office/drawing/2014/main" id="{6158E9E5-900A-4C0F-8FFC-8E89C2B8DF72}"/>
                  </a:ext>
                </a:extLst>
              </p:cNvPr>
              <p:cNvGrpSpPr/>
              <p:nvPr/>
            </p:nvGrpSpPr>
            <p:grpSpPr>
              <a:xfrm flipH="1">
                <a:off x="9448967" y="1863830"/>
                <a:ext cx="666580" cy="871382"/>
                <a:chOff x="37760275" y="-82550"/>
                <a:chExt cx="831850" cy="1087438"/>
              </a:xfrm>
              <a:solidFill>
                <a:srgbClr val="009ADE"/>
              </a:solidFill>
            </p:grpSpPr>
            <p:sp>
              <p:nvSpPr>
                <p:cNvPr id="47" name="Oval 46">
                  <a:extLst>
                    <a:ext uri="{FF2B5EF4-FFF2-40B4-BE49-F238E27FC236}">
                      <a16:creationId xmlns:a16="http://schemas.microsoft.com/office/drawing/2014/main" id="{022E2F3C-CFCD-4EB2-8645-45B31BCEC7F5}"/>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55CECE7D-B1F7-4AF6-AFDB-6C42F7447C23}"/>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48">
                  <a:extLst>
                    <a:ext uri="{FF2B5EF4-FFF2-40B4-BE49-F238E27FC236}">
                      <a16:creationId xmlns:a16="http://schemas.microsoft.com/office/drawing/2014/main" id="{4BC51493-38DC-437F-8C84-7B62489B1908}"/>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6B9A22A5-F65C-4C27-BDC6-D77597D85546}"/>
                  </a:ext>
                </a:extLst>
              </p:cNvPr>
              <p:cNvGrpSpPr/>
              <p:nvPr/>
            </p:nvGrpSpPr>
            <p:grpSpPr>
              <a:xfrm flipH="1">
                <a:off x="10190543" y="1805252"/>
                <a:ext cx="627723" cy="669899"/>
                <a:chOff x="28949650" y="-877888"/>
                <a:chExt cx="3048000" cy="3252788"/>
              </a:xfrm>
              <a:solidFill>
                <a:srgbClr val="009ADE"/>
              </a:solidFill>
            </p:grpSpPr>
            <p:sp>
              <p:nvSpPr>
                <p:cNvPr id="45" name="Freeform 66">
                  <a:extLst>
                    <a:ext uri="{FF2B5EF4-FFF2-40B4-BE49-F238E27FC236}">
                      <a16:creationId xmlns:a16="http://schemas.microsoft.com/office/drawing/2014/main" id="{DA87A5EF-418D-4862-B722-349C76210472}"/>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7">
                  <a:extLst>
                    <a:ext uri="{FF2B5EF4-FFF2-40B4-BE49-F238E27FC236}">
                      <a16:creationId xmlns:a16="http://schemas.microsoft.com/office/drawing/2014/main" id="{60234113-E48E-434F-BCEC-E201D4E3ECD8}"/>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13CF999C-379A-426E-B9DB-86F6373BC2E9}"/>
                  </a:ext>
                </a:extLst>
              </p:cNvPr>
              <p:cNvGrpSpPr/>
              <p:nvPr/>
            </p:nvGrpSpPr>
            <p:grpSpPr>
              <a:xfrm flipH="1">
                <a:off x="10083675" y="2402472"/>
                <a:ext cx="414221" cy="704067"/>
                <a:chOff x="17599025" y="-147638"/>
                <a:chExt cx="2976563" cy="5059363"/>
              </a:xfrm>
              <a:solidFill>
                <a:srgbClr val="009ADE"/>
              </a:solidFill>
            </p:grpSpPr>
            <p:sp>
              <p:nvSpPr>
                <p:cNvPr id="43" name="Freeform 72">
                  <a:extLst>
                    <a:ext uri="{FF2B5EF4-FFF2-40B4-BE49-F238E27FC236}">
                      <a16:creationId xmlns:a16="http://schemas.microsoft.com/office/drawing/2014/main" id="{32388DCC-E976-4576-9EDB-80B880F26417}"/>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73">
                  <a:extLst>
                    <a:ext uri="{FF2B5EF4-FFF2-40B4-BE49-F238E27FC236}">
                      <a16:creationId xmlns:a16="http://schemas.microsoft.com/office/drawing/2014/main" id="{6A69FEA8-D705-48D5-BA09-5E03C60BE99F}"/>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4" name="08">
            <a:hlinkClick r:id="" action="ppaction://media"/>
            <a:extLst>
              <a:ext uri="{FF2B5EF4-FFF2-40B4-BE49-F238E27FC236}">
                <a16:creationId xmlns:a16="http://schemas.microsoft.com/office/drawing/2014/main" id="{83F37626-A45E-6ACB-E0C4-D1B111E00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966121023"/>
      </p:ext>
    </p:extLst>
  </p:cSld>
  <p:clrMapOvr>
    <a:masterClrMapping/>
  </p:clrMapOvr>
  <mc:AlternateContent xmlns:mc="http://schemas.openxmlformats.org/markup-compatibility/2006" xmlns:p14="http://schemas.microsoft.com/office/powerpoint/2010/main">
    <mc:Choice Requires="p14">
      <p:transition spd="slow" p14:dur="2000" advClick="0" advTm="47500"/>
    </mc:Choice>
    <mc:Fallback xmlns="">
      <p:transition spd="slow" advClick="0" advTm="4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96" fill="hold"/>
                                        <p:tgtEl>
                                          <p:spTgt spid="4"/>
                                        </p:tgtEl>
                                      </p:cBhvr>
                                    </p:cmd>
                                  </p:childTnLst>
                                </p:cTn>
                              </p:par>
                              <p:par>
                                <p:cTn id="7" presetID="2" presetClass="entr" presetSubtype="8"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500" fill="hold"/>
                                        <p:tgtEl>
                                          <p:spTgt spid="57"/>
                                        </p:tgtEl>
                                        <p:attrNameLst>
                                          <p:attrName>ppt_x</p:attrName>
                                        </p:attrNameLst>
                                      </p:cBhvr>
                                      <p:tavLst>
                                        <p:tav tm="0">
                                          <p:val>
                                            <p:strVal val="0-#ppt_w/2"/>
                                          </p:val>
                                        </p:tav>
                                        <p:tav tm="100000">
                                          <p:val>
                                            <p:strVal val="#ppt_x"/>
                                          </p:val>
                                        </p:tav>
                                      </p:tavLst>
                                    </p:anim>
                                    <p:anim calcmode="lin" valueType="num">
                                      <p:cBhvr additive="base">
                                        <p:cTn id="10" dur="500" fill="hold"/>
                                        <p:tgtEl>
                                          <p:spTgt spid="57"/>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par>
                                <p:cTn id="16" presetID="22" presetClass="entr" presetSubtype="2" fill="hold" grpId="0" nodeType="withEffect">
                                  <p:stCondLst>
                                    <p:cond delay="1000"/>
                                  </p:stCondLst>
                                  <p:childTnLst>
                                    <p:set>
                                      <p:cBhvr>
                                        <p:cTn id="17" dur="1" fill="hold">
                                          <p:stCondLst>
                                            <p:cond delay="0"/>
                                          </p:stCondLst>
                                        </p:cTn>
                                        <p:tgtEl>
                                          <p:spTgt spid="52"/>
                                        </p:tgtEl>
                                        <p:attrNameLst>
                                          <p:attrName>style.visibility</p:attrName>
                                        </p:attrNameLst>
                                      </p:cBhvr>
                                      <p:to>
                                        <p:strVal val="visible"/>
                                      </p:to>
                                    </p:set>
                                    <p:animEffect transition="in" filter="wipe(right)">
                                      <p:cBhvr>
                                        <p:cTn id="18" dur="500"/>
                                        <p:tgtEl>
                                          <p:spTgt spid="52"/>
                                        </p:tgtEl>
                                      </p:cBhvr>
                                    </p:animEffect>
                                  </p:childTnLst>
                                </p:cTn>
                              </p:par>
                              <p:par>
                                <p:cTn id="19" presetID="16" presetClass="entr" presetSubtype="42" fill="hold" grpId="0"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barn(outHorizontal)">
                                      <p:cBhvr>
                                        <p:cTn id="21" dur="500"/>
                                        <p:tgtEl>
                                          <p:spTgt spid="6"/>
                                        </p:tgtEl>
                                      </p:cBhvr>
                                    </p:animEffect>
                                  </p:childTnLst>
                                </p:cTn>
                              </p:par>
                              <p:par>
                                <p:cTn id="22" presetID="22" presetClass="entr" presetSubtype="8" fill="hold" grpId="0" nodeType="withEffect">
                                  <p:stCondLst>
                                    <p:cond delay="1500"/>
                                  </p:stCondLst>
                                  <p:childTnLst>
                                    <p:set>
                                      <p:cBhvr>
                                        <p:cTn id="23" dur="1" fill="hold">
                                          <p:stCondLst>
                                            <p:cond delay="0"/>
                                          </p:stCondLst>
                                        </p:cTn>
                                        <p:tgtEl>
                                          <p:spTgt spid="55">
                                            <p:txEl>
                                              <p:pRg st="0" end="0"/>
                                            </p:txEl>
                                          </p:spTgt>
                                        </p:tgtEl>
                                        <p:attrNameLst>
                                          <p:attrName>style.visibility</p:attrName>
                                        </p:attrNameLst>
                                      </p:cBhvr>
                                      <p:to>
                                        <p:strVal val="visible"/>
                                      </p:to>
                                    </p:set>
                                    <p:animEffect transition="in" filter="wipe(left)">
                                      <p:cBhvr>
                                        <p:cTn id="24" dur="500"/>
                                        <p:tgtEl>
                                          <p:spTgt spid="55">
                                            <p:txEl>
                                              <p:pRg st="0" end="0"/>
                                            </p:txEl>
                                          </p:spTgt>
                                        </p:tgtEl>
                                      </p:cBhvr>
                                    </p:animEffect>
                                  </p:childTnLst>
                                </p:cTn>
                              </p:par>
                              <p:par>
                                <p:cTn id="25" presetID="22" presetClass="entr" presetSubtype="8" fill="hold" grpId="0" nodeType="withEffect">
                                  <p:stCondLst>
                                    <p:cond delay="20500"/>
                                  </p:stCondLst>
                                  <p:childTnLst>
                                    <p:set>
                                      <p:cBhvr>
                                        <p:cTn id="26" dur="1" fill="hold">
                                          <p:stCondLst>
                                            <p:cond delay="0"/>
                                          </p:stCondLst>
                                        </p:cTn>
                                        <p:tgtEl>
                                          <p:spTgt spid="55">
                                            <p:txEl>
                                              <p:pRg st="1" end="1"/>
                                            </p:txEl>
                                          </p:spTgt>
                                        </p:tgtEl>
                                        <p:attrNameLst>
                                          <p:attrName>style.visibility</p:attrName>
                                        </p:attrNameLst>
                                      </p:cBhvr>
                                      <p:to>
                                        <p:strVal val="visible"/>
                                      </p:to>
                                    </p:set>
                                    <p:animEffect transition="in" filter="wipe(left)">
                                      <p:cBhvr>
                                        <p:cTn id="27" dur="500"/>
                                        <p:tgtEl>
                                          <p:spTgt spid="55">
                                            <p:txEl>
                                              <p:pRg st="1" end="1"/>
                                            </p:txEl>
                                          </p:spTgt>
                                        </p:tgtEl>
                                      </p:cBhvr>
                                    </p:animEffect>
                                  </p:childTnLst>
                                </p:cTn>
                              </p:par>
                              <p:par>
                                <p:cTn id="28" presetID="22" presetClass="entr" presetSubtype="8" fill="hold" grpId="0" nodeType="withEffect">
                                  <p:stCondLst>
                                    <p:cond delay="24500"/>
                                  </p:stCondLst>
                                  <p:childTnLst>
                                    <p:set>
                                      <p:cBhvr>
                                        <p:cTn id="29" dur="1" fill="hold">
                                          <p:stCondLst>
                                            <p:cond delay="0"/>
                                          </p:stCondLst>
                                        </p:cTn>
                                        <p:tgtEl>
                                          <p:spTgt spid="55">
                                            <p:txEl>
                                              <p:pRg st="2" end="2"/>
                                            </p:txEl>
                                          </p:spTgt>
                                        </p:tgtEl>
                                        <p:attrNameLst>
                                          <p:attrName>style.visibility</p:attrName>
                                        </p:attrNameLst>
                                      </p:cBhvr>
                                      <p:to>
                                        <p:strVal val="visible"/>
                                      </p:to>
                                    </p:set>
                                    <p:animEffect transition="in" filter="wipe(left)">
                                      <p:cBhvr>
                                        <p:cTn id="30" dur="500"/>
                                        <p:tgtEl>
                                          <p:spTgt spid="55">
                                            <p:txEl>
                                              <p:pRg st="2" end="2"/>
                                            </p:txEl>
                                          </p:spTgt>
                                        </p:tgtEl>
                                      </p:cBhvr>
                                    </p:animEffect>
                                  </p:childTnLst>
                                </p:cTn>
                              </p:par>
                              <p:par>
                                <p:cTn id="31" presetID="22" presetClass="entr" presetSubtype="8" fill="hold" grpId="0" nodeType="withEffect">
                                  <p:stCondLst>
                                    <p:cond delay="29500"/>
                                  </p:stCondLst>
                                  <p:childTnLst>
                                    <p:set>
                                      <p:cBhvr>
                                        <p:cTn id="32" dur="1" fill="hold">
                                          <p:stCondLst>
                                            <p:cond delay="0"/>
                                          </p:stCondLst>
                                        </p:cTn>
                                        <p:tgtEl>
                                          <p:spTgt spid="55">
                                            <p:txEl>
                                              <p:pRg st="3" end="3"/>
                                            </p:txEl>
                                          </p:spTgt>
                                        </p:tgtEl>
                                        <p:attrNameLst>
                                          <p:attrName>style.visibility</p:attrName>
                                        </p:attrNameLst>
                                      </p:cBhvr>
                                      <p:to>
                                        <p:strVal val="visible"/>
                                      </p:to>
                                    </p:set>
                                    <p:animEffect transition="in" filter="wipe(left)">
                                      <p:cBhvr>
                                        <p:cTn id="33" dur="500"/>
                                        <p:tgtEl>
                                          <p:spTgt spid="55">
                                            <p:txEl>
                                              <p:pRg st="3" end="3"/>
                                            </p:txEl>
                                          </p:spTgt>
                                        </p:tgtEl>
                                      </p:cBhvr>
                                    </p:animEffect>
                                  </p:childTnLst>
                                </p:cTn>
                              </p:par>
                              <p:par>
                                <p:cTn id="34" presetID="22" presetClass="entr" presetSubtype="8" fill="hold" grpId="0" nodeType="withEffect">
                                  <p:stCondLst>
                                    <p:cond delay="35000"/>
                                  </p:stCondLst>
                                  <p:childTnLst>
                                    <p:set>
                                      <p:cBhvr>
                                        <p:cTn id="35" dur="1" fill="hold">
                                          <p:stCondLst>
                                            <p:cond delay="0"/>
                                          </p:stCondLst>
                                        </p:cTn>
                                        <p:tgtEl>
                                          <p:spTgt spid="55">
                                            <p:txEl>
                                              <p:pRg st="4" end="4"/>
                                            </p:txEl>
                                          </p:spTgt>
                                        </p:tgtEl>
                                        <p:attrNameLst>
                                          <p:attrName>style.visibility</p:attrName>
                                        </p:attrNameLst>
                                      </p:cBhvr>
                                      <p:to>
                                        <p:strVal val="visible"/>
                                      </p:to>
                                    </p:set>
                                    <p:animEffect transition="in" filter="wipe(left)">
                                      <p:cBhvr>
                                        <p:cTn id="36" dur="500"/>
                                        <p:tgtEl>
                                          <p:spTgt spid="55">
                                            <p:txEl>
                                              <p:pRg st="4" end="4"/>
                                            </p:txEl>
                                          </p:spTgt>
                                        </p:tgtEl>
                                      </p:cBhvr>
                                    </p:animEffect>
                                  </p:childTnLst>
                                </p:cTn>
                              </p:par>
                              <p:par>
                                <p:cTn id="37" presetID="2" presetClass="exit" presetSubtype="8" fill="hold" grpId="1" nodeType="withEffect">
                                  <p:stCondLst>
                                    <p:cond delay="47500"/>
                                  </p:stCondLst>
                                  <p:childTnLst>
                                    <p:anim calcmode="lin" valueType="num">
                                      <p:cBhvr additive="base">
                                        <p:cTn id="38" dur="500"/>
                                        <p:tgtEl>
                                          <p:spTgt spid="52"/>
                                        </p:tgtEl>
                                        <p:attrNameLst>
                                          <p:attrName>ppt_x</p:attrName>
                                        </p:attrNameLst>
                                      </p:cBhvr>
                                      <p:tavLst>
                                        <p:tav tm="0">
                                          <p:val>
                                            <p:strVal val="ppt_x"/>
                                          </p:val>
                                        </p:tav>
                                        <p:tav tm="100000">
                                          <p:val>
                                            <p:strVal val="0-ppt_w/2"/>
                                          </p:val>
                                        </p:tav>
                                      </p:tavLst>
                                    </p:anim>
                                    <p:anim calcmode="lin" valueType="num">
                                      <p:cBhvr additive="base">
                                        <p:cTn id="39" dur="500"/>
                                        <p:tgtEl>
                                          <p:spTgt spid="52"/>
                                        </p:tgtEl>
                                        <p:attrNameLst>
                                          <p:attrName>ppt_y</p:attrName>
                                        </p:attrNameLst>
                                      </p:cBhvr>
                                      <p:tavLst>
                                        <p:tav tm="0">
                                          <p:val>
                                            <p:strVal val="ppt_y"/>
                                          </p:val>
                                        </p:tav>
                                        <p:tav tm="100000">
                                          <p:val>
                                            <p:strVal val="ppt_y"/>
                                          </p:val>
                                        </p:tav>
                                      </p:tavLst>
                                    </p:anim>
                                    <p:set>
                                      <p:cBhvr>
                                        <p:cTn id="40" dur="1" fill="hold">
                                          <p:stCondLst>
                                            <p:cond delay="499"/>
                                          </p:stCondLst>
                                        </p:cTn>
                                        <p:tgtEl>
                                          <p:spTgt spid="52"/>
                                        </p:tgtEl>
                                        <p:attrNameLst>
                                          <p:attrName>style.visibility</p:attrName>
                                        </p:attrNameLst>
                                      </p:cBhvr>
                                      <p:to>
                                        <p:strVal val="hidden"/>
                                      </p:to>
                                    </p:set>
                                  </p:childTnLst>
                                </p:cTn>
                              </p:par>
                              <p:par>
                                <p:cTn id="41" presetID="2" presetClass="exit" presetSubtype="8" fill="hold" grpId="1" nodeType="withEffect">
                                  <p:stCondLst>
                                    <p:cond delay="47500"/>
                                  </p:stCondLst>
                                  <p:childTnLst>
                                    <p:anim calcmode="lin" valueType="num">
                                      <p:cBhvr additive="base">
                                        <p:cTn id="42" dur="500"/>
                                        <p:tgtEl>
                                          <p:spTgt spid="6"/>
                                        </p:tgtEl>
                                        <p:attrNameLst>
                                          <p:attrName>ppt_x</p:attrName>
                                        </p:attrNameLst>
                                      </p:cBhvr>
                                      <p:tavLst>
                                        <p:tav tm="0">
                                          <p:val>
                                            <p:strVal val="ppt_x"/>
                                          </p:val>
                                        </p:tav>
                                        <p:tav tm="100000">
                                          <p:val>
                                            <p:strVal val="0-ppt_w/2"/>
                                          </p:val>
                                        </p:tav>
                                      </p:tavLst>
                                    </p:anim>
                                    <p:anim calcmode="lin" valueType="num">
                                      <p:cBhvr additive="base">
                                        <p:cTn id="43" dur="500"/>
                                        <p:tgtEl>
                                          <p:spTgt spid="6"/>
                                        </p:tgtEl>
                                        <p:attrNameLst>
                                          <p:attrName>ppt_y</p:attrName>
                                        </p:attrNameLst>
                                      </p:cBhvr>
                                      <p:tavLst>
                                        <p:tav tm="0">
                                          <p:val>
                                            <p:strVal val="ppt_y"/>
                                          </p:val>
                                        </p:tav>
                                        <p:tav tm="100000">
                                          <p:val>
                                            <p:strVal val="ppt_y"/>
                                          </p:val>
                                        </p:tav>
                                      </p:tavLst>
                                    </p:anim>
                                    <p:set>
                                      <p:cBhvr>
                                        <p:cTn id="44" dur="1" fill="hold">
                                          <p:stCondLst>
                                            <p:cond delay="499"/>
                                          </p:stCondLst>
                                        </p:cTn>
                                        <p:tgtEl>
                                          <p:spTgt spid="6"/>
                                        </p:tgtEl>
                                        <p:attrNameLst>
                                          <p:attrName>style.visibility</p:attrName>
                                        </p:attrNameLst>
                                      </p:cBhvr>
                                      <p:to>
                                        <p:strVal val="hidden"/>
                                      </p:to>
                                    </p:set>
                                  </p:childTnLst>
                                </p:cTn>
                              </p:par>
                              <p:par>
                                <p:cTn id="45" presetID="2" presetClass="exit" presetSubtype="8" fill="hold" grpId="1" nodeType="withEffect">
                                  <p:stCondLst>
                                    <p:cond delay="47500"/>
                                  </p:stCondLst>
                                  <p:childTnLst>
                                    <p:anim calcmode="lin" valueType="num">
                                      <p:cBhvr additive="base">
                                        <p:cTn id="46" dur="500"/>
                                        <p:tgtEl>
                                          <p:spTgt spid="55">
                                            <p:txEl>
                                              <p:pRg st="0" end="0"/>
                                            </p:txEl>
                                          </p:spTgt>
                                        </p:tgtEl>
                                        <p:attrNameLst>
                                          <p:attrName>ppt_x</p:attrName>
                                        </p:attrNameLst>
                                      </p:cBhvr>
                                      <p:tavLst>
                                        <p:tav tm="0">
                                          <p:val>
                                            <p:strVal val="ppt_x"/>
                                          </p:val>
                                        </p:tav>
                                        <p:tav tm="100000">
                                          <p:val>
                                            <p:strVal val="0-ppt_w/2"/>
                                          </p:val>
                                        </p:tav>
                                      </p:tavLst>
                                    </p:anim>
                                    <p:anim calcmode="lin" valueType="num">
                                      <p:cBhvr additive="base">
                                        <p:cTn id="47" dur="500"/>
                                        <p:tgtEl>
                                          <p:spTgt spid="55">
                                            <p:txEl>
                                              <p:pRg st="0" end="0"/>
                                            </p:txEl>
                                          </p:spTgt>
                                        </p:tgtEl>
                                        <p:attrNameLst>
                                          <p:attrName>ppt_y</p:attrName>
                                        </p:attrNameLst>
                                      </p:cBhvr>
                                      <p:tavLst>
                                        <p:tav tm="0">
                                          <p:val>
                                            <p:strVal val="ppt_y"/>
                                          </p:val>
                                        </p:tav>
                                        <p:tav tm="100000">
                                          <p:val>
                                            <p:strVal val="ppt_y"/>
                                          </p:val>
                                        </p:tav>
                                      </p:tavLst>
                                    </p:anim>
                                    <p:set>
                                      <p:cBhvr>
                                        <p:cTn id="48" dur="1" fill="hold">
                                          <p:stCondLst>
                                            <p:cond delay="499"/>
                                          </p:stCondLst>
                                        </p:cTn>
                                        <p:tgtEl>
                                          <p:spTgt spid="55">
                                            <p:txEl>
                                              <p:pRg st="0" end="0"/>
                                            </p:txEl>
                                          </p:spTgt>
                                        </p:tgtEl>
                                        <p:attrNameLst>
                                          <p:attrName>style.visibility</p:attrName>
                                        </p:attrNameLst>
                                      </p:cBhvr>
                                      <p:to>
                                        <p:strVal val="hidden"/>
                                      </p:to>
                                    </p:set>
                                  </p:childTnLst>
                                </p:cTn>
                              </p:par>
                              <p:par>
                                <p:cTn id="49" presetID="2" presetClass="exit" presetSubtype="8" fill="hold" grpId="1" nodeType="withEffect">
                                  <p:stCondLst>
                                    <p:cond delay="47500"/>
                                  </p:stCondLst>
                                  <p:childTnLst>
                                    <p:anim calcmode="lin" valueType="num">
                                      <p:cBhvr additive="base">
                                        <p:cTn id="50" dur="500"/>
                                        <p:tgtEl>
                                          <p:spTgt spid="55">
                                            <p:txEl>
                                              <p:pRg st="1" end="1"/>
                                            </p:txEl>
                                          </p:spTgt>
                                        </p:tgtEl>
                                        <p:attrNameLst>
                                          <p:attrName>ppt_x</p:attrName>
                                        </p:attrNameLst>
                                      </p:cBhvr>
                                      <p:tavLst>
                                        <p:tav tm="0">
                                          <p:val>
                                            <p:strVal val="ppt_x"/>
                                          </p:val>
                                        </p:tav>
                                        <p:tav tm="100000">
                                          <p:val>
                                            <p:strVal val="0-ppt_w/2"/>
                                          </p:val>
                                        </p:tav>
                                      </p:tavLst>
                                    </p:anim>
                                    <p:anim calcmode="lin" valueType="num">
                                      <p:cBhvr additive="base">
                                        <p:cTn id="51" dur="500"/>
                                        <p:tgtEl>
                                          <p:spTgt spid="55">
                                            <p:txEl>
                                              <p:pRg st="1" end="1"/>
                                            </p:txEl>
                                          </p:spTgt>
                                        </p:tgtEl>
                                        <p:attrNameLst>
                                          <p:attrName>ppt_y</p:attrName>
                                        </p:attrNameLst>
                                      </p:cBhvr>
                                      <p:tavLst>
                                        <p:tav tm="0">
                                          <p:val>
                                            <p:strVal val="ppt_y"/>
                                          </p:val>
                                        </p:tav>
                                        <p:tav tm="100000">
                                          <p:val>
                                            <p:strVal val="ppt_y"/>
                                          </p:val>
                                        </p:tav>
                                      </p:tavLst>
                                    </p:anim>
                                    <p:set>
                                      <p:cBhvr>
                                        <p:cTn id="52" dur="1" fill="hold">
                                          <p:stCondLst>
                                            <p:cond delay="499"/>
                                          </p:stCondLst>
                                        </p:cTn>
                                        <p:tgtEl>
                                          <p:spTgt spid="55">
                                            <p:txEl>
                                              <p:pRg st="1" end="1"/>
                                            </p:txEl>
                                          </p:spTgt>
                                        </p:tgtEl>
                                        <p:attrNameLst>
                                          <p:attrName>style.visibility</p:attrName>
                                        </p:attrNameLst>
                                      </p:cBhvr>
                                      <p:to>
                                        <p:strVal val="hidden"/>
                                      </p:to>
                                    </p:set>
                                  </p:childTnLst>
                                </p:cTn>
                              </p:par>
                              <p:par>
                                <p:cTn id="53" presetID="2" presetClass="exit" presetSubtype="8" fill="hold" grpId="1" nodeType="withEffect">
                                  <p:stCondLst>
                                    <p:cond delay="47500"/>
                                  </p:stCondLst>
                                  <p:childTnLst>
                                    <p:anim calcmode="lin" valueType="num">
                                      <p:cBhvr additive="base">
                                        <p:cTn id="54" dur="500"/>
                                        <p:tgtEl>
                                          <p:spTgt spid="55">
                                            <p:txEl>
                                              <p:pRg st="2" end="2"/>
                                            </p:txEl>
                                          </p:spTgt>
                                        </p:tgtEl>
                                        <p:attrNameLst>
                                          <p:attrName>ppt_x</p:attrName>
                                        </p:attrNameLst>
                                      </p:cBhvr>
                                      <p:tavLst>
                                        <p:tav tm="0">
                                          <p:val>
                                            <p:strVal val="ppt_x"/>
                                          </p:val>
                                        </p:tav>
                                        <p:tav tm="100000">
                                          <p:val>
                                            <p:strVal val="0-ppt_w/2"/>
                                          </p:val>
                                        </p:tav>
                                      </p:tavLst>
                                    </p:anim>
                                    <p:anim calcmode="lin" valueType="num">
                                      <p:cBhvr additive="base">
                                        <p:cTn id="55" dur="500"/>
                                        <p:tgtEl>
                                          <p:spTgt spid="55">
                                            <p:txEl>
                                              <p:pRg st="2" end="2"/>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55">
                                            <p:txEl>
                                              <p:pRg st="2" end="2"/>
                                            </p:txEl>
                                          </p:spTgt>
                                        </p:tgtEl>
                                        <p:attrNameLst>
                                          <p:attrName>style.visibility</p:attrName>
                                        </p:attrNameLst>
                                      </p:cBhvr>
                                      <p:to>
                                        <p:strVal val="hidden"/>
                                      </p:to>
                                    </p:set>
                                  </p:childTnLst>
                                </p:cTn>
                              </p:par>
                              <p:par>
                                <p:cTn id="57" presetID="2" presetClass="exit" presetSubtype="8" fill="hold" grpId="1" nodeType="withEffect">
                                  <p:stCondLst>
                                    <p:cond delay="47500"/>
                                  </p:stCondLst>
                                  <p:childTnLst>
                                    <p:anim calcmode="lin" valueType="num">
                                      <p:cBhvr additive="base">
                                        <p:cTn id="58" dur="500"/>
                                        <p:tgtEl>
                                          <p:spTgt spid="55">
                                            <p:txEl>
                                              <p:pRg st="3" end="3"/>
                                            </p:txEl>
                                          </p:spTgt>
                                        </p:tgtEl>
                                        <p:attrNameLst>
                                          <p:attrName>ppt_x</p:attrName>
                                        </p:attrNameLst>
                                      </p:cBhvr>
                                      <p:tavLst>
                                        <p:tav tm="0">
                                          <p:val>
                                            <p:strVal val="ppt_x"/>
                                          </p:val>
                                        </p:tav>
                                        <p:tav tm="100000">
                                          <p:val>
                                            <p:strVal val="0-ppt_w/2"/>
                                          </p:val>
                                        </p:tav>
                                      </p:tavLst>
                                    </p:anim>
                                    <p:anim calcmode="lin" valueType="num">
                                      <p:cBhvr additive="base">
                                        <p:cTn id="59" dur="500"/>
                                        <p:tgtEl>
                                          <p:spTgt spid="55">
                                            <p:txEl>
                                              <p:pRg st="3" end="3"/>
                                            </p:txEl>
                                          </p:spTgt>
                                        </p:tgtEl>
                                        <p:attrNameLst>
                                          <p:attrName>ppt_y</p:attrName>
                                        </p:attrNameLst>
                                      </p:cBhvr>
                                      <p:tavLst>
                                        <p:tav tm="0">
                                          <p:val>
                                            <p:strVal val="ppt_y"/>
                                          </p:val>
                                        </p:tav>
                                        <p:tav tm="100000">
                                          <p:val>
                                            <p:strVal val="ppt_y"/>
                                          </p:val>
                                        </p:tav>
                                      </p:tavLst>
                                    </p:anim>
                                    <p:set>
                                      <p:cBhvr>
                                        <p:cTn id="60" dur="1" fill="hold">
                                          <p:stCondLst>
                                            <p:cond delay="499"/>
                                          </p:stCondLst>
                                        </p:cTn>
                                        <p:tgtEl>
                                          <p:spTgt spid="55">
                                            <p:txEl>
                                              <p:pRg st="3" end="3"/>
                                            </p:txEl>
                                          </p:spTgt>
                                        </p:tgtEl>
                                        <p:attrNameLst>
                                          <p:attrName>style.visibility</p:attrName>
                                        </p:attrNameLst>
                                      </p:cBhvr>
                                      <p:to>
                                        <p:strVal val="hidden"/>
                                      </p:to>
                                    </p:set>
                                  </p:childTnLst>
                                </p:cTn>
                              </p:par>
                              <p:par>
                                <p:cTn id="61" presetID="2" presetClass="exit" presetSubtype="8" fill="hold" grpId="1" nodeType="withEffect">
                                  <p:stCondLst>
                                    <p:cond delay="47500"/>
                                  </p:stCondLst>
                                  <p:childTnLst>
                                    <p:anim calcmode="lin" valueType="num">
                                      <p:cBhvr additive="base">
                                        <p:cTn id="62" dur="500"/>
                                        <p:tgtEl>
                                          <p:spTgt spid="55">
                                            <p:txEl>
                                              <p:pRg st="4" end="4"/>
                                            </p:txEl>
                                          </p:spTgt>
                                        </p:tgtEl>
                                        <p:attrNameLst>
                                          <p:attrName>ppt_x</p:attrName>
                                        </p:attrNameLst>
                                      </p:cBhvr>
                                      <p:tavLst>
                                        <p:tav tm="0">
                                          <p:val>
                                            <p:strVal val="ppt_x"/>
                                          </p:val>
                                        </p:tav>
                                        <p:tav tm="100000">
                                          <p:val>
                                            <p:strVal val="0-ppt_w/2"/>
                                          </p:val>
                                        </p:tav>
                                      </p:tavLst>
                                    </p:anim>
                                    <p:anim calcmode="lin" valueType="num">
                                      <p:cBhvr additive="base">
                                        <p:cTn id="63" dur="500"/>
                                        <p:tgtEl>
                                          <p:spTgt spid="55">
                                            <p:txEl>
                                              <p:pRg st="4" end="4"/>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55">
                                            <p:txEl>
                                              <p:pRg st="4" end="4"/>
                                            </p:txEl>
                                          </p:spTgt>
                                        </p:tgtEl>
                                        <p:attrNameLst>
                                          <p:attrName>style.visibility</p:attrName>
                                        </p:attrNameLst>
                                      </p:cBhvr>
                                      <p:to>
                                        <p:strVal val="hidden"/>
                                      </p:to>
                                    </p:set>
                                  </p:childTnLst>
                                </p:cTn>
                              </p:par>
                              <p:par>
                                <p:cTn id="65" presetID="2" presetClass="exit" presetSubtype="8" fill="hold" grpId="1" nodeType="withEffect">
                                  <p:stCondLst>
                                    <p:cond delay="47500"/>
                                  </p:stCondLst>
                                  <p:childTnLst>
                                    <p:anim calcmode="lin" valueType="num">
                                      <p:cBhvr additive="base">
                                        <p:cTn id="66" dur="500"/>
                                        <p:tgtEl>
                                          <p:spTgt spid="57"/>
                                        </p:tgtEl>
                                        <p:attrNameLst>
                                          <p:attrName>ppt_x</p:attrName>
                                        </p:attrNameLst>
                                      </p:cBhvr>
                                      <p:tavLst>
                                        <p:tav tm="0">
                                          <p:val>
                                            <p:strVal val="ppt_x"/>
                                          </p:val>
                                        </p:tav>
                                        <p:tav tm="100000">
                                          <p:val>
                                            <p:strVal val="0-ppt_w/2"/>
                                          </p:val>
                                        </p:tav>
                                      </p:tavLst>
                                    </p:anim>
                                    <p:anim calcmode="lin" valueType="num">
                                      <p:cBhvr additive="base">
                                        <p:cTn id="67" dur="500"/>
                                        <p:tgtEl>
                                          <p:spTgt spid="57"/>
                                        </p:tgtEl>
                                        <p:attrNameLst>
                                          <p:attrName>ppt_y</p:attrName>
                                        </p:attrNameLst>
                                      </p:cBhvr>
                                      <p:tavLst>
                                        <p:tav tm="0">
                                          <p:val>
                                            <p:strVal val="ppt_y"/>
                                          </p:val>
                                        </p:tav>
                                        <p:tav tm="100000">
                                          <p:val>
                                            <p:strVal val="ppt_y"/>
                                          </p:val>
                                        </p:tav>
                                      </p:tavLst>
                                    </p:anim>
                                    <p:set>
                                      <p:cBhvr>
                                        <p:cTn id="68" dur="1" fill="hold">
                                          <p:stCondLst>
                                            <p:cond delay="499"/>
                                          </p:stCondLst>
                                        </p:cTn>
                                        <p:tgtEl>
                                          <p:spTgt spid="57"/>
                                        </p:tgtEl>
                                        <p:attrNameLst>
                                          <p:attrName>style.visibility</p:attrName>
                                        </p:attrNameLst>
                                      </p:cBhvr>
                                      <p:to>
                                        <p:strVal val="hidden"/>
                                      </p:to>
                                    </p:set>
                                  </p:childTnLst>
                                </p:cTn>
                              </p:par>
                              <p:par>
                                <p:cTn id="69" presetID="2" presetClass="exit" presetSubtype="2" fill="hold" nodeType="withEffect">
                                  <p:stCondLst>
                                    <p:cond delay="47500"/>
                                  </p:stCondLst>
                                  <p:childTnLst>
                                    <p:anim calcmode="lin" valueType="num">
                                      <p:cBhvr additive="base">
                                        <p:cTn id="70" dur="500"/>
                                        <p:tgtEl>
                                          <p:spTgt spid="36"/>
                                        </p:tgtEl>
                                        <p:attrNameLst>
                                          <p:attrName>ppt_x</p:attrName>
                                        </p:attrNameLst>
                                      </p:cBhvr>
                                      <p:tavLst>
                                        <p:tav tm="0">
                                          <p:val>
                                            <p:strVal val="ppt_x"/>
                                          </p:val>
                                        </p:tav>
                                        <p:tav tm="100000">
                                          <p:val>
                                            <p:strVal val="1+ppt_w/2"/>
                                          </p:val>
                                        </p:tav>
                                      </p:tavLst>
                                    </p:anim>
                                    <p:anim calcmode="lin" valueType="num">
                                      <p:cBhvr additive="base">
                                        <p:cTn id="71" dur="500"/>
                                        <p:tgtEl>
                                          <p:spTgt spid="36"/>
                                        </p:tgtEl>
                                        <p:attrNameLst>
                                          <p:attrName>ppt_y</p:attrName>
                                        </p:attrNameLst>
                                      </p:cBhvr>
                                      <p:tavLst>
                                        <p:tav tm="0">
                                          <p:val>
                                            <p:strVal val="ppt_y"/>
                                          </p:val>
                                        </p:tav>
                                        <p:tav tm="100000">
                                          <p:val>
                                            <p:strVal val="ppt_y"/>
                                          </p:val>
                                        </p:tav>
                                      </p:tavLst>
                                    </p:anim>
                                    <p:set>
                                      <p:cBhvr>
                                        <p:cTn id="7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bldLst>
      <p:bldP spid="57" grpId="0"/>
      <p:bldP spid="57" grpId="1"/>
      <p:bldP spid="52" grpId="0" animBg="1"/>
      <p:bldP spid="52" grpId="1" animBg="1"/>
      <p:bldP spid="55" grpId="0" uiExpand="1" build="p"/>
      <p:bldP spid="55" grpId="1" uiExpand="1" build="p"/>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9781CA34-A47B-2971-ABAA-5DD95F50CF19}"/>
              </a:ext>
            </a:extLst>
          </p:cNvPr>
          <p:cNvSpPr/>
          <p:nvPr/>
        </p:nvSpPr>
        <p:spPr>
          <a:xfrm>
            <a:off x="3231099" y="1"/>
            <a:ext cx="8960900" cy="6858000"/>
          </a:xfrm>
          <a:prstGeom prst="triangle">
            <a:avLst>
              <a:gd name="adj" fmla="val 100000"/>
            </a:avLst>
          </a:prstGeom>
          <a:solidFill>
            <a:srgbClr val="009AD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0382BA6-7EF3-348F-D21A-86887BBFEB07}"/>
              </a:ext>
            </a:extLst>
          </p:cNvPr>
          <p:cNvSpPr txBox="1"/>
          <p:nvPr/>
        </p:nvSpPr>
        <p:spPr>
          <a:xfrm>
            <a:off x="3935512" y="6197669"/>
            <a:ext cx="8092035" cy="430887"/>
          </a:xfrm>
          <a:prstGeom prst="rect">
            <a:avLst/>
          </a:prstGeom>
          <a:noFill/>
        </p:spPr>
        <p:txBody>
          <a:bodyPr wrap="square" rtlCol="0">
            <a:spAutoFit/>
          </a:bodyPr>
          <a:lstStyle/>
          <a:p>
            <a:pPr algn="r"/>
            <a:r>
              <a:rPr lang="en-US" sz="2200" b="1" dirty="0">
                <a:latin typeface="Arial" panose="020B0604020202020204" pitchFamily="34" charset="0"/>
                <a:cs typeface="Arial" panose="020B0604020202020204" pitchFamily="34" charset="0"/>
              </a:rPr>
              <a:t>WASH FIT team members </a:t>
            </a:r>
            <a:r>
              <a:rPr lang="en-US" sz="2200" dirty="0">
                <a:latin typeface="Arial" panose="020B0604020202020204" pitchFamily="34" charset="0"/>
                <a:cs typeface="Arial" panose="020B0604020202020204" pitchFamily="34" charset="0"/>
              </a:rPr>
              <a:t>in Georgia, Nepal and Madagascar </a:t>
            </a:r>
          </a:p>
        </p:txBody>
      </p:sp>
      <p:sp>
        <p:nvSpPr>
          <p:cNvPr id="18" name="Rectangle 17">
            <a:extLst>
              <a:ext uri="{FF2B5EF4-FFF2-40B4-BE49-F238E27FC236}">
                <a16:creationId xmlns:a16="http://schemas.microsoft.com/office/drawing/2014/main" id="{CB8B2032-FA19-4C47-A4B5-33D33E93D6B2}"/>
              </a:ext>
            </a:extLst>
          </p:cNvPr>
          <p:cNvSpPr/>
          <p:nvPr/>
        </p:nvSpPr>
        <p:spPr>
          <a:xfrm>
            <a:off x="0" y="200026"/>
            <a:ext cx="10467975" cy="39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979EC58-0B53-4719-97C2-D8A82E7411A6}"/>
              </a:ext>
            </a:extLst>
          </p:cNvPr>
          <p:cNvSpPr txBox="1"/>
          <p:nvPr/>
        </p:nvSpPr>
        <p:spPr>
          <a:xfrm>
            <a:off x="128015" y="96886"/>
            <a:ext cx="8271337" cy="584775"/>
          </a:xfrm>
          <a:prstGeom prst="rect">
            <a:avLst/>
          </a:prstGeom>
          <a:noFill/>
        </p:spPr>
        <p:txBody>
          <a:bodyPr wrap="square" rtlCol="0">
            <a:spAutoFit/>
          </a:bodyPr>
          <a:lstStyle>
            <a:defPPr>
              <a:defRPr lang="en-US"/>
            </a:defPPr>
            <a:lvl1pPr>
              <a:defRPr sz="3000" b="1">
                <a:solidFill>
                  <a:srgbClr val="00205C"/>
                </a:solidFill>
                <a:latin typeface="Atkinson Hyperlegible" pitchFamily="2" charset="0"/>
              </a:defRPr>
            </a:lvl1pPr>
          </a:lstStyle>
          <a:p>
            <a:r>
              <a:rPr lang="en-US" sz="3200" b="1" dirty="0">
                <a:solidFill>
                  <a:srgbClr val="009ADE"/>
                </a:solidFill>
                <a:latin typeface="+mn-lt"/>
                <a:cs typeface="Arial" panose="020B0604020202020204" pitchFamily="34" charset="0"/>
              </a:rPr>
              <a:t>Forming the appropriate WASH FIT team</a:t>
            </a:r>
          </a:p>
        </p:txBody>
      </p:sp>
      <p:grpSp>
        <p:nvGrpSpPr>
          <p:cNvPr id="4" name="Group 3">
            <a:extLst>
              <a:ext uri="{FF2B5EF4-FFF2-40B4-BE49-F238E27FC236}">
                <a16:creationId xmlns:a16="http://schemas.microsoft.com/office/drawing/2014/main" id="{1CAA4ACA-CB19-4CC5-B7E7-9044580BB3A7}"/>
              </a:ext>
            </a:extLst>
          </p:cNvPr>
          <p:cNvGrpSpPr/>
          <p:nvPr/>
        </p:nvGrpSpPr>
        <p:grpSpPr>
          <a:xfrm>
            <a:off x="8515519" y="3786557"/>
            <a:ext cx="3452518" cy="2317614"/>
            <a:chOff x="8506973" y="3786557"/>
            <a:chExt cx="3452518" cy="2317614"/>
          </a:xfrm>
        </p:grpSpPr>
        <p:sp>
          <p:nvSpPr>
            <p:cNvPr id="8" name="Rectangle 7">
              <a:extLst>
                <a:ext uri="{FF2B5EF4-FFF2-40B4-BE49-F238E27FC236}">
                  <a16:creationId xmlns:a16="http://schemas.microsoft.com/office/drawing/2014/main" id="{ADE8377D-3490-4DEA-1465-6AED55D32E90}"/>
                </a:ext>
              </a:extLst>
            </p:cNvPr>
            <p:cNvSpPr/>
            <p:nvPr/>
          </p:nvSpPr>
          <p:spPr>
            <a:xfrm>
              <a:off x="11364847" y="5472602"/>
              <a:ext cx="594644" cy="63156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2E470B1C-0638-4EA0-AB4E-5603CE5D7D16}"/>
                </a:ext>
              </a:extLst>
            </p:cNvPr>
            <p:cNvPicPr>
              <a:picLocks noChangeAspect="1" noChangeArrowheads="1"/>
            </p:cNvPicPr>
            <p:nvPr/>
          </p:nvPicPr>
          <p:blipFill>
            <a:blip r:embed="rId5" cstate="email"/>
            <a:srcRect l="2692" t="2693" r="405"/>
            <a:stretch>
              <a:fillRect/>
            </a:stretch>
          </p:blipFill>
          <p:spPr bwMode="auto">
            <a:xfrm>
              <a:off x="8506973" y="3786557"/>
              <a:ext cx="3368174" cy="2247520"/>
            </a:xfrm>
            <a:custGeom>
              <a:avLst/>
              <a:gdLst>
                <a:gd name="connsiteX0" fmla="*/ 0 w 3368174"/>
                <a:gd name="connsiteY0" fmla="*/ 0 h 2247520"/>
                <a:gd name="connsiteX1" fmla="*/ 3368174 w 3368174"/>
                <a:gd name="connsiteY1" fmla="*/ 0 h 2247520"/>
                <a:gd name="connsiteX2" fmla="*/ 3368174 w 3368174"/>
                <a:gd name="connsiteY2" fmla="*/ 2247520 h 2247520"/>
                <a:gd name="connsiteX3" fmla="*/ 0 w 3368174"/>
                <a:gd name="connsiteY3" fmla="*/ 2247520 h 2247520"/>
              </a:gdLst>
              <a:ahLst/>
              <a:cxnLst>
                <a:cxn ang="0">
                  <a:pos x="connsiteX0" y="connsiteY0"/>
                </a:cxn>
                <a:cxn ang="0">
                  <a:pos x="connsiteX1" y="connsiteY1"/>
                </a:cxn>
                <a:cxn ang="0">
                  <a:pos x="connsiteX2" y="connsiteY2"/>
                </a:cxn>
                <a:cxn ang="0">
                  <a:pos x="connsiteX3" y="connsiteY3"/>
                </a:cxn>
              </a:cxnLst>
              <a:rect l="l" t="t" r="r" b="b"/>
              <a:pathLst>
                <a:path w="3368174" h="2247520">
                  <a:moveTo>
                    <a:pt x="0" y="0"/>
                  </a:moveTo>
                  <a:lnTo>
                    <a:pt x="3368174" y="0"/>
                  </a:lnTo>
                  <a:lnTo>
                    <a:pt x="3368174" y="2247520"/>
                  </a:lnTo>
                  <a:lnTo>
                    <a:pt x="0" y="2247520"/>
                  </a:lnTo>
                  <a:close/>
                </a:path>
              </a:pathLst>
            </a:custGeom>
            <a:ln>
              <a:noFill/>
            </a:ln>
            <a:effectLst/>
          </p:spPr>
        </p:pic>
        <p:sp>
          <p:nvSpPr>
            <p:cNvPr id="41" name="TextBox 40">
              <a:extLst>
                <a:ext uri="{FF2B5EF4-FFF2-40B4-BE49-F238E27FC236}">
                  <a16:creationId xmlns:a16="http://schemas.microsoft.com/office/drawing/2014/main" id="{05D4238E-AA07-1F8D-2324-1B02471C2CE9}"/>
                </a:ext>
              </a:extLst>
            </p:cNvPr>
            <p:cNvSpPr txBox="1"/>
            <p:nvPr/>
          </p:nvSpPr>
          <p:spPr>
            <a:xfrm>
              <a:off x="10166317" y="5805938"/>
              <a:ext cx="1722894" cy="230832"/>
            </a:xfrm>
            <a:prstGeom prst="rect">
              <a:avLst/>
            </a:prstGeom>
            <a:solidFill>
              <a:schemeClr val="bg1">
                <a:alpha val="70000"/>
              </a:schemeClr>
            </a:solidFill>
          </p:spPr>
          <p:txBody>
            <a:bodyPr wrap="square" lIns="91440" tIns="45720" rIns="91440" bIns="45720" rtlCol="0" anchor="ctr">
              <a:spAutoFit/>
            </a:bodyPr>
            <a:lstStyle/>
            <a:p>
              <a:pPr algn="ctr"/>
              <a:r>
                <a:rPr lang="en-US" sz="900" dirty="0">
                  <a:latin typeface="Atkinson Hyperlegible" pitchFamily="2" charset="0"/>
                </a:rPr>
                <a:t>Credit: CDD/</a:t>
              </a:r>
              <a:r>
                <a:rPr lang="en-US" sz="900" dirty="0" err="1">
                  <a:latin typeface="Atkinson Hyperlegible" pitchFamily="2" charset="0"/>
                </a:rPr>
                <a:t>Shumon</a:t>
              </a:r>
              <a:r>
                <a:rPr lang="en-US" sz="900" dirty="0">
                  <a:latin typeface="Atkinson Hyperlegible" pitchFamily="2" charset="0"/>
                </a:rPr>
                <a:t> Ahmed</a:t>
              </a:r>
            </a:p>
          </p:txBody>
        </p:sp>
      </p:grpSp>
      <p:sp>
        <p:nvSpPr>
          <p:cNvPr id="48" name="Rectangle: Rounded Corners 47">
            <a:extLst>
              <a:ext uri="{FF2B5EF4-FFF2-40B4-BE49-F238E27FC236}">
                <a16:creationId xmlns:a16="http://schemas.microsoft.com/office/drawing/2014/main" id="{4F7F084E-6F11-46CD-AD2C-5306AB090E4F}"/>
              </a:ext>
            </a:extLst>
          </p:cNvPr>
          <p:cNvSpPr/>
          <p:nvPr/>
        </p:nvSpPr>
        <p:spPr>
          <a:xfrm>
            <a:off x="288738" y="901687"/>
            <a:ext cx="8048470" cy="2743200"/>
          </a:xfrm>
          <a:prstGeom prst="roundRect">
            <a:avLst>
              <a:gd name="adj" fmla="val 0"/>
            </a:avLst>
          </a:prstGeom>
          <a:solidFill>
            <a:schemeClr val="bg1"/>
          </a:solidFill>
          <a:ln w="19050">
            <a:solidFill>
              <a:srgbClr val="009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FA7A231-EBD3-4E79-BC95-EACB1179CEF9}"/>
              </a:ext>
            </a:extLst>
          </p:cNvPr>
          <p:cNvGrpSpPr/>
          <p:nvPr/>
        </p:nvGrpSpPr>
        <p:grpSpPr>
          <a:xfrm>
            <a:off x="25400" y="1046133"/>
            <a:ext cx="1195450" cy="744938"/>
            <a:chOff x="12700" y="1122333"/>
            <a:chExt cx="1195450" cy="744938"/>
          </a:xfrm>
        </p:grpSpPr>
        <p:sp>
          <p:nvSpPr>
            <p:cNvPr id="49" name="Rectangle 48">
              <a:extLst>
                <a:ext uri="{FF2B5EF4-FFF2-40B4-BE49-F238E27FC236}">
                  <a16:creationId xmlns:a16="http://schemas.microsoft.com/office/drawing/2014/main" id="{F9006FC3-6A39-434B-9629-D8C693F0BA53}"/>
                </a:ext>
              </a:extLst>
            </p:cNvPr>
            <p:cNvSpPr/>
            <p:nvPr/>
          </p:nvSpPr>
          <p:spPr>
            <a:xfrm>
              <a:off x="204906" y="1446787"/>
              <a:ext cx="9144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4BBAC691-3273-4AE1-BF88-A59CFDB0B1A8}"/>
                </a:ext>
              </a:extLst>
            </p:cNvPr>
            <p:cNvGrpSpPr/>
            <p:nvPr/>
          </p:nvGrpSpPr>
          <p:grpSpPr>
            <a:xfrm rot="16200000">
              <a:off x="237956" y="897077"/>
              <a:ext cx="744938" cy="1195450"/>
              <a:chOff x="498766" y="555258"/>
              <a:chExt cx="744938" cy="1195450"/>
            </a:xfrm>
          </p:grpSpPr>
          <p:cxnSp>
            <p:nvCxnSpPr>
              <p:cNvPr id="82" name="Straight Connector 81">
                <a:extLst>
                  <a:ext uri="{FF2B5EF4-FFF2-40B4-BE49-F238E27FC236}">
                    <a16:creationId xmlns:a16="http://schemas.microsoft.com/office/drawing/2014/main" id="{ACF6978E-088E-4493-B17F-47A9299858FA}"/>
                  </a:ext>
                </a:extLst>
              </p:cNvPr>
              <p:cNvCxnSpPr>
                <a:cxnSpLocks/>
              </p:cNvCxnSpPr>
              <p:nvPr/>
            </p:nvCxnSpPr>
            <p:spPr>
              <a:xfrm rot="5400000">
                <a:off x="707990" y="724595"/>
                <a:ext cx="33867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4" name="Google Shape;1953;p47">
                <a:extLst>
                  <a:ext uri="{FF2B5EF4-FFF2-40B4-BE49-F238E27FC236}">
                    <a16:creationId xmlns:a16="http://schemas.microsoft.com/office/drawing/2014/main" id="{83B937E6-352E-433F-A9AC-2D36B5DC6DD7}"/>
                  </a:ext>
                </a:extLst>
              </p:cNvPr>
              <p:cNvGrpSpPr/>
              <p:nvPr/>
            </p:nvGrpSpPr>
            <p:grpSpPr>
              <a:xfrm flipH="1" flipV="1">
                <a:off x="498766" y="897891"/>
                <a:ext cx="744938" cy="852817"/>
                <a:chOff x="2014407" y="2685244"/>
                <a:chExt cx="1529084" cy="1750521"/>
              </a:xfrm>
            </p:grpSpPr>
            <p:sp>
              <p:nvSpPr>
                <p:cNvPr id="85" name="Google Shape;1954;p47">
                  <a:extLst>
                    <a:ext uri="{FF2B5EF4-FFF2-40B4-BE49-F238E27FC236}">
                      <a16:creationId xmlns:a16="http://schemas.microsoft.com/office/drawing/2014/main" id="{C1072F5C-CE33-496C-A210-F1878228EB0C}"/>
                    </a:ext>
                  </a:extLst>
                </p:cNvPr>
                <p:cNvSpPr/>
                <p:nvPr/>
              </p:nvSpPr>
              <p:spPr>
                <a:xfrm rot="10800000">
                  <a:off x="2388343" y="3040517"/>
                  <a:ext cx="783847" cy="1006856"/>
                </a:xfrm>
                <a:custGeom>
                  <a:avLst/>
                  <a:gdLst/>
                  <a:ahLst/>
                  <a:cxnLst/>
                  <a:rect l="l" t="t" r="r" b="b"/>
                  <a:pathLst>
                    <a:path w="783847" h="1006856" extrusionOk="0">
                      <a:moveTo>
                        <a:pt x="274228" y="18"/>
                      </a:moveTo>
                      <a:cubicBezTo>
                        <a:pt x="255273" y="18"/>
                        <a:pt x="239817" y="15474"/>
                        <a:pt x="239817" y="34429"/>
                      </a:cubicBezTo>
                      <a:lnTo>
                        <a:pt x="239817" y="141973"/>
                      </a:lnTo>
                      <a:cubicBezTo>
                        <a:pt x="239817" y="203852"/>
                        <a:pt x="209423" y="262251"/>
                        <a:pt x="156374" y="302196"/>
                      </a:cubicBezTo>
                      <a:cubicBezTo>
                        <a:pt x="57011" y="376959"/>
                        <a:pt x="0" y="490981"/>
                        <a:pt x="0" y="615036"/>
                      </a:cubicBezTo>
                      <a:cubicBezTo>
                        <a:pt x="0" y="739091"/>
                        <a:pt x="52143" y="843117"/>
                        <a:pt x="143046" y="917917"/>
                      </a:cubicBezTo>
                      <a:cubicBezTo>
                        <a:pt x="233894" y="992679"/>
                        <a:pt x="353839" y="1022351"/>
                        <a:pt x="472064" y="999121"/>
                      </a:cubicBezTo>
                      <a:cubicBezTo>
                        <a:pt x="624569" y="969190"/>
                        <a:pt x="746884" y="846061"/>
                        <a:pt x="776444" y="692704"/>
                      </a:cubicBezTo>
                      <a:cubicBezTo>
                        <a:pt x="805357" y="542661"/>
                        <a:pt x="748309" y="393044"/>
                        <a:pt x="627586" y="302159"/>
                      </a:cubicBezTo>
                      <a:cubicBezTo>
                        <a:pt x="574573" y="262233"/>
                        <a:pt x="544142" y="203852"/>
                        <a:pt x="544142" y="141954"/>
                      </a:cubicBezTo>
                      <a:lnTo>
                        <a:pt x="544142" y="34410"/>
                      </a:lnTo>
                      <a:cubicBezTo>
                        <a:pt x="544142" y="15456"/>
                        <a:pt x="528686" y="0"/>
                        <a:pt x="509732" y="0"/>
                      </a:cubicBezTo>
                      <a:lnTo>
                        <a:pt x="274246" y="0"/>
                      </a:lnTo>
                      <a:close/>
                    </a:path>
                  </a:pathLst>
                </a:custGeom>
                <a:solidFill>
                  <a:srgbClr val="009A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6" name="Google Shape;1955;p47">
                  <a:extLst>
                    <a:ext uri="{FF2B5EF4-FFF2-40B4-BE49-F238E27FC236}">
                      <a16:creationId xmlns:a16="http://schemas.microsoft.com/office/drawing/2014/main" id="{7F57E166-234B-4C95-8AC0-1CDDDEE6C4C3}"/>
                    </a:ext>
                  </a:extLst>
                </p:cNvPr>
                <p:cNvSpPr/>
                <p:nvPr/>
              </p:nvSpPr>
              <p:spPr>
                <a:xfrm rot="10800000">
                  <a:off x="2333199" y="2990920"/>
                  <a:ext cx="891140" cy="1114124"/>
                </a:xfrm>
                <a:custGeom>
                  <a:avLst/>
                  <a:gdLst/>
                  <a:ahLst/>
                  <a:cxnLst/>
                  <a:rect l="l" t="t" r="r" b="b"/>
                  <a:pathLst>
                    <a:path w="891140" h="1114124" extrusionOk="0">
                      <a:moveTo>
                        <a:pt x="0" y="668660"/>
                      </a:moveTo>
                      <a:cubicBezTo>
                        <a:pt x="0" y="802432"/>
                        <a:pt x="59288" y="927912"/>
                        <a:pt x="162593" y="1012966"/>
                      </a:cubicBezTo>
                      <a:cubicBezTo>
                        <a:pt x="242890" y="1079048"/>
                        <a:pt x="343030" y="1114124"/>
                        <a:pt x="446575" y="1114124"/>
                      </a:cubicBezTo>
                      <a:cubicBezTo>
                        <a:pt x="476247" y="1114124"/>
                        <a:pt x="506177" y="1111274"/>
                        <a:pt x="536035" y="1105406"/>
                      </a:cubicBezTo>
                      <a:cubicBezTo>
                        <a:pt x="709771" y="1071310"/>
                        <a:pt x="849077" y="931096"/>
                        <a:pt x="882729" y="756490"/>
                      </a:cubicBezTo>
                      <a:cubicBezTo>
                        <a:pt x="915584" y="586179"/>
                        <a:pt x="850744" y="416219"/>
                        <a:pt x="713491" y="312932"/>
                      </a:cubicBezTo>
                      <a:cubicBezTo>
                        <a:pt x="674027" y="283260"/>
                        <a:pt x="651408" y="240465"/>
                        <a:pt x="651408" y="195596"/>
                      </a:cubicBezTo>
                      <a:lnTo>
                        <a:pt x="651408" y="88053"/>
                      </a:lnTo>
                      <a:cubicBezTo>
                        <a:pt x="651408" y="39501"/>
                        <a:pt x="611926" y="0"/>
                        <a:pt x="563355" y="0"/>
                      </a:cubicBezTo>
                      <a:lnTo>
                        <a:pt x="327870" y="0"/>
                      </a:lnTo>
                      <a:cubicBezTo>
                        <a:pt x="279299" y="0"/>
                        <a:pt x="239817" y="39501"/>
                        <a:pt x="239817" y="88053"/>
                      </a:cubicBezTo>
                      <a:lnTo>
                        <a:pt x="239817" y="195596"/>
                      </a:lnTo>
                      <a:cubicBezTo>
                        <a:pt x="239817" y="240502"/>
                        <a:pt x="217179" y="283260"/>
                        <a:pt x="177753" y="312969"/>
                      </a:cubicBezTo>
                      <a:cubicBezTo>
                        <a:pt x="66451" y="396690"/>
                        <a:pt x="0" y="529686"/>
                        <a:pt x="0" y="668660"/>
                      </a:cubicBezTo>
                      <a:close/>
                      <a:moveTo>
                        <a:pt x="53642" y="668660"/>
                      </a:moveTo>
                      <a:cubicBezTo>
                        <a:pt x="53642" y="544623"/>
                        <a:pt x="110653" y="430601"/>
                        <a:pt x="210015" y="355820"/>
                      </a:cubicBezTo>
                      <a:cubicBezTo>
                        <a:pt x="263066" y="315875"/>
                        <a:pt x="293459" y="257494"/>
                        <a:pt x="293459" y="195596"/>
                      </a:cubicBezTo>
                      <a:lnTo>
                        <a:pt x="293459" y="88053"/>
                      </a:lnTo>
                      <a:cubicBezTo>
                        <a:pt x="293459" y="69098"/>
                        <a:pt x="308915" y="53642"/>
                        <a:pt x="327870" y="53642"/>
                      </a:cubicBezTo>
                      <a:lnTo>
                        <a:pt x="563355" y="53642"/>
                      </a:lnTo>
                      <a:cubicBezTo>
                        <a:pt x="582310" y="53642"/>
                        <a:pt x="597765" y="69098"/>
                        <a:pt x="597765" y="88053"/>
                      </a:cubicBezTo>
                      <a:lnTo>
                        <a:pt x="597765" y="195596"/>
                      </a:lnTo>
                      <a:cubicBezTo>
                        <a:pt x="597765" y="257494"/>
                        <a:pt x="628197" y="315875"/>
                        <a:pt x="681209" y="355802"/>
                      </a:cubicBezTo>
                      <a:cubicBezTo>
                        <a:pt x="801951" y="446668"/>
                        <a:pt x="858999" y="596285"/>
                        <a:pt x="830086" y="746328"/>
                      </a:cubicBezTo>
                      <a:cubicBezTo>
                        <a:pt x="800507" y="899685"/>
                        <a:pt x="678192" y="1022814"/>
                        <a:pt x="525687" y="1052745"/>
                      </a:cubicBezTo>
                      <a:cubicBezTo>
                        <a:pt x="407482" y="1075956"/>
                        <a:pt x="287517" y="1046303"/>
                        <a:pt x="196689" y="971541"/>
                      </a:cubicBezTo>
                      <a:cubicBezTo>
                        <a:pt x="105785" y="896741"/>
                        <a:pt x="53642" y="786347"/>
                        <a:pt x="53642" y="668660"/>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1956;p47">
                  <a:extLst>
                    <a:ext uri="{FF2B5EF4-FFF2-40B4-BE49-F238E27FC236}">
                      <a16:creationId xmlns:a16="http://schemas.microsoft.com/office/drawing/2014/main" id="{6756A085-3539-477F-A893-D9558173978B}"/>
                    </a:ext>
                  </a:extLst>
                </p:cNvPr>
                <p:cNvSpPr/>
                <p:nvPr/>
              </p:nvSpPr>
              <p:spPr>
                <a:xfrm rot="10800000">
                  <a:off x="2465481" y="3184148"/>
                  <a:ext cx="162523" cy="297380"/>
                </a:xfrm>
                <a:custGeom>
                  <a:avLst/>
                  <a:gdLst/>
                  <a:ahLst/>
                  <a:cxnLst/>
                  <a:rect l="l" t="t" r="r" b="b"/>
                  <a:pathLst>
                    <a:path w="162523" h="297380" extrusionOk="0">
                      <a:moveTo>
                        <a:pt x="26882" y="297381"/>
                      </a:moveTo>
                      <a:cubicBezTo>
                        <a:pt x="32713" y="297381"/>
                        <a:pt x="38599" y="295474"/>
                        <a:pt x="43541" y="291550"/>
                      </a:cubicBezTo>
                      <a:cubicBezTo>
                        <a:pt x="102626" y="244590"/>
                        <a:pt x="142774" y="179397"/>
                        <a:pt x="156583" y="107929"/>
                      </a:cubicBezTo>
                      <a:cubicBezTo>
                        <a:pt x="161895" y="80423"/>
                        <a:pt x="163653" y="52584"/>
                        <a:pt x="161821" y="25078"/>
                      </a:cubicBezTo>
                      <a:cubicBezTo>
                        <a:pt x="160840" y="10307"/>
                        <a:pt x="148420" y="-1132"/>
                        <a:pt x="133297" y="89"/>
                      </a:cubicBezTo>
                      <a:cubicBezTo>
                        <a:pt x="118526" y="1034"/>
                        <a:pt x="107327" y="13806"/>
                        <a:pt x="108308" y="28614"/>
                      </a:cubicBezTo>
                      <a:cubicBezTo>
                        <a:pt x="109771" y="51529"/>
                        <a:pt x="108308" y="74796"/>
                        <a:pt x="103921" y="97749"/>
                      </a:cubicBezTo>
                      <a:cubicBezTo>
                        <a:pt x="92686" y="155778"/>
                        <a:pt x="58497" y="211123"/>
                        <a:pt x="10131" y="249550"/>
                      </a:cubicBezTo>
                      <a:cubicBezTo>
                        <a:pt x="-1456" y="258750"/>
                        <a:pt x="-3400" y="275613"/>
                        <a:pt x="5836" y="287237"/>
                      </a:cubicBezTo>
                      <a:cubicBezTo>
                        <a:pt x="11111" y="293882"/>
                        <a:pt x="18941" y="297362"/>
                        <a:pt x="26864" y="29736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1957;p47">
                  <a:extLst>
                    <a:ext uri="{FF2B5EF4-FFF2-40B4-BE49-F238E27FC236}">
                      <a16:creationId xmlns:a16="http://schemas.microsoft.com/office/drawing/2014/main" id="{8082C3A6-9900-4239-9235-24823C7DB735}"/>
                    </a:ext>
                  </a:extLst>
                </p:cNvPr>
                <p:cNvSpPr/>
                <p:nvPr/>
              </p:nvSpPr>
              <p:spPr>
                <a:xfrm rot="10800000">
                  <a:off x="2680643" y="3123009"/>
                  <a:ext cx="124905" cy="62165"/>
                </a:xfrm>
                <a:custGeom>
                  <a:avLst/>
                  <a:gdLst/>
                  <a:ahLst/>
                  <a:cxnLst/>
                  <a:rect l="l" t="t" r="r" b="b"/>
                  <a:pathLst>
                    <a:path w="124905" h="62165" extrusionOk="0">
                      <a:moveTo>
                        <a:pt x="26840" y="62147"/>
                      </a:moveTo>
                      <a:cubicBezTo>
                        <a:pt x="48089" y="62147"/>
                        <a:pt x="69969" y="59981"/>
                        <a:pt x="91810" y="55724"/>
                      </a:cubicBezTo>
                      <a:lnTo>
                        <a:pt x="104379" y="52948"/>
                      </a:lnTo>
                      <a:cubicBezTo>
                        <a:pt x="118798" y="49468"/>
                        <a:pt x="127628" y="34993"/>
                        <a:pt x="124148" y="20592"/>
                      </a:cubicBezTo>
                      <a:cubicBezTo>
                        <a:pt x="120686" y="6191"/>
                        <a:pt x="106082" y="-2861"/>
                        <a:pt x="91792" y="823"/>
                      </a:cubicBezTo>
                      <a:lnTo>
                        <a:pt x="81482" y="3081"/>
                      </a:lnTo>
                      <a:cubicBezTo>
                        <a:pt x="63046" y="6691"/>
                        <a:pt x="44647" y="8523"/>
                        <a:pt x="26822" y="8523"/>
                      </a:cubicBezTo>
                      <a:cubicBezTo>
                        <a:pt x="12014" y="8523"/>
                        <a:pt x="0" y="20536"/>
                        <a:pt x="0" y="35344"/>
                      </a:cubicBezTo>
                      <a:cubicBezTo>
                        <a:pt x="0" y="50152"/>
                        <a:pt x="12014" y="62166"/>
                        <a:pt x="26822" y="62166"/>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1958;p47">
                  <a:extLst>
                    <a:ext uri="{FF2B5EF4-FFF2-40B4-BE49-F238E27FC236}">
                      <a16:creationId xmlns:a16="http://schemas.microsoft.com/office/drawing/2014/main" id="{E273F23B-FF33-4B2B-B8DE-3B196F855402}"/>
                    </a:ext>
                  </a:extLst>
                </p:cNvPr>
                <p:cNvSpPr/>
                <p:nvPr/>
              </p:nvSpPr>
              <p:spPr>
                <a:xfrm rot="10800000">
                  <a:off x="2650081" y="4172737"/>
                  <a:ext cx="257716" cy="263028"/>
                </a:xfrm>
                <a:custGeom>
                  <a:avLst/>
                  <a:gdLst/>
                  <a:ahLst/>
                  <a:cxnLst/>
                  <a:rect l="l" t="t" r="r" b="b"/>
                  <a:pathLst>
                    <a:path w="257716" h="263028" extrusionOk="0">
                      <a:moveTo>
                        <a:pt x="0" y="236208"/>
                      </a:moveTo>
                      <a:lnTo>
                        <a:pt x="0" y="128867"/>
                      </a:lnTo>
                      <a:cubicBezTo>
                        <a:pt x="0" y="57807"/>
                        <a:pt x="57788" y="0"/>
                        <a:pt x="128849" y="0"/>
                      </a:cubicBezTo>
                      <a:cubicBezTo>
                        <a:pt x="199909" y="0"/>
                        <a:pt x="257716" y="57789"/>
                        <a:pt x="257716" y="128867"/>
                      </a:cubicBezTo>
                      <a:lnTo>
                        <a:pt x="257716" y="236208"/>
                      </a:lnTo>
                      <a:cubicBezTo>
                        <a:pt x="257716" y="251016"/>
                        <a:pt x="245703" y="263029"/>
                        <a:pt x="230895" y="263029"/>
                      </a:cubicBezTo>
                      <a:lnTo>
                        <a:pt x="26821" y="263029"/>
                      </a:lnTo>
                      <a:cubicBezTo>
                        <a:pt x="12013" y="263029"/>
                        <a:pt x="0" y="251016"/>
                        <a:pt x="0" y="236208"/>
                      </a:cubicBezTo>
                      <a:close/>
                      <a:moveTo>
                        <a:pt x="204074" y="128867"/>
                      </a:moveTo>
                      <a:cubicBezTo>
                        <a:pt x="204074" y="87423"/>
                        <a:pt x="170311" y="53642"/>
                        <a:pt x="128849" y="53642"/>
                      </a:cubicBezTo>
                      <a:cubicBezTo>
                        <a:pt x="87386" y="53642"/>
                        <a:pt x="53642" y="87405"/>
                        <a:pt x="53642" y="128867"/>
                      </a:cubicBezTo>
                      <a:lnTo>
                        <a:pt x="53642" y="209387"/>
                      </a:lnTo>
                      <a:lnTo>
                        <a:pt x="204074" y="209387"/>
                      </a:lnTo>
                      <a:lnTo>
                        <a:pt x="204074" y="128867"/>
                      </a:ln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1959;p47">
                  <a:extLst>
                    <a:ext uri="{FF2B5EF4-FFF2-40B4-BE49-F238E27FC236}">
                      <a16:creationId xmlns:a16="http://schemas.microsoft.com/office/drawing/2014/main" id="{E52CE5A4-B49E-4960-BC41-E9CFAA0A0509}"/>
                    </a:ext>
                  </a:extLst>
                </p:cNvPr>
                <p:cNvSpPr/>
                <p:nvPr/>
              </p:nvSpPr>
              <p:spPr>
                <a:xfrm rot="10800000">
                  <a:off x="2767491" y="2685244"/>
                  <a:ext cx="53642" cy="193375"/>
                </a:xfrm>
                <a:custGeom>
                  <a:avLst/>
                  <a:gdLst/>
                  <a:ahLst/>
                  <a:cxnLst/>
                  <a:rect l="l" t="t" r="r" b="b"/>
                  <a:pathLst>
                    <a:path w="53642" h="193375" extrusionOk="0">
                      <a:moveTo>
                        <a:pt x="26822" y="193375"/>
                      </a:moveTo>
                      <a:cubicBezTo>
                        <a:pt x="41630" y="193375"/>
                        <a:pt x="53642" y="181325"/>
                        <a:pt x="53642" y="166517"/>
                      </a:cubicBezTo>
                      <a:lnTo>
                        <a:pt x="53642" y="26821"/>
                      </a:lnTo>
                      <a:cubicBezTo>
                        <a:pt x="53642" y="12013"/>
                        <a:pt x="41630" y="0"/>
                        <a:pt x="26822" y="0"/>
                      </a:cubicBezTo>
                      <a:cubicBezTo>
                        <a:pt x="12014" y="0"/>
                        <a:pt x="0" y="12013"/>
                        <a:pt x="0" y="26821"/>
                      </a:cubicBezTo>
                      <a:lnTo>
                        <a:pt x="0" y="166517"/>
                      </a:lnTo>
                      <a:cubicBezTo>
                        <a:pt x="0" y="181325"/>
                        <a:pt x="12014" y="193375"/>
                        <a:pt x="26822" y="193375"/>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1960;p47">
                  <a:extLst>
                    <a:ext uri="{FF2B5EF4-FFF2-40B4-BE49-F238E27FC236}">
                      <a16:creationId xmlns:a16="http://schemas.microsoft.com/office/drawing/2014/main" id="{BEBD00BA-C884-4523-9768-E2063D36E96B}"/>
                    </a:ext>
                  </a:extLst>
                </p:cNvPr>
                <p:cNvSpPr/>
                <p:nvPr/>
              </p:nvSpPr>
              <p:spPr>
                <a:xfrm rot="10800000">
                  <a:off x="3064414" y="2791807"/>
                  <a:ext cx="123513" cy="174643"/>
                </a:xfrm>
                <a:custGeom>
                  <a:avLst/>
                  <a:gdLst/>
                  <a:ahLst/>
                  <a:cxnLst/>
                  <a:rect l="l" t="t" r="r" b="b"/>
                  <a:pathLst>
                    <a:path w="123513" h="174643" extrusionOk="0">
                      <a:moveTo>
                        <a:pt x="26800" y="174643"/>
                      </a:moveTo>
                      <a:cubicBezTo>
                        <a:pt x="36074" y="174643"/>
                        <a:pt x="45107" y="169830"/>
                        <a:pt x="50049" y="161242"/>
                      </a:cubicBezTo>
                      <a:lnTo>
                        <a:pt x="119906" y="40241"/>
                      </a:lnTo>
                      <a:cubicBezTo>
                        <a:pt x="127329" y="27413"/>
                        <a:pt x="122923" y="10995"/>
                        <a:pt x="110114" y="3591"/>
                      </a:cubicBezTo>
                      <a:cubicBezTo>
                        <a:pt x="97213" y="-3813"/>
                        <a:pt x="80831" y="611"/>
                        <a:pt x="73464" y="13383"/>
                      </a:cubicBezTo>
                      <a:lnTo>
                        <a:pt x="3607" y="134383"/>
                      </a:lnTo>
                      <a:cubicBezTo>
                        <a:pt x="-3815" y="147211"/>
                        <a:pt x="590" y="163629"/>
                        <a:pt x="13399" y="171033"/>
                      </a:cubicBezTo>
                      <a:cubicBezTo>
                        <a:pt x="17619" y="173495"/>
                        <a:pt x="22247" y="174643"/>
                        <a:pt x="26800" y="17464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1961;p47">
                  <a:extLst>
                    <a:ext uri="{FF2B5EF4-FFF2-40B4-BE49-F238E27FC236}">
                      <a16:creationId xmlns:a16="http://schemas.microsoft.com/office/drawing/2014/main" id="{7D9A3AD0-1A87-4898-ABB0-C8802E68BACE}"/>
                    </a:ext>
                  </a:extLst>
                </p:cNvPr>
                <p:cNvSpPr/>
                <p:nvPr/>
              </p:nvSpPr>
              <p:spPr>
                <a:xfrm rot="10800000">
                  <a:off x="3277669" y="3067423"/>
                  <a:ext cx="174657" cy="123550"/>
                </a:xfrm>
                <a:custGeom>
                  <a:avLst/>
                  <a:gdLst/>
                  <a:ahLst/>
                  <a:cxnLst/>
                  <a:rect l="l" t="t" r="r" b="b"/>
                  <a:pathLst>
                    <a:path w="174657" h="123550" extrusionOk="0">
                      <a:moveTo>
                        <a:pt x="26856" y="123551"/>
                      </a:moveTo>
                      <a:cubicBezTo>
                        <a:pt x="31409" y="123551"/>
                        <a:pt x="36018" y="122403"/>
                        <a:pt x="40257" y="119941"/>
                      </a:cubicBezTo>
                      <a:lnTo>
                        <a:pt x="161258" y="50066"/>
                      </a:lnTo>
                      <a:cubicBezTo>
                        <a:pt x="174067" y="42662"/>
                        <a:pt x="178473" y="26262"/>
                        <a:pt x="171050" y="13416"/>
                      </a:cubicBezTo>
                      <a:cubicBezTo>
                        <a:pt x="163720" y="644"/>
                        <a:pt x="147246" y="-3854"/>
                        <a:pt x="134400" y="3624"/>
                      </a:cubicBezTo>
                      <a:lnTo>
                        <a:pt x="13399" y="73500"/>
                      </a:lnTo>
                      <a:cubicBezTo>
                        <a:pt x="590" y="80904"/>
                        <a:pt x="-3815" y="97303"/>
                        <a:pt x="3607" y="110150"/>
                      </a:cubicBezTo>
                      <a:cubicBezTo>
                        <a:pt x="8550" y="118720"/>
                        <a:pt x="17582" y="123551"/>
                        <a:pt x="26856" y="123551"/>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1962;p47">
                  <a:extLst>
                    <a:ext uri="{FF2B5EF4-FFF2-40B4-BE49-F238E27FC236}">
                      <a16:creationId xmlns:a16="http://schemas.microsoft.com/office/drawing/2014/main" id="{51C5419B-5AE8-42B0-951C-5827DCE229E8}"/>
                    </a:ext>
                  </a:extLst>
                </p:cNvPr>
                <p:cNvSpPr/>
                <p:nvPr/>
              </p:nvSpPr>
              <p:spPr>
                <a:xfrm rot="10800000">
                  <a:off x="3350116" y="3438347"/>
                  <a:ext cx="193375" cy="53642"/>
                </a:xfrm>
                <a:custGeom>
                  <a:avLst/>
                  <a:gdLst/>
                  <a:ahLst/>
                  <a:cxnLst/>
                  <a:rect l="l" t="t" r="r" b="b"/>
                  <a:pathLst>
                    <a:path w="193375" h="53642" extrusionOk="0">
                      <a:moveTo>
                        <a:pt x="26821" y="53642"/>
                      </a:moveTo>
                      <a:lnTo>
                        <a:pt x="166554" y="53642"/>
                      </a:lnTo>
                      <a:cubicBezTo>
                        <a:pt x="181362" y="53642"/>
                        <a:pt x="193375" y="41629"/>
                        <a:pt x="193375" y="26821"/>
                      </a:cubicBezTo>
                      <a:cubicBezTo>
                        <a:pt x="193375" y="12013"/>
                        <a:pt x="181362" y="0"/>
                        <a:pt x="166554" y="0"/>
                      </a:cubicBezTo>
                      <a:lnTo>
                        <a:pt x="26821" y="0"/>
                      </a:lnTo>
                      <a:cubicBezTo>
                        <a:pt x="12013" y="0"/>
                        <a:pt x="0" y="12013"/>
                        <a:pt x="0" y="26821"/>
                      </a:cubicBezTo>
                      <a:cubicBezTo>
                        <a:pt x="0" y="41629"/>
                        <a:pt x="12013" y="53642"/>
                        <a:pt x="26821" y="5364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1963;p47">
                  <a:extLst>
                    <a:ext uri="{FF2B5EF4-FFF2-40B4-BE49-F238E27FC236}">
                      <a16:creationId xmlns:a16="http://schemas.microsoft.com/office/drawing/2014/main" id="{D156B4DE-CB0F-4A64-86E4-DAAFB62CFEAD}"/>
                    </a:ext>
                  </a:extLst>
                </p:cNvPr>
                <p:cNvSpPr/>
                <p:nvPr/>
              </p:nvSpPr>
              <p:spPr>
                <a:xfrm rot="10800000">
                  <a:off x="3262316" y="3735306"/>
                  <a:ext cx="174665" cy="123515"/>
                </a:xfrm>
                <a:custGeom>
                  <a:avLst/>
                  <a:gdLst/>
                  <a:ahLst/>
                  <a:cxnLst/>
                  <a:rect l="l" t="t" r="r" b="b"/>
                  <a:pathLst>
                    <a:path w="174665" h="123515" extrusionOk="0">
                      <a:moveTo>
                        <a:pt x="147801" y="123516"/>
                      </a:moveTo>
                      <a:cubicBezTo>
                        <a:pt x="157075" y="123516"/>
                        <a:pt x="166108" y="118703"/>
                        <a:pt x="171050" y="110115"/>
                      </a:cubicBezTo>
                      <a:cubicBezTo>
                        <a:pt x="178491" y="97287"/>
                        <a:pt x="174067" y="80869"/>
                        <a:pt x="161258" y="73465"/>
                      </a:cubicBezTo>
                      <a:lnTo>
                        <a:pt x="40257" y="3607"/>
                      </a:lnTo>
                      <a:cubicBezTo>
                        <a:pt x="27393" y="-3834"/>
                        <a:pt x="10956" y="627"/>
                        <a:pt x="3607" y="13399"/>
                      </a:cubicBezTo>
                      <a:cubicBezTo>
                        <a:pt x="-3815" y="26227"/>
                        <a:pt x="590" y="42645"/>
                        <a:pt x="13399" y="50031"/>
                      </a:cubicBezTo>
                      <a:lnTo>
                        <a:pt x="134400" y="119888"/>
                      </a:lnTo>
                      <a:cubicBezTo>
                        <a:pt x="138620" y="122350"/>
                        <a:pt x="143248" y="123497"/>
                        <a:pt x="147801" y="123497"/>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1964;p47">
                  <a:extLst>
                    <a:ext uri="{FF2B5EF4-FFF2-40B4-BE49-F238E27FC236}">
                      <a16:creationId xmlns:a16="http://schemas.microsoft.com/office/drawing/2014/main" id="{B70ECCFD-F5AD-415E-B2D2-CB53D6E8627E}"/>
                    </a:ext>
                  </a:extLst>
                </p:cNvPr>
                <p:cNvSpPr/>
                <p:nvPr/>
              </p:nvSpPr>
              <p:spPr>
                <a:xfrm rot="10800000">
                  <a:off x="3065905" y="3932309"/>
                  <a:ext cx="129897" cy="170722"/>
                </a:xfrm>
                <a:custGeom>
                  <a:avLst/>
                  <a:gdLst/>
                  <a:ahLst/>
                  <a:cxnLst/>
                  <a:rect l="l" t="t" r="r" b="b"/>
                  <a:pathLst>
                    <a:path w="129897" h="170722" extrusionOk="0">
                      <a:moveTo>
                        <a:pt x="103107" y="170723"/>
                      </a:moveTo>
                      <a:cubicBezTo>
                        <a:pt x="108124" y="170723"/>
                        <a:pt x="113196" y="169316"/>
                        <a:pt x="117712" y="166373"/>
                      </a:cubicBezTo>
                      <a:cubicBezTo>
                        <a:pt x="130132" y="158284"/>
                        <a:pt x="133631" y="141680"/>
                        <a:pt x="125542" y="129278"/>
                      </a:cubicBezTo>
                      <a:lnTo>
                        <a:pt x="49280" y="12202"/>
                      </a:lnTo>
                      <a:cubicBezTo>
                        <a:pt x="41265" y="-218"/>
                        <a:pt x="24625" y="-3754"/>
                        <a:pt x="12186" y="4372"/>
                      </a:cubicBezTo>
                      <a:cubicBezTo>
                        <a:pt x="-235" y="12461"/>
                        <a:pt x="-3733" y="29065"/>
                        <a:pt x="4356" y="41466"/>
                      </a:cubicBezTo>
                      <a:lnTo>
                        <a:pt x="80618" y="158543"/>
                      </a:lnTo>
                      <a:cubicBezTo>
                        <a:pt x="85764" y="166428"/>
                        <a:pt x="94334" y="170723"/>
                        <a:pt x="103107" y="17072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1965;p47">
                  <a:extLst>
                    <a:ext uri="{FF2B5EF4-FFF2-40B4-BE49-F238E27FC236}">
                      <a16:creationId xmlns:a16="http://schemas.microsoft.com/office/drawing/2014/main" id="{50BC6171-D2A7-4B2D-8EDD-BC8893C20B5E}"/>
                    </a:ext>
                  </a:extLst>
                </p:cNvPr>
                <p:cNvSpPr/>
                <p:nvPr/>
              </p:nvSpPr>
              <p:spPr>
                <a:xfrm rot="10800000">
                  <a:off x="2369934" y="3933197"/>
                  <a:ext cx="123531" cy="174659"/>
                </a:xfrm>
                <a:custGeom>
                  <a:avLst/>
                  <a:gdLst/>
                  <a:ahLst/>
                  <a:cxnLst/>
                  <a:rect l="l" t="t" r="r" b="b"/>
                  <a:pathLst>
                    <a:path w="123531" h="174659" extrusionOk="0">
                      <a:moveTo>
                        <a:pt x="26800" y="174659"/>
                      </a:moveTo>
                      <a:cubicBezTo>
                        <a:pt x="36074" y="174659"/>
                        <a:pt x="45107" y="169847"/>
                        <a:pt x="50049" y="161258"/>
                      </a:cubicBezTo>
                      <a:lnTo>
                        <a:pt x="119925" y="40257"/>
                      </a:lnTo>
                      <a:cubicBezTo>
                        <a:pt x="127347" y="27430"/>
                        <a:pt x="122942" y="11011"/>
                        <a:pt x="110133" y="3607"/>
                      </a:cubicBezTo>
                      <a:cubicBezTo>
                        <a:pt x="97268" y="-3834"/>
                        <a:pt x="80831" y="627"/>
                        <a:pt x="73483" y="13399"/>
                      </a:cubicBezTo>
                      <a:lnTo>
                        <a:pt x="3608" y="134400"/>
                      </a:lnTo>
                      <a:cubicBezTo>
                        <a:pt x="-3815" y="147227"/>
                        <a:pt x="590" y="163646"/>
                        <a:pt x="13399" y="171050"/>
                      </a:cubicBezTo>
                      <a:cubicBezTo>
                        <a:pt x="17619" y="173512"/>
                        <a:pt x="22247" y="174659"/>
                        <a:pt x="26800" y="174659"/>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1966;p47">
                  <a:extLst>
                    <a:ext uri="{FF2B5EF4-FFF2-40B4-BE49-F238E27FC236}">
                      <a16:creationId xmlns:a16="http://schemas.microsoft.com/office/drawing/2014/main" id="{E1B857FE-0F16-42B5-B9E9-42E5E90FBBF3}"/>
                    </a:ext>
                  </a:extLst>
                </p:cNvPr>
                <p:cNvSpPr/>
                <p:nvPr/>
              </p:nvSpPr>
              <p:spPr>
                <a:xfrm rot="10800000">
                  <a:off x="2105516" y="3708688"/>
                  <a:ext cx="174646" cy="123542"/>
                </a:xfrm>
                <a:custGeom>
                  <a:avLst/>
                  <a:gdLst/>
                  <a:ahLst/>
                  <a:cxnLst/>
                  <a:rect l="l" t="t" r="r" b="b"/>
                  <a:pathLst>
                    <a:path w="174646" h="123542" extrusionOk="0">
                      <a:moveTo>
                        <a:pt x="26846" y="123543"/>
                      </a:moveTo>
                      <a:cubicBezTo>
                        <a:pt x="31400" y="123543"/>
                        <a:pt x="36027" y="122395"/>
                        <a:pt x="40247" y="119933"/>
                      </a:cubicBezTo>
                      <a:lnTo>
                        <a:pt x="161248" y="50057"/>
                      </a:lnTo>
                      <a:cubicBezTo>
                        <a:pt x="174057" y="42653"/>
                        <a:pt x="178462" y="26254"/>
                        <a:pt x="171040" y="13407"/>
                      </a:cubicBezTo>
                      <a:cubicBezTo>
                        <a:pt x="163710" y="635"/>
                        <a:pt x="147236" y="-3844"/>
                        <a:pt x="134408" y="3616"/>
                      </a:cubicBezTo>
                      <a:lnTo>
                        <a:pt x="13407" y="73491"/>
                      </a:lnTo>
                      <a:cubicBezTo>
                        <a:pt x="598" y="80895"/>
                        <a:pt x="-3826" y="97295"/>
                        <a:pt x="3615" y="110141"/>
                      </a:cubicBezTo>
                      <a:cubicBezTo>
                        <a:pt x="8557" y="118730"/>
                        <a:pt x="17591" y="123543"/>
                        <a:pt x="26864" y="123543"/>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1967;p47">
                  <a:extLst>
                    <a:ext uri="{FF2B5EF4-FFF2-40B4-BE49-F238E27FC236}">
                      <a16:creationId xmlns:a16="http://schemas.microsoft.com/office/drawing/2014/main" id="{569F93E1-C149-4CA6-A9D4-8FE0844B6F25}"/>
                    </a:ext>
                  </a:extLst>
                </p:cNvPr>
                <p:cNvSpPr/>
                <p:nvPr/>
              </p:nvSpPr>
              <p:spPr>
                <a:xfrm rot="10800000">
                  <a:off x="2014407" y="3407639"/>
                  <a:ext cx="193338" cy="53642"/>
                </a:xfrm>
                <a:custGeom>
                  <a:avLst/>
                  <a:gdLst/>
                  <a:ahLst/>
                  <a:cxnLst/>
                  <a:rect l="l" t="t" r="r" b="b"/>
                  <a:pathLst>
                    <a:path w="193338" h="53642" extrusionOk="0">
                      <a:moveTo>
                        <a:pt x="26822" y="53642"/>
                      </a:moveTo>
                      <a:lnTo>
                        <a:pt x="166517" y="53642"/>
                      </a:lnTo>
                      <a:cubicBezTo>
                        <a:pt x="181325" y="53642"/>
                        <a:pt x="193339" y="41629"/>
                        <a:pt x="193339" y="26821"/>
                      </a:cubicBezTo>
                      <a:cubicBezTo>
                        <a:pt x="193339" y="12013"/>
                        <a:pt x="181325" y="0"/>
                        <a:pt x="166517" y="0"/>
                      </a:cubicBezTo>
                      <a:lnTo>
                        <a:pt x="26822" y="0"/>
                      </a:lnTo>
                      <a:cubicBezTo>
                        <a:pt x="12014" y="0"/>
                        <a:pt x="0" y="12013"/>
                        <a:pt x="0" y="26821"/>
                      </a:cubicBezTo>
                      <a:cubicBezTo>
                        <a:pt x="0" y="41629"/>
                        <a:pt x="12014" y="53642"/>
                        <a:pt x="26822" y="5364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1968;p47">
                  <a:extLst>
                    <a:ext uri="{FF2B5EF4-FFF2-40B4-BE49-F238E27FC236}">
                      <a16:creationId xmlns:a16="http://schemas.microsoft.com/office/drawing/2014/main" id="{B7E4AD10-266C-442A-9156-01AED80777A6}"/>
                    </a:ext>
                  </a:extLst>
                </p:cNvPr>
                <p:cNvSpPr/>
                <p:nvPr/>
              </p:nvSpPr>
              <p:spPr>
                <a:xfrm rot="10800000">
                  <a:off x="2120871" y="3040824"/>
                  <a:ext cx="174654" cy="123532"/>
                </a:xfrm>
                <a:custGeom>
                  <a:avLst/>
                  <a:gdLst/>
                  <a:ahLst/>
                  <a:cxnLst/>
                  <a:rect l="l" t="t" r="r" b="b"/>
                  <a:pathLst>
                    <a:path w="174654" h="123532" extrusionOk="0">
                      <a:moveTo>
                        <a:pt x="147791" y="123514"/>
                      </a:moveTo>
                      <a:cubicBezTo>
                        <a:pt x="157046" y="123514"/>
                        <a:pt x="166097" y="118701"/>
                        <a:pt x="171039" y="110112"/>
                      </a:cubicBezTo>
                      <a:cubicBezTo>
                        <a:pt x="178480" y="97285"/>
                        <a:pt x="174057" y="80866"/>
                        <a:pt x="161247" y="73481"/>
                      </a:cubicBezTo>
                      <a:lnTo>
                        <a:pt x="40247" y="3624"/>
                      </a:lnTo>
                      <a:cubicBezTo>
                        <a:pt x="27382" y="-3836"/>
                        <a:pt x="10945" y="607"/>
                        <a:pt x="3615" y="13416"/>
                      </a:cubicBezTo>
                      <a:cubicBezTo>
                        <a:pt x="-3826" y="26243"/>
                        <a:pt x="598" y="42661"/>
                        <a:pt x="13407" y="50066"/>
                      </a:cubicBezTo>
                      <a:lnTo>
                        <a:pt x="134407" y="119923"/>
                      </a:lnTo>
                      <a:cubicBezTo>
                        <a:pt x="138628" y="122385"/>
                        <a:pt x="143256" y="123532"/>
                        <a:pt x="147809" y="123532"/>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969;p47">
                  <a:extLst>
                    <a:ext uri="{FF2B5EF4-FFF2-40B4-BE49-F238E27FC236}">
                      <a16:creationId xmlns:a16="http://schemas.microsoft.com/office/drawing/2014/main" id="{955C2050-21ED-4790-9397-9F820A2BCEE6}"/>
                    </a:ext>
                  </a:extLst>
                </p:cNvPr>
                <p:cNvSpPr/>
                <p:nvPr/>
              </p:nvSpPr>
              <p:spPr>
                <a:xfrm rot="10800000">
                  <a:off x="2396551" y="2776407"/>
                  <a:ext cx="123513" cy="174679"/>
                </a:xfrm>
                <a:custGeom>
                  <a:avLst/>
                  <a:gdLst/>
                  <a:ahLst/>
                  <a:cxnLst/>
                  <a:rect l="l" t="t" r="r" b="b"/>
                  <a:pathLst>
                    <a:path w="123513" h="174679" extrusionOk="0">
                      <a:moveTo>
                        <a:pt x="96713" y="174680"/>
                      </a:moveTo>
                      <a:cubicBezTo>
                        <a:pt x="101266" y="174680"/>
                        <a:pt x="105876" y="173532"/>
                        <a:pt x="110115" y="171070"/>
                      </a:cubicBezTo>
                      <a:cubicBezTo>
                        <a:pt x="122924" y="163666"/>
                        <a:pt x="127329" y="147266"/>
                        <a:pt x="119907" y="134420"/>
                      </a:cubicBezTo>
                      <a:lnTo>
                        <a:pt x="50049" y="13420"/>
                      </a:lnTo>
                      <a:cubicBezTo>
                        <a:pt x="42719" y="592"/>
                        <a:pt x="26337" y="-3832"/>
                        <a:pt x="13399" y="3628"/>
                      </a:cubicBezTo>
                      <a:cubicBezTo>
                        <a:pt x="590" y="11032"/>
                        <a:pt x="-3816" y="27432"/>
                        <a:pt x="3607" y="40278"/>
                      </a:cubicBezTo>
                      <a:lnTo>
                        <a:pt x="73464" y="161278"/>
                      </a:lnTo>
                      <a:cubicBezTo>
                        <a:pt x="78407" y="169849"/>
                        <a:pt x="87440" y="174680"/>
                        <a:pt x="96713" y="174680"/>
                      </a:cubicBezTo>
                      <a:close/>
                    </a:path>
                  </a:pathLst>
                </a:custGeom>
                <a:solidFill>
                  <a:srgbClr val="1B181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sp>
        <p:nvSpPr>
          <p:cNvPr id="67" name="Title 1">
            <a:extLst>
              <a:ext uri="{FF2B5EF4-FFF2-40B4-BE49-F238E27FC236}">
                <a16:creationId xmlns:a16="http://schemas.microsoft.com/office/drawing/2014/main" id="{90CE69F9-BB31-B11B-ADE8-CAFC98769FF5}"/>
              </a:ext>
            </a:extLst>
          </p:cNvPr>
          <p:cNvSpPr txBox="1">
            <a:spLocks/>
          </p:cNvSpPr>
          <p:nvPr/>
        </p:nvSpPr>
        <p:spPr>
          <a:xfrm>
            <a:off x="1304721" y="1072959"/>
            <a:ext cx="6880822" cy="2400657"/>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800"/>
              </a:spcAft>
            </a:pPr>
            <a:r>
              <a:rPr lang="en-US" sz="2400" b="1" dirty="0">
                <a:latin typeface="Atkinson Hyperlegible" pitchFamily="2" charset="0"/>
                <a:cs typeface="Arial" panose="020B0604020202020204" pitchFamily="34" charset="0"/>
              </a:rPr>
              <a:t>What, How, and Who should be in the WASH FIT team?</a:t>
            </a:r>
          </a:p>
          <a:p>
            <a:pPr>
              <a:lnSpc>
                <a:spcPct val="100000"/>
              </a:lnSpc>
              <a:spcAft>
                <a:spcPts val="1800"/>
              </a:spcAft>
            </a:pPr>
            <a:r>
              <a:rPr lang="en-US" sz="2400" dirty="0">
                <a:latin typeface="Atkinson Hyperlegible" pitchFamily="2" charset="0"/>
                <a:cs typeface="Arial" panose="020B0604020202020204" pitchFamily="34" charset="0"/>
              </a:rPr>
              <a:t>How might the team differ between a small rural facility and a district/national hospital? </a:t>
            </a:r>
          </a:p>
          <a:p>
            <a:pPr>
              <a:lnSpc>
                <a:spcPct val="100000"/>
              </a:lnSpc>
              <a:spcAft>
                <a:spcPts val="1800"/>
              </a:spcAft>
            </a:pPr>
            <a:r>
              <a:rPr lang="en-US" sz="2400" dirty="0">
                <a:latin typeface="Atkinson Hyperlegible" pitchFamily="2" charset="0"/>
                <a:ea typeface="SimSun"/>
                <a:cs typeface="Arial"/>
              </a:rPr>
              <a:t>What external expertise could be needed?</a:t>
            </a:r>
            <a:endParaRPr lang="en-US" sz="2400" dirty="0">
              <a:latin typeface="Atkinson Hyperlegible" pitchFamily="2" charset="0"/>
              <a:cs typeface="Arial" panose="020B0604020202020204" pitchFamily="34" charset="0"/>
            </a:endParaRPr>
          </a:p>
        </p:txBody>
      </p:sp>
      <p:grpSp>
        <p:nvGrpSpPr>
          <p:cNvPr id="6" name="Group 5">
            <a:extLst>
              <a:ext uri="{FF2B5EF4-FFF2-40B4-BE49-F238E27FC236}">
                <a16:creationId xmlns:a16="http://schemas.microsoft.com/office/drawing/2014/main" id="{0F5B09D8-4F91-40C0-BFF7-38B925D8E0CB}"/>
              </a:ext>
            </a:extLst>
          </p:cNvPr>
          <p:cNvGrpSpPr/>
          <p:nvPr/>
        </p:nvGrpSpPr>
        <p:grpSpPr>
          <a:xfrm>
            <a:off x="192540" y="2554657"/>
            <a:ext cx="8144255" cy="2328493"/>
            <a:chOff x="192540" y="3786557"/>
            <a:chExt cx="8144255" cy="2328493"/>
          </a:xfrm>
        </p:grpSpPr>
        <p:sp>
          <p:nvSpPr>
            <p:cNvPr id="80" name="Rectangle 79">
              <a:extLst>
                <a:ext uri="{FF2B5EF4-FFF2-40B4-BE49-F238E27FC236}">
                  <a16:creationId xmlns:a16="http://schemas.microsoft.com/office/drawing/2014/main" id="{412620C1-085C-416B-B43F-64830E7FCA47}"/>
                </a:ext>
              </a:extLst>
            </p:cNvPr>
            <p:cNvSpPr/>
            <p:nvPr/>
          </p:nvSpPr>
          <p:spPr>
            <a:xfrm>
              <a:off x="192540" y="5483481"/>
              <a:ext cx="594644" cy="63156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578908F-E763-44AC-80BA-5C932770C5EA}"/>
                </a:ext>
              </a:extLst>
            </p:cNvPr>
            <p:cNvGrpSpPr/>
            <p:nvPr/>
          </p:nvGrpSpPr>
          <p:grpSpPr>
            <a:xfrm>
              <a:off x="290074" y="3786557"/>
              <a:ext cx="8046721" cy="2249424"/>
              <a:chOff x="290074" y="3786557"/>
              <a:chExt cx="8046721" cy="2249424"/>
            </a:xfrm>
          </p:grpSpPr>
          <p:pic>
            <p:nvPicPr>
              <p:cNvPr id="104" name="Picture 103">
                <a:extLst>
                  <a:ext uri="{FF2B5EF4-FFF2-40B4-BE49-F238E27FC236}">
                    <a16:creationId xmlns:a16="http://schemas.microsoft.com/office/drawing/2014/main" id="{641409C9-FB08-43F1-9478-60F11FF4F861}"/>
                  </a:ext>
                </a:extLst>
              </p:cNvPr>
              <p:cNvPicPr>
                <a:picLocks noChangeAspect="1"/>
              </p:cNvPicPr>
              <p:nvPr/>
            </p:nvPicPr>
            <p:blipFill>
              <a:blip r:embed="rId6"/>
              <a:srcRect t="29219" b="28849"/>
              <a:stretch>
                <a:fillRect/>
              </a:stretch>
            </p:blipFill>
            <p:spPr>
              <a:xfrm>
                <a:off x="290074" y="3786557"/>
                <a:ext cx="8046720" cy="2249424"/>
              </a:xfrm>
              <a:custGeom>
                <a:avLst/>
                <a:gdLst>
                  <a:gd name="connsiteX0" fmla="*/ 0 w 8046720"/>
                  <a:gd name="connsiteY0" fmla="*/ 0 h 2249424"/>
                  <a:gd name="connsiteX1" fmla="*/ 8046720 w 8046720"/>
                  <a:gd name="connsiteY1" fmla="*/ 0 h 2249424"/>
                  <a:gd name="connsiteX2" fmla="*/ 8046720 w 8046720"/>
                  <a:gd name="connsiteY2" fmla="*/ 2249424 h 2249424"/>
                  <a:gd name="connsiteX3" fmla="*/ 0 w 8046720"/>
                  <a:gd name="connsiteY3" fmla="*/ 2249424 h 2249424"/>
                </a:gdLst>
                <a:ahLst/>
                <a:cxnLst>
                  <a:cxn ang="0">
                    <a:pos x="connsiteX0" y="connsiteY0"/>
                  </a:cxn>
                  <a:cxn ang="0">
                    <a:pos x="connsiteX1" y="connsiteY1"/>
                  </a:cxn>
                  <a:cxn ang="0">
                    <a:pos x="connsiteX2" y="connsiteY2"/>
                  </a:cxn>
                  <a:cxn ang="0">
                    <a:pos x="connsiteX3" y="connsiteY3"/>
                  </a:cxn>
                </a:cxnLst>
                <a:rect l="l" t="t" r="r" b="b"/>
                <a:pathLst>
                  <a:path w="8046720" h="2249424">
                    <a:moveTo>
                      <a:pt x="0" y="0"/>
                    </a:moveTo>
                    <a:lnTo>
                      <a:pt x="8046720" y="0"/>
                    </a:lnTo>
                    <a:lnTo>
                      <a:pt x="8046720" y="2249424"/>
                    </a:lnTo>
                    <a:lnTo>
                      <a:pt x="0" y="2249424"/>
                    </a:lnTo>
                    <a:close/>
                  </a:path>
                </a:pathLst>
              </a:custGeom>
            </p:spPr>
          </p:pic>
          <p:sp>
            <p:nvSpPr>
              <p:cNvPr id="79" name="TextBox 78">
                <a:extLst>
                  <a:ext uri="{FF2B5EF4-FFF2-40B4-BE49-F238E27FC236}">
                    <a16:creationId xmlns:a16="http://schemas.microsoft.com/office/drawing/2014/main" id="{10062691-7DD4-4431-9EE3-917CB0B60C46}"/>
                  </a:ext>
                </a:extLst>
              </p:cNvPr>
              <p:cNvSpPr txBox="1"/>
              <p:nvPr/>
            </p:nvSpPr>
            <p:spPr>
              <a:xfrm>
                <a:off x="6436361" y="5805149"/>
                <a:ext cx="1900434" cy="230832"/>
              </a:xfrm>
              <a:prstGeom prst="rect">
                <a:avLst/>
              </a:prstGeom>
              <a:solidFill>
                <a:schemeClr val="bg1">
                  <a:alpha val="70000"/>
                </a:schemeClr>
              </a:solidFill>
            </p:spPr>
            <p:txBody>
              <a:bodyPr wrap="square" lIns="91440" tIns="45720" rIns="91440" bIns="45720" rtlCol="0" anchor="ctr">
                <a:spAutoFit/>
              </a:bodyPr>
              <a:lstStyle/>
              <a:p>
                <a:pPr algn="ctr"/>
                <a:r>
                  <a:rPr lang="en-US" sz="900" dirty="0">
                    <a:latin typeface="Atkinson Hyperlegible" pitchFamily="2" charset="0"/>
                  </a:rPr>
                  <a:t>Credit: WHO/</a:t>
                </a:r>
                <a:r>
                  <a:rPr lang="en-US" sz="900" dirty="0" err="1">
                    <a:latin typeface="Atkinson Hyperlegible" pitchFamily="2" charset="0"/>
                  </a:rPr>
                  <a:t>Nazik</a:t>
                </a:r>
                <a:r>
                  <a:rPr lang="en-US" sz="900" dirty="0">
                    <a:latin typeface="Atkinson Hyperlegible" pitchFamily="2" charset="0"/>
                  </a:rPr>
                  <a:t> </a:t>
                </a:r>
                <a:r>
                  <a:rPr lang="en-US" sz="900" dirty="0" err="1">
                    <a:latin typeface="Atkinson Hyperlegible" pitchFamily="2" charset="0"/>
                  </a:rPr>
                  <a:t>Armenakyan</a:t>
                </a:r>
                <a:endParaRPr lang="en-US" sz="900" dirty="0">
                  <a:latin typeface="Atkinson Hyperlegible" pitchFamily="2" charset="0"/>
                </a:endParaRPr>
              </a:p>
            </p:txBody>
          </p:sp>
        </p:grpSp>
      </p:grpSp>
      <p:grpSp>
        <p:nvGrpSpPr>
          <p:cNvPr id="17" name="Group 16">
            <a:extLst>
              <a:ext uri="{FF2B5EF4-FFF2-40B4-BE49-F238E27FC236}">
                <a16:creationId xmlns:a16="http://schemas.microsoft.com/office/drawing/2014/main" id="{90440FDB-2367-0B55-4E66-7407A7CACF0E}"/>
              </a:ext>
            </a:extLst>
          </p:cNvPr>
          <p:cNvGrpSpPr/>
          <p:nvPr/>
        </p:nvGrpSpPr>
        <p:grpSpPr>
          <a:xfrm>
            <a:off x="8515105" y="820372"/>
            <a:ext cx="3452932" cy="2824516"/>
            <a:chOff x="8506559" y="820372"/>
            <a:chExt cx="3452932" cy="2824516"/>
          </a:xfrm>
        </p:grpSpPr>
        <p:sp>
          <p:nvSpPr>
            <p:cNvPr id="9" name="Rectangle 8">
              <a:extLst>
                <a:ext uri="{FF2B5EF4-FFF2-40B4-BE49-F238E27FC236}">
                  <a16:creationId xmlns:a16="http://schemas.microsoft.com/office/drawing/2014/main" id="{628D7647-0023-E6D4-CEDA-14FFCCC70E79}"/>
                </a:ext>
              </a:extLst>
            </p:cNvPr>
            <p:cNvSpPr/>
            <p:nvPr/>
          </p:nvSpPr>
          <p:spPr>
            <a:xfrm>
              <a:off x="11364847" y="820372"/>
              <a:ext cx="594644" cy="631569"/>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5715BC3-AF45-5B39-307A-315673441A05}"/>
                </a:ext>
              </a:extLst>
            </p:cNvPr>
            <p:cNvGrpSpPr/>
            <p:nvPr/>
          </p:nvGrpSpPr>
          <p:grpSpPr>
            <a:xfrm>
              <a:off x="8506559" y="901688"/>
              <a:ext cx="3361624" cy="2743200"/>
              <a:chOff x="2108180" y="3201649"/>
              <a:chExt cx="3361624" cy="2743200"/>
            </a:xfrm>
          </p:grpSpPr>
          <p:pic>
            <p:nvPicPr>
              <p:cNvPr id="13" name="Picture 12" descr="A person wearing a white shirt&#10;&#10;Description automatically generated">
                <a:extLst>
                  <a:ext uri="{FF2B5EF4-FFF2-40B4-BE49-F238E27FC236}">
                    <a16:creationId xmlns:a16="http://schemas.microsoft.com/office/drawing/2014/main" id="{6AB5F611-8E3F-1751-A83B-9E42FDF1DC59}"/>
                  </a:ext>
                </a:extLst>
              </p:cNvPr>
              <p:cNvPicPr>
                <a:picLocks noChangeAspect="1"/>
              </p:cNvPicPr>
              <p:nvPr/>
            </p:nvPicPr>
            <p:blipFill>
              <a:blip r:embed="rId7">
                <a:extLst>
                  <a:ext uri="{28A0092B-C50C-407E-A947-70E740481C1C}">
                    <a14:useLocalDpi xmlns:a14="http://schemas.microsoft.com/office/drawing/2010/main" val="0"/>
                  </a:ext>
                </a:extLst>
              </a:blip>
              <a:srcRect l="194" t="22343" b="23360"/>
              <a:stretch>
                <a:fillRect/>
              </a:stretch>
            </p:blipFill>
            <p:spPr>
              <a:xfrm>
                <a:off x="2108180" y="3201649"/>
                <a:ext cx="3361624" cy="2743200"/>
              </a:xfrm>
              <a:custGeom>
                <a:avLst/>
                <a:gdLst>
                  <a:gd name="connsiteX0" fmla="*/ 0 w 3361624"/>
                  <a:gd name="connsiteY0" fmla="*/ 0 h 2743200"/>
                  <a:gd name="connsiteX1" fmla="*/ 3361624 w 3361624"/>
                  <a:gd name="connsiteY1" fmla="*/ 0 h 2743200"/>
                  <a:gd name="connsiteX2" fmla="*/ 3361624 w 3361624"/>
                  <a:gd name="connsiteY2" fmla="*/ 2743200 h 2743200"/>
                  <a:gd name="connsiteX3" fmla="*/ 0 w 3361624"/>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3361624" h="2743200">
                    <a:moveTo>
                      <a:pt x="0" y="0"/>
                    </a:moveTo>
                    <a:lnTo>
                      <a:pt x="3361624" y="0"/>
                    </a:lnTo>
                    <a:lnTo>
                      <a:pt x="3361624" y="2743200"/>
                    </a:lnTo>
                    <a:lnTo>
                      <a:pt x="0" y="2743200"/>
                    </a:lnTo>
                    <a:close/>
                  </a:path>
                </a:pathLst>
              </a:custGeom>
            </p:spPr>
          </p:pic>
          <p:sp>
            <p:nvSpPr>
              <p:cNvPr id="14" name="TextBox 13">
                <a:extLst>
                  <a:ext uri="{FF2B5EF4-FFF2-40B4-BE49-F238E27FC236}">
                    <a16:creationId xmlns:a16="http://schemas.microsoft.com/office/drawing/2014/main" id="{E3467A94-9E9B-D16F-6CEF-75AEF2CD6A33}"/>
                  </a:ext>
                </a:extLst>
              </p:cNvPr>
              <p:cNvSpPr txBox="1"/>
              <p:nvPr/>
            </p:nvSpPr>
            <p:spPr>
              <a:xfrm>
                <a:off x="3757413" y="5714017"/>
                <a:ext cx="1712391" cy="230832"/>
              </a:xfrm>
              <a:prstGeom prst="rect">
                <a:avLst/>
              </a:prstGeom>
              <a:solidFill>
                <a:schemeClr val="bg1">
                  <a:alpha val="70000"/>
                </a:schemeClr>
              </a:solidFill>
            </p:spPr>
            <p:txBody>
              <a:bodyPr wrap="square" lIns="91440" tIns="45720" rIns="91440" bIns="45720" rtlCol="0" anchor="ctr">
                <a:spAutoFit/>
              </a:bodyPr>
              <a:lstStyle/>
              <a:p>
                <a:pPr algn="ctr"/>
                <a:r>
                  <a:rPr lang="en-US" sz="900" dirty="0">
                    <a:latin typeface="Atkinson Hyperlegible" pitchFamily="2" charset="0"/>
                  </a:rPr>
                  <a:t>Credit: WHO/</a:t>
                </a:r>
                <a:r>
                  <a:rPr lang="en-US" sz="900" dirty="0" err="1">
                    <a:latin typeface="Atkinson Hyperlegible" pitchFamily="2" charset="0"/>
                  </a:rPr>
                  <a:t>Fanjan</a:t>
                </a:r>
                <a:r>
                  <a:rPr lang="en-US" sz="900" dirty="0">
                    <a:latin typeface="Atkinson Hyperlegible" pitchFamily="2" charset="0"/>
                  </a:rPr>
                  <a:t> </a:t>
                </a:r>
                <a:r>
                  <a:rPr lang="en-US" sz="900" dirty="0" err="1">
                    <a:latin typeface="Atkinson Hyperlegible" pitchFamily="2" charset="0"/>
                  </a:rPr>
                  <a:t>Combrink</a:t>
                </a:r>
                <a:endParaRPr lang="en-US" sz="900" dirty="0">
                  <a:latin typeface="Atkinson Hyperlegible" pitchFamily="2" charset="0"/>
                </a:endParaRPr>
              </a:p>
            </p:txBody>
          </p:sp>
        </p:grpSp>
      </p:grpSp>
      <p:pic>
        <p:nvPicPr>
          <p:cNvPr id="2" name="09">
            <a:hlinkClick r:id="" action="ppaction://media"/>
            <a:extLst>
              <a:ext uri="{FF2B5EF4-FFF2-40B4-BE49-F238E27FC236}">
                <a16:creationId xmlns:a16="http://schemas.microsoft.com/office/drawing/2014/main" id="{9173B4F5-9660-4D5C-9F39-98155F925B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46" y="6831635"/>
            <a:ext cx="609600" cy="609600"/>
          </a:xfrm>
          <a:prstGeom prst="rect">
            <a:avLst/>
          </a:prstGeom>
        </p:spPr>
      </p:pic>
      <p:grpSp>
        <p:nvGrpSpPr>
          <p:cNvPr id="3" name="Group 2">
            <a:extLst>
              <a:ext uri="{FF2B5EF4-FFF2-40B4-BE49-F238E27FC236}">
                <a16:creationId xmlns:a16="http://schemas.microsoft.com/office/drawing/2014/main" id="{35BF1C46-31B1-D220-EC71-1A718EF9696F}"/>
              </a:ext>
            </a:extLst>
          </p:cNvPr>
          <p:cNvGrpSpPr>
            <a:grpSpLocks noChangeAspect="1"/>
          </p:cNvGrpSpPr>
          <p:nvPr/>
        </p:nvGrpSpPr>
        <p:grpSpPr>
          <a:xfrm>
            <a:off x="5638800" y="3248996"/>
            <a:ext cx="914400" cy="911559"/>
            <a:chOff x="6095999" y="3304308"/>
            <a:chExt cx="1284149" cy="1280160"/>
          </a:xfrm>
        </p:grpSpPr>
        <p:sp>
          <p:nvSpPr>
            <p:cNvPr id="7" name="Oval 6">
              <a:extLst>
                <a:ext uri="{FF2B5EF4-FFF2-40B4-BE49-F238E27FC236}">
                  <a16:creationId xmlns:a16="http://schemas.microsoft.com/office/drawing/2014/main" id="{3BC9F57E-41A2-2925-8F8A-E42C0D3878C1}"/>
                </a:ext>
              </a:extLst>
            </p:cNvPr>
            <p:cNvSpPr>
              <a:spLocks noChangeAspect="1"/>
            </p:cNvSpPr>
            <p:nvPr/>
          </p:nvSpPr>
          <p:spPr>
            <a:xfrm>
              <a:off x="6095999" y="3304308"/>
              <a:ext cx="1284149" cy="1280160"/>
            </a:xfrm>
            <a:prstGeom prst="ellipse">
              <a:avLst/>
            </a:prstGeom>
            <a:solidFill>
              <a:schemeClr val="bg1"/>
            </a:solidFill>
            <a:ln w="57150">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C37DD023-3ED7-E7FC-8968-5806A84CCD2B}"/>
                </a:ext>
              </a:extLst>
            </p:cNvPr>
            <p:cNvGrpSpPr/>
            <p:nvPr/>
          </p:nvGrpSpPr>
          <p:grpSpPr>
            <a:xfrm>
              <a:off x="6531640" y="3624348"/>
              <a:ext cx="412866" cy="640080"/>
              <a:chOff x="6580477" y="3602066"/>
              <a:chExt cx="412866" cy="640080"/>
            </a:xfrm>
          </p:grpSpPr>
          <p:sp>
            <p:nvSpPr>
              <p:cNvPr id="11" name="Rectangle: Rounded Corners 10">
                <a:extLst>
                  <a:ext uri="{FF2B5EF4-FFF2-40B4-BE49-F238E27FC236}">
                    <a16:creationId xmlns:a16="http://schemas.microsoft.com/office/drawing/2014/main" id="{22FE15F1-E504-A787-AEE0-EF5AA43A2D46}"/>
                  </a:ext>
                </a:extLst>
              </p:cNvPr>
              <p:cNvSpPr/>
              <p:nvPr/>
            </p:nvSpPr>
            <p:spPr>
              <a:xfrm>
                <a:off x="6580477" y="3602066"/>
                <a:ext cx="137160" cy="640080"/>
              </a:xfrm>
              <a:prstGeom prst="roundRect">
                <a:avLst>
                  <a:gd name="adj" fmla="val 50000"/>
                </a:avLst>
              </a:prstGeom>
              <a:solidFill>
                <a:srgbClr val="00205C"/>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DEB3FF1-0761-5969-E7B8-D0C476A642B4}"/>
                  </a:ext>
                </a:extLst>
              </p:cNvPr>
              <p:cNvSpPr/>
              <p:nvPr/>
            </p:nvSpPr>
            <p:spPr>
              <a:xfrm>
                <a:off x="6856183" y="3602066"/>
                <a:ext cx="137160" cy="640080"/>
              </a:xfrm>
              <a:prstGeom prst="roundRect">
                <a:avLst>
                  <a:gd name="adj" fmla="val 50000"/>
                </a:avLst>
              </a:prstGeom>
              <a:solidFill>
                <a:srgbClr val="00205C"/>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4354908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93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additive="base">
                                        <p:cTn id="9" dur="500" fill="hold"/>
                                        <p:tgtEl>
                                          <p:spTgt spid="28"/>
                                        </p:tgtEl>
                                        <p:attrNameLst>
                                          <p:attrName>ppt_x</p:attrName>
                                        </p:attrNameLst>
                                      </p:cBhvr>
                                      <p:tavLst>
                                        <p:tav tm="0">
                                          <p:val>
                                            <p:strVal val="0-#ppt_w/2"/>
                                          </p:val>
                                        </p:tav>
                                        <p:tav tm="100000">
                                          <p:val>
                                            <p:strVal val="#ppt_x"/>
                                          </p:val>
                                        </p:tav>
                                      </p:tavLst>
                                    </p:anim>
                                    <p:anim calcmode="lin" valueType="num">
                                      <p:cBhvr additive="base">
                                        <p:cTn id="10" dur="500" fill="hold"/>
                                        <p:tgtEl>
                                          <p:spTgt spid="28"/>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50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20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250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500"/>
                                        <p:tgtEl>
                                          <p:spTgt spid="57"/>
                                        </p:tgtEl>
                                      </p:cBhvr>
                                    </p:animEffect>
                                  </p:childTnLst>
                                </p:cTn>
                              </p:par>
                              <p:par>
                                <p:cTn id="30" presetID="42" presetClass="path" presetSubtype="0" accel="50000" decel="50000" fill="hold" nodeType="withEffect">
                                  <p:stCondLst>
                                    <p:cond delay="8750"/>
                                  </p:stCondLst>
                                  <p:childTnLst>
                                    <p:animMotion origin="layout" path="M 4.16667E-7 3.7037E-7 L 4.16667E-7 0.1787 " pathEditMode="relative" rAng="0" ptsTypes="AA">
                                      <p:cBhvr>
                                        <p:cTn id="31" dur="500" fill="hold"/>
                                        <p:tgtEl>
                                          <p:spTgt spid="6"/>
                                        </p:tgtEl>
                                        <p:attrNameLst>
                                          <p:attrName>ppt_x</p:attrName>
                                          <p:attrName>ppt_y</p:attrName>
                                        </p:attrNameLst>
                                      </p:cBhvr>
                                      <p:rCtr x="0" y="8935"/>
                                    </p:animMotion>
                                  </p:childTnLst>
                                </p:cTn>
                              </p:par>
                              <p:par>
                                <p:cTn id="32" presetID="2" presetClass="entr" presetSubtype="8" fill="hold" grpId="0" nodeType="withEffect">
                                  <p:stCondLst>
                                    <p:cond delay="900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500" fill="hold"/>
                                        <p:tgtEl>
                                          <p:spTgt spid="48"/>
                                        </p:tgtEl>
                                        <p:attrNameLst>
                                          <p:attrName>ppt_x</p:attrName>
                                        </p:attrNameLst>
                                      </p:cBhvr>
                                      <p:tavLst>
                                        <p:tav tm="0">
                                          <p:val>
                                            <p:strVal val="0-#ppt_w/2"/>
                                          </p:val>
                                        </p:tav>
                                        <p:tav tm="100000">
                                          <p:val>
                                            <p:strVal val="#ppt_x"/>
                                          </p:val>
                                        </p:tav>
                                      </p:tavLst>
                                    </p:anim>
                                    <p:anim calcmode="lin" valueType="num">
                                      <p:cBhvr additive="base">
                                        <p:cTn id="35" dur="500" fill="hold"/>
                                        <p:tgtEl>
                                          <p:spTgt spid="48"/>
                                        </p:tgtEl>
                                        <p:attrNameLst>
                                          <p:attrName>ppt_y</p:attrName>
                                        </p:attrNameLst>
                                      </p:cBhvr>
                                      <p:tavLst>
                                        <p:tav tm="0">
                                          <p:val>
                                            <p:strVal val="#ppt_y"/>
                                          </p:val>
                                        </p:tav>
                                        <p:tav tm="100000">
                                          <p:val>
                                            <p:strVal val="#ppt_y"/>
                                          </p:val>
                                        </p:tav>
                                      </p:tavLst>
                                    </p:anim>
                                  </p:childTnLst>
                                </p:cTn>
                              </p:par>
                              <p:par>
                                <p:cTn id="36" presetID="53" presetClass="entr" presetSubtype="16" fill="hold" nodeType="withEffect">
                                  <p:stCondLst>
                                    <p:cond delay="925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par>
                                <p:cTn id="41" presetID="22" presetClass="entr" presetSubtype="8" fill="hold" grpId="0" nodeType="withEffect">
                                  <p:stCondLst>
                                    <p:cond delay="9250"/>
                                  </p:stCondLst>
                                  <p:childTnLst>
                                    <p:set>
                                      <p:cBhvr>
                                        <p:cTn id="42" dur="1" fill="hold">
                                          <p:stCondLst>
                                            <p:cond delay="0"/>
                                          </p:stCondLst>
                                        </p:cTn>
                                        <p:tgtEl>
                                          <p:spTgt spid="67">
                                            <p:txEl>
                                              <p:pRg st="0" end="0"/>
                                            </p:txEl>
                                          </p:spTgt>
                                        </p:tgtEl>
                                        <p:attrNameLst>
                                          <p:attrName>style.visibility</p:attrName>
                                        </p:attrNameLst>
                                      </p:cBhvr>
                                      <p:to>
                                        <p:strVal val="visible"/>
                                      </p:to>
                                    </p:set>
                                    <p:animEffect transition="in" filter="wipe(left)">
                                      <p:cBhvr>
                                        <p:cTn id="43" dur="500"/>
                                        <p:tgtEl>
                                          <p:spTgt spid="67">
                                            <p:txEl>
                                              <p:pRg st="0" end="0"/>
                                            </p:txEl>
                                          </p:spTgt>
                                        </p:tgtEl>
                                      </p:cBhvr>
                                    </p:animEffect>
                                  </p:childTnLst>
                                </p:cTn>
                              </p:par>
                              <p:par>
                                <p:cTn id="44" presetID="22" presetClass="entr" presetSubtype="8" fill="hold" grpId="0" nodeType="withEffect">
                                  <p:stCondLst>
                                    <p:cond delay="12500"/>
                                  </p:stCondLst>
                                  <p:childTnLst>
                                    <p:set>
                                      <p:cBhvr>
                                        <p:cTn id="45" dur="1" fill="hold">
                                          <p:stCondLst>
                                            <p:cond delay="0"/>
                                          </p:stCondLst>
                                        </p:cTn>
                                        <p:tgtEl>
                                          <p:spTgt spid="67">
                                            <p:txEl>
                                              <p:pRg st="1" end="1"/>
                                            </p:txEl>
                                          </p:spTgt>
                                        </p:tgtEl>
                                        <p:attrNameLst>
                                          <p:attrName>style.visibility</p:attrName>
                                        </p:attrNameLst>
                                      </p:cBhvr>
                                      <p:to>
                                        <p:strVal val="visible"/>
                                      </p:to>
                                    </p:set>
                                    <p:animEffect transition="in" filter="wipe(left)">
                                      <p:cBhvr>
                                        <p:cTn id="46" dur="500"/>
                                        <p:tgtEl>
                                          <p:spTgt spid="67">
                                            <p:txEl>
                                              <p:pRg st="1" end="1"/>
                                            </p:txEl>
                                          </p:spTgt>
                                        </p:tgtEl>
                                      </p:cBhvr>
                                    </p:animEffect>
                                  </p:childTnLst>
                                </p:cTn>
                              </p:par>
                              <p:par>
                                <p:cTn id="47" presetID="22" presetClass="entr" presetSubtype="8" fill="hold" grpId="0" nodeType="withEffect">
                                  <p:stCondLst>
                                    <p:cond delay="19500"/>
                                  </p:stCondLst>
                                  <p:childTnLst>
                                    <p:set>
                                      <p:cBhvr>
                                        <p:cTn id="48" dur="1" fill="hold">
                                          <p:stCondLst>
                                            <p:cond delay="0"/>
                                          </p:stCondLst>
                                        </p:cTn>
                                        <p:tgtEl>
                                          <p:spTgt spid="67">
                                            <p:txEl>
                                              <p:pRg st="2" end="2"/>
                                            </p:txEl>
                                          </p:spTgt>
                                        </p:tgtEl>
                                        <p:attrNameLst>
                                          <p:attrName>style.visibility</p:attrName>
                                        </p:attrNameLst>
                                      </p:cBhvr>
                                      <p:to>
                                        <p:strVal val="visible"/>
                                      </p:to>
                                    </p:set>
                                    <p:animEffect transition="in" filter="wipe(left)">
                                      <p:cBhvr>
                                        <p:cTn id="49" dur="500"/>
                                        <p:tgtEl>
                                          <p:spTgt spid="67">
                                            <p:txEl>
                                              <p:pRg st="2" end="2"/>
                                            </p:txEl>
                                          </p:spTgt>
                                        </p:tgtEl>
                                      </p:cBhvr>
                                    </p:animEffect>
                                  </p:childTnLst>
                                </p:cTn>
                              </p:par>
                              <p:par>
                                <p:cTn id="50" presetID="53" presetClass="entr" presetSubtype="16" fill="hold" nodeType="withEffect">
                                  <p:stCondLst>
                                    <p:cond delay="2200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2" presetClass="exit" presetSubtype="8" fill="hold" grpId="1" nodeType="withEffect">
                                  <p:stCondLst>
                                    <p:cond delay="26000"/>
                                  </p:stCondLst>
                                  <p:childTnLst>
                                    <p:anim calcmode="lin" valueType="num">
                                      <p:cBhvr additive="base">
                                        <p:cTn id="56" dur="500"/>
                                        <p:tgtEl>
                                          <p:spTgt spid="28"/>
                                        </p:tgtEl>
                                        <p:attrNameLst>
                                          <p:attrName>ppt_x</p:attrName>
                                        </p:attrNameLst>
                                      </p:cBhvr>
                                      <p:tavLst>
                                        <p:tav tm="0">
                                          <p:val>
                                            <p:strVal val="ppt_x"/>
                                          </p:val>
                                        </p:tav>
                                        <p:tav tm="100000">
                                          <p:val>
                                            <p:strVal val="0-ppt_w/2"/>
                                          </p:val>
                                        </p:tav>
                                      </p:tavLst>
                                    </p:anim>
                                    <p:anim calcmode="lin" valueType="num">
                                      <p:cBhvr additive="base">
                                        <p:cTn id="57" dur="500"/>
                                        <p:tgtEl>
                                          <p:spTgt spid="28"/>
                                        </p:tgtEl>
                                        <p:attrNameLst>
                                          <p:attrName>ppt_y</p:attrName>
                                        </p:attrNameLst>
                                      </p:cBhvr>
                                      <p:tavLst>
                                        <p:tav tm="0">
                                          <p:val>
                                            <p:strVal val="ppt_y"/>
                                          </p:val>
                                        </p:tav>
                                        <p:tav tm="100000">
                                          <p:val>
                                            <p:strVal val="ppt_y"/>
                                          </p:val>
                                        </p:tav>
                                      </p:tavLst>
                                    </p:anim>
                                    <p:set>
                                      <p:cBhvr>
                                        <p:cTn id="58" dur="1" fill="hold">
                                          <p:stCondLst>
                                            <p:cond delay="499"/>
                                          </p:stCondLst>
                                        </p:cTn>
                                        <p:tgtEl>
                                          <p:spTgt spid="28"/>
                                        </p:tgtEl>
                                        <p:attrNameLst>
                                          <p:attrName>style.visibility</p:attrName>
                                        </p:attrNameLst>
                                      </p:cBhvr>
                                      <p:to>
                                        <p:strVal val="hidden"/>
                                      </p:to>
                                    </p:set>
                                  </p:childTnLst>
                                </p:cTn>
                              </p:par>
                              <p:par>
                                <p:cTn id="59" presetID="2" presetClass="exit" presetSubtype="2" fill="hold" grpId="1" nodeType="withEffect">
                                  <p:stCondLst>
                                    <p:cond delay="26000"/>
                                  </p:stCondLst>
                                  <p:childTnLst>
                                    <p:anim calcmode="lin" valueType="num">
                                      <p:cBhvr additive="base">
                                        <p:cTn id="60" dur="500"/>
                                        <p:tgtEl>
                                          <p:spTgt spid="26"/>
                                        </p:tgtEl>
                                        <p:attrNameLst>
                                          <p:attrName>ppt_x</p:attrName>
                                        </p:attrNameLst>
                                      </p:cBhvr>
                                      <p:tavLst>
                                        <p:tav tm="0">
                                          <p:val>
                                            <p:strVal val="ppt_x"/>
                                          </p:val>
                                        </p:tav>
                                        <p:tav tm="100000">
                                          <p:val>
                                            <p:strVal val="1+ppt_w/2"/>
                                          </p:val>
                                        </p:tav>
                                      </p:tavLst>
                                    </p:anim>
                                    <p:anim calcmode="lin" valueType="num">
                                      <p:cBhvr additive="base">
                                        <p:cTn id="61" dur="500"/>
                                        <p:tgtEl>
                                          <p:spTgt spid="26"/>
                                        </p:tgtEl>
                                        <p:attrNameLst>
                                          <p:attrName>ppt_y</p:attrName>
                                        </p:attrNameLst>
                                      </p:cBhvr>
                                      <p:tavLst>
                                        <p:tav tm="0">
                                          <p:val>
                                            <p:strVal val="ppt_y"/>
                                          </p:val>
                                        </p:tav>
                                        <p:tav tm="100000">
                                          <p:val>
                                            <p:strVal val="ppt_y"/>
                                          </p:val>
                                        </p:tav>
                                      </p:tavLst>
                                    </p:anim>
                                    <p:set>
                                      <p:cBhvr>
                                        <p:cTn id="62" dur="1" fill="hold">
                                          <p:stCondLst>
                                            <p:cond delay="499"/>
                                          </p:stCondLst>
                                        </p:cTn>
                                        <p:tgtEl>
                                          <p:spTgt spid="26"/>
                                        </p:tgtEl>
                                        <p:attrNameLst>
                                          <p:attrName>style.visibility</p:attrName>
                                        </p:attrNameLst>
                                      </p:cBhvr>
                                      <p:to>
                                        <p:strVal val="hidden"/>
                                      </p:to>
                                    </p:set>
                                  </p:childTnLst>
                                </p:cTn>
                              </p:par>
                              <p:par>
                                <p:cTn id="63" presetID="2" presetClass="exit" presetSubtype="2" fill="hold" nodeType="withEffect">
                                  <p:stCondLst>
                                    <p:cond delay="26000"/>
                                  </p:stCondLst>
                                  <p:childTnLst>
                                    <p:anim calcmode="lin" valueType="num">
                                      <p:cBhvr additive="base">
                                        <p:cTn id="64" dur="500"/>
                                        <p:tgtEl>
                                          <p:spTgt spid="4"/>
                                        </p:tgtEl>
                                        <p:attrNameLst>
                                          <p:attrName>ppt_x</p:attrName>
                                        </p:attrNameLst>
                                      </p:cBhvr>
                                      <p:tavLst>
                                        <p:tav tm="0">
                                          <p:val>
                                            <p:strVal val="ppt_x"/>
                                          </p:val>
                                        </p:tav>
                                        <p:tav tm="100000">
                                          <p:val>
                                            <p:strVal val="1+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par>
                                <p:cTn id="67" presetID="2" presetClass="exit" presetSubtype="2" fill="hold" grpId="1" nodeType="withEffect">
                                  <p:stCondLst>
                                    <p:cond delay="26000"/>
                                  </p:stCondLst>
                                  <p:childTnLst>
                                    <p:anim calcmode="lin" valueType="num">
                                      <p:cBhvr additive="base">
                                        <p:cTn id="68" dur="500"/>
                                        <p:tgtEl>
                                          <p:spTgt spid="57"/>
                                        </p:tgtEl>
                                        <p:attrNameLst>
                                          <p:attrName>ppt_x</p:attrName>
                                        </p:attrNameLst>
                                      </p:cBhvr>
                                      <p:tavLst>
                                        <p:tav tm="0">
                                          <p:val>
                                            <p:strVal val="ppt_x"/>
                                          </p:val>
                                        </p:tav>
                                        <p:tav tm="100000">
                                          <p:val>
                                            <p:strVal val="1+ppt_w/2"/>
                                          </p:val>
                                        </p:tav>
                                      </p:tavLst>
                                    </p:anim>
                                    <p:anim calcmode="lin" valueType="num">
                                      <p:cBhvr additive="base">
                                        <p:cTn id="69" dur="500"/>
                                        <p:tgtEl>
                                          <p:spTgt spid="57"/>
                                        </p:tgtEl>
                                        <p:attrNameLst>
                                          <p:attrName>ppt_y</p:attrName>
                                        </p:attrNameLst>
                                      </p:cBhvr>
                                      <p:tavLst>
                                        <p:tav tm="0">
                                          <p:val>
                                            <p:strVal val="ppt_y"/>
                                          </p:val>
                                        </p:tav>
                                        <p:tav tm="100000">
                                          <p:val>
                                            <p:strVal val="ppt_y"/>
                                          </p:val>
                                        </p:tav>
                                      </p:tavLst>
                                    </p:anim>
                                    <p:set>
                                      <p:cBhvr>
                                        <p:cTn id="70" dur="1" fill="hold">
                                          <p:stCondLst>
                                            <p:cond delay="499"/>
                                          </p:stCondLst>
                                        </p:cTn>
                                        <p:tgtEl>
                                          <p:spTgt spid="57"/>
                                        </p:tgtEl>
                                        <p:attrNameLst>
                                          <p:attrName>style.visibility</p:attrName>
                                        </p:attrNameLst>
                                      </p:cBhvr>
                                      <p:to>
                                        <p:strVal val="hidden"/>
                                      </p:to>
                                    </p:set>
                                  </p:childTnLst>
                                </p:cTn>
                              </p:par>
                              <p:par>
                                <p:cTn id="71" presetID="2" presetClass="exit" presetSubtype="8" fill="hold" nodeType="withEffect">
                                  <p:stCondLst>
                                    <p:cond delay="26000"/>
                                  </p:stCondLst>
                                  <p:childTnLst>
                                    <p:anim calcmode="lin" valueType="num">
                                      <p:cBhvr additive="base">
                                        <p:cTn id="72" dur="500"/>
                                        <p:tgtEl>
                                          <p:spTgt spid="6"/>
                                        </p:tgtEl>
                                        <p:attrNameLst>
                                          <p:attrName>ppt_x</p:attrName>
                                        </p:attrNameLst>
                                      </p:cBhvr>
                                      <p:tavLst>
                                        <p:tav tm="0">
                                          <p:val>
                                            <p:strVal val="ppt_x"/>
                                          </p:val>
                                        </p:tav>
                                        <p:tav tm="100000">
                                          <p:val>
                                            <p:strVal val="0-ppt_w/2"/>
                                          </p:val>
                                        </p:tav>
                                      </p:tavLst>
                                    </p:anim>
                                    <p:anim calcmode="lin" valueType="num">
                                      <p:cBhvr additive="base">
                                        <p:cTn id="73" dur="500"/>
                                        <p:tgtEl>
                                          <p:spTgt spid="6"/>
                                        </p:tgtEl>
                                        <p:attrNameLst>
                                          <p:attrName>ppt_y</p:attrName>
                                        </p:attrNameLst>
                                      </p:cBhvr>
                                      <p:tavLst>
                                        <p:tav tm="0">
                                          <p:val>
                                            <p:strVal val="ppt_y"/>
                                          </p:val>
                                        </p:tav>
                                        <p:tav tm="100000">
                                          <p:val>
                                            <p:strVal val="ppt_y"/>
                                          </p:val>
                                        </p:tav>
                                      </p:tavLst>
                                    </p:anim>
                                    <p:set>
                                      <p:cBhvr>
                                        <p:cTn id="74" dur="1" fill="hold">
                                          <p:stCondLst>
                                            <p:cond delay="499"/>
                                          </p:stCondLst>
                                        </p:cTn>
                                        <p:tgtEl>
                                          <p:spTgt spid="6"/>
                                        </p:tgtEl>
                                        <p:attrNameLst>
                                          <p:attrName>style.visibility</p:attrName>
                                        </p:attrNameLst>
                                      </p:cBhvr>
                                      <p:to>
                                        <p:strVal val="hidden"/>
                                      </p:to>
                                    </p:set>
                                  </p:childTnLst>
                                </p:cTn>
                              </p:par>
                              <p:par>
                                <p:cTn id="75" presetID="2" presetClass="exit" presetSubtype="8" fill="hold" grpId="1" nodeType="withEffect">
                                  <p:stCondLst>
                                    <p:cond delay="26000"/>
                                  </p:stCondLst>
                                  <p:childTnLst>
                                    <p:anim calcmode="lin" valueType="num">
                                      <p:cBhvr additive="base">
                                        <p:cTn id="76" dur="500"/>
                                        <p:tgtEl>
                                          <p:spTgt spid="48"/>
                                        </p:tgtEl>
                                        <p:attrNameLst>
                                          <p:attrName>ppt_x</p:attrName>
                                        </p:attrNameLst>
                                      </p:cBhvr>
                                      <p:tavLst>
                                        <p:tav tm="0">
                                          <p:val>
                                            <p:strVal val="ppt_x"/>
                                          </p:val>
                                        </p:tav>
                                        <p:tav tm="100000">
                                          <p:val>
                                            <p:strVal val="0-ppt_w/2"/>
                                          </p:val>
                                        </p:tav>
                                      </p:tavLst>
                                    </p:anim>
                                    <p:anim calcmode="lin" valueType="num">
                                      <p:cBhvr additive="base">
                                        <p:cTn id="77" dur="500"/>
                                        <p:tgtEl>
                                          <p:spTgt spid="48"/>
                                        </p:tgtEl>
                                        <p:attrNameLst>
                                          <p:attrName>ppt_y</p:attrName>
                                        </p:attrNameLst>
                                      </p:cBhvr>
                                      <p:tavLst>
                                        <p:tav tm="0">
                                          <p:val>
                                            <p:strVal val="ppt_y"/>
                                          </p:val>
                                        </p:tav>
                                        <p:tav tm="100000">
                                          <p:val>
                                            <p:strVal val="ppt_y"/>
                                          </p:val>
                                        </p:tav>
                                      </p:tavLst>
                                    </p:anim>
                                    <p:set>
                                      <p:cBhvr>
                                        <p:cTn id="78" dur="1" fill="hold">
                                          <p:stCondLst>
                                            <p:cond delay="499"/>
                                          </p:stCondLst>
                                        </p:cTn>
                                        <p:tgtEl>
                                          <p:spTgt spid="48"/>
                                        </p:tgtEl>
                                        <p:attrNameLst>
                                          <p:attrName>style.visibility</p:attrName>
                                        </p:attrNameLst>
                                      </p:cBhvr>
                                      <p:to>
                                        <p:strVal val="hidden"/>
                                      </p:to>
                                    </p:set>
                                  </p:childTnLst>
                                </p:cTn>
                              </p:par>
                              <p:par>
                                <p:cTn id="79" presetID="2" presetClass="exit" presetSubtype="8" fill="hold" nodeType="withEffect">
                                  <p:stCondLst>
                                    <p:cond delay="26000"/>
                                  </p:stCondLst>
                                  <p:childTnLst>
                                    <p:anim calcmode="lin" valueType="num">
                                      <p:cBhvr additive="base">
                                        <p:cTn id="80" dur="500"/>
                                        <p:tgtEl>
                                          <p:spTgt spid="23"/>
                                        </p:tgtEl>
                                        <p:attrNameLst>
                                          <p:attrName>ppt_x</p:attrName>
                                        </p:attrNameLst>
                                      </p:cBhvr>
                                      <p:tavLst>
                                        <p:tav tm="0">
                                          <p:val>
                                            <p:strVal val="ppt_x"/>
                                          </p:val>
                                        </p:tav>
                                        <p:tav tm="100000">
                                          <p:val>
                                            <p:strVal val="0-ppt_w/2"/>
                                          </p:val>
                                        </p:tav>
                                      </p:tavLst>
                                    </p:anim>
                                    <p:anim calcmode="lin" valueType="num">
                                      <p:cBhvr additive="base">
                                        <p:cTn id="81" dur="500"/>
                                        <p:tgtEl>
                                          <p:spTgt spid="23"/>
                                        </p:tgtEl>
                                        <p:attrNameLst>
                                          <p:attrName>ppt_y</p:attrName>
                                        </p:attrNameLst>
                                      </p:cBhvr>
                                      <p:tavLst>
                                        <p:tav tm="0">
                                          <p:val>
                                            <p:strVal val="ppt_y"/>
                                          </p:val>
                                        </p:tav>
                                        <p:tav tm="100000">
                                          <p:val>
                                            <p:strVal val="ppt_y"/>
                                          </p:val>
                                        </p:tav>
                                      </p:tavLst>
                                    </p:anim>
                                    <p:set>
                                      <p:cBhvr>
                                        <p:cTn id="82" dur="1" fill="hold">
                                          <p:stCondLst>
                                            <p:cond delay="499"/>
                                          </p:stCondLst>
                                        </p:cTn>
                                        <p:tgtEl>
                                          <p:spTgt spid="23"/>
                                        </p:tgtEl>
                                        <p:attrNameLst>
                                          <p:attrName>style.visibility</p:attrName>
                                        </p:attrNameLst>
                                      </p:cBhvr>
                                      <p:to>
                                        <p:strVal val="hidden"/>
                                      </p:to>
                                    </p:set>
                                  </p:childTnLst>
                                </p:cTn>
                              </p:par>
                              <p:par>
                                <p:cTn id="83" presetID="2" presetClass="exit" presetSubtype="8" fill="hold" grpId="1" nodeType="withEffect">
                                  <p:stCondLst>
                                    <p:cond delay="26000"/>
                                  </p:stCondLst>
                                  <p:childTnLst>
                                    <p:anim calcmode="lin" valueType="num">
                                      <p:cBhvr additive="base">
                                        <p:cTn id="84" dur="500"/>
                                        <p:tgtEl>
                                          <p:spTgt spid="67">
                                            <p:txEl>
                                              <p:pRg st="0" end="0"/>
                                            </p:txEl>
                                          </p:spTgt>
                                        </p:tgtEl>
                                        <p:attrNameLst>
                                          <p:attrName>ppt_x</p:attrName>
                                        </p:attrNameLst>
                                      </p:cBhvr>
                                      <p:tavLst>
                                        <p:tav tm="0">
                                          <p:val>
                                            <p:strVal val="ppt_x"/>
                                          </p:val>
                                        </p:tav>
                                        <p:tav tm="100000">
                                          <p:val>
                                            <p:strVal val="0-ppt_w/2"/>
                                          </p:val>
                                        </p:tav>
                                      </p:tavLst>
                                    </p:anim>
                                    <p:anim calcmode="lin" valueType="num">
                                      <p:cBhvr additive="base">
                                        <p:cTn id="85" dur="500"/>
                                        <p:tgtEl>
                                          <p:spTgt spid="67">
                                            <p:txEl>
                                              <p:pRg st="0" end="0"/>
                                            </p:txEl>
                                          </p:spTgt>
                                        </p:tgtEl>
                                        <p:attrNameLst>
                                          <p:attrName>ppt_y</p:attrName>
                                        </p:attrNameLst>
                                      </p:cBhvr>
                                      <p:tavLst>
                                        <p:tav tm="0">
                                          <p:val>
                                            <p:strVal val="ppt_y"/>
                                          </p:val>
                                        </p:tav>
                                        <p:tav tm="100000">
                                          <p:val>
                                            <p:strVal val="ppt_y"/>
                                          </p:val>
                                        </p:tav>
                                      </p:tavLst>
                                    </p:anim>
                                    <p:set>
                                      <p:cBhvr>
                                        <p:cTn id="86" dur="1" fill="hold">
                                          <p:stCondLst>
                                            <p:cond delay="499"/>
                                          </p:stCondLst>
                                        </p:cTn>
                                        <p:tgtEl>
                                          <p:spTgt spid="67">
                                            <p:txEl>
                                              <p:pRg st="0" end="0"/>
                                            </p:txEl>
                                          </p:spTgt>
                                        </p:tgtEl>
                                        <p:attrNameLst>
                                          <p:attrName>style.visibility</p:attrName>
                                        </p:attrNameLst>
                                      </p:cBhvr>
                                      <p:to>
                                        <p:strVal val="hidden"/>
                                      </p:to>
                                    </p:set>
                                  </p:childTnLst>
                                </p:cTn>
                              </p:par>
                              <p:par>
                                <p:cTn id="87" presetID="2" presetClass="exit" presetSubtype="8" fill="hold" grpId="1" nodeType="withEffect">
                                  <p:stCondLst>
                                    <p:cond delay="26000"/>
                                  </p:stCondLst>
                                  <p:childTnLst>
                                    <p:anim calcmode="lin" valueType="num">
                                      <p:cBhvr additive="base">
                                        <p:cTn id="88" dur="500"/>
                                        <p:tgtEl>
                                          <p:spTgt spid="67">
                                            <p:txEl>
                                              <p:pRg st="1" end="1"/>
                                            </p:txEl>
                                          </p:spTgt>
                                        </p:tgtEl>
                                        <p:attrNameLst>
                                          <p:attrName>ppt_x</p:attrName>
                                        </p:attrNameLst>
                                      </p:cBhvr>
                                      <p:tavLst>
                                        <p:tav tm="0">
                                          <p:val>
                                            <p:strVal val="ppt_x"/>
                                          </p:val>
                                        </p:tav>
                                        <p:tav tm="100000">
                                          <p:val>
                                            <p:strVal val="0-ppt_w/2"/>
                                          </p:val>
                                        </p:tav>
                                      </p:tavLst>
                                    </p:anim>
                                    <p:anim calcmode="lin" valueType="num">
                                      <p:cBhvr additive="base">
                                        <p:cTn id="89" dur="500"/>
                                        <p:tgtEl>
                                          <p:spTgt spid="67">
                                            <p:txEl>
                                              <p:pRg st="1" end="1"/>
                                            </p:txEl>
                                          </p:spTgt>
                                        </p:tgtEl>
                                        <p:attrNameLst>
                                          <p:attrName>ppt_y</p:attrName>
                                        </p:attrNameLst>
                                      </p:cBhvr>
                                      <p:tavLst>
                                        <p:tav tm="0">
                                          <p:val>
                                            <p:strVal val="ppt_y"/>
                                          </p:val>
                                        </p:tav>
                                        <p:tav tm="100000">
                                          <p:val>
                                            <p:strVal val="ppt_y"/>
                                          </p:val>
                                        </p:tav>
                                      </p:tavLst>
                                    </p:anim>
                                    <p:set>
                                      <p:cBhvr>
                                        <p:cTn id="90" dur="1" fill="hold">
                                          <p:stCondLst>
                                            <p:cond delay="499"/>
                                          </p:stCondLst>
                                        </p:cTn>
                                        <p:tgtEl>
                                          <p:spTgt spid="67">
                                            <p:txEl>
                                              <p:pRg st="1" end="1"/>
                                            </p:txEl>
                                          </p:spTgt>
                                        </p:tgtEl>
                                        <p:attrNameLst>
                                          <p:attrName>style.visibility</p:attrName>
                                        </p:attrNameLst>
                                      </p:cBhvr>
                                      <p:to>
                                        <p:strVal val="hidden"/>
                                      </p:to>
                                    </p:set>
                                  </p:childTnLst>
                                </p:cTn>
                              </p:par>
                              <p:par>
                                <p:cTn id="91" presetID="2" presetClass="exit" presetSubtype="8" fill="hold" grpId="1" nodeType="withEffect">
                                  <p:stCondLst>
                                    <p:cond delay="26000"/>
                                  </p:stCondLst>
                                  <p:childTnLst>
                                    <p:anim calcmode="lin" valueType="num">
                                      <p:cBhvr additive="base">
                                        <p:cTn id="92" dur="500"/>
                                        <p:tgtEl>
                                          <p:spTgt spid="67">
                                            <p:txEl>
                                              <p:pRg st="2" end="2"/>
                                            </p:txEl>
                                          </p:spTgt>
                                        </p:tgtEl>
                                        <p:attrNameLst>
                                          <p:attrName>ppt_x</p:attrName>
                                        </p:attrNameLst>
                                      </p:cBhvr>
                                      <p:tavLst>
                                        <p:tav tm="0">
                                          <p:val>
                                            <p:strVal val="ppt_x"/>
                                          </p:val>
                                        </p:tav>
                                        <p:tav tm="100000">
                                          <p:val>
                                            <p:strVal val="0-ppt_w/2"/>
                                          </p:val>
                                        </p:tav>
                                      </p:tavLst>
                                    </p:anim>
                                    <p:anim calcmode="lin" valueType="num">
                                      <p:cBhvr additive="base">
                                        <p:cTn id="93" dur="500"/>
                                        <p:tgtEl>
                                          <p:spTgt spid="67">
                                            <p:txEl>
                                              <p:pRg st="2" end="2"/>
                                            </p:txEl>
                                          </p:spTgt>
                                        </p:tgtEl>
                                        <p:attrNameLst>
                                          <p:attrName>ppt_y</p:attrName>
                                        </p:attrNameLst>
                                      </p:cBhvr>
                                      <p:tavLst>
                                        <p:tav tm="0">
                                          <p:val>
                                            <p:strVal val="ppt_y"/>
                                          </p:val>
                                        </p:tav>
                                        <p:tav tm="100000">
                                          <p:val>
                                            <p:strVal val="ppt_y"/>
                                          </p:val>
                                        </p:tav>
                                      </p:tavLst>
                                    </p:anim>
                                    <p:set>
                                      <p:cBhvr>
                                        <p:cTn id="94" dur="1" fill="hold">
                                          <p:stCondLst>
                                            <p:cond delay="499"/>
                                          </p:stCondLst>
                                        </p:cTn>
                                        <p:tgtEl>
                                          <p:spTgt spid="67">
                                            <p:txEl>
                                              <p:pRg st="2" end="2"/>
                                            </p:txEl>
                                          </p:spTgt>
                                        </p:tgtEl>
                                        <p:attrNameLst>
                                          <p:attrName>style.visibility</p:attrName>
                                        </p:attrNameLst>
                                      </p:cBhvr>
                                      <p:to>
                                        <p:strVal val="hidden"/>
                                      </p:to>
                                    </p:set>
                                  </p:childTnLst>
                                </p:cTn>
                              </p:par>
                              <p:par>
                                <p:cTn id="95" presetID="2" presetClass="exit" presetSubtype="2" fill="hold" nodeType="withEffect">
                                  <p:stCondLst>
                                    <p:cond delay="26000"/>
                                  </p:stCondLst>
                                  <p:childTnLst>
                                    <p:anim calcmode="lin" valueType="num">
                                      <p:cBhvr additive="base">
                                        <p:cTn id="96" dur="500"/>
                                        <p:tgtEl>
                                          <p:spTgt spid="17"/>
                                        </p:tgtEl>
                                        <p:attrNameLst>
                                          <p:attrName>ppt_x</p:attrName>
                                        </p:attrNameLst>
                                      </p:cBhvr>
                                      <p:tavLst>
                                        <p:tav tm="0">
                                          <p:val>
                                            <p:strVal val="ppt_x"/>
                                          </p:val>
                                        </p:tav>
                                        <p:tav tm="100000">
                                          <p:val>
                                            <p:strVal val="1+ppt_w/2"/>
                                          </p:val>
                                        </p:tav>
                                      </p:tavLst>
                                    </p:anim>
                                    <p:anim calcmode="lin" valueType="num">
                                      <p:cBhvr additive="base">
                                        <p:cTn id="97" dur="500"/>
                                        <p:tgtEl>
                                          <p:spTgt spid="17"/>
                                        </p:tgtEl>
                                        <p:attrNameLst>
                                          <p:attrName>ppt_y</p:attrName>
                                        </p:attrNameLst>
                                      </p:cBhvr>
                                      <p:tavLst>
                                        <p:tav tm="0">
                                          <p:val>
                                            <p:strVal val="ppt_y"/>
                                          </p:val>
                                        </p:tav>
                                        <p:tav tm="100000">
                                          <p:val>
                                            <p:strVal val="ppt_y"/>
                                          </p:val>
                                        </p:tav>
                                      </p:tavLst>
                                    </p:anim>
                                    <p:set>
                                      <p:cBhvr>
                                        <p:cTn id="98" dur="1" fill="hold">
                                          <p:stCondLst>
                                            <p:cond delay="499"/>
                                          </p:stCondLst>
                                        </p:cTn>
                                        <p:tgtEl>
                                          <p:spTgt spid="17"/>
                                        </p:tgtEl>
                                        <p:attrNameLst>
                                          <p:attrName>style.visibility</p:attrName>
                                        </p:attrNameLst>
                                      </p:cBhvr>
                                      <p:to>
                                        <p:strVal val="hidden"/>
                                      </p:to>
                                    </p:set>
                                  </p:childTnLst>
                                </p:cTn>
                              </p:par>
                              <p:par>
                                <p:cTn id="99" presetID="53" presetClass="exit" presetSubtype="32" fill="hold" nodeType="withEffect">
                                  <p:stCondLst>
                                    <p:cond delay="25500"/>
                                  </p:stCondLst>
                                  <p:childTnLst>
                                    <p:anim calcmode="lin" valueType="num">
                                      <p:cBhvr>
                                        <p:cTn id="100" dur="500"/>
                                        <p:tgtEl>
                                          <p:spTgt spid="3"/>
                                        </p:tgtEl>
                                        <p:attrNameLst>
                                          <p:attrName>ppt_w</p:attrName>
                                        </p:attrNameLst>
                                      </p:cBhvr>
                                      <p:tavLst>
                                        <p:tav tm="0">
                                          <p:val>
                                            <p:strVal val="ppt_w"/>
                                          </p:val>
                                        </p:tav>
                                        <p:tav tm="100000">
                                          <p:val>
                                            <p:fltVal val="0"/>
                                          </p:val>
                                        </p:tav>
                                      </p:tavLst>
                                    </p:anim>
                                    <p:anim calcmode="lin" valueType="num">
                                      <p:cBhvr>
                                        <p:cTn id="101" dur="500"/>
                                        <p:tgtEl>
                                          <p:spTgt spid="3"/>
                                        </p:tgtEl>
                                        <p:attrNameLst>
                                          <p:attrName>ppt_h</p:attrName>
                                        </p:attrNameLst>
                                      </p:cBhvr>
                                      <p:tavLst>
                                        <p:tav tm="0">
                                          <p:val>
                                            <p:strVal val="ppt_h"/>
                                          </p:val>
                                        </p:tav>
                                        <p:tav tm="100000">
                                          <p:val>
                                            <p:fltVal val="0"/>
                                          </p:val>
                                        </p:tav>
                                      </p:tavLst>
                                    </p:anim>
                                    <p:animEffect transition="out" filter="fade">
                                      <p:cBhvr>
                                        <p:cTn id="102" dur="500"/>
                                        <p:tgtEl>
                                          <p:spTgt spid="3"/>
                                        </p:tgtEl>
                                      </p:cBhvr>
                                    </p:animEffect>
                                    <p:set>
                                      <p:cBhvr>
                                        <p:cTn id="10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4" fill="hold" display="0">
                  <p:stCondLst>
                    <p:cond delay="indefinite"/>
                  </p:stCondLst>
                  <p:endCondLst>
                    <p:cond evt="onStopAudio" delay="0">
                      <p:tgtEl>
                        <p:sldTgt/>
                      </p:tgtEl>
                    </p:cond>
                  </p:endCondLst>
                </p:cTn>
                <p:tgtEl>
                  <p:spTgt spid="2"/>
                </p:tgtEl>
              </p:cMediaNode>
            </p:audio>
          </p:childTnLst>
        </p:cTn>
      </p:par>
    </p:tnLst>
    <p:bldLst>
      <p:bldP spid="26" grpId="0" animBg="1"/>
      <p:bldP spid="26" grpId="1" animBg="1"/>
      <p:bldP spid="57" grpId="0"/>
      <p:bldP spid="57" grpId="1"/>
      <p:bldP spid="28" grpId="0"/>
      <p:bldP spid="28" grpId="1"/>
      <p:bldP spid="48" grpId="0" animBg="1"/>
      <p:bldP spid="48" grpId="1" animBg="1"/>
      <p:bldP spid="67" grpId="0" uiExpand="1" build="p"/>
      <p:bldP spid="67" grpI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3727</TotalTime>
  <Words>3098</Words>
  <Application>Microsoft Office PowerPoint</Application>
  <PresentationFormat>Widescreen</PresentationFormat>
  <Paragraphs>223</Paragraphs>
  <Slides>19</Slides>
  <Notes>19</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Atkinson Hyperlegible</vt:lpstr>
      <vt:lpstr>Calibri</vt:lpstr>
      <vt:lpstr>Open Sans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Sandesh Borchate</cp:lastModifiedBy>
  <cp:revision>488</cp:revision>
  <dcterms:created xsi:type="dcterms:W3CDTF">2024-04-08T04:34:43Z</dcterms:created>
  <dcterms:modified xsi:type="dcterms:W3CDTF">2024-08-28T09:15:30Z</dcterms:modified>
</cp:coreProperties>
</file>