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 id="2147483725" r:id="rId2"/>
    <p:sldMasterId id="2147483726"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12192000" cy="6858000"/>
  <p:notesSz cx="6858000" cy="9144000"/>
  <p:embeddedFontLst>
    <p:embeddedFont>
      <p:font typeface="Arial Narrow" panose="020B060402020202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uthor" lastIdx="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8A7B53-C43A-4D63-AA75-87E4DF3E8E74}">
  <a:tblStyle styleId="{538A7B53-C43A-4D63-AA75-87E4DF3E8E7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88299" autoAdjust="0"/>
  </p:normalViewPr>
  <p:slideViewPr>
    <p:cSldViewPr snapToGrid="0">
      <p:cViewPr varScale="1">
        <p:scale>
          <a:sx n="108" d="100"/>
          <a:sy n="108" d="100"/>
        </p:scale>
        <p:origin x="1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customXml" Target="../customXml/item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commentAuthors" Target="commentAuthors.xml"/><Relationship Id="rId56" Type="http://schemas.openxmlformats.org/officeDocument/2006/relationships/customXml" Target="../customXml/item4.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3T14:13:51.582" idx="1">
    <p:pos x="1278" y="1620"/>
    <p:text>Attn. client: please note we have modified the text here to match the hyperlink; if this should be amended, kindly let us know</p:text>
    <p:extLst>
      <p:ext uri="{C676402C-5697-4E1C-873F-D02D1690AC5C}">
        <p15:threadingInfo xmlns:p15="http://schemas.microsoft.com/office/powerpoint/2012/main" timeZoneBias="-60"/>
      </p:ext>
    </p:extLst>
  </p:cm>
  <p:cm authorId="1" dt="2022-09-23T14:18:36.400" idx="2">
    <p:pos x="558" y="2250"/>
    <p:text>Attn. client: please note the source text link doesn't seemt o work. We have changed the link; if this should be amended, kindly let us know</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ashinhcf.org/resource/summary-of-all-who-and-related-resources-on-wash-in-hc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741" name="Google Shape;7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 </a:t>
            </a:r>
            <a:endParaRPr dirty="0"/>
          </a:p>
          <a:p>
            <a:pPr marL="0" marR="0" lvl="0" indent="0" algn="l" rtl="0">
              <a:lnSpc>
                <a:spcPct val="100000"/>
              </a:lnSpc>
              <a:spcBef>
                <a:spcPts val="360"/>
              </a:spcBef>
              <a:spcAft>
                <a:spcPts val="0"/>
              </a:spcAft>
              <a:buClr>
                <a:schemeClr val="dk1"/>
              </a:buClr>
              <a:buSzPts val="1200"/>
              <a:buFont typeface="Calibri"/>
              <a:buNone/>
            </a:pPr>
            <a:r>
              <a:rPr lang="es" b="1"/>
              <a:t>SAY: “</a:t>
            </a:r>
            <a:r>
              <a:rPr lang="es">
                <a:solidFill>
                  <a:srgbClr val="09164D"/>
                </a:solidFill>
                <a:latin typeface="Calibri"/>
                <a:ea typeface="Calibri"/>
                <a:cs typeface="Calibri"/>
                <a:sym typeface="Calibri"/>
              </a:rPr>
              <a:t>Which stakeholders need to be engaged for an effective, integrated cleaning programme?” Shout out what you think?</a:t>
            </a:r>
            <a:endParaRPr dirty="0"/>
          </a:p>
          <a:p>
            <a:pPr marL="0" marR="0" lvl="0" indent="0" algn="l" rtl="0">
              <a:lnSpc>
                <a:spcPct val="100000"/>
              </a:lnSpc>
              <a:spcBef>
                <a:spcPts val="360"/>
              </a:spcBef>
              <a:spcAft>
                <a:spcPts val="0"/>
              </a:spcAft>
              <a:buClr>
                <a:schemeClr val="dk1"/>
              </a:buClr>
              <a:buSzPts val="1200"/>
              <a:buFont typeface="Calibri"/>
              <a:buNone/>
            </a:pPr>
            <a:endParaRPr b="1" dirty="0"/>
          </a:p>
          <a:p>
            <a:pPr marL="0" lvl="0" indent="0" algn="l" rtl="0">
              <a:spcBef>
                <a:spcPts val="0"/>
              </a:spcBef>
              <a:spcAft>
                <a:spcPts val="0"/>
              </a:spcAft>
              <a:buNone/>
            </a:pPr>
            <a:r>
              <a:rPr lang="es" b="1" u="none"/>
              <a:t>NOTES FOR TRAINER (potential answers to use if people do not shout these): </a:t>
            </a:r>
            <a:endParaRPr dirty="0"/>
          </a:p>
          <a:p>
            <a:pPr marL="171450" lvl="0" indent="-171450" algn="l" rtl="0">
              <a:spcBef>
                <a:spcPts val="0"/>
              </a:spcBef>
              <a:spcAft>
                <a:spcPts val="0"/>
              </a:spcAft>
              <a:buClr>
                <a:schemeClr val="dk1"/>
              </a:buClr>
              <a:buSzPts val="1200"/>
              <a:buFont typeface="Arial"/>
              <a:buChar char="•"/>
            </a:pPr>
            <a:r>
              <a:rPr lang="es"/>
              <a:t>Cleaning program manager</a:t>
            </a:r>
            <a:endParaRPr dirty="0"/>
          </a:p>
          <a:p>
            <a:pPr marL="171450" lvl="0" indent="-171450" algn="l" rtl="0">
              <a:spcBef>
                <a:spcPts val="0"/>
              </a:spcBef>
              <a:spcAft>
                <a:spcPts val="0"/>
              </a:spcAft>
              <a:buClr>
                <a:schemeClr val="dk1"/>
              </a:buClr>
              <a:buSzPts val="1200"/>
              <a:buFont typeface="Arial"/>
              <a:buChar char="•"/>
            </a:pPr>
            <a:r>
              <a:rPr lang="es"/>
              <a:t>IPC or hygiene committee</a:t>
            </a:r>
            <a:endParaRPr dirty="0"/>
          </a:p>
          <a:p>
            <a:pPr marL="171450" lvl="0" indent="-171450" algn="l" rtl="0">
              <a:spcBef>
                <a:spcPts val="0"/>
              </a:spcBef>
              <a:spcAft>
                <a:spcPts val="0"/>
              </a:spcAft>
              <a:buClr>
                <a:schemeClr val="dk1"/>
              </a:buClr>
              <a:buSzPts val="1200"/>
              <a:buFont typeface="Arial"/>
              <a:buChar char="•"/>
            </a:pPr>
            <a:r>
              <a:rPr lang="es"/>
              <a:t>Facilities management</a:t>
            </a:r>
            <a:endParaRPr dirty="0"/>
          </a:p>
          <a:p>
            <a:pPr marL="171450" lvl="0" indent="-171450" algn="l" rtl="0">
              <a:spcBef>
                <a:spcPts val="0"/>
              </a:spcBef>
              <a:spcAft>
                <a:spcPts val="0"/>
              </a:spcAft>
              <a:buClr>
                <a:schemeClr val="dk1"/>
              </a:buClr>
              <a:buSzPts val="1200"/>
              <a:buFont typeface="Arial"/>
              <a:buChar char="•"/>
            </a:pPr>
            <a:r>
              <a:rPr lang="es"/>
              <a:t>Other admin staff including those in charge of procurement</a:t>
            </a:r>
            <a:endParaRPr dirty="0"/>
          </a:p>
          <a:p>
            <a:pPr marL="171450" lvl="0" indent="-171450" algn="l" rtl="0">
              <a:spcBef>
                <a:spcPts val="0"/>
              </a:spcBef>
              <a:spcAft>
                <a:spcPts val="0"/>
              </a:spcAft>
              <a:buClr>
                <a:schemeClr val="dk1"/>
              </a:buClr>
              <a:buSzPts val="1200"/>
              <a:buFont typeface="Arial"/>
              <a:buChar char="•"/>
            </a:pPr>
            <a:r>
              <a:rPr lang="es"/>
              <a:t>Clinical staff/representatives from wards from each department</a:t>
            </a:r>
            <a:endParaRPr dirty="0"/>
          </a:p>
          <a:p>
            <a:pPr marL="171450" lvl="0" indent="-171450" algn="l" rtl="0">
              <a:spcBef>
                <a:spcPts val="0"/>
              </a:spcBef>
              <a:spcAft>
                <a:spcPts val="0"/>
              </a:spcAft>
              <a:buClr>
                <a:schemeClr val="dk1"/>
              </a:buClr>
              <a:buSzPts val="1200"/>
              <a:buFont typeface="Arial"/>
              <a:buChar char="•"/>
            </a:pPr>
            <a:r>
              <a:rPr lang="es"/>
              <a:t>Contracting company rep (if applicable)</a:t>
            </a:r>
            <a:endParaRPr dirty="0"/>
          </a:p>
          <a:p>
            <a:pPr marL="0" lvl="0" indent="0" algn="l" rtl="0">
              <a:spcBef>
                <a:spcPts val="0"/>
              </a:spcBef>
              <a:spcAft>
                <a:spcPts val="0"/>
              </a:spcAft>
              <a:buNone/>
            </a:pPr>
            <a:r>
              <a:rPr lang="es" b="1"/>
              <a:t>SAY: </a:t>
            </a:r>
            <a:r>
              <a:rPr lang="es" b="0"/>
              <a:t>even if you are not in a position to make these things happen to ensure effective cleaning, you should be aware </a:t>
            </a:r>
            <a:r>
              <a:rPr lang="es"/>
              <a:t>that they are critical for best practices and to support all those who clean.  If you cant influence these things to happen, maybe you can advocate for these, or raise questions in your facility??</a:t>
            </a:r>
            <a:endParaRPr dirty="0"/>
          </a:p>
          <a:p>
            <a:pPr marL="0" lvl="0" indent="0" algn="l" rtl="0">
              <a:spcBef>
                <a:spcPts val="0"/>
              </a:spcBef>
              <a:spcAft>
                <a:spcPts val="0"/>
              </a:spcAft>
              <a:buNone/>
            </a:pPr>
            <a:endParaRPr dirty="0"/>
          </a:p>
        </p:txBody>
      </p:sp>
      <p:sp>
        <p:nvSpPr>
          <p:cNvPr id="838" name="Google Shape;8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dirty="0"/>
          </a:p>
          <a:p>
            <a:pPr marL="0" lvl="0" indent="0" algn="l" rtl="0">
              <a:spcBef>
                <a:spcPts val="0"/>
              </a:spcBef>
              <a:spcAft>
                <a:spcPts val="0"/>
              </a:spcAft>
              <a:buNone/>
            </a:pPr>
            <a:r>
              <a:rPr lang="es" b="1"/>
              <a:t>SAY:</a:t>
            </a:r>
            <a:endParaRPr dirty="0"/>
          </a:p>
          <a:p>
            <a:pPr marL="0" lvl="0" indent="0" algn="l" rtl="0">
              <a:spcBef>
                <a:spcPts val="0"/>
              </a:spcBef>
              <a:spcAft>
                <a:spcPts val="0"/>
              </a:spcAft>
              <a:buNone/>
            </a:pPr>
            <a:r>
              <a:rPr lang="es">
                <a:solidFill>
                  <a:srgbClr val="000000"/>
                </a:solidFill>
                <a:latin typeface="Calibri"/>
                <a:ea typeface="Calibri"/>
                <a:cs typeface="Calibri"/>
                <a:sym typeface="Calibri"/>
              </a:rPr>
              <a:t>Do you know how staffing levels are calculated at the facilities you work with/in? Shout out any examples</a:t>
            </a:r>
            <a:endParaRPr dirty="0"/>
          </a:p>
          <a:p>
            <a:pPr marL="0" lvl="0" indent="0" algn="l" rtl="0">
              <a:spcBef>
                <a:spcPts val="0"/>
              </a:spcBef>
              <a:spcAft>
                <a:spcPts val="0"/>
              </a:spcAft>
              <a:buNone/>
            </a:pPr>
            <a:r>
              <a:rPr lang="es" b="1">
                <a:solidFill>
                  <a:srgbClr val="000000"/>
                </a:solidFill>
                <a:latin typeface="Calibri"/>
                <a:ea typeface="Calibri"/>
                <a:cs typeface="Calibri"/>
                <a:sym typeface="Calibri"/>
              </a:rPr>
              <a:t>SAY:</a:t>
            </a:r>
            <a:endParaRPr dirty="0"/>
          </a:p>
          <a:p>
            <a:pPr marL="0" lvl="0" indent="0" algn="l" rtl="0">
              <a:spcBef>
                <a:spcPts val="0"/>
              </a:spcBef>
              <a:spcAft>
                <a:spcPts val="0"/>
              </a:spcAft>
              <a:buNone/>
            </a:pPr>
            <a:r>
              <a:rPr lang="es">
                <a:solidFill>
                  <a:srgbClr val="000000"/>
                </a:solidFill>
                <a:latin typeface="Calibri"/>
                <a:ea typeface="Calibri"/>
                <a:cs typeface="Calibri"/>
                <a:sym typeface="Calibri"/>
              </a:rPr>
              <a:t>It is important to note that this is also dependent on multi-sectoral/key stakeholder working as often those working in WASH may not be able to influence staffing levels, but effective cleaning and a safe health care environment cannot be achieved without this.</a:t>
            </a:r>
            <a:endParaRPr dirty="0"/>
          </a:p>
          <a:p>
            <a:pPr marL="0" lvl="0" indent="0" algn="l" rtl="0">
              <a:spcBef>
                <a:spcPts val="0"/>
              </a:spcBef>
              <a:spcAft>
                <a:spcPts val="0"/>
              </a:spcAft>
              <a:buNone/>
            </a:pPr>
            <a:endParaRPr dirty="0"/>
          </a:p>
        </p:txBody>
      </p:sp>
      <p:sp>
        <p:nvSpPr>
          <p:cNvPr id="851" name="Google Shape;85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dirty="0"/>
          </a:p>
          <a:p>
            <a:pPr marL="0" lvl="0" indent="0" algn="l" rtl="0">
              <a:spcBef>
                <a:spcPts val="0"/>
              </a:spcBef>
              <a:spcAft>
                <a:spcPts val="0"/>
              </a:spcAft>
              <a:buNone/>
            </a:pPr>
            <a:r>
              <a:rPr lang="es" b="1"/>
              <a:t>SAY: </a:t>
            </a:r>
            <a:r>
              <a:rPr lang="es"/>
              <a:t>using the WASH FIT assessment tool helps to address requirements, these are example indicators from WASH FIT that relate to the organizational structure</a:t>
            </a:r>
            <a:endParaRPr dirty="0"/>
          </a:p>
          <a:p>
            <a:pPr marL="0" lvl="0" indent="0" algn="l" rtl="0">
              <a:spcBef>
                <a:spcPts val="0"/>
              </a:spcBef>
              <a:spcAft>
                <a:spcPts val="0"/>
              </a:spcAft>
              <a:buNone/>
            </a:pPr>
            <a:endParaRPr dirty="0"/>
          </a:p>
        </p:txBody>
      </p:sp>
      <p:sp>
        <p:nvSpPr>
          <p:cNvPr id="864" name="Google Shape;8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dirty="0"/>
          </a:p>
        </p:txBody>
      </p:sp>
      <p:sp>
        <p:nvSpPr>
          <p:cNvPr id="877" name="Google Shape;87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s" sz="1200" b="1">
                <a:solidFill>
                  <a:srgbClr val="002060"/>
                </a:solidFill>
              </a:rPr>
              <a:t>READ THE SLIDE </a:t>
            </a:r>
            <a:endParaRPr dirty="0"/>
          </a:p>
          <a:p>
            <a:pPr marL="0" marR="0" lvl="0" indent="0" algn="l" rtl="0">
              <a:lnSpc>
                <a:spcPct val="100000"/>
              </a:lnSpc>
              <a:spcBef>
                <a:spcPts val="0"/>
              </a:spcBef>
              <a:spcAft>
                <a:spcPts val="0"/>
              </a:spcAft>
              <a:buClr>
                <a:srgbClr val="002060"/>
              </a:buClr>
              <a:buSzPts val="1200"/>
              <a:buFont typeface="Calibri"/>
              <a:buNone/>
            </a:pPr>
            <a:r>
              <a:rPr lang="es" sz="1200" b="1">
                <a:solidFill>
                  <a:srgbClr val="002060"/>
                </a:solidFill>
              </a:rPr>
              <a:t>SAY:</a:t>
            </a:r>
            <a:endParaRPr dirty="0"/>
          </a:p>
          <a:p>
            <a:pPr marL="171450" marR="0" lvl="0" indent="-171450" algn="l" rtl="0">
              <a:lnSpc>
                <a:spcPct val="100000"/>
              </a:lnSpc>
              <a:spcBef>
                <a:spcPts val="0"/>
              </a:spcBef>
              <a:spcAft>
                <a:spcPts val="0"/>
              </a:spcAft>
              <a:buClr>
                <a:srgbClr val="002060"/>
              </a:buClr>
              <a:buSzPts val="1200"/>
              <a:buFont typeface="Arial"/>
              <a:buChar char="•"/>
            </a:pPr>
            <a:r>
              <a:rPr lang="es" sz="1200" b="0">
                <a:solidFill>
                  <a:srgbClr val="002060"/>
                </a:solidFill>
              </a:rPr>
              <a:t>the lessons identified here are based on the use of a participatory training package (called TEACH CLEAN) – details of the pack and a link are at the bottom of the slide. </a:t>
            </a:r>
            <a:endParaRPr dirty="0"/>
          </a:p>
          <a:p>
            <a:pPr marL="171450" marR="0" lvl="0" indent="-171450" algn="l" rtl="0">
              <a:lnSpc>
                <a:spcPct val="100000"/>
              </a:lnSpc>
              <a:spcBef>
                <a:spcPts val="0"/>
              </a:spcBef>
              <a:spcAft>
                <a:spcPts val="0"/>
              </a:spcAft>
              <a:buClr>
                <a:srgbClr val="002060"/>
              </a:buClr>
              <a:buSzPts val="1200"/>
              <a:buFont typeface="Arial"/>
              <a:buChar char="•"/>
            </a:pPr>
            <a:r>
              <a:rPr lang="es" sz="1200" b="0">
                <a:solidFill>
                  <a:srgbClr val="002060"/>
                </a:solidFill>
              </a:rPr>
              <a:t>The lessons here are from training that took place in Gambia, India, Myanmar &amp;Tanzania. </a:t>
            </a:r>
            <a:endParaRPr dirty="0"/>
          </a:p>
          <a:p>
            <a:pPr marL="171450" marR="0" lvl="0" indent="-171450" algn="l" rtl="0">
              <a:lnSpc>
                <a:spcPct val="100000"/>
              </a:lnSpc>
              <a:spcBef>
                <a:spcPts val="0"/>
              </a:spcBef>
              <a:spcAft>
                <a:spcPts val="0"/>
              </a:spcAft>
              <a:buClr>
                <a:srgbClr val="002060"/>
              </a:buClr>
              <a:buSzPts val="1200"/>
              <a:buFont typeface="Arial"/>
              <a:buChar char="•"/>
            </a:pPr>
            <a:r>
              <a:rPr lang="es" sz="1200" b="0">
                <a:solidFill>
                  <a:srgbClr val="002060"/>
                </a:solidFill>
              </a:rPr>
              <a:t>The training approach that resulted in these lessons included: </a:t>
            </a:r>
            <a:r>
              <a:rPr lang="es" sz="1200">
                <a:solidFill>
                  <a:srgbClr val="002060"/>
                </a:solidFill>
              </a:rPr>
              <a:t>information for trainers and an outline of tools to be used to deliver comprehensive participatory training in basic IPC &amp; environmental hygiene to all staff who clean in health care facilities.</a:t>
            </a:r>
            <a:endParaRPr dirty="0"/>
          </a:p>
          <a:p>
            <a:pPr marL="0" lvl="0" indent="0" algn="l" rtl="0">
              <a:spcBef>
                <a:spcPts val="0"/>
              </a:spcBef>
              <a:spcAft>
                <a:spcPts val="0"/>
              </a:spcAft>
              <a:buNone/>
            </a:pPr>
            <a:endParaRPr dirty="0"/>
          </a:p>
        </p:txBody>
      </p:sp>
      <p:sp>
        <p:nvSpPr>
          <p:cNvPr id="888" name="Google Shape;88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dirty="0"/>
          </a:p>
          <a:p>
            <a:pPr marL="0" lvl="0" indent="0" algn="l" rtl="0">
              <a:spcBef>
                <a:spcPts val="0"/>
              </a:spcBef>
              <a:spcAft>
                <a:spcPts val="0"/>
              </a:spcAft>
              <a:buNone/>
            </a:pPr>
            <a:r>
              <a:rPr lang="es" b="1"/>
              <a:t>SAY:</a:t>
            </a:r>
            <a:endParaRPr dirty="0"/>
          </a:p>
          <a:p>
            <a:pPr marL="0" lvl="0" indent="0" algn="l" rtl="0">
              <a:spcBef>
                <a:spcPts val="0"/>
              </a:spcBef>
              <a:spcAft>
                <a:spcPts val="0"/>
              </a:spcAft>
              <a:buNone/>
            </a:pPr>
            <a:r>
              <a:rPr lang="es" b="0"/>
              <a:t>SHOUT OUT ANSWERS TO THESE QUESTIONS (only take a few moments): </a:t>
            </a:r>
            <a:endParaRPr dirty="0"/>
          </a:p>
          <a:p>
            <a:pPr marL="171450" lvl="0" indent="-171450" algn="l" rtl="0">
              <a:spcBef>
                <a:spcPts val="0"/>
              </a:spcBef>
              <a:spcAft>
                <a:spcPts val="0"/>
              </a:spcAft>
              <a:buClr>
                <a:schemeClr val="dk1"/>
              </a:buClr>
              <a:buSzPts val="1200"/>
              <a:buFont typeface="Arial"/>
              <a:buChar char="•"/>
            </a:pPr>
            <a:r>
              <a:rPr lang="es" b="0"/>
              <a:t>Do you know whether the training to describe and demonstrate the process of cleaning – visualized on this slide - is undertaken in the health care organizations you work in or with? </a:t>
            </a:r>
            <a:endParaRPr dirty="0"/>
          </a:p>
          <a:p>
            <a:pPr marL="171450" lvl="0" indent="-171450" algn="l" rtl="0">
              <a:spcBef>
                <a:spcPts val="0"/>
              </a:spcBef>
              <a:spcAft>
                <a:spcPts val="0"/>
              </a:spcAft>
              <a:buClr>
                <a:schemeClr val="dk1"/>
              </a:buClr>
              <a:buSzPts val="1200"/>
              <a:buFont typeface="Arial"/>
              <a:buChar char="•"/>
            </a:pPr>
            <a:r>
              <a:rPr lang="es" b="0"/>
              <a:t>Do you think using illustrative guides and practical sessions would work in your settings, would you establish this if not already in place?</a:t>
            </a:r>
            <a:endParaRPr dirty="0"/>
          </a:p>
          <a:p>
            <a:pPr marL="0" lvl="0" indent="0" algn="l" rtl="0">
              <a:spcBef>
                <a:spcPts val="0"/>
              </a:spcBef>
              <a:spcAft>
                <a:spcPts val="0"/>
              </a:spcAft>
              <a:buNone/>
            </a:pPr>
            <a:endParaRPr dirty="0"/>
          </a:p>
        </p:txBody>
      </p:sp>
      <p:sp>
        <p:nvSpPr>
          <p:cNvPr id="899" name="Google Shape;8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SLIDE </a:t>
            </a:r>
            <a:endParaRPr dirty="0"/>
          </a:p>
          <a:p>
            <a:pPr marL="0" lvl="0" indent="0" algn="l" rtl="0">
              <a:spcBef>
                <a:spcPts val="0"/>
              </a:spcBef>
              <a:spcAft>
                <a:spcPts val="0"/>
              </a:spcAft>
              <a:buNone/>
            </a:pPr>
            <a:r>
              <a:rPr lang="es" b="1"/>
              <a:t>SAY: </a:t>
            </a:r>
            <a:r>
              <a:rPr lang="es"/>
              <a:t>that again it is important to link what we are discussing for training and education of environmental cleaning with the indicators within the WASH FIT assessment tool</a:t>
            </a:r>
            <a:endParaRPr dirty="0"/>
          </a:p>
        </p:txBody>
      </p:sp>
      <p:sp>
        <p:nvSpPr>
          <p:cNvPr id="911" name="Google Shape;91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dirty="0"/>
          </a:p>
          <a:p>
            <a:pPr marL="0" lvl="0" indent="0" algn="l" rtl="0">
              <a:spcBef>
                <a:spcPts val="0"/>
              </a:spcBef>
              <a:spcAft>
                <a:spcPts val="0"/>
              </a:spcAft>
              <a:buNone/>
            </a:pPr>
            <a:r>
              <a:rPr lang="es" b="1"/>
              <a:t>SAY:</a:t>
            </a:r>
            <a:endParaRPr dirty="0"/>
          </a:p>
          <a:p>
            <a:pPr marL="0" lvl="0" indent="0" algn="l" rtl="0">
              <a:spcBef>
                <a:spcPts val="0"/>
              </a:spcBef>
              <a:spcAft>
                <a:spcPts val="0"/>
              </a:spcAft>
              <a:buNone/>
            </a:pPr>
            <a:r>
              <a:rPr lang="es" b="0"/>
              <a:t>Suggested cleaning schedules for patient care areas based on risk level, as well as how to calculate your own risk level, can be reviewed in detail in the CDC/ICAN Best Practices document, listed at the end of this module in the resources.</a:t>
            </a:r>
            <a:endParaRPr dirty="0"/>
          </a:p>
          <a:p>
            <a:pPr marL="0" marR="0" lvl="0" indent="0" algn="l" rtl="0">
              <a:lnSpc>
                <a:spcPct val="100000"/>
              </a:lnSpc>
              <a:spcBef>
                <a:spcPts val="360"/>
              </a:spcBef>
              <a:spcAft>
                <a:spcPts val="0"/>
              </a:spcAft>
              <a:buClr>
                <a:schemeClr val="dk1"/>
              </a:buClr>
              <a:buSzPts val="1200"/>
              <a:buFont typeface="Calibri"/>
              <a:buNone/>
            </a:pPr>
            <a:r>
              <a:rPr lang="es" sz="1200" b="1"/>
              <a:t>SAY:</a:t>
            </a:r>
            <a:endParaRPr dirty="0"/>
          </a:p>
          <a:p>
            <a:pPr marL="171450" marR="0" lvl="0" indent="-171450" algn="l" rtl="0">
              <a:lnSpc>
                <a:spcPct val="100000"/>
              </a:lnSpc>
              <a:spcBef>
                <a:spcPts val="360"/>
              </a:spcBef>
              <a:spcAft>
                <a:spcPts val="0"/>
              </a:spcAft>
              <a:buClr>
                <a:schemeClr val="dk1"/>
              </a:buClr>
              <a:buSzPts val="1200"/>
              <a:buFont typeface="Arial"/>
              <a:buChar char="•"/>
            </a:pPr>
            <a:r>
              <a:rPr lang="es" sz="1200" b="0">
                <a:solidFill>
                  <a:schemeClr val="dk1"/>
                </a:solidFill>
                <a:latin typeface="Calibri"/>
                <a:ea typeface="Calibri"/>
                <a:cs typeface="Calibri"/>
                <a:sym typeface="Calibri"/>
              </a:rPr>
              <a:t>look at the handout “Interactive session: Risk-assessment for determining environmental cleaning method and frequency” </a:t>
            </a:r>
            <a:endParaRPr dirty="0"/>
          </a:p>
          <a:p>
            <a:pPr marL="171450" marR="0" lvl="0" indent="-171450" algn="l" rtl="0">
              <a:lnSpc>
                <a:spcPct val="100000"/>
              </a:lnSpc>
              <a:spcBef>
                <a:spcPts val="360"/>
              </a:spcBef>
              <a:spcAft>
                <a:spcPts val="0"/>
              </a:spcAft>
              <a:buClr>
                <a:schemeClr val="dk1"/>
              </a:buClr>
              <a:buSzPts val="1200"/>
              <a:buFont typeface="Arial"/>
              <a:buChar char="•"/>
            </a:pPr>
            <a:r>
              <a:rPr lang="es" sz="1200" b="0">
                <a:solidFill>
                  <a:schemeClr val="dk1"/>
                </a:solidFill>
                <a:latin typeface="Calibri"/>
                <a:ea typeface="Calibri"/>
                <a:cs typeface="Calibri"/>
                <a:sym typeface="Calibri"/>
              </a:rPr>
              <a:t>work in groups to undertake the exercise, in total we have 15 mins so be prepared to give feedback after 10 mins</a:t>
            </a:r>
            <a:endParaRPr dirty="0"/>
          </a:p>
        </p:txBody>
      </p:sp>
      <p:sp>
        <p:nvSpPr>
          <p:cNvPr id="926" name="Google Shape;9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dirty="0"/>
              <a:t>READ THE SLIDE</a:t>
            </a:r>
            <a:endParaRPr dirty="0"/>
          </a:p>
          <a:p>
            <a:pPr marL="0" marR="0" lvl="0" indent="0" algn="l" rtl="0">
              <a:lnSpc>
                <a:spcPct val="100000"/>
              </a:lnSpc>
              <a:spcBef>
                <a:spcPts val="0"/>
              </a:spcBef>
              <a:spcAft>
                <a:spcPts val="0"/>
              </a:spcAft>
              <a:buClr>
                <a:schemeClr val="dk1"/>
              </a:buClr>
              <a:buSzPts val="1200"/>
              <a:buFont typeface="Calibri"/>
              <a:buNone/>
            </a:pPr>
            <a:r>
              <a:rPr lang="es" b="1" dirty="0"/>
              <a:t>SAY: </a:t>
            </a:r>
            <a:r>
              <a:rPr lang="es" b="0" dirty="0"/>
              <a:t>this is really important for those who clean and to be well prepared at organizational level</a:t>
            </a:r>
            <a:endParaRPr dirty="0"/>
          </a:p>
          <a:p>
            <a:pPr marL="0" lvl="0" indent="0" algn="l" rtl="0">
              <a:spcBef>
                <a:spcPts val="0"/>
              </a:spcBef>
              <a:spcAft>
                <a:spcPts val="0"/>
              </a:spcAft>
              <a:buNone/>
            </a:pPr>
            <a:endParaRPr dirty="0"/>
          </a:p>
        </p:txBody>
      </p:sp>
      <p:sp>
        <p:nvSpPr>
          <p:cNvPr id="946" name="Google Shape;9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dirty="0"/>
          </a:p>
          <a:p>
            <a:pPr marL="0" lvl="0" indent="0" algn="l" rtl="0">
              <a:spcBef>
                <a:spcPts val="0"/>
              </a:spcBef>
              <a:spcAft>
                <a:spcPts val="0"/>
              </a:spcAft>
              <a:buNone/>
            </a:pPr>
            <a:r>
              <a:rPr lang="es" b="1"/>
              <a:t>SAY: </a:t>
            </a:r>
            <a:r>
              <a:rPr lang="es"/>
              <a:t>that participants can access the WASH FIT assessment tool to read where this indicator is featured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56" name="Google Shape;95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a:t>Introduce yourself if you have not already, and make sure you insert the date and location to the slide before you start</a:t>
            </a:r>
            <a:endParaRPr dirty="0"/>
          </a:p>
          <a:p>
            <a:pPr marL="0" lvl="0" indent="0" algn="l" rtl="0">
              <a:spcBef>
                <a:spcPts val="0"/>
              </a:spcBef>
              <a:spcAft>
                <a:spcPts val="0"/>
              </a:spcAft>
              <a:buNone/>
            </a:pPr>
            <a:endParaRPr dirty="0"/>
          </a:p>
        </p:txBody>
      </p:sp>
      <p:sp>
        <p:nvSpPr>
          <p:cNvPr id="746" name="Google Shape;7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dirty="0"/>
          </a:p>
          <a:p>
            <a:pPr marL="0" marR="0" lvl="0" indent="0" algn="l" rtl="0">
              <a:lnSpc>
                <a:spcPct val="100000"/>
              </a:lnSpc>
              <a:spcBef>
                <a:spcPts val="0"/>
              </a:spcBef>
              <a:spcAft>
                <a:spcPts val="0"/>
              </a:spcAft>
              <a:buClr>
                <a:schemeClr val="dk1"/>
              </a:buClr>
              <a:buSzPts val="1200"/>
              <a:buFont typeface="Calibri"/>
              <a:buNone/>
            </a:pPr>
            <a:r>
              <a:rPr lang="es" b="1" u="none"/>
              <a:t>SAY:</a:t>
            </a:r>
            <a:r>
              <a:rPr lang="es" b="0" u="none"/>
              <a:t> are you using cleaning records and if you are, are they used as intended, do people forget to use them, do people think they help or not?</a:t>
            </a:r>
            <a:endParaRPr dirty="0"/>
          </a:p>
          <a:p>
            <a:pPr marL="0" marR="0" lvl="0" indent="0" algn="l" rtl="0">
              <a:lnSpc>
                <a:spcPct val="100000"/>
              </a:lnSpc>
              <a:spcBef>
                <a:spcPts val="0"/>
              </a:spcBef>
              <a:spcAft>
                <a:spcPts val="0"/>
              </a:spcAft>
              <a:buClr>
                <a:schemeClr val="dk1"/>
              </a:buClr>
              <a:buSzPts val="1200"/>
              <a:buFont typeface="Calibri"/>
              <a:buNone/>
            </a:pPr>
            <a:r>
              <a:rPr lang="es" b="1" u="none"/>
              <a:t>NOTE FOR TRAINER:</a:t>
            </a:r>
            <a:endParaRPr dirty="0"/>
          </a:p>
          <a:p>
            <a:pPr marL="171450" marR="0" lvl="0" indent="-171450" algn="l" rtl="0">
              <a:lnSpc>
                <a:spcPct val="100000"/>
              </a:lnSpc>
              <a:spcBef>
                <a:spcPts val="0"/>
              </a:spcBef>
              <a:spcAft>
                <a:spcPts val="0"/>
              </a:spcAft>
              <a:buClr>
                <a:schemeClr val="dk1"/>
              </a:buClr>
              <a:buSzPts val="1200"/>
              <a:buFont typeface="Arial"/>
              <a:buChar char="•"/>
            </a:pPr>
            <a:r>
              <a:rPr lang="es"/>
              <a:t>Take just a few moments to hear answers. If no one is using cleaning records say that these are often a useful tool if used properly </a:t>
            </a:r>
            <a:endParaRPr dirty="0"/>
          </a:p>
        </p:txBody>
      </p:sp>
      <p:sp>
        <p:nvSpPr>
          <p:cNvPr id="971" name="Google Shape;97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dirty="0"/>
          </a:p>
          <a:p>
            <a:pPr marL="0" marR="0" lvl="0" indent="0" algn="l" rtl="0">
              <a:lnSpc>
                <a:spcPct val="100000"/>
              </a:lnSpc>
              <a:spcBef>
                <a:spcPts val="360"/>
              </a:spcBef>
              <a:spcAft>
                <a:spcPts val="0"/>
              </a:spcAft>
              <a:buClr>
                <a:schemeClr val="dk1"/>
              </a:buClr>
              <a:buSzPts val="1200"/>
              <a:buFont typeface="Calibri"/>
              <a:buNone/>
            </a:pPr>
            <a:r>
              <a:rPr lang="es" b="1"/>
              <a:t>SAY:</a:t>
            </a:r>
            <a:r>
              <a:rPr lang="es" b="0"/>
              <a:t> monitoring and feedback is important. However it is important to note that some of the technology referred to in the CDC/ICAN manual may not be routinely available (e.g. ATP systems) but other approaches can still be taken.</a:t>
            </a:r>
            <a:endParaRPr dirty="0"/>
          </a:p>
          <a:p>
            <a:pPr marL="0" lvl="0" indent="0" algn="l" rtl="0">
              <a:spcBef>
                <a:spcPts val="0"/>
              </a:spcBef>
              <a:spcAft>
                <a:spcPts val="0"/>
              </a:spcAft>
              <a:buNone/>
            </a:pPr>
            <a:endParaRPr dirty="0"/>
          </a:p>
        </p:txBody>
      </p:sp>
      <p:sp>
        <p:nvSpPr>
          <p:cNvPr id="982" name="Google Shape;98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dirty="0"/>
          </a:p>
          <a:p>
            <a:pPr marL="0" lvl="0" indent="0" algn="l" rtl="0">
              <a:spcBef>
                <a:spcPts val="0"/>
              </a:spcBef>
              <a:spcAft>
                <a:spcPts val="0"/>
              </a:spcAft>
              <a:buNone/>
            </a:pPr>
            <a:endParaRPr dirty="0"/>
          </a:p>
        </p:txBody>
      </p:sp>
      <p:sp>
        <p:nvSpPr>
          <p:cNvPr id="993" name="Google Shape;99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dirty="0"/>
          </a:p>
          <a:p>
            <a:pPr marL="0" lvl="0" indent="0" algn="l" rtl="0">
              <a:spcBef>
                <a:spcPts val="0"/>
              </a:spcBef>
              <a:spcAft>
                <a:spcPts val="0"/>
              </a:spcAft>
              <a:buNone/>
            </a:pPr>
            <a:endParaRPr dirty="0"/>
          </a:p>
        </p:txBody>
      </p:sp>
      <p:sp>
        <p:nvSpPr>
          <p:cNvPr id="1008" name="Google Shape;100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dirty="0"/>
          </a:p>
          <a:p>
            <a:pPr marL="0" lvl="0" indent="0" algn="l" rtl="0">
              <a:spcBef>
                <a:spcPts val="0"/>
              </a:spcBef>
              <a:spcAft>
                <a:spcPts val="0"/>
              </a:spcAft>
              <a:buNone/>
            </a:pPr>
            <a:endParaRPr dirty="0"/>
          </a:p>
        </p:txBody>
      </p:sp>
      <p:sp>
        <p:nvSpPr>
          <p:cNvPr id="1019" name="Google Shape;101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dirty="0"/>
          </a:p>
          <a:p>
            <a:pPr marL="0" lvl="0" indent="0" algn="l" rtl="0">
              <a:spcBef>
                <a:spcPts val="0"/>
              </a:spcBef>
              <a:spcAft>
                <a:spcPts val="0"/>
              </a:spcAft>
              <a:buNone/>
            </a:pPr>
            <a:r>
              <a:rPr lang="es" b="1"/>
              <a:t>SAY: </a:t>
            </a:r>
            <a:endParaRPr dirty="0"/>
          </a:p>
          <a:p>
            <a:pPr marL="171450" lvl="0" indent="-171450" algn="l" rtl="0">
              <a:spcBef>
                <a:spcPts val="0"/>
              </a:spcBef>
              <a:spcAft>
                <a:spcPts val="0"/>
              </a:spcAft>
              <a:buClr>
                <a:schemeClr val="dk1"/>
              </a:buClr>
              <a:buSzPts val="1200"/>
              <a:buFont typeface="Arial"/>
              <a:buChar char="•"/>
            </a:pPr>
            <a:r>
              <a:rPr lang="es" b="0"/>
              <a:t>water is often in short supply so increasing awareness of water conservation amongst those who clean is critical</a:t>
            </a:r>
            <a:endParaRPr dirty="0"/>
          </a:p>
          <a:p>
            <a:pPr marL="171450" lvl="0" indent="-171450" algn="l" rtl="0">
              <a:spcBef>
                <a:spcPts val="0"/>
              </a:spcBef>
              <a:spcAft>
                <a:spcPts val="0"/>
              </a:spcAft>
              <a:buClr>
                <a:schemeClr val="dk1"/>
              </a:buClr>
              <a:buSzPts val="1200"/>
              <a:buFont typeface="Arial"/>
              <a:buChar char="•"/>
            </a:pPr>
            <a:r>
              <a:rPr lang="es"/>
              <a:t>Are those you work with aware of the issue of conserving water and the associated climate issues?</a:t>
            </a:r>
            <a:endParaRPr dirty="0"/>
          </a:p>
          <a:p>
            <a:pPr marL="171450" lvl="0" indent="-171450" algn="l" rtl="0">
              <a:spcBef>
                <a:spcPts val="0"/>
              </a:spcBef>
              <a:spcAft>
                <a:spcPts val="0"/>
              </a:spcAft>
              <a:buClr>
                <a:schemeClr val="dk1"/>
              </a:buClr>
              <a:buSzPts val="1200"/>
              <a:buFont typeface="Arial"/>
              <a:buChar char="•"/>
            </a:pPr>
            <a:r>
              <a:rPr lang="es"/>
              <a:t>The Climate and Water modules provide more information on this important matter</a:t>
            </a:r>
            <a:endParaRPr dirty="0"/>
          </a:p>
          <a:p>
            <a:pPr marL="0" lvl="0" indent="0" algn="l" rtl="0">
              <a:spcBef>
                <a:spcPts val="0"/>
              </a:spcBef>
              <a:spcAft>
                <a:spcPts val="0"/>
              </a:spcAft>
              <a:buClr>
                <a:schemeClr val="dk1"/>
              </a:buClr>
              <a:buSzPts val="1200"/>
              <a:buFont typeface="Arial"/>
              <a:buNone/>
            </a:pPr>
            <a:r>
              <a:rPr lang="es" b="1"/>
              <a:t>NOTE FOR TRAINER:</a:t>
            </a:r>
            <a:endParaRPr dirty="0"/>
          </a:p>
          <a:p>
            <a:pPr marL="171450" lvl="0" indent="-171450" algn="l" rtl="0">
              <a:spcBef>
                <a:spcPts val="0"/>
              </a:spcBef>
              <a:spcAft>
                <a:spcPts val="0"/>
              </a:spcAft>
              <a:buClr>
                <a:schemeClr val="dk1"/>
              </a:buClr>
              <a:buSzPts val="1200"/>
              <a:buFont typeface="Arial"/>
              <a:buChar char="•"/>
            </a:pPr>
            <a:r>
              <a:rPr lang="es" b="0"/>
              <a:t>Take must a few moments to hear any participant reponses</a:t>
            </a:r>
            <a:endParaRPr b="0" dirty="0"/>
          </a:p>
          <a:p>
            <a:pPr marL="0" lvl="0" indent="0" algn="l" rtl="0">
              <a:spcBef>
                <a:spcPts val="0"/>
              </a:spcBef>
              <a:spcAft>
                <a:spcPts val="0"/>
              </a:spcAft>
              <a:buNone/>
            </a:pPr>
            <a:endParaRPr dirty="0"/>
          </a:p>
        </p:txBody>
      </p:sp>
      <p:sp>
        <p:nvSpPr>
          <p:cNvPr id="1034" name="Google Shape;103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dirty="0"/>
          </a:p>
          <a:p>
            <a:pPr marL="0" marR="0" lvl="0" indent="0" algn="l" rtl="0">
              <a:lnSpc>
                <a:spcPct val="100000"/>
              </a:lnSpc>
              <a:spcBef>
                <a:spcPts val="0"/>
              </a:spcBef>
              <a:spcAft>
                <a:spcPts val="0"/>
              </a:spcAft>
              <a:buClr>
                <a:schemeClr val="dk1"/>
              </a:buClr>
              <a:buSzPts val="1200"/>
              <a:buFont typeface="Calibri"/>
              <a:buNone/>
            </a:pPr>
            <a:r>
              <a:rPr lang="es" b="1"/>
              <a:t>SAY:</a:t>
            </a:r>
            <a:r>
              <a:rPr lang="es" sz="1200" i="0">
                <a:solidFill>
                  <a:srgbClr val="FF00FF"/>
                </a:solidFill>
                <a:latin typeface="Calibri"/>
                <a:ea typeface="Calibri"/>
                <a:cs typeface="Calibri"/>
                <a:sym typeface="Calibri"/>
              </a:rPr>
              <a:t> </a:t>
            </a:r>
            <a:endParaRPr dirty="0"/>
          </a:p>
          <a:p>
            <a:pPr marL="171450" marR="0" lvl="0" indent="-171450" algn="l" rtl="0">
              <a:lnSpc>
                <a:spcPct val="100000"/>
              </a:lnSpc>
              <a:spcBef>
                <a:spcPts val="0"/>
              </a:spcBef>
              <a:spcAft>
                <a:spcPts val="0"/>
              </a:spcAft>
              <a:buClr>
                <a:srgbClr val="FF00FF"/>
              </a:buClr>
              <a:buSzPts val="1200"/>
              <a:buFont typeface="Arial"/>
              <a:buChar char="•"/>
            </a:pPr>
            <a:r>
              <a:rPr lang="es" sz="1200" i="0">
                <a:solidFill>
                  <a:srgbClr val="FF00FF"/>
                </a:solidFill>
                <a:latin typeface="Calibri"/>
                <a:ea typeface="Calibri"/>
                <a:cs typeface="Calibri"/>
                <a:sym typeface="Calibri"/>
              </a:rPr>
              <a:t>In some countries governments may have approved list of products</a:t>
            </a:r>
            <a:endParaRPr dirty="0"/>
          </a:p>
          <a:p>
            <a:pPr marL="171450" marR="0" lvl="0" indent="-171450" algn="l" rtl="0">
              <a:lnSpc>
                <a:spcPct val="100000"/>
              </a:lnSpc>
              <a:spcBef>
                <a:spcPts val="0"/>
              </a:spcBef>
              <a:spcAft>
                <a:spcPts val="0"/>
              </a:spcAft>
              <a:buClr>
                <a:srgbClr val="FF00FF"/>
              </a:buClr>
              <a:buSzPts val="1200"/>
              <a:buFont typeface="Arial"/>
              <a:buChar char="•"/>
            </a:pPr>
            <a:r>
              <a:rPr lang="es" sz="1200" i="0">
                <a:solidFill>
                  <a:srgbClr val="FF00FF"/>
                </a:solidFill>
                <a:latin typeface="Calibri"/>
                <a:ea typeface="Calibri"/>
                <a:cs typeface="Calibri"/>
                <a:sym typeface="Calibri"/>
              </a:rPr>
              <a:t>Do your facilities have an approved list of products and suppliers? </a:t>
            </a:r>
            <a:endParaRPr dirty="0"/>
          </a:p>
          <a:p>
            <a:pPr marL="0" lvl="0" indent="0" algn="l" rtl="0">
              <a:spcBef>
                <a:spcPts val="0"/>
              </a:spcBef>
              <a:spcAft>
                <a:spcPts val="0"/>
              </a:spcAft>
              <a:buNone/>
            </a:pPr>
            <a:endParaRPr dirty="0"/>
          </a:p>
        </p:txBody>
      </p:sp>
      <p:sp>
        <p:nvSpPr>
          <p:cNvPr id="1047" name="Google Shape;104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600" b="1">
                <a:solidFill>
                  <a:srgbClr val="FF00FF"/>
                </a:solidFill>
              </a:rPr>
              <a:t>READ THE SLIDE </a:t>
            </a:r>
            <a:endParaRPr dirty="0"/>
          </a:p>
          <a:p>
            <a:pPr marL="0" lvl="0" indent="0" algn="l" rtl="0">
              <a:spcBef>
                <a:spcPts val="0"/>
              </a:spcBef>
              <a:spcAft>
                <a:spcPts val="0"/>
              </a:spcAft>
              <a:buNone/>
            </a:pPr>
            <a:r>
              <a:rPr lang="es" sz="1600" b="1">
                <a:solidFill>
                  <a:srgbClr val="FF00FF"/>
                </a:solidFill>
              </a:rPr>
              <a:t>SAY:</a:t>
            </a:r>
            <a:endParaRPr dirty="0"/>
          </a:p>
          <a:p>
            <a:pPr marL="0" lvl="0" indent="0" algn="l" rtl="0">
              <a:spcBef>
                <a:spcPts val="0"/>
              </a:spcBef>
              <a:spcAft>
                <a:spcPts val="0"/>
              </a:spcAft>
              <a:buNone/>
            </a:pPr>
            <a:r>
              <a:rPr lang="es">
                <a:solidFill>
                  <a:schemeClr val="dk1"/>
                </a:solidFill>
              </a:rPr>
              <a:t>For most cleaning procedures: liquid soaps/</a:t>
            </a:r>
            <a:r>
              <a:rPr lang="es" b="1">
                <a:solidFill>
                  <a:schemeClr val="dk1"/>
                </a:solidFill>
              </a:rPr>
              <a:t>neutral detergents </a:t>
            </a:r>
            <a:r>
              <a:rPr lang="es">
                <a:solidFill>
                  <a:schemeClr val="dk1"/>
                </a:solidFill>
              </a:rPr>
              <a:t>(pH 6-8), easily soluble in warm and cold water, is best</a:t>
            </a:r>
            <a:endParaRPr dirty="0"/>
          </a:p>
          <a:p>
            <a:pPr marL="285750" lvl="0" indent="-285750" algn="l" rtl="0">
              <a:spcBef>
                <a:spcPts val="0"/>
              </a:spcBef>
              <a:spcAft>
                <a:spcPts val="0"/>
              </a:spcAft>
              <a:buClr>
                <a:schemeClr val="dk1"/>
              </a:buClr>
              <a:buSzPts val="1600"/>
              <a:buFont typeface="Arial"/>
              <a:buChar char="•"/>
            </a:pPr>
            <a:r>
              <a:rPr lang="es" sz="1600">
                <a:solidFill>
                  <a:schemeClr val="dk1"/>
                </a:solidFill>
              </a:rPr>
              <a:t>Specialized cleaning products should be considered on a case-by-case basis (e.g., toilet cleaners, floor polishers, glass cleaners)</a:t>
            </a:r>
            <a:endParaRPr dirty="0"/>
          </a:p>
          <a:p>
            <a:pPr marL="0" lvl="0" indent="0" algn="l" rtl="0">
              <a:spcBef>
                <a:spcPts val="0"/>
              </a:spcBef>
              <a:spcAft>
                <a:spcPts val="0"/>
              </a:spcAft>
              <a:buNone/>
            </a:pPr>
            <a:r>
              <a:rPr lang="es" b="1">
                <a:solidFill>
                  <a:schemeClr val="dk1"/>
                </a:solidFill>
              </a:rPr>
              <a:t>Combined detergent-disinfectants </a:t>
            </a:r>
            <a:r>
              <a:rPr lang="es">
                <a:solidFill>
                  <a:schemeClr val="dk1"/>
                </a:solidFill>
              </a:rPr>
              <a:t>can be used (when disinfection is needed) for most cleaning procedures:</a:t>
            </a:r>
            <a:endParaRPr dirty="0"/>
          </a:p>
          <a:p>
            <a:pPr marL="457200" lvl="1" indent="0" algn="l" rtl="0">
              <a:spcBef>
                <a:spcPts val="0"/>
              </a:spcBef>
              <a:spcAft>
                <a:spcPts val="0"/>
              </a:spcAft>
              <a:buNone/>
            </a:pPr>
            <a:r>
              <a:rPr lang="es" sz="1600">
                <a:solidFill>
                  <a:schemeClr val="dk1"/>
                </a:solidFill>
              </a:rPr>
              <a:t>Separate cleaning and disinfection steps are needed in some situations (e.g., cleaning body fluid spills)</a:t>
            </a:r>
            <a:endParaRPr dirty="0"/>
          </a:p>
          <a:p>
            <a:pPr marL="0" lvl="0" indent="0" algn="l" rtl="0">
              <a:spcBef>
                <a:spcPts val="0"/>
              </a:spcBef>
              <a:spcAft>
                <a:spcPts val="0"/>
              </a:spcAft>
              <a:buNone/>
            </a:pPr>
            <a:r>
              <a:rPr lang="es">
                <a:solidFill>
                  <a:schemeClr val="dk1"/>
                </a:solidFill>
              </a:rPr>
              <a:t>Most </a:t>
            </a:r>
            <a:r>
              <a:rPr lang="es" b="1">
                <a:solidFill>
                  <a:schemeClr val="dk1"/>
                </a:solidFill>
              </a:rPr>
              <a:t>environmental cleaning </a:t>
            </a:r>
            <a:r>
              <a:rPr lang="es">
                <a:solidFill>
                  <a:schemeClr val="dk1"/>
                </a:solidFill>
              </a:rPr>
              <a:t>(surfaces and non-critical patient care equipment) procedures are accomplished with low-level disinfection</a:t>
            </a:r>
            <a:endParaRPr dirty="0"/>
          </a:p>
          <a:p>
            <a:pPr marL="457200" lvl="1" indent="0" algn="l" rtl="0">
              <a:spcBef>
                <a:spcPts val="0"/>
              </a:spcBef>
              <a:spcAft>
                <a:spcPts val="0"/>
              </a:spcAft>
              <a:buNone/>
            </a:pPr>
            <a:r>
              <a:rPr lang="es" sz="1600">
                <a:solidFill>
                  <a:schemeClr val="dk1"/>
                </a:solidFill>
              </a:rPr>
              <a:t>There are some cases where mid-level disinfection is required </a:t>
            </a:r>
            <a:endParaRPr sz="1600" b="1" dirty="0">
              <a:solidFill>
                <a:srgbClr val="FF00FF"/>
              </a:solidFill>
            </a:endParaRPr>
          </a:p>
          <a:p>
            <a:pPr marL="0" lvl="0" indent="0" algn="l" rtl="0">
              <a:spcBef>
                <a:spcPts val="0"/>
              </a:spcBef>
              <a:spcAft>
                <a:spcPts val="0"/>
              </a:spcAft>
              <a:buNone/>
            </a:pPr>
            <a:endParaRPr sz="1600" b="1" dirty="0">
              <a:solidFill>
                <a:srgbClr val="FF00FF"/>
              </a:solidFill>
            </a:endParaRPr>
          </a:p>
          <a:p>
            <a:pPr marL="0" lvl="0" indent="0" algn="l" rtl="0">
              <a:spcBef>
                <a:spcPts val="0"/>
              </a:spcBef>
              <a:spcAft>
                <a:spcPts val="0"/>
              </a:spcAft>
              <a:buNone/>
            </a:pPr>
            <a:r>
              <a:rPr lang="es" sz="1600" b="1">
                <a:solidFill>
                  <a:srgbClr val="FF00FF"/>
                </a:solidFill>
              </a:rPr>
              <a:t>Disinfection</a:t>
            </a:r>
            <a:r>
              <a:rPr lang="es" sz="1600"/>
              <a:t>: a chemical process for inactivating microorganisms on inanimate objects. </a:t>
            </a:r>
            <a:r>
              <a:rPr lang="es" sz="1600">
                <a:solidFill>
                  <a:srgbClr val="FF0000"/>
                </a:solidFill>
              </a:rPr>
              <a:t>Disinfection occurs after the cleaning step. Direction must be given as to when disinfectants should used, they should not be use routinely and are for specific contamination.</a:t>
            </a:r>
            <a:endParaRPr sz="1600" dirty="0"/>
          </a:p>
          <a:p>
            <a:pPr marL="457200" lvl="1" indent="0" algn="l" rtl="0">
              <a:spcBef>
                <a:spcPts val="0"/>
              </a:spcBef>
              <a:spcAft>
                <a:spcPts val="0"/>
              </a:spcAft>
              <a:buNone/>
            </a:pPr>
            <a:r>
              <a:rPr lang="es" sz="1400" b="1">
                <a:solidFill>
                  <a:srgbClr val="FF00FF"/>
                </a:solidFill>
              </a:rPr>
              <a:t>Low-level </a:t>
            </a:r>
            <a:r>
              <a:rPr lang="es" sz="1400" b="1"/>
              <a:t>disinfection</a:t>
            </a:r>
            <a:r>
              <a:rPr lang="es" sz="1400"/>
              <a:t>: inactivates most vegetative bacteria, some fungi, and some viruses, but does not kill more hardy viruses (e.g. non-enveloped), bacterial genus (e.g. mycobacteria), or bacterial spores</a:t>
            </a:r>
            <a:endParaRPr dirty="0"/>
          </a:p>
          <a:p>
            <a:pPr marL="457200" lvl="1" indent="0" algn="l" rtl="0">
              <a:spcBef>
                <a:spcPts val="0"/>
              </a:spcBef>
              <a:spcAft>
                <a:spcPts val="0"/>
              </a:spcAft>
              <a:buNone/>
            </a:pPr>
            <a:r>
              <a:rPr lang="es" sz="1400" b="1">
                <a:solidFill>
                  <a:srgbClr val="FF00FF"/>
                </a:solidFill>
              </a:rPr>
              <a:t>Mid-level </a:t>
            </a:r>
            <a:r>
              <a:rPr lang="es" sz="1400" b="1"/>
              <a:t>disinfection</a:t>
            </a:r>
            <a:r>
              <a:rPr lang="es" sz="1400"/>
              <a:t>: kills inactivate vegetative bacteria, including mycobacteria, most viruses, and most fungi, but might not kill bacterial spores</a:t>
            </a:r>
            <a:endParaRPr dirty="0"/>
          </a:p>
          <a:p>
            <a:pPr marL="457200" lvl="1" indent="0" algn="l" rtl="0">
              <a:spcBef>
                <a:spcPts val="0"/>
              </a:spcBef>
              <a:spcAft>
                <a:spcPts val="0"/>
              </a:spcAft>
              <a:buNone/>
            </a:pPr>
            <a:r>
              <a:rPr lang="es" sz="1400" b="1">
                <a:solidFill>
                  <a:srgbClr val="FF00FF"/>
                </a:solidFill>
              </a:rPr>
              <a:t>High-level </a:t>
            </a:r>
            <a:r>
              <a:rPr lang="es" sz="1400" b="1"/>
              <a:t>disinfection</a:t>
            </a:r>
            <a:r>
              <a:rPr lang="es" sz="1400"/>
              <a:t>: kills all microorganisms, with the exception of small numbers of bacterial spores (</a:t>
            </a:r>
            <a:r>
              <a:rPr lang="es" sz="1400" b="1"/>
              <a:t>not used for environmental cleaning!)</a:t>
            </a:r>
            <a:endParaRPr dirty="0"/>
          </a:p>
          <a:p>
            <a:pPr marL="0" lvl="0" indent="0" algn="l" rtl="0">
              <a:spcBef>
                <a:spcPts val="0"/>
              </a:spcBef>
              <a:spcAft>
                <a:spcPts val="0"/>
              </a:spcAft>
              <a:buNone/>
            </a:pPr>
            <a:r>
              <a:rPr lang="es" sz="1400" b="0"/>
              <a:t>Mid-level disinfection may be required for specific hospital outbreaks of environmentally hardy pathogens (for example </a:t>
            </a:r>
            <a:r>
              <a:rPr lang="es" sz="1400" b="0" i="1"/>
              <a:t>Candida auris</a:t>
            </a:r>
            <a:r>
              <a:rPr lang="es" sz="1400" b="0"/>
              <a:t>, norovirus). </a:t>
            </a:r>
            <a:endParaRPr dirty="0"/>
          </a:p>
          <a:p>
            <a:pPr marL="0" lvl="0" indent="0" algn="l" rtl="0">
              <a:spcBef>
                <a:spcPts val="0"/>
              </a:spcBef>
              <a:spcAft>
                <a:spcPts val="0"/>
              </a:spcAft>
              <a:buNone/>
            </a:pPr>
            <a:r>
              <a:rPr lang="es" sz="1400" b="0"/>
              <a:t>Mid-level disinfection is also recommended for disinfecting after cleaning of blood or body fluid spills</a:t>
            </a:r>
            <a:endParaRPr sz="1400" b="1" dirty="0"/>
          </a:p>
          <a:p>
            <a:pPr marL="457200" lvl="1" indent="0" algn="l" rtl="0">
              <a:spcBef>
                <a:spcPts val="0"/>
              </a:spcBef>
              <a:spcAft>
                <a:spcPts val="0"/>
              </a:spcAft>
              <a:buNone/>
            </a:pPr>
            <a:endParaRPr sz="1400" b="1" dirty="0"/>
          </a:p>
          <a:p>
            <a:pPr marL="457200" marR="0" lvl="1" indent="0" algn="l" rtl="0">
              <a:lnSpc>
                <a:spcPct val="100000"/>
              </a:lnSpc>
              <a:spcBef>
                <a:spcPts val="420"/>
              </a:spcBef>
              <a:spcAft>
                <a:spcPts val="0"/>
              </a:spcAft>
              <a:buClr>
                <a:schemeClr val="dk1"/>
              </a:buClr>
              <a:buSzPts val="1400"/>
              <a:buFont typeface="Calibri"/>
              <a:buNone/>
            </a:pPr>
            <a:r>
              <a:rPr lang="es" sz="1400">
                <a:solidFill>
                  <a:schemeClr val="dk1"/>
                </a:solidFill>
              </a:rPr>
              <a:t>Some products combine a cleaner with a disinfectant (combined detergent-disinfectants) </a:t>
            </a:r>
            <a:endParaRPr dirty="0"/>
          </a:p>
          <a:p>
            <a:pPr marL="457200" lvl="1" indent="0" algn="l" rtl="0">
              <a:spcBef>
                <a:spcPts val="0"/>
              </a:spcBef>
              <a:spcAft>
                <a:spcPts val="0"/>
              </a:spcAft>
              <a:buNone/>
            </a:pPr>
            <a:endParaRPr sz="1400" b="1" dirty="0"/>
          </a:p>
          <a:p>
            <a:pPr marL="0" lvl="0" indent="0" algn="l" rtl="0">
              <a:spcBef>
                <a:spcPts val="0"/>
              </a:spcBef>
              <a:spcAft>
                <a:spcPts val="0"/>
              </a:spcAft>
              <a:buNone/>
            </a:pPr>
            <a:endParaRPr dirty="0"/>
          </a:p>
        </p:txBody>
      </p:sp>
      <p:sp>
        <p:nvSpPr>
          <p:cNvPr id="1058" name="Google Shape;105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dirty="0"/>
          </a:p>
          <a:p>
            <a:pPr marL="0" lvl="0" indent="0" algn="l" rtl="0">
              <a:spcBef>
                <a:spcPts val="0"/>
              </a:spcBef>
              <a:spcAft>
                <a:spcPts val="0"/>
              </a:spcAft>
              <a:buNone/>
            </a:pPr>
            <a:r>
              <a:rPr lang="es" b="1"/>
              <a:t>SAY:</a:t>
            </a:r>
            <a:endParaRPr dirty="0"/>
          </a:p>
          <a:p>
            <a:pPr marL="171450" marR="0" lvl="0" indent="-171450" algn="l" rtl="0">
              <a:lnSpc>
                <a:spcPct val="100000"/>
              </a:lnSpc>
              <a:spcBef>
                <a:spcPts val="0"/>
              </a:spcBef>
              <a:spcAft>
                <a:spcPts val="0"/>
              </a:spcAft>
              <a:buClr>
                <a:schemeClr val="dk1"/>
              </a:buClr>
              <a:buSzPts val="1200"/>
              <a:buFont typeface="Arial"/>
              <a:buChar char="•"/>
            </a:pPr>
            <a:r>
              <a:rPr lang="es" sz="1200">
                <a:latin typeface="Arial"/>
                <a:ea typeface="Arial"/>
                <a:cs typeface="Arial"/>
                <a:sym typeface="Arial"/>
              </a:rPr>
              <a:t>The number of products available in a facility is an important factor in minimising the risks to safety and environmental contamination </a:t>
            </a:r>
            <a:endParaRPr dirty="0"/>
          </a:p>
          <a:p>
            <a:pPr marL="171450" marR="0" lvl="0" indent="-171450" algn="l" rtl="0">
              <a:lnSpc>
                <a:spcPct val="100000"/>
              </a:lnSpc>
              <a:spcBef>
                <a:spcPts val="0"/>
              </a:spcBef>
              <a:spcAft>
                <a:spcPts val="0"/>
              </a:spcAft>
              <a:buClr>
                <a:schemeClr val="dk1"/>
              </a:buClr>
              <a:buSzPts val="1200"/>
              <a:buFont typeface="Arial"/>
              <a:buChar char="•"/>
            </a:pPr>
            <a:r>
              <a:rPr lang="es" sz="1200">
                <a:latin typeface="Arial"/>
                <a:ea typeface="Arial"/>
                <a:cs typeface="Arial"/>
                <a:sym typeface="Arial"/>
              </a:rPr>
              <a:t>Health procurement entities and facility managers should purchase and use unscented, environmentally safe cleaning products, with minimal and/or environmentally sustainable packaging. Methodical hazard analysis of ingredients in cleaning and disinfectant products helps identify those that are safe and those that should be replaced with a substitute. Disinfectants with active ingredients based on alcohols, hydrogen peroxide and iodine compounds tend to have the least adverse impacts. </a:t>
            </a:r>
            <a:endParaRPr b="1" dirty="0"/>
          </a:p>
        </p:txBody>
      </p:sp>
      <p:sp>
        <p:nvSpPr>
          <p:cNvPr id="1067" name="Google Shape;106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dirty="0"/>
          </a:p>
          <a:p>
            <a:pPr marL="0" lvl="0" indent="0" algn="l" rtl="0">
              <a:spcBef>
                <a:spcPts val="0"/>
              </a:spcBef>
              <a:spcAft>
                <a:spcPts val="0"/>
              </a:spcAft>
              <a:buNone/>
            </a:pPr>
            <a:r>
              <a:rPr lang="es" b="1"/>
              <a:t>Say:</a:t>
            </a:r>
            <a:endParaRPr dirty="0"/>
          </a:p>
          <a:p>
            <a:pPr marL="171450" lvl="0" indent="-171450" algn="l" rtl="0">
              <a:spcBef>
                <a:spcPts val="0"/>
              </a:spcBef>
              <a:spcAft>
                <a:spcPts val="0"/>
              </a:spcAft>
              <a:buClr>
                <a:schemeClr val="dk1"/>
              </a:buClr>
              <a:buSzPts val="1200"/>
              <a:buFont typeface="Arial"/>
              <a:buChar char="•"/>
            </a:pPr>
            <a:r>
              <a:rPr lang="es" b="0"/>
              <a:t>Safety aspects also apply and should be accounted for in all facility SOPs, reminders, etc - such as PPE and wet floor signs</a:t>
            </a:r>
            <a:endParaRPr dirty="0"/>
          </a:p>
          <a:p>
            <a:pPr marL="0" lvl="0" indent="0" algn="l" rtl="0">
              <a:spcBef>
                <a:spcPts val="0"/>
              </a:spcBef>
              <a:spcAft>
                <a:spcPts val="0"/>
              </a:spcAft>
              <a:buClr>
                <a:schemeClr val="dk1"/>
              </a:buClr>
              <a:buSzPts val="1200"/>
              <a:buFont typeface="Arial"/>
              <a:buNone/>
            </a:pPr>
            <a:r>
              <a:rPr lang="es" b="0"/>
              <a:t>Other instruction is important including:</a:t>
            </a:r>
            <a:endParaRPr dirty="0"/>
          </a:p>
          <a:p>
            <a:pPr marL="171450" lvl="0" indent="-171450" algn="l" rtl="0">
              <a:spcBef>
                <a:spcPts val="0"/>
              </a:spcBef>
              <a:spcAft>
                <a:spcPts val="0"/>
              </a:spcAft>
              <a:buClr>
                <a:schemeClr val="dk1"/>
              </a:buClr>
              <a:buSzPts val="1200"/>
              <a:buFont typeface="Arial"/>
              <a:buChar char="•"/>
            </a:pPr>
            <a:r>
              <a:rPr lang="es">
                <a:solidFill>
                  <a:schemeClr val="dk1"/>
                </a:solidFill>
              </a:rPr>
              <a:t>To separate clean and soiled items (e.g., cleaning cloths)</a:t>
            </a:r>
            <a:endParaRPr dirty="0"/>
          </a:p>
          <a:p>
            <a:pPr marL="171450" lvl="0" indent="-171450" algn="l" rtl="0">
              <a:spcBef>
                <a:spcPts val="0"/>
              </a:spcBef>
              <a:spcAft>
                <a:spcPts val="0"/>
              </a:spcAft>
              <a:buClr>
                <a:schemeClr val="dk1"/>
              </a:buClr>
              <a:buSzPts val="1200"/>
              <a:buFont typeface="Arial"/>
              <a:buChar char="•"/>
            </a:pPr>
            <a:r>
              <a:rPr lang="es">
                <a:solidFill>
                  <a:schemeClr val="dk1"/>
                </a:solidFill>
              </a:rPr>
              <a:t>Never put personal items, food or beverages on the cart</a:t>
            </a:r>
            <a:endParaRPr dirty="0"/>
          </a:p>
          <a:p>
            <a:pPr marL="171450" lvl="0" indent="-171450" algn="l" rtl="0">
              <a:spcBef>
                <a:spcPts val="0"/>
              </a:spcBef>
              <a:spcAft>
                <a:spcPts val="0"/>
              </a:spcAft>
              <a:buClr>
                <a:schemeClr val="dk1"/>
              </a:buClr>
              <a:buSzPts val="1200"/>
              <a:buFont typeface="Arial"/>
              <a:buChar char="•"/>
            </a:pPr>
            <a:r>
              <a:rPr lang="es">
                <a:solidFill>
                  <a:schemeClr val="dk1"/>
                </a:solidFill>
              </a:rPr>
              <a:t>Clean and disinfect cart at the end of the day</a:t>
            </a:r>
            <a:endParaRPr dirty="0"/>
          </a:p>
          <a:p>
            <a:pPr marL="171450" lvl="0" indent="-171450" algn="l" rtl="0">
              <a:spcBef>
                <a:spcPts val="0"/>
              </a:spcBef>
              <a:spcAft>
                <a:spcPts val="0"/>
              </a:spcAft>
              <a:buClr>
                <a:schemeClr val="dk1"/>
              </a:buClr>
              <a:buSzPts val="1200"/>
              <a:buFont typeface="Arial"/>
              <a:buChar char="•"/>
            </a:pPr>
            <a:r>
              <a:rPr lang="es">
                <a:solidFill>
                  <a:schemeClr val="dk1"/>
                </a:solidFill>
              </a:rPr>
              <a:t>Never leave unattended, store in the dedicated area</a:t>
            </a:r>
            <a:endParaRPr dirty="0"/>
          </a:p>
          <a:p>
            <a:pPr marL="0" lvl="0" indent="0" algn="l" rtl="0">
              <a:spcBef>
                <a:spcPts val="0"/>
              </a:spcBef>
              <a:spcAft>
                <a:spcPts val="0"/>
              </a:spcAft>
              <a:buNone/>
            </a:pPr>
            <a:endParaRPr dirty="0"/>
          </a:p>
        </p:txBody>
      </p:sp>
      <p:sp>
        <p:nvSpPr>
          <p:cNvPr id="1076" name="Google Shape;107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SLIDE </a:t>
            </a:r>
            <a:r>
              <a:rPr lang="es"/>
              <a:t>and pause to make eye contact and make sure participants are clear on the outline of this module and what they will learn.</a:t>
            </a:r>
            <a:endParaRPr dirty="0"/>
          </a:p>
          <a:p>
            <a:pPr marL="0" lvl="0" indent="0" algn="l" rtl="0">
              <a:spcBef>
                <a:spcPts val="0"/>
              </a:spcBef>
              <a:spcAft>
                <a:spcPts val="0"/>
              </a:spcAft>
              <a:buNone/>
            </a:pPr>
            <a:endParaRPr dirty="0"/>
          </a:p>
        </p:txBody>
      </p:sp>
      <p:sp>
        <p:nvSpPr>
          <p:cNvPr id="755" name="Google Shape;7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7" name="Google Shape;108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200" b="1" i="0">
                <a:solidFill>
                  <a:srgbClr val="FF00FF"/>
                </a:solidFill>
              </a:rPr>
              <a:t>ASK</a:t>
            </a:r>
            <a:r>
              <a:rPr lang="es" sz="1200" i="0">
                <a:solidFill>
                  <a:srgbClr val="FF00FF"/>
                </a:solidFill>
              </a:rPr>
              <a:t> participants to focus on the images of PPE and to consider which of the items are needed for each of the cleaning tasks listed in the table</a:t>
            </a:r>
            <a:endParaRPr dirty="0"/>
          </a:p>
          <a:p>
            <a:pPr marL="0" lvl="0" indent="0" algn="l" rtl="0">
              <a:spcBef>
                <a:spcPts val="0"/>
              </a:spcBef>
              <a:spcAft>
                <a:spcPts val="0"/>
              </a:spcAft>
              <a:buNone/>
            </a:pPr>
            <a:r>
              <a:rPr lang="es" sz="1200" i="0">
                <a:solidFill>
                  <a:srgbClr val="FF00FF"/>
                </a:solidFill>
              </a:rPr>
              <a:t>(Note – the answers are on the next slide for when the exercise by participants is complete)</a:t>
            </a:r>
            <a:endParaRPr dirty="0"/>
          </a:p>
          <a:p>
            <a:pPr marL="0" lvl="0" indent="0" algn="l" rtl="0">
              <a:spcBef>
                <a:spcPts val="0"/>
              </a:spcBef>
              <a:spcAft>
                <a:spcPts val="0"/>
              </a:spcAft>
              <a:buNone/>
            </a:pPr>
            <a:r>
              <a:rPr lang="es" sz="1200" b="1" i="0">
                <a:solidFill>
                  <a:srgbClr val="FF00FF"/>
                </a:solidFill>
              </a:rPr>
              <a:t>SAY</a:t>
            </a:r>
            <a:r>
              <a:rPr lang="es" sz="1200" b="0" i="0">
                <a:solidFill>
                  <a:srgbClr val="FF00FF"/>
                </a:solidFill>
              </a:rPr>
              <a:t> that hand hygiene at the right moments remains a constant and critical intervention to protect self and others whatever PPE is worn. This includes after removal of PPE.</a:t>
            </a:r>
            <a:endParaRPr b="0" i="0" dirty="0"/>
          </a:p>
          <a:p>
            <a:pPr marL="0" lvl="0" indent="0" algn="l" rtl="0">
              <a:spcBef>
                <a:spcPts val="0"/>
              </a:spcBef>
              <a:spcAft>
                <a:spcPts val="0"/>
              </a:spcAft>
              <a:buNone/>
            </a:pPr>
            <a:endParaRPr dirty="0"/>
          </a:p>
        </p:txBody>
      </p:sp>
      <p:sp>
        <p:nvSpPr>
          <p:cNvPr id="1088" name="Google Shape;108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This is included here for presenters to see the answers - present and read through this slide as a recap when the exercise on slide 29 is finished</a:t>
            </a:r>
            <a:endParaRPr dirty="0"/>
          </a:p>
          <a:p>
            <a:pPr marL="0" lvl="0" indent="0" algn="l" rtl="0">
              <a:spcBef>
                <a:spcPts val="0"/>
              </a:spcBef>
              <a:spcAft>
                <a:spcPts val="0"/>
              </a:spcAft>
              <a:buNone/>
            </a:pPr>
            <a:endParaRPr dirty="0"/>
          </a:p>
        </p:txBody>
      </p:sp>
      <p:sp>
        <p:nvSpPr>
          <p:cNvPr id="1104" name="Google Shape;110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3" name="Google Shape;111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dirty="0"/>
          </a:p>
          <a:p>
            <a:pPr marL="0" marR="0" lvl="0" indent="0" algn="l" rtl="0">
              <a:lnSpc>
                <a:spcPct val="100000"/>
              </a:lnSpc>
              <a:spcBef>
                <a:spcPts val="0"/>
              </a:spcBef>
              <a:spcAft>
                <a:spcPts val="0"/>
              </a:spcAft>
              <a:buClr>
                <a:schemeClr val="dk1"/>
              </a:buClr>
              <a:buSzPts val="1200"/>
              <a:buFont typeface="Calibri"/>
              <a:buNone/>
            </a:pPr>
            <a:r>
              <a:rPr lang="es" b="1"/>
              <a:t>SAY:</a:t>
            </a:r>
            <a:r>
              <a:rPr lang="es" b="0"/>
              <a:t> </a:t>
            </a:r>
            <a:endParaRPr dirty="0"/>
          </a:p>
          <a:p>
            <a:pPr marL="171450" marR="0" lvl="0" indent="-171450" algn="l" rtl="0">
              <a:lnSpc>
                <a:spcPct val="100000"/>
              </a:lnSpc>
              <a:spcBef>
                <a:spcPts val="0"/>
              </a:spcBef>
              <a:spcAft>
                <a:spcPts val="0"/>
              </a:spcAft>
              <a:buClr>
                <a:schemeClr val="dk1"/>
              </a:buClr>
              <a:buSzPts val="1200"/>
              <a:buFont typeface="Arial"/>
              <a:buChar char="•"/>
            </a:pPr>
            <a:r>
              <a:rPr lang="es" b="0"/>
              <a:t>recommendations for cleaning in this module covers all circumstances - this module does not specifically over COVID but the measures apply. However, during outbreaks and with specific organisms of concern there may be new international or national guidance, and local policies will dictate any changes to cleaning practices.</a:t>
            </a:r>
            <a:endParaRPr dirty="0"/>
          </a:p>
          <a:p>
            <a:pPr marL="0" lvl="0" indent="0" algn="l" rtl="0">
              <a:spcBef>
                <a:spcPts val="0"/>
              </a:spcBef>
              <a:spcAft>
                <a:spcPts val="0"/>
              </a:spcAft>
              <a:buNone/>
            </a:pPr>
            <a:endParaRPr dirty="0"/>
          </a:p>
        </p:txBody>
      </p:sp>
      <p:sp>
        <p:nvSpPr>
          <p:cNvPr id="1114" name="Google Shape;111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 </a:t>
            </a:r>
            <a:r>
              <a:rPr lang="es"/>
              <a:t>TAKE ANY LAST URGENT QUS IF TIME PERMITS BUT NOTE THE FURTHER READING IN THE RESOURCES LISTED IN THE NEXT SLIDES</a:t>
            </a:r>
            <a:endParaRPr dirty="0"/>
          </a:p>
          <a:p>
            <a:pPr marL="0" lvl="0" indent="0" algn="l" rtl="0">
              <a:spcBef>
                <a:spcPts val="0"/>
              </a:spcBef>
              <a:spcAft>
                <a:spcPts val="0"/>
              </a:spcAft>
              <a:buNone/>
            </a:pPr>
            <a:endParaRPr dirty="0"/>
          </a:p>
        </p:txBody>
      </p:sp>
      <p:sp>
        <p:nvSpPr>
          <p:cNvPr id="1130" name="Google Shape;113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ctr" rtl="0">
              <a:spcBef>
                <a:spcPts val="0"/>
              </a:spcBef>
              <a:spcAft>
                <a:spcPts val="0"/>
              </a:spcAft>
              <a:buNone/>
            </a:pPr>
            <a:r>
              <a:rPr lang="es" sz="1200">
                <a:solidFill>
                  <a:schemeClr val="lt1"/>
                </a:solidFill>
              </a:rPr>
              <a:t>Full list of relevant reading available at:</a:t>
            </a:r>
            <a:endParaRPr dirty="0"/>
          </a:p>
          <a:p>
            <a:pPr marL="0" lvl="0" indent="0" algn="ctr" rtl="0">
              <a:spcBef>
                <a:spcPts val="0"/>
              </a:spcBef>
              <a:spcAft>
                <a:spcPts val="0"/>
              </a:spcAft>
              <a:buNone/>
            </a:pPr>
            <a:r>
              <a:rPr lang="es" sz="1200" u="sng">
                <a:solidFill>
                  <a:schemeClr val="hlink"/>
                </a:solidFill>
                <a:hlinkClick r:id="rId3"/>
              </a:rPr>
              <a:t>https://washinhcf.org/resource/summary-of-all-who-and-related-resources-on-wash-in-hcf/</a:t>
            </a:r>
            <a:r>
              <a:rPr lang="es" sz="1200">
                <a:solidFill>
                  <a:schemeClr val="lt1"/>
                </a:solidFill>
              </a:rPr>
              <a:t> </a:t>
            </a:r>
            <a:endParaRPr dirty="0"/>
          </a:p>
        </p:txBody>
      </p:sp>
      <p:sp>
        <p:nvSpPr>
          <p:cNvPr id="1138" name="Google Shape;113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1147" name="Google Shape;114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QUESTION</a:t>
            </a:r>
            <a:endParaRPr dirty="0"/>
          </a:p>
          <a:p>
            <a:pPr marL="0" lvl="0" indent="0" algn="l" rtl="0">
              <a:spcBef>
                <a:spcPts val="0"/>
              </a:spcBef>
              <a:spcAft>
                <a:spcPts val="0"/>
              </a:spcAft>
              <a:buNone/>
            </a:pPr>
            <a:r>
              <a:rPr lang="es" b="1"/>
              <a:t>NOTE FOR TRAINER: </a:t>
            </a:r>
            <a:r>
              <a:rPr lang="es" b="0"/>
              <a:t>Take just a few moments to ask the participants this warm up question – ask them to shout our their thoughts (there are no right or wrong answers)</a:t>
            </a:r>
            <a:endParaRPr dirty="0"/>
          </a:p>
        </p:txBody>
      </p:sp>
      <p:sp>
        <p:nvSpPr>
          <p:cNvPr id="772" name="Google Shape;77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sz="1200" b="1">
                <a:solidFill>
                  <a:schemeClr val="dk1"/>
                </a:solidFill>
              </a:rPr>
              <a:t>READ THE SLIDE</a:t>
            </a:r>
            <a:endParaRPr dirty="0"/>
          </a:p>
          <a:p>
            <a:pPr marL="0" marR="0" lvl="0" indent="0" algn="l" rtl="0">
              <a:lnSpc>
                <a:spcPct val="100000"/>
              </a:lnSpc>
              <a:spcBef>
                <a:spcPts val="360"/>
              </a:spcBef>
              <a:spcAft>
                <a:spcPts val="0"/>
              </a:spcAft>
              <a:buClr>
                <a:schemeClr val="dk1"/>
              </a:buClr>
              <a:buSzPts val="1200"/>
              <a:buFont typeface="Calibri"/>
              <a:buNone/>
            </a:pPr>
            <a:r>
              <a:rPr lang="es" sz="1200" b="1">
                <a:solidFill>
                  <a:schemeClr val="dk1"/>
                </a:solidFill>
              </a:rPr>
              <a:t>SAY: </a:t>
            </a:r>
            <a:endParaRPr dirty="0"/>
          </a:p>
          <a:p>
            <a:pPr marL="0" lvl="0" indent="0" algn="l" rtl="0">
              <a:spcBef>
                <a:spcPts val="0"/>
              </a:spcBef>
              <a:spcAft>
                <a:spcPts val="0"/>
              </a:spcAft>
              <a:buNone/>
            </a:pPr>
            <a:r>
              <a:rPr lang="es" sz="1200" i="1">
                <a:solidFill>
                  <a:schemeClr val="dk1"/>
                </a:solidFill>
              </a:rPr>
              <a:t>Examples of non critical patient care equipment in a clinical setting include: </a:t>
            </a:r>
            <a:endParaRPr dirty="0"/>
          </a:p>
          <a:p>
            <a:pPr marL="147418" lvl="0" indent="-147418" algn="l" rtl="0">
              <a:spcBef>
                <a:spcPts val="0"/>
              </a:spcBef>
              <a:spcAft>
                <a:spcPts val="0"/>
              </a:spcAft>
              <a:buClr>
                <a:srgbClr val="09164D"/>
              </a:buClr>
              <a:buSzPts val="1200"/>
              <a:buFont typeface="Arial"/>
              <a:buChar char="•"/>
            </a:pPr>
            <a:r>
              <a:rPr lang="es" sz="1200" i="1">
                <a:solidFill>
                  <a:schemeClr val="dk1"/>
                </a:solidFill>
              </a:rPr>
              <a:t>IV poles, blood pressure monitors, stethoscopes, mobile computers and workstations, incubators, wheelchairs. </a:t>
            </a:r>
            <a:endParaRPr dirty="0"/>
          </a:p>
          <a:p>
            <a:pPr marL="0" lvl="0" indent="0" algn="l" rtl="0">
              <a:spcBef>
                <a:spcPts val="0"/>
              </a:spcBef>
              <a:spcAft>
                <a:spcPts val="0"/>
              </a:spcAft>
              <a:buNone/>
            </a:pPr>
            <a:r>
              <a:rPr lang="es" sz="1200" i="1">
                <a:solidFill>
                  <a:schemeClr val="dk1"/>
                </a:solidFill>
              </a:rPr>
              <a:t>Environmental surfaces include</a:t>
            </a:r>
            <a:r>
              <a:rPr lang="es" sz="1200" i="1"/>
              <a:t>:</a:t>
            </a:r>
            <a:endParaRPr dirty="0"/>
          </a:p>
          <a:p>
            <a:pPr marL="285750" lvl="0" indent="-285750" algn="l" rtl="0">
              <a:spcBef>
                <a:spcPts val="0"/>
              </a:spcBef>
              <a:spcAft>
                <a:spcPts val="0"/>
              </a:spcAft>
              <a:buClr>
                <a:schemeClr val="dk1"/>
              </a:buClr>
              <a:buSzPts val="1200"/>
              <a:buFont typeface="Arial"/>
              <a:buChar char="•"/>
            </a:pPr>
            <a:r>
              <a:rPr lang="es" sz="1200" i="1">
                <a:solidFill>
                  <a:schemeClr val="dk1"/>
                </a:solidFill>
              </a:rPr>
              <a:t>Tables, chairs, bedrails, light switches, floors, and at times walls.</a:t>
            </a:r>
            <a:endParaRPr dirty="0"/>
          </a:p>
          <a:p>
            <a:pPr marL="285750" lvl="0" indent="-209550" algn="l" rtl="0">
              <a:spcBef>
                <a:spcPts val="0"/>
              </a:spcBef>
              <a:spcAft>
                <a:spcPts val="0"/>
              </a:spcAft>
              <a:buClr>
                <a:schemeClr val="dk1"/>
              </a:buClr>
              <a:buSzPts val="1200"/>
              <a:buFont typeface="Arial"/>
              <a:buNone/>
            </a:pPr>
            <a:endParaRPr sz="1200" i="1" dirty="0">
              <a:solidFill>
                <a:schemeClr val="dk1"/>
              </a:solidFill>
            </a:endParaRPr>
          </a:p>
          <a:p>
            <a:pPr marL="171450" marR="0" lvl="0" indent="-171450" algn="l" rtl="0">
              <a:lnSpc>
                <a:spcPct val="100000"/>
              </a:lnSpc>
              <a:spcBef>
                <a:spcPts val="360"/>
              </a:spcBef>
              <a:spcAft>
                <a:spcPts val="0"/>
              </a:spcAft>
              <a:buClr>
                <a:schemeClr val="dk1"/>
              </a:buClr>
              <a:buSzPts val="1200"/>
              <a:buFont typeface="Arial"/>
              <a:buChar char="•"/>
            </a:pPr>
            <a:r>
              <a:rPr lang="es" sz="1200">
                <a:solidFill>
                  <a:schemeClr val="dk1"/>
                </a:solidFill>
              </a:rPr>
              <a:t>other interventions/tasks that use equipment that breaches the skin and will then come into contact with mucous membranes or body fluids poses a higher risk than those already listed, but should be managed by clinical staff and those who are experienced in disinfection and sterilization procedures for these specific health care items (WHO guidance exists on this but is not covered in this module)</a:t>
            </a:r>
            <a:endParaRPr dirty="0"/>
          </a:p>
          <a:p>
            <a:pPr marL="0" marR="0" lvl="0" indent="0" algn="l" rtl="0">
              <a:lnSpc>
                <a:spcPct val="100000"/>
              </a:lnSpc>
              <a:spcBef>
                <a:spcPts val="360"/>
              </a:spcBef>
              <a:spcAft>
                <a:spcPts val="0"/>
              </a:spcAft>
              <a:buClr>
                <a:schemeClr val="dk1"/>
              </a:buClr>
              <a:buSzPts val="1200"/>
              <a:buFont typeface="Arial"/>
              <a:buNone/>
            </a:pPr>
            <a:endParaRPr sz="1200" dirty="0">
              <a:solidFill>
                <a:schemeClr val="dk1"/>
              </a:solidFill>
            </a:endParaRPr>
          </a:p>
          <a:p>
            <a:pPr marL="0" marR="0" lvl="0" indent="0" algn="l" rtl="0">
              <a:lnSpc>
                <a:spcPct val="100000"/>
              </a:lnSpc>
              <a:spcBef>
                <a:spcPts val="360"/>
              </a:spcBef>
              <a:spcAft>
                <a:spcPts val="0"/>
              </a:spcAft>
              <a:buClr>
                <a:schemeClr val="dk1"/>
              </a:buClr>
              <a:buSzPts val="1200"/>
              <a:buFont typeface="Arial"/>
              <a:buNone/>
            </a:pPr>
            <a:r>
              <a:rPr lang="es" sz="1200" b="1" u="none">
                <a:solidFill>
                  <a:schemeClr val="dk1"/>
                </a:solidFill>
              </a:rPr>
              <a:t>NOTE FOR TRAINER:</a:t>
            </a:r>
            <a:endParaRPr dirty="0"/>
          </a:p>
          <a:p>
            <a:pPr marL="0" marR="0" lvl="0" indent="0" algn="l" rtl="0">
              <a:lnSpc>
                <a:spcPct val="100000"/>
              </a:lnSpc>
              <a:spcBef>
                <a:spcPts val="360"/>
              </a:spcBef>
              <a:spcAft>
                <a:spcPts val="0"/>
              </a:spcAft>
              <a:buClr>
                <a:schemeClr val="dk1"/>
              </a:buClr>
              <a:buSzPts val="1200"/>
              <a:buFont typeface="Arial"/>
              <a:buNone/>
            </a:pPr>
            <a:r>
              <a:rPr lang="es" sz="1200">
                <a:solidFill>
                  <a:schemeClr val="dk1"/>
                </a:solidFill>
              </a:rPr>
              <a:t>It might be prudent to stop and take questions at this point to be sure people are clear on these terms and the items the rest of this module relates to in day to day practice, as associated with WASH </a:t>
            </a:r>
            <a:endParaRPr dirty="0"/>
          </a:p>
          <a:p>
            <a:pPr marL="0" lvl="0" indent="0" algn="l" rtl="0">
              <a:spcBef>
                <a:spcPts val="0"/>
              </a:spcBef>
              <a:spcAft>
                <a:spcPts val="0"/>
              </a:spcAft>
              <a:buClr>
                <a:schemeClr val="dk1"/>
              </a:buClr>
              <a:buSzPts val="1200"/>
              <a:buFont typeface="Arial"/>
              <a:buNone/>
            </a:pPr>
            <a:endParaRPr sz="1200" i="1" dirty="0">
              <a:solidFill>
                <a:schemeClr val="dk1"/>
              </a:solidFill>
            </a:endParaRPr>
          </a:p>
        </p:txBody>
      </p:sp>
      <p:sp>
        <p:nvSpPr>
          <p:cNvPr id="779" name="Google Shape;7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highlight>
                  <a:srgbClr val="FFFF00"/>
                </a:highlight>
              </a:rPr>
              <a:t>READ THE SLIDE (this aims to warm up the participants by exploring germs and cleaning – no prior</a:t>
            </a:r>
            <a:r>
              <a:rPr lang="es" b="0">
                <a:highlight>
                  <a:srgbClr val="FFFF00"/>
                </a:highlight>
              </a:rPr>
              <a:t> </a:t>
            </a:r>
            <a:r>
              <a:rPr lang="es" b="1">
                <a:highlight>
                  <a:srgbClr val="FFFF00"/>
                </a:highlight>
              </a:rPr>
              <a:t>knowledge is expected)</a:t>
            </a:r>
            <a:endParaRPr dirty="0"/>
          </a:p>
          <a:p>
            <a:pPr marL="0" lvl="0" indent="0" algn="l" rtl="0">
              <a:spcBef>
                <a:spcPts val="0"/>
              </a:spcBef>
              <a:spcAft>
                <a:spcPts val="0"/>
              </a:spcAft>
              <a:buNone/>
            </a:pPr>
            <a:r>
              <a:rPr lang="es" b="1">
                <a:highlight>
                  <a:srgbClr val="FFFF00"/>
                </a:highlight>
              </a:rPr>
              <a:t>SAY:</a:t>
            </a:r>
            <a:endParaRPr dirty="0"/>
          </a:p>
          <a:p>
            <a:pPr marL="171450" lvl="0" indent="-171450" algn="l" rtl="0">
              <a:spcBef>
                <a:spcPts val="0"/>
              </a:spcBef>
              <a:spcAft>
                <a:spcPts val="0"/>
              </a:spcAft>
              <a:buClr>
                <a:schemeClr val="dk1"/>
              </a:buClr>
              <a:buSzPts val="1200"/>
              <a:buFont typeface="Arial"/>
              <a:buChar char="•"/>
            </a:pPr>
            <a:r>
              <a:rPr lang="es" b="0">
                <a:highlight>
                  <a:srgbClr val="FFFF00"/>
                </a:highlight>
              </a:rPr>
              <a:t>Discuss the three questions in small groups for 5 mins. </a:t>
            </a:r>
            <a:endParaRPr dirty="0"/>
          </a:p>
          <a:p>
            <a:pPr marL="171450" lvl="0" indent="-171450" algn="l" rtl="0">
              <a:spcBef>
                <a:spcPts val="0"/>
              </a:spcBef>
              <a:spcAft>
                <a:spcPts val="0"/>
              </a:spcAft>
              <a:buClr>
                <a:schemeClr val="dk1"/>
              </a:buClr>
              <a:buSzPts val="1200"/>
              <a:buFont typeface="Arial"/>
              <a:buChar char="•"/>
            </a:pPr>
            <a:r>
              <a:rPr lang="es" b="0">
                <a:highlight>
                  <a:srgbClr val="FFFF00"/>
                </a:highlight>
              </a:rPr>
              <a:t>Then be ready to shout out some answers and I will write them on a flip chart and we will discuss</a:t>
            </a:r>
            <a:endParaRPr dirty="0"/>
          </a:p>
          <a:p>
            <a:pPr marL="0" lvl="0" indent="0" algn="l" rtl="0">
              <a:spcBef>
                <a:spcPts val="0"/>
              </a:spcBef>
              <a:spcAft>
                <a:spcPts val="0"/>
              </a:spcAft>
              <a:buClr>
                <a:schemeClr val="dk1"/>
              </a:buClr>
              <a:buSzPts val="1200"/>
              <a:buFont typeface="Arial"/>
              <a:buNone/>
            </a:pPr>
            <a:r>
              <a:rPr lang="es" b="1">
                <a:highlight>
                  <a:srgbClr val="FFFF00"/>
                </a:highlight>
              </a:rPr>
              <a:t>THEN SAY:</a:t>
            </a:r>
            <a:endParaRPr dirty="0"/>
          </a:p>
          <a:p>
            <a:pPr marL="0" lvl="0" indent="0" algn="l" rtl="0">
              <a:spcBef>
                <a:spcPts val="0"/>
              </a:spcBef>
              <a:spcAft>
                <a:spcPts val="0"/>
              </a:spcAft>
              <a:buClr>
                <a:schemeClr val="dk1"/>
              </a:buClr>
              <a:buSzPts val="1200"/>
              <a:buFont typeface="Arial"/>
              <a:buNone/>
            </a:pPr>
            <a:r>
              <a:rPr lang="es" b="1">
                <a:highlight>
                  <a:srgbClr val="FFFF00"/>
                </a:highlight>
              </a:rPr>
              <a:t>Where can microorganisms live and/or multiply?</a:t>
            </a:r>
            <a:endParaRPr dirty="0"/>
          </a:p>
          <a:p>
            <a:pPr marL="285750" lvl="0" indent="-285750" algn="l" rtl="0">
              <a:spcBef>
                <a:spcPts val="0"/>
              </a:spcBef>
              <a:spcAft>
                <a:spcPts val="0"/>
              </a:spcAft>
              <a:buClr>
                <a:schemeClr val="dk1"/>
              </a:buClr>
              <a:buSzPts val="1200"/>
              <a:buFont typeface="Arial"/>
              <a:buChar char="•"/>
            </a:pPr>
            <a:r>
              <a:rPr lang="es" sz="1200">
                <a:highlight>
                  <a:srgbClr val="FFFF00"/>
                </a:highlight>
              </a:rPr>
              <a:t>In/on people including their skin (e.g., patients, staff) - note that normally these organisms on skin are completely harmless to healthy people and make up our skin flora (see the hand hygiene module)</a:t>
            </a:r>
            <a:endParaRPr dirty="0"/>
          </a:p>
          <a:p>
            <a:pPr marL="285750" lvl="0" indent="-285750" algn="l" rtl="0">
              <a:spcBef>
                <a:spcPts val="0"/>
              </a:spcBef>
              <a:spcAft>
                <a:spcPts val="0"/>
              </a:spcAft>
              <a:buClr>
                <a:schemeClr val="dk1"/>
              </a:buClr>
              <a:buSzPts val="1200"/>
              <a:buFont typeface="Arial"/>
              <a:buChar char="•"/>
            </a:pPr>
            <a:r>
              <a:rPr lang="es" sz="1200">
                <a:highlight>
                  <a:srgbClr val="FFFF00"/>
                </a:highlight>
              </a:rPr>
              <a:t>On surfaces - try to get participants to mention their commonly encountered environmental surfaces</a:t>
            </a:r>
            <a:endParaRPr dirty="0"/>
          </a:p>
          <a:p>
            <a:pPr marL="285750" lvl="0" indent="-285750" algn="l" rtl="0">
              <a:spcBef>
                <a:spcPts val="0"/>
              </a:spcBef>
              <a:spcAft>
                <a:spcPts val="0"/>
              </a:spcAft>
              <a:buClr>
                <a:schemeClr val="dk1"/>
              </a:buClr>
              <a:buSzPts val="1200"/>
              <a:buFont typeface="Arial"/>
              <a:buChar char="•"/>
            </a:pPr>
            <a:r>
              <a:rPr lang="es" sz="1200">
                <a:highlight>
                  <a:srgbClr val="FFFF00"/>
                </a:highlight>
              </a:rPr>
              <a:t>Equipment - try to get participants to mention surfaces they commonly see </a:t>
            </a:r>
            <a:endParaRPr dirty="0"/>
          </a:p>
          <a:p>
            <a:pPr marL="0" lvl="0" indent="0" algn="l" rtl="0">
              <a:spcBef>
                <a:spcPts val="0"/>
              </a:spcBef>
              <a:spcAft>
                <a:spcPts val="0"/>
              </a:spcAft>
              <a:buNone/>
            </a:pPr>
            <a:r>
              <a:rPr lang="es" sz="1200" b="1">
                <a:highlight>
                  <a:srgbClr val="FFFF00"/>
                </a:highlight>
              </a:rPr>
              <a:t>How they can move?</a:t>
            </a:r>
            <a:endParaRPr dirty="0"/>
          </a:p>
          <a:p>
            <a:pPr marL="0" lvl="0" indent="0" algn="l" rtl="0">
              <a:spcBef>
                <a:spcPts val="0"/>
              </a:spcBef>
              <a:spcAft>
                <a:spcPts val="0"/>
              </a:spcAft>
              <a:buNone/>
            </a:pPr>
            <a:r>
              <a:rPr lang="es" sz="1200" b="0">
                <a:highlight>
                  <a:srgbClr val="FFFF00"/>
                </a:highlight>
              </a:rPr>
              <a:t>If environmental surfaces or equipment is contaminated and not cleaned as per recommended cleaning schedules</a:t>
            </a:r>
            <a:endParaRPr dirty="0"/>
          </a:p>
          <a:p>
            <a:pPr marL="285750" lvl="0" indent="-285750" algn="l" rtl="0">
              <a:spcBef>
                <a:spcPts val="0"/>
              </a:spcBef>
              <a:spcAft>
                <a:spcPts val="0"/>
              </a:spcAft>
              <a:buClr>
                <a:schemeClr val="dk1"/>
              </a:buClr>
              <a:buSzPts val="1200"/>
              <a:buFont typeface="Arial"/>
              <a:buChar char="•"/>
            </a:pPr>
            <a:r>
              <a:rPr lang="es" sz="1200" b="0">
                <a:highlight>
                  <a:srgbClr val="FFFF00"/>
                </a:highlight>
              </a:rPr>
              <a:t>Anyone can touch a surface or equipment and then touch another surface moving the mircorganisms around the health care environment</a:t>
            </a:r>
            <a:endParaRPr dirty="0"/>
          </a:p>
          <a:p>
            <a:pPr marL="285750" lvl="0" indent="-285750" algn="l" rtl="0">
              <a:spcBef>
                <a:spcPts val="0"/>
              </a:spcBef>
              <a:spcAft>
                <a:spcPts val="0"/>
              </a:spcAft>
              <a:buClr>
                <a:schemeClr val="dk1"/>
              </a:buClr>
              <a:buSzPts val="1200"/>
              <a:buFont typeface="Arial"/>
              <a:buChar char="•"/>
            </a:pPr>
            <a:r>
              <a:rPr lang="es" sz="1200" b="0">
                <a:highlight>
                  <a:srgbClr val="FFFF00"/>
                </a:highlight>
              </a:rPr>
              <a:t>Anyone can then touch a surface or equipment and get germs on or in their body, or someone elses (and then this might subsequently 	cause an infection). </a:t>
            </a:r>
            <a:endParaRPr dirty="0"/>
          </a:p>
          <a:p>
            <a:pPr marL="285750" lvl="0" indent="-285750" algn="l" rtl="0">
              <a:spcBef>
                <a:spcPts val="0"/>
              </a:spcBef>
              <a:spcAft>
                <a:spcPts val="0"/>
              </a:spcAft>
              <a:buClr>
                <a:schemeClr val="dk1"/>
              </a:buClr>
              <a:buSzPts val="1200"/>
              <a:buFont typeface="Arial"/>
              <a:buChar char="•"/>
            </a:pPr>
            <a:r>
              <a:rPr lang="es" sz="1200" b="0">
                <a:highlight>
                  <a:srgbClr val="FFFF00"/>
                </a:highlight>
              </a:rPr>
              <a:t>Even if gloves are worn this is a risk - and it is important to note that both cleaning and cleaning of hands at the right 	time go together in preventing the spread of germs</a:t>
            </a:r>
            <a:endParaRPr dirty="0"/>
          </a:p>
          <a:p>
            <a:pPr marL="0" lvl="0" indent="0" algn="l" rtl="0">
              <a:spcBef>
                <a:spcPts val="0"/>
              </a:spcBef>
              <a:spcAft>
                <a:spcPts val="0"/>
              </a:spcAft>
              <a:buNone/>
            </a:pPr>
            <a:r>
              <a:rPr lang="es" sz="1200" b="1">
                <a:highlight>
                  <a:srgbClr val="FFFF00"/>
                </a:highlight>
              </a:rPr>
              <a:t>Who might be most at risk?</a:t>
            </a:r>
            <a:endParaRPr dirty="0"/>
          </a:p>
          <a:p>
            <a:pPr marL="285750" lvl="0" indent="-285750" algn="l" rtl="0">
              <a:spcBef>
                <a:spcPts val="0"/>
              </a:spcBef>
              <a:spcAft>
                <a:spcPts val="0"/>
              </a:spcAft>
              <a:buClr>
                <a:schemeClr val="dk1"/>
              </a:buClr>
              <a:buSzPts val="1200"/>
              <a:buFont typeface="Arial"/>
              <a:buChar char="•"/>
            </a:pPr>
            <a:r>
              <a:rPr lang="es" sz="1200" b="0">
                <a:highlight>
                  <a:srgbClr val="FFFF00"/>
                </a:highlight>
              </a:rPr>
              <a:t>Patients who are already vulnerable (susceptible) from underlying diseases are most at risk from germs getting on to and entering their 	body.</a:t>
            </a:r>
            <a:endParaRPr dirty="0"/>
          </a:p>
          <a:p>
            <a:pPr marL="285750" lvl="0" indent="-285750" algn="l" rtl="0">
              <a:spcBef>
                <a:spcPts val="0"/>
              </a:spcBef>
              <a:spcAft>
                <a:spcPts val="0"/>
              </a:spcAft>
              <a:buClr>
                <a:schemeClr val="dk1"/>
              </a:buClr>
              <a:buSzPts val="1200"/>
              <a:buFont typeface="Arial"/>
              <a:buChar char="•"/>
            </a:pPr>
            <a:r>
              <a:rPr lang="es" sz="1200" b="0">
                <a:highlight>
                  <a:srgbClr val="FFFF00"/>
                </a:highlight>
              </a:rPr>
              <a:t>But health workers can also at times be at risk</a:t>
            </a:r>
            <a:endParaRPr dirty="0"/>
          </a:p>
          <a:p>
            <a:pPr marL="0" marR="0" lvl="0" indent="0" algn="l" rtl="0">
              <a:lnSpc>
                <a:spcPct val="100000"/>
              </a:lnSpc>
              <a:spcBef>
                <a:spcPts val="0"/>
              </a:spcBef>
              <a:spcAft>
                <a:spcPts val="0"/>
              </a:spcAft>
              <a:buClr>
                <a:schemeClr val="dk1"/>
              </a:buClr>
              <a:buSzPts val="1200"/>
              <a:buFont typeface="Arial"/>
              <a:buNone/>
            </a:pPr>
            <a:r>
              <a:rPr lang="es" sz="1200" b="0">
                <a:highlight>
                  <a:srgbClr val="FFFF00"/>
                </a:highlight>
              </a:rPr>
              <a:t>It is important to end by stating that there are solutions to protecting patients and health workers - cleaning and hand hygiene at the right times (among other infection prevention measures). Check whether any participants are unclear or anxious. </a:t>
            </a:r>
            <a:r>
              <a:rPr lang="es" b="0">
                <a:highlight>
                  <a:srgbClr val="FFFF00"/>
                </a:highlight>
              </a:rPr>
              <a:t>You can also explain people can learn more from the list of resources featured at the end.</a:t>
            </a:r>
            <a:endParaRPr sz="1200" b="0" dirty="0">
              <a:highlight>
                <a:srgbClr val="FFFF00"/>
              </a:highlight>
            </a:endParaRPr>
          </a:p>
          <a:p>
            <a:pPr marL="0" lvl="0" indent="0" algn="l" rtl="0">
              <a:spcBef>
                <a:spcPts val="0"/>
              </a:spcBef>
              <a:spcAft>
                <a:spcPts val="0"/>
              </a:spcAft>
              <a:buNone/>
            </a:pPr>
            <a:endParaRPr dirty="0"/>
          </a:p>
        </p:txBody>
      </p:sp>
      <p:sp>
        <p:nvSpPr>
          <p:cNvPr id="789" name="Google Shape;7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 </a:t>
            </a:r>
            <a:r>
              <a:rPr lang="es" b="0"/>
              <a:t>this visual summarises the discussion from the previous slide and is from a recently issued international best practices cleaning manual (see the resources list)</a:t>
            </a:r>
            <a:endParaRPr dirty="0"/>
          </a:p>
          <a:p>
            <a:pPr marL="0" lvl="0" indent="0" algn="l" rtl="0">
              <a:spcBef>
                <a:spcPts val="0"/>
              </a:spcBef>
              <a:spcAft>
                <a:spcPts val="0"/>
              </a:spcAft>
              <a:buNone/>
            </a:pPr>
            <a:endParaRPr dirty="0"/>
          </a:p>
        </p:txBody>
      </p:sp>
      <p:sp>
        <p:nvSpPr>
          <p:cNvPr id="806" name="Google Shape;8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 </a:t>
            </a:r>
            <a:endParaRPr dirty="0"/>
          </a:p>
          <a:p>
            <a:pPr marL="0" marR="0" lvl="0" indent="0" algn="l" rtl="0">
              <a:lnSpc>
                <a:spcPct val="100000"/>
              </a:lnSpc>
              <a:spcBef>
                <a:spcPts val="0"/>
              </a:spcBef>
              <a:spcAft>
                <a:spcPts val="0"/>
              </a:spcAft>
              <a:buClr>
                <a:schemeClr val="dk1"/>
              </a:buClr>
              <a:buSzPts val="1200"/>
              <a:buFont typeface="Calibri"/>
              <a:buNone/>
            </a:pPr>
            <a:r>
              <a:rPr lang="es" b="1"/>
              <a:t>SAY:</a:t>
            </a:r>
            <a:r>
              <a:rPr lang="es" b="0"/>
              <a:t> it is important to be clear on definitions. Now we will focus on the best practices required to make cleaning happen in health care</a:t>
            </a:r>
            <a:endParaRPr dirty="0"/>
          </a:p>
        </p:txBody>
      </p:sp>
      <p:sp>
        <p:nvSpPr>
          <p:cNvPr id="815" name="Google Shape;81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and say</a:t>
            </a:r>
            <a:r>
              <a:rPr lang="es"/>
              <a:t>, the following slides provide further details for each of these elements which are considered best practices.  </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es" sz="1200"/>
              <a:t>You can tell participants to refer to the sources of this information, the CDC/ICAN Guidance, for more information listed in the resources slide - this will be most suitable to those establishing cleaning programmes rather than those who clean.</a:t>
            </a:r>
            <a:endParaRPr dirty="0"/>
          </a:p>
          <a:p>
            <a:pPr marL="0" lvl="0" indent="0" algn="l" rtl="0">
              <a:spcBef>
                <a:spcPts val="0"/>
              </a:spcBef>
              <a:spcAft>
                <a:spcPts val="0"/>
              </a:spcAft>
              <a:buNone/>
            </a:pPr>
            <a:endParaRPr dirty="0"/>
          </a:p>
        </p:txBody>
      </p:sp>
      <p:sp>
        <p:nvSpPr>
          <p:cNvPr id="823" name="Google Shape;82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78"/>
        <p:cNvGrpSpPr/>
        <p:nvPr/>
      </p:nvGrpSpPr>
      <p:grpSpPr>
        <a:xfrm>
          <a:off x="0" y="0"/>
          <a:ext cx="0" cy="0"/>
          <a:chOff x="0" y="0"/>
          <a:chExt cx="0" cy="0"/>
        </a:xfrm>
      </p:grpSpPr>
      <p:sp>
        <p:nvSpPr>
          <p:cNvPr id="79" name="Google Shape;79;p12"/>
          <p:cNvSpPr>
            <a:spLocks noGrp="1"/>
          </p:cNvSpPr>
          <p:nvPr>
            <p:ph type="pic" idx="2"/>
          </p:nvPr>
        </p:nvSpPr>
        <p:spPr>
          <a:xfrm>
            <a:off x="0" y="0"/>
            <a:ext cx="12192000" cy="6858000"/>
          </a:xfrm>
          <a:prstGeom prst="rect">
            <a:avLst/>
          </a:prstGeom>
          <a:noFill/>
          <a:ln>
            <a:noFill/>
          </a:ln>
        </p:spPr>
      </p:sp>
      <p:pic>
        <p:nvPicPr>
          <p:cNvPr id="80" name="Google Shape;80;p1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1" name="Google Shape;81;p1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2" name="Google Shape;82;p12"/>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85" name="Google Shape;85;p13"/>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86" name="Google Shape;86;p13"/>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sp>
        <p:nvSpPr>
          <p:cNvPr id="87" name="Google Shape;87;p13"/>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8" name="Google Shape;88;p13"/>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9" name="Google Shape;89;p1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 box">
  <p:cSld name="text + box">
    <p:spTree>
      <p:nvGrpSpPr>
        <p:cNvPr id="1" name="Shape 90"/>
        <p:cNvGrpSpPr/>
        <p:nvPr/>
      </p:nvGrpSpPr>
      <p:grpSpPr>
        <a:xfrm>
          <a:off x="0" y="0"/>
          <a:ext cx="0" cy="0"/>
          <a:chOff x="0" y="0"/>
          <a:chExt cx="0" cy="0"/>
        </a:xfrm>
      </p:grpSpPr>
      <p:sp>
        <p:nvSpPr>
          <p:cNvPr id="91" name="Google Shape;91;p14"/>
          <p:cNvSpPr txBox="1">
            <a:spLocks noGrp="1"/>
          </p:cNvSpPr>
          <p:nvPr>
            <p:ph type="body" idx="1"/>
          </p:nvPr>
        </p:nvSpPr>
        <p:spPr>
          <a:xfrm>
            <a:off x="839788" y="584200"/>
            <a:ext cx="5076825" cy="3000739"/>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92" name="Google Shape;92;p14"/>
          <p:cNvSpPr/>
          <p:nvPr/>
        </p:nvSpPr>
        <p:spPr>
          <a:xfrm>
            <a:off x="219206" y="3757807"/>
            <a:ext cx="11972794" cy="3100193"/>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3" name="Google Shape;93;p1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dirty="0"/>
          </a:p>
        </p:txBody>
      </p:sp>
      <p:sp>
        <p:nvSpPr>
          <p:cNvPr id="94" name="Google Shape;94;p14"/>
          <p:cNvSpPr txBox="1">
            <a:spLocks noGrp="1"/>
          </p:cNvSpPr>
          <p:nvPr>
            <p:ph type="body" idx="2"/>
          </p:nvPr>
        </p:nvSpPr>
        <p:spPr>
          <a:xfrm>
            <a:off x="839788" y="4381500"/>
            <a:ext cx="10507661" cy="1803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95" name="Google Shape;95;p14"/>
          <p:cNvSpPr txBox="1">
            <a:spLocks noGrp="1"/>
          </p:cNvSpPr>
          <p:nvPr>
            <p:ph type="title"/>
          </p:nvPr>
        </p:nvSpPr>
        <p:spPr>
          <a:xfrm>
            <a:off x="839788" y="4038600"/>
            <a:ext cx="10515600" cy="207791"/>
          </a:xfrm>
          <a:prstGeom prst="rect">
            <a:avLst/>
          </a:prstGeom>
          <a:solidFill>
            <a:schemeClr val="dk2"/>
          </a:solid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96" name="Google Shape;96;p14"/>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7" name="Google Shape;97;p14"/>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8" name="Google Shape;98;p14"/>
          <p:cNvSpPr txBox="1">
            <a:spLocks noGrp="1"/>
          </p:cNvSpPr>
          <p:nvPr>
            <p:ph type="body" idx="3"/>
          </p:nvPr>
        </p:nvSpPr>
        <p:spPr>
          <a:xfrm>
            <a:off x="6240463" y="584199"/>
            <a:ext cx="5106987" cy="300073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99" name="Google Shape;99;p14"/>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graphs">
  <p:cSld name="title + 2 graph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02" name="Google Shape;102;p1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dirty="0"/>
          </a:p>
        </p:txBody>
      </p:sp>
      <p:sp>
        <p:nvSpPr>
          <p:cNvPr id="103" name="Google Shape;103;p15"/>
          <p:cNvSpPr>
            <a:spLocks noGrp="1"/>
          </p:cNvSpPr>
          <p:nvPr>
            <p:ph type="chart" idx="2"/>
          </p:nvPr>
        </p:nvSpPr>
        <p:spPr>
          <a:xfrm>
            <a:off x="838200" y="1778000"/>
            <a:ext cx="5078413"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dirty="0"/>
          </a:p>
        </p:txBody>
      </p:sp>
      <p:sp>
        <p:nvSpPr>
          <p:cNvPr id="104" name="Google Shape;104;p15"/>
          <p:cNvSpPr txBox="1">
            <a:spLocks noGrp="1"/>
          </p:cNvSpPr>
          <p:nvPr>
            <p:ph type="body" idx="1"/>
          </p:nvPr>
        </p:nvSpPr>
        <p:spPr>
          <a:xfrm>
            <a:off x="838199" y="1374946"/>
            <a:ext cx="5078414" cy="244304"/>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5" name="Google Shape;105;p15"/>
          <p:cNvSpPr>
            <a:spLocks noGrp="1"/>
          </p:cNvSpPr>
          <p:nvPr>
            <p:ph type="chart" idx="3"/>
          </p:nvPr>
        </p:nvSpPr>
        <p:spPr>
          <a:xfrm>
            <a:off x="6240463" y="1739900"/>
            <a:ext cx="5113337" cy="46178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dirty="0"/>
          </a:p>
        </p:txBody>
      </p:sp>
      <p:sp>
        <p:nvSpPr>
          <p:cNvPr id="106" name="Google Shape;106;p1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 name="Google Shape;107;p1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 name="Google Shape;108;p15"/>
          <p:cNvSpPr txBox="1">
            <a:spLocks noGrp="1"/>
          </p:cNvSpPr>
          <p:nvPr>
            <p:ph type="body" idx="4"/>
          </p:nvPr>
        </p:nvSpPr>
        <p:spPr>
          <a:xfrm>
            <a:off x="6238875" y="1374775"/>
            <a:ext cx="5113337" cy="24447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9" name="Google Shape;109;p1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paragraph + graph">
  <p:cSld name="title + paragraph + graph">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2" name="Google Shape;112;p1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dirty="0"/>
          </a:p>
        </p:txBody>
      </p:sp>
      <p:sp>
        <p:nvSpPr>
          <p:cNvPr id="113" name="Google Shape;113;p16"/>
          <p:cNvSpPr>
            <a:spLocks noGrp="1"/>
          </p:cNvSpPr>
          <p:nvPr>
            <p:ph type="chart" idx="2"/>
          </p:nvPr>
        </p:nvSpPr>
        <p:spPr>
          <a:xfrm>
            <a:off x="838200" y="1777999"/>
            <a:ext cx="5092601"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dirty="0"/>
          </a:p>
        </p:txBody>
      </p:sp>
      <p:sp>
        <p:nvSpPr>
          <p:cNvPr id="114" name="Google Shape;114;p16"/>
          <p:cNvSpPr txBox="1">
            <a:spLocks noGrp="1"/>
          </p:cNvSpPr>
          <p:nvPr>
            <p:ph type="body" idx="1"/>
          </p:nvPr>
        </p:nvSpPr>
        <p:spPr>
          <a:xfrm>
            <a:off x="838199" y="1384300"/>
            <a:ext cx="5092602" cy="234950"/>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5" name="Google Shape;115;p16"/>
          <p:cNvSpPr txBox="1">
            <a:spLocks noGrp="1"/>
          </p:cNvSpPr>
          <p:nvPr>
            <p:ph type="body" idx="3"/>
          </p:nvPr>
        </p:nvSpPr>
        <p:spPr>
          <a:xfrm>
            <a:off x="6261198" y="1384300"/>
            <a:ext cx="5092602" cy="2349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2"/>
              </a:buClr>
              <a:buSzPts val="1800"/>
              <a:buFont typeface="Arial"/>
              <a:buNone/>
              <a:defRPr sz="18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6" name="Google Shape;116;p16"/>
          <p:cNvSpPr txBox="1">
            <a:spLocks noGrp="1"/>
          </p:cNvSpPr>
          <p:nvPr>
            <p:ph type="body" idx="4"/>
          </p:nvPr>
        </p:nvSpPr>
        <p:spPr>
          <a:xfrm>
            <a:off x="6261198" y="1778000"/>
            <a:ext cx="5092602" cy="45797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7" name="Google Shape;117;p16"/>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8" name="Google Shape;118;p16"/>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9" name="Google Shape;119;p1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 table">
  <p:cSld name="text + table">
    <p:spTree>
      <p:nvGrpSpPr>
        <p:cNvPr id="1" name="Shape 120"/>
        <p:cNvGrpSpPr/>
        <p:nvPr/>
      </p:nvGrpSpPr>
      <p:grpSpPr>
        <a:xfrm>
          <a:off x="0" y="0"/>
          <a:ext cx="0" cy="0"/>
          <a:chOff x="0" y="0"/>
          <a:chExt cx="0" cy="0"/>
        </a:xfrm>
      </p:grpSpPr>
      <p:sp>
        <p:nvSpPr>
          <p:cNvPr id="121" name="Google Shape;121;p17"/>
          <p:cNvSpPr txBox="1">
            <a:spLocks noGrp="1"/>
          </p:cNvSpPr>
          <p:nvPr>
            <p:ph type="body" idx="1"/>
          </p:nvPr>
        </p:nvSpPr>
        <p:spPr>
          <a:xfrm>
            <a:off x="839788" y="584200"/>
            <a:ext cx="5076825" cy="5576887"/>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122" name="Google Shape;122;p1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dirty="0"/>
          </a:p>
        </p:txBody>
      </p:sp>
      <p:sp>
        <p:nvSpPr>
          <p:cNvPr id="123" name="Google Shape;123;p1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sp>
        <p:nvSpPr>
          <p:cNvPr id="124" name="Google Shape;124;p17"/>
          <p:cNvSpPr>
            <a:spLocks noGrp="1"/>
          </p:cNvSpPr>
          <p:nvPr>
            <p:ph type="tbl" idx="2"/>
          </p:nvPr>
        </p:nvSpPr>
        <p:spPr>
          <a:xfrm>
            <a:off x="6240463" y="1007893"/>
            <a:ext cx="5111750" cy="5153195"/>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Clr>
                <a:schemeClr val="dk1"/>
              </a:buClr>
              <a:buSzPts val="2400"/>
              <a:buFont typeface="Calibri"/>
              <a:buNone/>
              <a:defRPr sz="24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125" name="Google Shape;125;p1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6" name="Google Shape;126;p1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7" name="Google Shape;127;p17"/>
          <p:cNvSpPr txBox="1">
            <a:spLocks noGrp="1"/>
          </p:cNvSpPr>
          <p:nvPr>
            <p:ph type="body" idx="3"/>
          </p:nvPr>
        </p:nvSpPr>
        <p:spPr>
          <a:xfrm>
            <a:off x="6240463" y="584200"/>
            <a:ext cx="5076825" cy="227013"/>
          </a:xfrm>
          <a:prstGeom prst="rect">
            <a:avLst/>
          </a:prstGeom>
          <a:solidFill>
            <a:schemeClr val="dk2"/>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Data Slide (for content heavy tables and charts)">
  <p:cSld name="8_Data Slide (for content heavy tables and charts)">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609600" y="274639"/>
            <a:ext cx="10972800" cy="1143000"/>
          </a:xfrm>
          <a:prstGeom prst="rect">
            <a:avLst/>
          </a:prstGeom>
          <a:noFill/>
          <a:ln>
            <a:noFill/>
          </a:ln>
        </p:spPr>
        <p:txBody>
          <a:bodyPr spcFirstLastPara="1" wrap="square" lIns="20400" tIns="0" rIns="408100" bIns="0" rtlCol="0" anchor="b" anchorCtr="0">
            <a:noAutofit/>
          </a:bodyPr>
          <a:lstStyle>
            <a:lvl1pPr lvl="0" algn="l">
              <a:lnSpc>
                <a:spcPct val="96782"/>
              </a:lnSpc>
              <a:spcBef>
                <a:spcPts val="0"/>
              </a:spcBef>
              <a:spcAft>
                <a:spcPts val="0"/>
              </a:spcAft>
              <a:buClr>
                <a:schemeClr val="dk2"/>
              </a:buClr>
              <a:buSzPts val="4133"/>
              <a:buFont typeface="Arial"/>
              <a:buNone/>
              <a:defRPr sz="4133" b="1">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36" name="Google Shape;136;p19"/>
          <p:cNvSpPr txBox="1">
            <a:spLocks noGrp="1"/>
          </p:cNvSpPr>
          <p:nvPr>
            <p:ph type="body" idx="1"/>
          </p:nvPr>
        </p:nvSpPr>
        <p:spPr>
          <a:xfrm>
            <a:off x="609600" y="1545167"/>
            <a:ext cx="10972800" cy="4455584"/>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Clr>
                <a:srgbClr val="E25423"/>
              </a:buClr>
              <a:buSzPts val="2134"/>
              <a:buFont typeface="Noto Sans Symbols"/>
              <a:buNone/>
              <a:defRPr sz="2667">
                <a:solidFill>
                  <a:srgbClr val="09164D"/>
                </a:solidFill>
                <a:latin typeface="Arial"/>
                <a:ea typeface="Arial"/>
                <a:cs typeface="Arial"/>
                <a:sym typeface="Arial"/>
              </a:defRPr>
            </a:lvl1pPr>
            <a:lvl2pPr marL="914400" lvl="1" indent="-397954" algn="l">
              <a:lnSpc>
                <a:spcPct val="110000"/>
              </a:lnSpc>
              <a:spcBef>
                <a:spcPts val="620"/>
              </a:spcBef>
              <a:spcAft>
                <a:spcPts val="0"/>
              </a:spcAft>
              <a:buClr>
                <a:srgbClr val="8D8B00"/>
              </a:buClr>
              <a:buSzPts val="2667"/>
              <a:buChar char="•"/>
              <a:defRPr sz="2667">
                <a:solidFill>
                  <a:srgbClr val="09164D"/>
                </a:solidFill>
                <a:latin typeface="Arial"/>
                <a:ea typeface="Arial"/>
                <a:cs typeface="Arial"/>
                <a:sym typeface="Arial"/>
              </a:defRPr>
            </a:lvl2pPr>
            <a:lvl3pPr marL="1371600" lvl="2" indent="-397954" algn="l">
              <a:lnSpc>
                <a:spcPct val="110000"/>
              </a:lnSpc>
              <a:spcBef>
                <a:spcPts val="620"/>
              </a:spcBef>
              <a:spcAft>
                <a:spcPts val="0"/>
              </a:spcAft>
              <a:buClr>
                <a:srgbClr val="09164D"/>
              </a:buClr>
              <a:buSzPts val="2667"/>
              <a:buChar char="•"/>
              <a:defRPr sz="2667">
                <a:solidFill>
                  <a:srgbClr val="09164D"/>
                </a:solidFill>
                <a:latin typeface="Arial"/>
                <a:ea typeface="Arial"/>
                <a:cs typeface="Arial"/>
                <a:sym typeface="Arial"/>
              </a:defRPr>
            </a:lvl3pPr>
            <a:lvl4pPr marL="1828800" lvl="3" indent="-397954" algn="l">
              <a:lnSpc>
                <a:spcPct val="110000"/>
              </a:lnSpc>
              <a:spcBef>
                <a:spcPts val="620"/>
              </a:spcBef>
              <a:spcAft>
                <a:spcPts val="0"/>
              </a:spcAft>
              <a:buSzPts val="2667"/>
              <a:buChar char="•"/>
              <a:defRPr sz="2667">
                <a:solidFill>
                  <a:srgbClr val="747474"/>
                </a:solidFill>
              </a:defRPr>
            </a:lvl4pPr>
            <a:lvl5pPr marL="2286000" lvl="4" indent="-397954" algn="l">
              <a:lnSpc>
                <a:spcPct val="110000"/>
              </a:lnSpc>
              <a:spcBef>
                <a:spcPts val="620"/>
              </a:spcBef>
              <a:spcAft>
                <a:spcPts val="0"/>
              </a:spcAft>
              <a:buSzPts val="2667"/>
              <a:buChar char="•"/>
              <a:defRPr sz="2667">
                <a:solidFill>
                  <a:srgbClr val="747474"/>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spTree>
      <p:nvGrpSpPr>
        <p:cNvPr id="1" name="Shape 137"/>
        <p:cNvGrpSpPr/>
        <p:nvPr/>
      </p:nvGrpSpPr>
      <p:grpSpPr>
        <a:xfrm>
          <a:off x="0" y="0"/>
          <a:ext cx="0" cy="0"/>
          <a:chOff x="0" y="0"/>
          <a:chExt cx="0" cy="0"/>
        </a:xfrm>
      </p:grpSpPr>
      <p:sp>
        <p:nvSpPr>
          <p:cNvPr id="138" name="Google Shape;138;p20"/>
          <p:cNvSpPr>
            <a:spLocks noGrp="1"/>
          </p:cNvSpPr>
          <p:nvPr>
            <p:ph type="pic" idx="2"/>
          </p:nvPr>
        </p:nvSpPr>
        <p:spPr>
          <a:xfrm>
            <a:off x="0" y="0"/>
            <a:ext cx="12192000" cy="6858000"/>
          </a:xfrm>
          <a:prstGeom prst="rect">
            <a:avLst/>
          </a:prstGeom>
          <a:solidFill>
            <a:schemeClr val="lt1"/>
          </a:solidFill>
          <a:ln>
            <a:noFill/>
          </a:ln>
        </p:spPr>
      </p:sp>
      <p:sp>
        <p:nvSpPr>
          <p:cNvPr id="139" name="Google Shape;139;p20"/>
          <p:cNvSpPr txBox="1">
            <a:spLocks noGrp="1"/>
          </p:cNvSpPr>
          <p:nvPr>
            <p:ph type="ctrTitle"/>
          </p:nvPr>
        </p:nvSpPr>
        <p:spPr>
          <a:xfrm>
            <a:off x="0" y="485185"/>
            <a:ext cx="7344000" cy="1119159"/>
          </a:xfrm>
          <a:prstGeom prst="rect">
            <a:avLst/>
          </a:prstGeom>
          <a:noFill/>
          <a:ln>
            <a:noFill/>
          </a:ln>
        </p:spPr>
        <p:txBody>
          <a:bodyPr spcFirstLastPara="1" wrap="square" lIns="408100" tIns="81600" rIns="510150" bIns="204050" rtlCol="0" anchor="t" anchorCtr="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40" name="Google Shape;140;p20"/>
          <p:cNvSpPr txBox="1">
            <a:spLocks noGrp="1"/>
          </p:cNvSpPr>
          <p:nvPr>
            <p:ph type="body" idx="1"/>
          </p:nvPr>
        </p:nvSpPr>
        <p:spPr>
          <a:xfrm>
            <a:off x="480000" y="6507005"/>
            <a:ext cx="5971600" cy="247651"/>
          </a:xfrm>
          <a:prstGeom prst="rect">
            <a:avLst/>
          </a:prstGeom>
          <a:noFill/>
          <a:ln>
            <a:noFill/>
          </a:ln>
        </p:spPr>
        <p:txBody>
          <a:bodyPr spcFirstLastPara="1" wrap="square" lIns="0" tIns="0" rIns="20400" bIns="0" rtlCol="0" anchor="ctr" anchorCtr="0">
            <a:noAutofit/>
          </a:bodyPr>
          <a:lstStyle>
            <a:lvl1pPr marL="457200" lvl="0" indent="-228600" algn="l">
              <a:lnSpc>
                <a:spcPct val="110000"/>
              </a:lnSpc>
              <a:spcBef>
                <a:spcPts val="1035"/>
              </a:spcBef>
              <a:spcAft>
                <a:spcPts val="0"/>
              </a:spcAft>
              <a:buSzPts val="798"/>
              <a:buFont typeface="Arial"/>
              <a:buNone/>
              <a:defRPr sz="997" b="0">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41" name="Google Shape;141;p20"/>
          <p:cNvSpPr txBox="1">
            <a:spLocks noGrp="1"/>
          </p:cNvSpPr>
          <p:nvPr>
            <p:ph type="body" idx="3"/>
          </p:nvPr>
        </p:nvSpPr>
        <p:spPr>
          <a:xfrm>
            <a:off x="9495913" y="6476048"/>
            <a:ext cx="2195259" cy="247651"/>
          </a:xfrm>
          <a:prstGeom prst="rect">
            <a:avLst/>
          </a:prstGeom>
          <a:noFill/>
          <a:ln>
            <a:noFill/>
          </a:ln>
        </p:spPr>
        <p:txBody>
          <a:bodyPr spcFirstLastPara="1" wrap="square" lIns="20400" tIns="0" rIns="0" bIns="0" rtlCol="0" anchor="ctr" anchorCtr="0">
            <a:noAutofit/>
          </a:bodyPr>
          <a:lstStyle>
            <a:lvl1pPr marL="457200" lvl="0" indent="-228600" algn="ctr">
              <a:lnSpc>
                <a:spcPct val="110000"/>
              </a:lnSpc>
              <a:spcBef>
                <a:spcPts val="1035"/>
              </a:spcBef>
              <a:spcAft>
                <a:spcPts val="0"/>
              </a:spcAft>
              <a:buSzPts val="1306"/>
              <a:buFont typeface="Arial"/>
              <a:buNone/>
              <a:defRPr sz="1632" b="1">
                <a:solidFill>
                  <a:schemeClr val="dk2"/>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42" name="Google Shape;142;p20"/>
          <p:cNvSpPr txBox="1">
            <a:spLocks noGrp="1"/>
          </p:cNvSpPr>
          <p:nvPr>
            <p:ph type="subTitle" idx="4"/>
          </p:nvPr>
        </p:nvSpPr>
        <p:spPr>
          <a:xfrm>
            <a:off x="50" y="4482004"/>
            <a:ext cx="12191999" cy="1656000"/>
          </a:xfrm>
          <a:prstGeom prst="rect">
            <a:avLst/>
          </a:prstGeom>
          <a:solidFill>
            <a:schemeClr val="dk2"/>
          </a:solidFill>
          <a:ln>
            <a:noFill/>
          </a:ln>
        </p:spPr>
        <p:txBody>
          <a:bodyPr spcFirstLastPara="1" wrap="square" lIns="408100" tIns="408100" rIns="408100" bIns="938675" rtlCol="0" anchor="b" anchorCtr="0">
            <a:noAutofit/>
          </a:bodyPr>
          <a:lstStyle>
            <a:lvl1pPr lvl="0" algn="l">
              <a:lnSpc>
                <a:spcPct val="90000"/>
              </a:lnSpc>
              <a:spcBef>
                <a:spcPts val="1035"/>
              </a:spcBef>
              <a:spcAft>
                <a:spcPts val="0"/>
              </a:spcAft>
              <a:buSzPts val="1959"/>
              <a:buFont typeface="Arial"/>
              <a:buNone/>
              <a:defRPr sz="2449" b="1">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a:pPr rtl="0"/>
            <a:endParaRPr/>
          </a:p>
        </p:txBody>
      </p:sp>
      <p:sp>
        <p:nvSpPr>
          <p:cNvPr id="143" name="Google Shape;143;p20"/>
          <p:cNvSpPr txBox="1">
            <a:spLocks noGrp="1"/>
          </p:cNvSpPr>
          <p:nvPr>
            <p:ph type="body" idx="5"/>
          </p:nvPr>
        </p:nvSpPr>
        <p:spPr>
          <a:xfrm>
            <a:off x="479999" y="5440856"/>
            <a:ext cx="11211172" cy="288000"/>
          </a:xfrm>
          <a:prstGeom prst="rect">
            <a:avLst/>
          </a:prstGeom>
          <a:noFill/>
          <a:ln>
            <a:noFill/>
          </a:ln>
        </p:spPr>
        <p:txBody>
          <a:bodyPr spcFirstLastPara="1" wrap="square" lIns="0" tIns="0" rIns="102000" bIns="0" rtlCol="0" anchor="t" anchorCtr="0">
            <a:noAutofit/>
          </a:bodyPr>
          <a:lstStyle>
            <a:lvl1pPr marL="457200" lvl="0" indent="-228600" algn="l">
              <a:lnSpc>
                <a:spcPct val="110000"/>
              </a:lnSpc>
              <a:spcBef>
                <a:spcPts val="1035"/>
              </a:spcBef>
              <a:spcAft>
                <a:spcPts val="0"/>
              </a:spcAft>
              <a:buSzPts val="1306"/>
              <a:buFont typeface="Arial"/>
              <a:buNone/>
              <a:defRPr sz="1632" b="0">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pic>
        <p:nvPicPr>
          <p:cNvPr id="144" name="Google Shape;144;p20"/>
          <p:cNvPicPr preferRelativeResize="0">
            <a:picLocks noGrp="1"/>
          </p:cNvPicPr>
          <p:nvPr>
            <p:ph type="pic" idx="6"/>
          </p:nvPr>
        </p:nvPicPr>
        <p:blipFill/>
        <p:spPr>
          <a:xfrm>
            <a:off x="7460682" y="485188"/>
            <a:ext cx="4230495" cy="1112400"/>
          </a:xfrm>
          <a:prstGeom prst="rect">
            <a:avLst/>
          </a:prstGeom>
          <a:blipFill rotWithShape="1">
            <a:blip r:embed="rId2">
              <a:alphaModFix/>
            </a:blip>
            <a:stretch>
              <a:fillRect/>
            </a:stretch>
          </a:blip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white">
  <p:cSld name="Title and Content white">
    <p:spTree>
      <p:nvGrpSpPr>
        <p:cNvPr id="1" name="Shape 145"/>
        <p:cNvGrpSpPr/>
        <p:nvPr/>
      </p:nvGrpSpPr>
      <p:grpSpPr>
        <a:xfrm>
          <a:off x="0" y="0"/>
          <a:ext cx="0" cy="0"/>
          <a:chOff x="0" y="0"/>
          <a:chExt cx="0" cy="0"/>
        </a:xfrm>
      </p:grpSpPr>
      <p:sp>
        <p:nvSpPr>
          <p:cNvPr id="146" name="Google Shape;146;p21"/>
          <p:cNvSpPr txBox="1">
            <a:spLocks noGrp="1"/>
          </p:cNvSpPr>
          <p:nvPr>
            <p:ph type="body" idx="1"/>
          </p:nvPr>
        </p:nvSpPr>
        <p:spPr>
          <a:xfrm>
            <a:off x="480048" y="1800004"/>
            <a:ext cx="11232001"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47" name="Google Shape;147;p21"/>
          <p:cNvSpPr txBox="1">
            <a:spLocks noGrp="1"/>
          </p:cNvSpPr>
          <p:nvPr>
            <p:ph type="body" idx="2"/>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48" name="Google Shape;148;p21"/>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149" name="Google Shape;149;p21"/>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150" name="Google Shape;150;p21"/>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151" name="Google Shape;151;p21"/>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52" name="Google Shape;152;p21"/>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white">
  <p:cSld name="Comparison white">
    <p:spTree>
      <p:nvGrpSpPr>
        <p:cNvPr id="1" name="Shape 153"/>
        <p:cNvGrpSpPr/>
        <p:nvPr/>
      </p:nvGrpSpPr>
      <p:grpSpPr>
        <a:xfrm>
          <a:off x="0" y="0"/>
          <a:ext cx="0" cy="0"/>
          <a:chOff x="0" y="0"/>
          <a:chExt cx="0" cy="0"/>
        </a:xfrm>
      </p:grpSpPr>
      <p:sp>
        <p:nvSpPr>
          <p:cNvPr id="154" name="Google Shape;154;p22"/>
          <p:cNvSpPr txBox="1">
            <a:spLocks noGrp="1"/>
          </p:cNvSpPr>
          <p:nvPr>
            <p:ph type="body" idx="1"/>
          </p:nvPr>
        </p:nvSpPr>
        <p:spPr>
          <a:xfrm>
            <a:off x="479999" y="1800004"/>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55" name="Google Shape;155;p22"/>
          <p:cNvSpPr txBox="1">
            <a:spLocks noGrp="1"/>
          </p:cNvSpPr>
          <p:nvPr>
            <p:ph type="body" idx="2"/>
          </p:nvPr>
        </p:nvSpPr>
        <p:spPr>
          <a:xfrm>
            <a:off x="6234364" y="1800004"/>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56" name="Google Shape;156;p22"/>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157" name="Google Shape;157;p22"/>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158" name="Google Shape;158;p22"/>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159" name="Google Shape;159;p22"/>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60" name="Google Shape;160;p22"/>
          <p:cNvSpPr txBox="1">
            <a:spLocks noGrp="1"/>
          </p:cNvSpPr>
          <p:nvPr>
            <p:ph type="body" idx="4"/>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61" name="Google Shape;161;p22"/>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8" name="Google Shape;18;p3"/>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19" name="Google Shape;19;p3"/>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latin typeface="Calibri"/>
              <a:ea typeface="Calibri"/>
              <a:cs typeface="Calibri"/>
              <a:sym typeface="Calibri"/>
            </a:endParaRPr>
          </a:p>
        </p:txBody>
      </p:sp>
      <p:sp>
        <p:nvSpPr>
          <p:cNvPr id="20" name="Google Shape;20;p3"/>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 name="Google Shape;21;p3"/>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 name="Google Shape;22;p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boxes white">
  <p:cSld name="Comparison boxes white">
    <p:spTree>
      <p:nvGrpSpPr>
        <p:cNvPr id="1" name="Shape 162"/>
        <p:cNvGrpSpPr/>
        <p:nvPr/>
      </p:nvGrpSpPr>
      <p:grpSpPr>
        <a:xfrm>
          <a:off x="0" y="0"/>
          <a:ext cx="0" cy="0"/>
          <a:chOff x="0" y="0"/>
          <a:chExt cx="0" cy="0"/>
        </a:xfrm>
      </p:grpSpPr>
      <p:sp>
        <p:nvSpPr>
          <p:cNvPr id="163" name="Google Shape;163;p23"/>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164" name="Google Shape;164;p23"/>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165" name="Google Shape;165;p23"/>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166" name="Google Shape;166;p23"/>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67" name="Google Shape;167;p23"/>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68" name="Google Shape;168;p23"/>
          <p:cNvSpPr txBox="1">
            <a:spLocks noGrp="1"/>
          </p:cNvSpPr>
          <p:nvPr>
            <p:ph type="body" idx="2"/>
          </p:nvPr>
        </p:nvSpPr>
        <p:spPr>
          <a:xfrm>
            <a:off x="479999" y="2160000"/>
            <a:ext cx="547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69" name="Google Shape;169;p23"/>
          <p:cNvSpPr txBox="1">
            <a:spLocks noGrp="1"/>
          </p:cNvSpPr>
          <p:nvPr>
            <p:ph type="body" idx="3"/>
          </p:nvPr>
        </p:nvSpPr>
        <p:spPr>
          <a:xfrm>
            <a:off x="6234364" y="2160000"/>
            <a:ext cx="547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70" name="Google Shape;170;p23"/>
          <p:cNvSpPr txBox="1">
            <a:spLocks noGrp="1"/>
          </p:cNvSpPr>
          <p:nvPr>
            <p:ph type="body" idx="4"/>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71" name="Google Shape;171;p23"/>
          <p:cNvSpPr txBox="1">
            <a:spLocks noGrp="1"/>
          </p:cNvSpPr>
          <p:nvPr>
            <p:ph type="body" idx="5"/>
          </p:nvPr>
        </p:nvSpPr>
        <p:spPr>
          <a:xfrm>
            <a:off x="480048" y="1800001"/>
            <a:ext cx="5472001" cy="252012"/>
          </a:xfrm>
          <a:prstGeom prst="rect">
            <a:avLst/>
          </a:prstGeom>
          <a:solidFill>
            <a:srgbClr val="009CDE"/>
          </a:solidFill>
          <a:ln>
            <a:noFill/>
          </a:ln>
        </p:spPr>
        <p:txBody>
          <a:bodyPr spcFirstLastPara="1" wrap="square" lIns="81600" tIns="20400" rIns="81600" bIns="2040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72" name="Google Shape;172;p23"/>
          <p:cNvSpPr txBox="1">
            <a:spLocks noGrp="1"/>
          </p:cNvSpPr>
          <p:nvPr>
            <p:ph type="body" idx="6"/>
          </p:nvPr>
        </p:nvSpPr>
        <p:spPr>
          <a:xfrm>
            <a:off x="6234365" y="1800001"/>
            <a:ext cx="5472000" cy="252012"/>
          </a:xfrm>
          <a:prstGeom prst="rect">
            <a:avLst/>
          </a:prstGeom>
          <a:solidFill>
            <a:srgbClr val="009CDE"/>
          </a:solidFill>
          <a:ln>
            <a:noFill/>
          </a:ln>
        </p:spPr>
        <p:txBody>
          <a:bodyPr spcFirstLastPara="1" wrap="square" lIns="81600" tIns="20400" rIns="81600" bIns="2040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 Boxes white">
  <p:cSld name="4 Boxes white">
    <p:spTree>
      <p:nvGrpSpPr>
        <p:cNvPr id="1" name="Shape 173"/>
        <p:cNvGrpSpPr/>
        <p:nvPr/>
      </p:nvGrpSpPr>
      <p:grpSpPr>
        <a:xfrm>
          <a:off x="0" y="0"/>
          <a:ext cx="0" cy="0"/>
          <a:chOff x="0" y="0"/>
          <a:chExt cx="0" cy="0"/>
        </a:xfrm>
      </p:grpSpPr>
      <p:sp>
        <p:nvSpPr>
          <p:cNvPr id="174" name="Google Shape;174;p24"/>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175" name="Google Shape;175;p24"/>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176" name="Google Shape;176;p24"/>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177" name="Google Shape;177;p24"/>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78" name="Google Shape;178;p24"/>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79" name="Google Shape;179;p24"/>
          <p:cNvSpPr txBox="1">
            <a:spLocks noGrp="1"/>
          </p:cNvSpPr>
          <p:nvPr>
            <p:ph type="body" idx="2"/>
          </p:nvPr>
        </p:nvSpPr>
        <p:spPr>
          <a:xfrm>
            <a:off x="479999" y="21600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80" name="Google Shape;180;p24"/>
          <p:cNvSpPr txBox="1">
            <a:spLocks noGrp="1"/>
          </p:cNvSpPr>
          <p:nvPr>
            <p:ph type="body" idx="3"/>
          </p:nvPr>
        </p:nvSpPr>
        <p:spPr>
          <a:xfrm>
            <a:off x="6234364" y="21600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81" name="Google Shape;181;p24"/>
          <p:cNvSpPr txBox="1">
            <a:spLocks noGrp="1"/>
          </p:cNvSpPr>
          <p:nvPr>
            <p:ph type="body" idx="4"/>
          </p:nvPr>
        </p:nvSpPr>
        <p:spPr>
          <a:xfrm>
            <a:off x="480048" y="1800001"/>
            <a:ext cx="5472001" cy="252012"/>
          </a:xfrm>
          <a:prstGeom prst="rect">
            <a:avLst/>
          </a:prstGeom>
          <a:solidFill>
            <a:srgbClr val="009CDE"/>
          </a:solidFill>
          <a:ln>
            <a:noFill/>
          </a:ln>
        </p:spPr>
        <p:txBody>
          <a:bodyPr spcFirstLastPara="1" wrap="square" lIns="81600" tIns="20400" rIns="81600" bIns="2040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82" name="Google Shape;182;p24"/>
          <p:cNvSpPr txBox="1">
            <a:spLocks noGrp="1"/>
          </p:cNvSpPr>
          <p:nvPr>
            <p:ph type="body" idx="5"/>
          </p:nvPr>
        </p:nvSpPr>
        <p:spPr>
          <a:xfrm>
            <a:off x="6234365" y="1800001"/>
            <a:ext cx="5472000" cy="252012"/>
          </a:xfrm>
          <a:prstGeom prst="rect">
            <a:avLst/>
          </a:prstGeom>
          <a:solidFill>
            <a:srgbClr val="009CDE"/>
          </a:solidFill>
          <a:ln>
            <a:noFill/>
          </a:ln>
        </p:spPr>
        <p:txBody>
          <a:bodyPr spcFirstLastPara="1" wrap="square" lIns="81600" tIns="20400" rIns="81600" bIns="2040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83" name="Google Shape;183;p24"/>
          <p:cNvSpPr txBox="1">
            <a:spLocks noGrp="1"/>
          </p:cNvSpPr>
          <p:nvPr>
            <p:ph type="body" idx="6"/>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84" name="Google Shape;184;p24"/>
          <p:cNvSpPr txBox="1">
            <a:spLocks noGrp="1"/>
          </p:cNvSpPr>
          <p:nvPr>
            <p:ph type="body" idx="7"/>
          </p:nvPr>
        </p:nvSpPr>
        <p:spPr>
          <a:xfrm>
            <a:off x="479999" y="43812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85" name="Google Shape;185;p24"/>
          <p:cNvSpPr txBox="1">
            <a:spLocks noGrp="1"/>
          </p:cNvSpPr>
          <p:nvPr>
            <p:ph type="body" idx="8"/>
          </p:nvPr>
        </p:nvSpPr>
        <p:spPr>
          <a:xfrm>
            <a:off x="6234364" y="43812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86" name="Google Shape;186;p24"/>
          <p:cNvSpPr txBox="1">
            <a:spLocks noGrp="1"/>
          </p:cNvSpPr>
          <p:nvPr>
            <p:ph type="body" idx="9"/>
          </p:nvPr>
        </p:nvSpPr>
        <p:spPr>
          <a:xfrm>
            <a:off x="480048" y="4039525"/>
            <a:ext cx="5472001" cy="252012"/>
          </a:xfrm>
          <a:prstGeom prst="rect">
            <a:avLst/>
          </a:prstGeom>
          <a:solidFill>
            <a:srgbClr val="009CDE"/>
          </a:solidFill>
          <a:ln>
            <a:noFill/>
          </a:ln>
        </p:spPr>
        <p:txBody>
          <a:bodyPr spcFirstLastPara="1" wrap="square" lIns="81600" tIns="20400" rIns="81600" bIns="2040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87" name="Google Shape;187;p24"/>
          <p:cNvSpPr txBox="1">
            <a:spLocks noGrp="1"/>
          </p:cNvSpPr>
          <p:nvPr>
            <p:ph type="body" idx="13"/>
          </p:nvPr>
        </p:nvSpPr>
        <p:spPr>
          <a:xfrm>
            <a:off x="6234365" y="4039525"/>
            <a:ext cx="5472000" cy="252012"/>
          </a:xfrm>
          <a:prstGeom prst="rect">
            <a:avLst/>
          </a:prstGeom>
          <a:solidFill>
            <a:srgbClr val="009CDE"/>
          </a:solidFill>
          <a:ln>
            <a:noFill/>
          </a:ln>
        </p:spPr>
        <p:txBody>
          <a:bodyPr spcFirstLastPara="1" wrap="square" lIns="81600" tIns="20400" rIns="81600" bIns="2040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s white">
  <p:cSld name="3 Columns white">
    <p:spTree>
      <p:nvGrpSpPr>
        <p:cNvPr id="1" name="Shape 188"/>
        <p:cNvGrpSpPr/>
        <p:nvPr/>
      </p:nvGrpSpPr>
      <p:grpSpPr>
        <a:xfrm>
          <a:off x="0" y="0"/>
          <a:ext cx="0" cy="0"/>
          <a:chOff x="0" y="0"/>
          <a:chExt cx="0" cy="0"/>
        </a:xfrm>
      </p:grpSpPr>
      <p:sp>
        <p:nvSpPr>
          <p:cNvPr id="189" name="Google Shape;189;p25"/>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190" name="Google Shape;190;p25"/>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191" name="Google Shape;191;p25"/>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192" name="Google Shape;192;p25"/>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93" name="Google Shape;193;p25"/>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94" name="Google Shape;194;p25"/>
          <p:cNvSpPr txBox="1">
            <a:spLocks noGrp="1"/>
          </p:cNvSpPr>
          <p:nvPr>
            <p:ph type="body" idx="2"/>
          </p:nvPr>
        </p:nvSpPr>
        <p:spPr>
          <a:xfrm>
            <a:off x="479999"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95" name="Google Shape;195;p25"/>
          <p:cNvSpPr txBox="1">
            <a:spLocks noGrp="1"/>
          </p:cNvSpPr>
          <p:nvPr>
            <p:ph type="body" idx="3"/>
          </p:nvPr>
        </p:nvSpPr>
        <p:spPr>
          <a:xfrm>
            <a:off x="479999" y="1800001"/>
            <a:ext cx="3552000" cy="252012"/>
          </a:xfrm>
          <a:prstGeom prst="rect">
            <a:avLst/>
          </a:prstGeom>
          <a:solidFill>
            <a:srgbClr val="009CDE"/>
          </a:solidFill>
          <a:ln>
            <a:noFill/>
          </a:ln>
        </p:spPr>
        <p:txBody>
          <a:bodyPr spcFirstLastPara="1" wrap="square" lIns="81600" tIns="20400" rIns="81600" bIns="2040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96" name="Google Shape;196;p25"/>
          <p:cNvSpPr txBox="1">
            <a:spLocks noGrp="1"/>
          </p:cNvSpPr>
          <p:nvPr>
            <p:ph type="body" idx="4"/>
          </p:nvPr>
        </p:nvSpPr>
        <p:spPr>
          <a:xfrm>
            <a:off x="4317181"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97" name="Google Shape;197;p25"/>
          <p:cNvSpPr txBox="1">
            <a:spLocks noGrp="1"/>
          </p:cNvSpPr>
          <p:nvPr>
            <p:ph type="body" idx="5"/>
          </p:nvPr>
        </p:nvSpPr>
        <p:spPr>
          <a:xfrm>
            <a:off x="4317181" y="1800001"/>
            <a:ext cx="3552000" cy="252012"/>
          </a:xfrm>
          <a:prstGeom prst="rect">
            <a:avLst/>
          </a:prstGeom>
          <a:solidFill>
            <a:srgbClr val="009CDE"/>
          </a:solidFill>
          <a:ln>
            <a:noFill/>
          </a:ln>
        </p:spPr>
        <p:txBody>
          <a:bodyPr spcFirstLastPara="1" wrap="square" lIns="81600" tIns="20400" rIns="81600" bIns="2040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98" name="Google Shape;198;p25"/>
          <p:cNvSpPr txBox="1">
            <a:spLocks noGrp="1"/>
          </p:cNvSpPr>
          <p:nvPr>
            <p:ph type="body" idx="6"/>
          </p:nvPr>
        </p:nvSpPr>
        <p:spPr>
          <a:xfrm>
            <a:off x="8154364"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199" name="Google Shape;199;p25"/>
          <p:cNvSpPr txBox="1">
            <a:spLocks noGrp="1"/>
          </p:cNvSpPr>
          <p:nvPr>
            <p:ph type="body" idx="7"/>
          </p:nvPr>
        </p:nvSpPr>
        <p:spPr>
          <a:xfrm>
            <a:off x="8154364" y="1800001"/>
            <a:ext cx="3552000" cy="252012"/>
          </a:xfrm>
          <a:prstGeom prst="rect">
            <a:avLst/>
          </a:prstGeom>
          <a:solidFill>
            <a:srgbClr val="009CDE"/>
          </a:solidFill>
          <a:ln>
            <a:noFill/>
          </a:ln>
        </p:spPr>
        <p:txBody>
          <a:bodyPr spcFirstLastPara="1" wrap="square" lIns="81600" tIns="20400" rIns="81600" bIns="2040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00" name="Google Shape;200;p25"/>
          <p:cNvSpPr txBox="1">
            <a:spLocks noGrp="1"/>
          </p:cNvSpPr>
          <p:nvPr>
            <p:ph type="body" idx="8"/>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left / Text right white">
  <p:cSld name="Image left / Text right white">
    <p:spTree>
      <p:nvGrpSpPr>
        <p:cNvPr id="1" name="Shape 201"/>
        <p:cNvGrpSpPr/>
        <p:nvPr/>
      </p:nvGrpSpPr>
      <p:grpSpPr>
        <a:xfrm>
          <a:off x="0" y="0"/>
          <a:ext cx="0" cy="0"/>
          <a:chOff x="0" y="0"/>
          <a:chExt cx="0" cy="0"/>
        </a:xfrm>
      </p:grpSpPr>
      <p:sp>
        <p:nvSpPr>
          <p:cNvPr id="202" name="Google Shape;202;p26"/>
          <p:cNvSpPr txBox="1">
            <a:spLocks noGrp="1"/>
          </p:cNvSpPr>
          <p:nvPr>
            <p:ph type="body" idx="1"/>
          </p:nvPr>
        </p:nvSpPr>
        <p:spPr>
          <a:xfrm>
            <a:off x="6234364" y="1800004"/>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03" name="Google Shape;203;p26"/>
          <p:cNvSpPr>
            <a:spLocks noGrp="1"/>
          </p:cNvSpPr>
          <p:nvPr>
            <p:ph type="pic" idx="2"/>
          </p:nvPr>
        </p:nvSpPr>
        <p:spPr>
          <a:xfrm>
            <a:off x="479999" y="1800004"/>
            <a:ext cx="5472000" cy="4237200"/>
          </a:xfrm>
          <a:prstGeom prst="rect">
            <a:avLst/>
          </a:prstGeom>
          <a:solidFill>
            <a:srgbClr val="D8D8D8"/>
          </a:solidFill>
          <a:ln>
            <a:noFill/>
          </a:ln>
        </p:spPr>
      </p:sp>
      <p:sp>
        <p:nvSpPr>
          <p:cNvPr id="204" name="Google Shape;204;p26"/>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05" name="Google Shape;205;p26"/>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06" name="Google Shape;206;p26"/>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207" name="Google Shape;207;p26"/>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08" name="Google Shape;208;p26"/>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209" name="Google Shape;209;p26"/>
          <p:cNvSpPr txBox="1">
            <a:spLocks noGrp="1"/>
          </p:cNvSpPr>
          <p:nvPr>
            <p:ph type="body" idx="4"/>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ation white">
  <p:cSld name="Quotation white">
    <p:spTree>
      <p:nvGrpSpPr>
        <p:cNvPr id="1" name="Shape 210"/>
        <p:cNvGrpSpPr/>
        <p:nvPr/>
      </p:nvGrpSpPr>
      <p:grpSpPr>
        <a:xfrm>
          <a:off x="0" y="0"/>
          <a:ext cx="0" cy="0"/>
          <a:chOff x="0" y="0"/>
          <a:chExt cx="0" cy="0"/>
        </a:xfrm>
      </p:grpSpPr>
      <p:sp>
        <p:nvSpPr>
          <p:cNvPr id="211" name="Google Shape;211;p27"/>
          <p:cNvSpPr txBox="1">
            <a:spLocks noGrp="1"/>
          </p:cNvSpPr>
          <p:nvPr>
            <p:ph type="body" idx="1"/>
          </p:nvPr>
        </p:nvSpPr>
        <p:spPr>
          <a:xfrm>
            <a:off x="6234364" y="1800004"/>
            <a:ext cx="5472000" cy="4237200"/>
          </a:xfrm>
          <a:prstGeom prst="rect">
            <a:avLst/>
          </a:prstGeom>
          <a:solidFill>
            <a:srgbClr val="009CDE"/>
          </a:solidFill>
          <a:ln>
            <a:noFill/>
          </a:ln>
        </p:spPr>
        <p:txBody>
          <a:bodyPr spcFirstLastPara="1" wrap="square" lIns="163250" tIns="163250" rIns="163250" bIns="163250" rtlCol="0" anchor="t" anchorCtr="0">
            <a:no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2pPr>
            <a:lvl3pPr marL="1371600" lvl="2"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3pPr>
            <a:lvl4pPr marL="1828800" lvl="3"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4pPr>
            <a:lvl5pPr marL="2286000" lvl="4"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12" name="Google Shape;212;p27"/>
          <p:cNvSpPr>
            <a:spLocks noGrp="1"/>
          </p:cNvSpPr>
          <p:nvPr>
            <p:ph type="pic" idx="2"/>
          </p:nvPr>
        </p:nvSpPr>
        <p:spPr>
          <a:xfrm>
            <a:off x="479999" y="1800004"/>
            <a:ext cx="5472000" cy="4237200"/>
          </a:xfrm>
          <a:prstGeom prst="rect">
            <a:avLst/>
          </a:prstGeom>
          <a:solidFill>
            <a:srgbClr val="D8D8D8"/>
          </a:solidFill>
          <a:ln>
            <a:noFill/>
          </a:ln>
        </p:spPr>
      </p:sp>
      <p:sp>
        <p:nvSpPr>
          <p:cNvPr id="213" name="Google Shape;213;p27"/>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14" name="Google Shape;214;p27"/>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15" name="Google Shape;215;p27"/>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216" name="Google Shape;216;p27"/>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17" name="Google Shape;217;p27"/>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218" name="Google Shape;218;p27"/>
          <p:cNvSpPr txBox="1">
            <a:spLocks noGrp="1"/>
          </p:cNvSpPr>
          <p:nvPr>
            <p:ph type="body" idx="4"/>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Image white">
  <p:cSld name="Large Image white">
    <p:spTree>
      <p:nvGrpSpPr>
        <p:cNvPr id="1" name="Shape 219"/>
        <p:cNvGrpSpPr/>
        <p:nvPr/>
      </p:nvGrpSpPr>
      <p:grpSpPr>
        <a:xfrm>
          <a:off x="0" y="0"/>
          <a:ext cx="0" cy="0"/>
          <a:chOff x="0" y="0"/>
          <a:chExt cx="0" cy="0"/>
        </a:xfrm>
      </p:grpSpPr>
      <p:sp>
        <p:nvSpPr>
          <p:cNvPr id="220" name="Google Shape;220;p28"/>
          <p:cNvSpPr>
            <a:spLocks noGrp="1"/>
          </p:cNvSpPr>
          <p:nvPr>
            <p:ph type="pic" idx="2"/>
          </p:nvPr>
        </p:nvSpPr>
        <p:spPr>
          <a:xfrm>
            <a:off x="480047" y="1800004"/>
            <a:ext cx="11226364" cy="4237200"/>
          </a:xfrm>
          <a:prstGeom prst="rect">
            <a:avLst/>
          </a:prstGeom>
          <a:solidFill>
            <a:srgbClr val="D8D8D8"/>
          </a:solidFill>
          <a:ln>
            <a:noFill/>
          </a:ln>
        </p:spPr>
      </p:sp>
      <p:sp>
        <p:nvSpPr>
          <p:cNvPr id="221" name="Google Shape;221;p28"/>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22" name="Google Shape;222;p28"/>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23" name="Google Shape;223;p28"/>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224" name="Google Shape;224;p28"/>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25" name="Google Shape;225;p28"/>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226" name="Google Shape;226;p28"/>
          <p:cNvSpPr txBox="1">
            <a:spLocks noGrp="1"/>
          </p:cNvSpPr>
          <p:nvPr>
            <p:ph type="body" idx="3"/>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hapter Intro large Text white">
  <p:cSld name="Chapter Intro large Text white">
    <p:spTree>
      <p:nvGrpSpPr>
        <p:cNvPr id="1" name="Shape 227"/>
        <p:cNvGrpSpPr/>
        <p:nvPr/>
      </p:nvGrpSpPr>
      <p:grpSpPr>
        <a:xfrm>
          <a:off x="0" y="0"/>
          <a:ext cx="0" cy="0"/>
          <a:chOff x="0" y="0"/>
          <a:chExt cx="0" cy="0"/>
        </a:xfrm>
      </p:grpSpPr>
      <p:sp>
        <p:nvSpPr>
          <p:cNvPr id="228" name="Google Shape;228;p29"/>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29" name="Google Shape;229;p29"/>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30" name="Google Shape;230;p29"/>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231" name="Google Shape;231;p29"/>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32" name="Google Shape;232;p29"/>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233" name="Google Shape;233;p29"/>
          <p:cNvSpPr txBox="1">
            <a:spLocks noGrp="1"/>
          </p:cNvSpPr>
          <p:nvPr>
            <p:ph type="body" idx="2"/>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34" name="Google Shape;234;p29"/>
          <p:cNvSpPr txBox="1">
            <a:spLocks noGrp="1"/>
          </p:cNvSpPr>
          <p:nvPr>
            <p:ph type="body" idx="3"/>
          </p:nvPr>
        </p:nvSpPr>
        <p:spPr>
          <a:xfrm>
            <a:off x="479999" y="1800004"/>
            <a:ext cx="11226365" cy="4237200"/>
          </a:xfrm>
          <a:prstGeom prst="rect">
            <a:avLst/>
          </a:prstGeom>
          <a:noFill/>
          <a:ln>
            <a:noFill/>
          </a:ln>
        </p:spPr>
        <p:txBody>
          <a:bodyPr spcFirstLastPara="1" wrap="square" lIns="0" tIns="0" rIns="0" bIns="0" rtlCol="0" anchor="t" anchorCtr="0">
            <a:noAutofit/>
          </a:bodyPr>
          <a:lstStyle>
            <a:lvl1pPr marL="457200" lvl="0" indent="-228600" algn="l">
              <a:lnSpc>
                <a:spcPct val="110000"/>
              </a:lnSpc>
              <a:spcBef>
                <a:spcPts val="1035"/>
              </a:spcBef>
              <a:spcAft>
                <a:spcPts val="0"/>
              </a:spcAft>
              <a:buSzPts val="1161"/>
              <a:buFont typeface="Arial"/>
              <a:buNone/>
              <a:defRPr sz="1451" b="1">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sz="1451">
                <a:solidFill>
                  <a:schemeClr val="dk1"/>
                </a:solidFill>
                <a:latin typeface="Arial"/>
                <a:ea typeface="Arial"/>
                <a:cs typeface="Arial"/>
                <a:sym typeface="Arial"/>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hapter Intro Image white">
  <p:cSld name="Chapter Intro Image white">
    <p:spTree>
      <p:nvGrpSpPr>
        <p:cNvPr id="1" name="Shape 235"/>
        <p:cNvGrpSpPr/>
        <p:nvPr/>
      </p:nvGrpSpPr>
      <p:grpSpPr>
        <a:xfrm>
          <a:off x="0" y="0"/>
          <a:ext cx="0" cy="0"/>
          <a:chOff x="0" y="0"/>
          <a:chExt cx="0" cy="0"/>
        </a:xfrm>
      </p:grpSpPr>
      <p:sp>
        <p:nvSpPr>
          <p:cNvPr id="236" name="Google Shape;236;p30"/>
          <p:cNvSpPr>
            <a:spLocks noGrp="1"/>
          </p:cNvSpPr>
          <p:nvPr>
            <p:ph type="pic" idx="2"/>
          </p:nvPr>
        </p:nvSpPr>
        <p:spPr>
          <a:xfrm>
            <a:off x="0" y="6"/>
            <a:ext cx="12192000" cy="6857999"/>
          </a:xfrm>
          <a:prstGeom prst="rect">
            <a:avLst/>
          </a:prstGeom>
          <a:solidFill>
            <a:schemeClr val="lt1"/>
          </a:solidFill>
          <a:ln>
            <a:noFill/>
          </a:ln>
        </p:spPr>
      </p:sp>
      <p:sp>
        <p:nvSpPr>
          <p:cNvPr id="237" name="Google Shape;237;p30"/>
          <p:cNvSpPr txBox="1">
            <a:spLocks noGrp="1"/>
          </p:cNvSpPr>
          <p:nvPr>
            <p:ph type="body" idx="1"/>
          </p:nvPr>
        </p:nvSpPr>
        <p:spPr>
          <a:xfrm>
            <a:off x="50" y="1800001"/>
            <a:ext cx="4279900" cy="1649447"/>
          </a:xfrm>
          <a:prstGeom prst="rect">
            <a:avLst/>
          </a:prstGeom>
          <a:solidFill>
            <a:schemeClr val="dk2">
              <a:alpha val="89803"/>
            </a:schemeClr>
          </a:solidFill>
          <a:ln>
            <a:noFill/>
          </a:ln>
        </p:spPr>
        <p:txBody>
          <a:bodyPr spcFirstLastPara="1" wrap="square" lIns="408100" tIns="204050" rIns="408100" bIns="204050" rtlCol="0" anchor="t" anchorCtr="0">
            <a:noAutofit/>
          </a:bodyPr>
          <a:lstStyle>
            <a:lvl1pPr marL="457200" lvl="0" indent="-228600" algn="l">
              <a:lnSpc>
                <a:spcPct val="110000"/>
              </a:lnSpc>
              <a:spcBef>
                <a:spcPts val="1035"/>
              </a:spcBef>
              <a:spcAft>
                <a:spcPts val="0"/>
              </a:spcAft>
              <a:buSzPts val="2322"/>
              <a:buFont typeface="Arial"/>
              <a:buNone/>
              <a:defRPr sz="2903" b="1">
                <a:solidFill>
                  <a:schemeClr val="lt1"/>
                </a:solidFill>
                <a:latin typeface="Arial"/>
                <a:ea typeface="Arial"/>
                <a:cs typeface="Arial"/>
                <a:sym typeface="Arial"/>
              </a:defRPr>
            </a:lvl1pPr>
            <a:lvl2pPr marL="914400" lvl="1" indent="-412940" algn="l">
              <a:lnSpc>
                <a:spcPct val="110000"/>
              </a:lnSpc>
              <a:spcBef>
                <a:spcPts val="620"/>
              </a:spcBef>
              <a:spcAft>
                <a:spcPts val="0"/>
              </a:spcAft>
              <a:buClr>
                <a:schemeClr val="lt1"/>
              </a:buClr>
              <a:buSzPts val="2903"/>
              <a:buChar char="•"/>
              <a:defRPr sz="2903">
                <a:solidFill>
                  <a:schemeClr val="lt1"/>
                </a:solidFill>
                <a:latin typeface="Arial"/>
                <a:ea typeface="Arial"/>
                <a:cs typeface="Arial"/>
                <a:sym typeface="Arial"/>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38" name="Google Shape;238;p30"/>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39" name="Google Shape;239;p30"/>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40" name="Google Shape;240;p30"/>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sz="816" b="0">
                <a:solidFill>
                  <a:srgbClr val="000000"/>
                </a:solidFill>
                <a:latin typeface="Arial"/>
                <a:ea typeface="Arial"/>
                <a:cs typeface="Arial"/>
                <a:sym typeface="Arial"/>
              </a:defRPr>
            </a:lvl1pPr>
            <a:lvl2pPr marL="0" lvl="1" indent="0" algn="r">
              <a:spcBef>
                <a:spcPts val="0"/>
              </a:spcBef>
              <a:buNone/>
              <a:defRPr sz="816" b="0">
                <a:solidFill>
                  <a:srgbClr val="000000"/>
                </a:solidFill>
                <a:latin typeface="Arial"/>
                <a:ea typeface="Arial"/>
                <a:cs typeface="Arial"/>
                <a:sym typeface="Arial"/>
              </a:defRPr>
            </a:lvl2pPr>
            <a:lvl3pPr marL="0" lvl="2" indent="0" algn="r">
              <a:spcBef>
                <a:spcPts val="0"/>
              </a:spcBef>
              <a:buNone/>
              <a:defRPr sz="816" b="0">
                <a:solidFill>
                  <a:srgbClr val="000000"/>
                </a:solidFill>
                <a:latin typeface="Arial"/>
                <a:ea typeface="Arial"/>
                <a:cs typeface="Arial"/>
                <a:sym typeface="Arial"/>
              </a:defRPr>
            </a:lvl3pPr>
            <a:lvl4pPr marL="0" lvl="3" indent="0" algn="r">
              <a:spcBef>
                <a:spcPts val="0"/>
              </a:spcBef>
              <a:buNone/>
              <a:defRPr sz="816" b="0">
                <a:solidFill>
                  <a:srgbClr val="000000"/>
                </a:solidFill>
                <a:latin typeface="Arial"/>
                <a:ea typeface="Arial"/>
                <a:cs typeface="Arial"/>
                <a:sym typeface="Arial"/>
              </a:defRPr>
            </a:lvl4pPr>
            <a:lvl5pPr marL="0" lvl="4" indent="0" algn="r">
              <a:spcBef>
                <a:spcPts val="0"/>
              </a:spcBef>
              <a:buNone/>
              <a:defRPr sz="816" b="0">
                <a:solidFill>
                  <a:srgbClr val="000000"/>
                </a:solidFill>
                <a:latin typeface="Arial"/>
                <a:ea typeface="Arial"/>
                <a:cs typeface="Arial"/>
                <a:sym typeface="Arial"/>
              </a:defRPr>
            </a:lvl5pPr>
            <a:lvl6pPr marL="0" lvl="5" indent="0" algn="r">
              <a:spcBef>
                <a:spcPts val="0"/>
              </a:spcBef>
              <a:buNone/>
              <a:defRPr sz="816" b="0">
                <a:solidFill>
                  <a:srgbClr val="000000"/>
                </a:solidFill>
                <a:latin typeface="Arial"/>
                <a:ea typeface="Arial"/>
                <a:cs typeface="Arial"/>
                <a:sym typeface="Arial"/>
              </a:defRPr>
            </a:lvl6pPr>
            <a:lvl7pPr marL="0" lvl="6" indent="0" algn="r">
              <a:spcBef>
                <a:spcPts val="0"/>
              </a:spcBef>
              <a:buNone/>
              <a:defRPr sz="816" b="0">
                <a:solidFill>
                  <a:srgbClr val="000000"/>
                </a:solidFill>
                <a:latin typeface="Arial"/>
                <a:ea typeface="Arial"/>
                <a:cs typeface="Arial"/>
                <a:sym typeface="Arial"/>
              </a:defRPr>
            </a:lvl7pPr>
            <a:lvl8pPr marL="0" lvl="7" indent="0" algn="r">
              <a:spcBef>
                <a:spcPts val="0"/>
              </a:spcBef>
              <a:buNone/>
              <a:defRPr sz="816" b="0">
                <a:solidFill>
                  <a:srgbClr val="000000"/>
                </a:solidFill>
                <a:latin typeface="Arial"/>
                <a:ea typeface="Arial"/>
                <a:cs typeface="Arial"/>
                <a:sym typeface="Arial"/>
              </a:defRPr>
            </a:lvl8pPr>
            <a:lvl9pPr marL="0" lvl="8" indent="0" algn="r">
              <a:spcBef>
                <a:spcPts val="0"/>
              </a:spcBef>
              <a:buNone/>
              <a:defRPr sz="816"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
        <p:nvSpPr>
          <p:cNvPr id="241" name="Google Shape;241;p30"/>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42" name="Google Shape;242;p30"/>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genda white new">
  <p:cSld name="Agenda white new">
    <p:spTree>
      <p:nvGrpSpPr>
        <p:cNvPr id="1" name="Shape 243"/>
        <p:cNvGrpSpPr/>
        <p:nvPr/>
      </p:nvGrpSpPr>
      <p:grpSpPr>
        <a:xfrm>
          <a:off x="0" y="0"/>
          <a:ext cx="0" cy="0"/>
          <a:chOff x="0" y="0"/>
          <a:chExt cx="0" cy="0"/>
        </a:xfrm>
      </p:grpSpPr>
      <p:sp>
        <p:nvSpPr>
          <p:cNvPr id="244" name="Google Shape;244;p31"/>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45" name="Google Shape;245;p31"/>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46" name="Google Shape;246;p31"/>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247" name="Google Shape;247;p31"/>
          <p:cNvSpPr/>
          <p:nvPr/>
        </p:nvSpPr>
        <p:spPr>
          <a:xfrm>
            <a:off x="480001" y="1800038"/>
            <a:ext cx="6367841" cy="142493"/>
          </a:xfrm>
          <a:prstGeom prst="rect">
            <a:avLst/>
          </a:prstGeom>
          <a:solidFill>
            <a:schemeClr val="dk2"/>
          </a:solidFill>
          <a:ln>
            <a:noFill/>
          </a:ln>
        </p:spPr>
        <p:txBody>
          <a:bodyPr spcFirstLastPara="1" wrap="square" lIns="94025" tIns="47000" rIns="94025" bIns="47000" rtlCol="0" anchor="ctr" anchorCtr="0">
            <a:noAutofit/>
          </a:bodyPr>
          <a:lstStyle/>
          <a:p>
            <a:pPr marL="0" marR="0" lvl="0" indent="0" algn="ctr" rtl="0">
              <a:spcBef>
                <a:spcPts val="0"/>
              </a:spcBef>
              <a:spcAft>
                <a:spcPts val="0"/>
              </a:spcAft>
              <a:buNone/>
            </a:pPr>
            <a:endParaRPr sz="1904" b="0" dirty="0">
              <a:solidFill>
                <a:srgbClr val="FFFFFF"/>
              </a:solidFill>
              <a:latin typeface="Arial"/>
              <a:ea typeface="Arial"/>
              <a:cs typeface="Arial"/>
              <a:sym typeface="Arial"/>
            </a:endParaRPr>
          </a:p>
        </p:txBody>
      </p:sp>
      <p:sp>
        <p:nvSpPr>
          <p:cNvPr id="248" name="Google Shape;248;p31"/>
          <p:cNvSpPr txBox="1">
            <a:spLocks noGrp="1"/>
          </p:cNvSpPr>
          <p:nvPr>
            <p:ph type="body" idx="1"/>
          </p:nvPr>
        </p:nvSpPr>
        <p:spPr>
          <a:xfrm>
            <a:off x="480047" y="2143683"/>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49" name="Google Shape;249;p31"/>
          <p:cNvSpPr txBox="1">
            <a:spLocks noGrp="1"/>
          </p:cNvSpPr>
          <p:nvPr>
            <p:ph type="body" idx="2"/>
          </p:nvPr>
        </p:nvSpPr>
        <p:spPr>
          <a:xfrm>
            <a:off x="1707437" y="2143683"/>
            <a:ext cx="5140403"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50" name="Google Shape;250;p31"/>
          <p:cNvSpPr txBox="1">
            <a:spLocks noGrp="1"/>
          </p:cNvSpPr>
          <p:nvPr>
            <p:ph type="body" idx="3"/>
          </p:nvPr>
        </p:nvSpPr>
        <p:spPr>
          <a:xfrm>
            <a:off x="7432738" y="2143683"/>
            <a:ext cx="4273629"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51" name="Google Shape;251;p31"/>
          <p:cNvSpPr txBox="1">
            <a:spLocks noGrp="1"/>
          </p:cNvSpPr>
          <p:nvPr>
            <p:ph type="body" idx="4"/>
          </p:nvPr>
        </p:nvSpPr>
        <p:spPr>
          <a:xfrm>
            <a:off x="480047" y="2877928"/>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52" name="Google Shape;252;p31"/>
          <p:cNvSpPr txBox="1">
            <a:spLocks noGrp="1"/>
          </p:cNvSpPr>
          <p:nvPr>
            <p:ph type="body" idx="5"/>
          </p:nvPr>
        </p:nvSpPr>
        <p:spPr>
          <a:xfrm>
            <a:off x="1707437" y="2877928"/>
            <a:ext cx="5140403"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53" name="Google Shape;253;p31"/>
          <p:cNvSpPr txBox="1">
            <a:spLocks noGrp="1"/>
          </p:cNvSpPr>
          <p:nvPr>
            <p:ph type="body" idx="6"/>
          </p:nvPr>
        </p:nvSpPr>
        <p:spPr>
          <a:xfrm>
            <a:off x="7432738" y="2877928"/>
            <a:ext cx="4273629"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54" name="Google Shape;254;p31"/>
          <p:cNvSpPr txBox="1">
            <a:spLocks noGrp="1"/>
          </p:cNvSpPr>
          <p:nvPr>
            <p:ph type="body" idx="7"/>
          </p:nvPr>
        </p:nvSpPr>
        <p:spPr>
          <a:xfrm>
            <a:off x="480047" y="3612172"/>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55" name="Google Shape;255;p31"/>
          <p:cNvSpPr txBox="1">
            <a:spLocks noGrp="1"/>
          </p:cNvSpPr>
          <p:nvPr>
            <p:ph type="body" idx="8"/>
          </p:nvPr>
        </p:nvSpPr>
        <p:spPr>
          <a:xfrm>
            <a:off x="1707437" y="3612172"/>
            <a:ext cx="5140403"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56" name="Google Shape;256;p31"/>
          <p:cNvSpPr txBox="1">
            <a:spLocks noGrp="1"/>
          </p:cNvSpPr>
          <p:nvPr>
            <p:ph type="body" idx="9"/>
          </p:nvPr>
        </p:nvSpPr>
        <p:spPr>
          <a:xfrm>
            <a:off x="7432738" y="3612172"/>
            <a:ext cx="4273629"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57" name="Google Shape;257;p31"/>
          <p:cNvSpPr txBox="1">
            <a:spLocks noGrp="1"/>
          </p:cNvSpPr>
          <p:nvPr>
            <p:ph type="body" idx="13"/>
          </p:nvPr>
        </p:nvSpPr>
        <p:spPr>
          <a:xfrm>
            <a:off x="480047" y="4346419"/>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58" name="Google Shape;258;p31"/>
          <p:cNvSpPr txBox="1">
            <a:spLocks noGrp="1"/>
          </p:cNvSpPr>
          <p:nvPr>
            <p:ph type="body" idx="14"/>
          </p:nvPr>
        </p:nvSpPr>
        <p:spPr>
          <a:xfrm>
            <a:off x="1707437" y="4346419"/>
            <a:ext cx="5140403"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59" name="Google Shape;259;p31"/>
          <p:cNvSpPr txBox="1">
            <a:spLocks noGrp="1"/>
          </p:cNvSpPr>
          <p:nvPr>
            <p:ph type="body" idx="15"/>
          </p:nvPr>
        </p:nvSpPr>
        <p:spPr>
          <a:xfrm>
            <a:off x="7432738" y="4346419"/>
            <a:ext cx="4273629"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60" name="Google Shape;260;p31"/>
          <p:cNvSpPr txBox="1">
            <a:spLocks noGrp="1"/>
          </p:cNvSpPr>
          <p:nvPr>
            <p:ph type="body" idx="16"/>
          </p:nvPr>
        </p:nvSpPr>
        <p:spPr>
          <a:xfrm>
            <a:off x="480047" y="5080663"/>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61" name="Google Shape;261;p31"/>
          <p:cNvSpPr txBox="1">
            <a:spLocks noGrp="1"/>
          </p:cNvSpPr>
          <p:nvPr>
            <p:ph type="body" idx="17"/>
          </p:nvPr>
        </p:nvSpPr>
        <p:spPr>
          <a:xfrm>
            <a:off x="1707437" y="5080663"/>
            <a:ext cx="5140403"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62" name="Google Shape;262;p31"/>
          <p:cNvSpPr txBox="1">
            <a:spLocks noGrp="1"/>
          </p:cNvSpPr>
          <p:nvPr>
            <p:ph type="body" idx="18"/>
          </p:nvPr>
        </p:nvSpPr>
        <p:spPr>
          <a:xfrm>
            <a:off x="7432738" y="5080663"/>
            <a:ext cx="4273629"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63" name="Google Shape;263;p31"/>
          <p:cNvSpPr txBox="1">
            <a:spLocks noGrp="1"/>
          </p:cNvSpPr>
          <p:nvPr>
            <p:ph type="body" idx="19"/>
          </p:nvPr>
        </p:nvSpPr>
        <p:spPr>
          <a:xfrm>
            <a:off x="480047" y="5814909"/>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64" name="Google Shape;264;p31"/>
          <p:cNvSpPr txBox="1">
            <a:spLocks noGrp="1"/>
          </p:cNvSpPr>
          <p:nvPr>
            <p:ph type="body" idx="20"/>
          </p:nvPr>
        </p:nvSpPr>
        <p:spPr>
          <a:xfrm>
            <a:off x="1707437" y="5814909"/>
            <a:ext cx="5140403"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65" name="Google Shape;265;p31"/>
          <p:cNvSpPr txBox="1">
            <a:spLocks noGrp="1"/>
          </p:cNvSpPr>
          <p:nvPr>
            <p:ph type="body" idx="21"/>
          </p:nvPr>
        </p:nvSpPr>
        <p:spPr>
          <a:xfrm>
            <a:off x="7432738" y="5814909"/>
            <a:ext cx="4273629" cy="396000"/>
          </a:xfrm>
          <a:prstGeom prst="rect">
            <a:avLst/>
          </a:prstGeom>
          <a:noFill/>
          <a:ln>
            <a:noFill/>
          </a:ln>
        </p:spPr>
        <p:txBody>
          <a:bodyPr spcFirstLastPara="1" wrap="square" lIns="20400" tIns="163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66" name="Google Shape;266;p31"/>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267" name="Google Shape;267;p31"/>
          <p:cNvSpPr txBox="1">
            <a:spLocks noGrp="1"/>
          </p:cNvSpPr>
          <p:nvPr>
            <p:ph type="body" idx="22"/>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white">
  <p:cSld name="Title Only white">
    <p:spTree>
      <p:nvGrpSpPr>
        <p:cNvPr id="1" name="Shape 268"/>
        <p:cNvGrpSpPr/>
        <p:nvPr/>
      </p:nvGrpSpPr>
      <p:grpSpPr>
        <a:xfrm>
          <a:off x="0" y="0"/>
          <a:ext cx="0" cy="0"/>
          <a:chOff x="0" y="0"/>
          <a:chExt cx="0" cy="0"/>
        </a:xfrm>
      </p:grpSpPr>
      <p:sp>
        <p:nvSpPr>
          <p:cNvPr id="269" name="Google Shape;269;p32"/>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70" name="Google Shape;270;p32"/>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71" name="Google Shape;271;p32"/>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272" name="Google Shape;272;p32"/>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73" name="Google Shape;273;p32"/>
          <p:cNvSpPr txBox="1">
            <a:spLocks noGrp="1"/>
          </p:cNvSpPr>
          <p:nvPr>
            <p:ph type="body" idx="2"/>
          </p:nvPr>
        </p:nvSpPr>
        <p:spPr>
          <a:xfrm>
            <a:off x="480485" y="1188039"/>
            <a:ext cx="8160000" cy="288925"/>
          </a:xfrm>
          <a:prstGeom prst="rect">
            <a:avLst/>
          </a:prstGeom>
          <a:noFill/>
          <a:ln>
            <a:noFill/>
          </a:ln>
        </p:spPr>
        <p:txBody>
          <a:bodyPr spcFirstLastPara="1" wrap="square" lIns="2040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74" name="Google Shape;274;p32"/>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ragraph + text">
  <p:cSld name="title paragraph + tex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7" name="Google Shape;27;p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dirty="0"/>
          </a:p>
        </p:txBody>
      </p:sp>
      <p:sp>
        <p:nvSpPr>
          <p:cNvPr id="28" name="Google Shape;28;p5"/>
          <p:cNvSpPr txBox="1">
            <a:spLocks noGrp="1"/>
          </p:cNvSpPr>
          <p:nvPr>
            <p:ph type="body" idx="1"/>
          </p:nvPr>
        </p:nvSpPr>
        <p:spPr>
          <a:xfrm>
            <a:off x="838200" y="1384300"/>
            <a:ext cx="5092602"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9" name="Google Shape;29;p5"/>
          <p:cNvSpPr txBox="1">
            <a:spLocks noGrp="1"/>
          </p:cNvSpPr>
          <p:nvPr>
            <p:ph type="body" idx="2"/>
          </p:nvPr>
        </p:nvSpPr>
        <p:spPr>
          <a:xfrm>
            <a:off x="6261198" y="1384300"/>
            <a:ext cx="5092602" cy="497363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0" name="Google Shape;30;p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losing Slide white">
  <p:cSld name="Closing Slide white">
    <p:spTree>
      <p:nvGrpSpPr>
        <p:cNvPr id="1" name="Shape 275"/>
        <p:cNvGrpSpPr/>
        <p:nvPr/>
      </p:nvGrpSpPr>
      <p:grpSpPr>
        <a:xfrm>
          <a:off x="0" y="0"/>
          <a:ext cx="0" cy="0"/>
          <a:chOff x="0" y="0"/>
          <a:chExt cx="0" cy="0"/>
        </a:xfrm>
      </p:grpSpPr>
      <p:sp>
        <p:nvSpPr>
          <p:cNvPr id="276" name="Google Shape;276;p33"/>
          <p:cNvSpPr>
            <a:spLocks noGrp="1"/>
          </p:cNvSpPr>
          <p:nvPr>
            <p:ph type="pic" idx="2"/>
          </p:nvPr>
        </p:nvSpPr>
        <p:spPr>
          <a:xfrm>
            <a:off x="0" y="0"/>
            <a:ext cx="12192000" cy="6858000"/>
          </a:xfrm>
          <a:prstGeom prst="rect">
            <a:avLst/>
          </a:prstGeom>
          <a:solidFill>
            <a:schemeClr val="lt1"/>
          </a:solidFill>
          <a:ln>
            <a:noFill/>
          </a:ln>
        </p:spPr>
      </p:sp>
      <p:sp>
        <p:nvSpPr>
          <p:cNvPr id="277" name="Google Shape;277;p33"/>
          <p:cNvSpPr txBox="1">
            <a:spLocks noGrp="1"/>
          </p:cNvSpPr>
          <p:nvPr>
            <p:ph type="body" idx="1"/>
          </p:nvPr>
        </p:nvSpPr>
        <p:spPr>
          <a:xfrm>
            <a:off x="480000" y="6507005"/>
            <a:ext cx="5971600" cy="247651"/>
          </a:xfrm>
          <a:prstGeom prst="rect">
            <a:avLst/>
          </a:prstGeom>
          <a:noFill/>
          <a:ln>
            <a:noFill/>
          </a:ln>
        </p:spPr>
        <p:txBody>
          <a:bodyPr spcFirstLastPara="1" wrap="square" lIns="20400" tIns="0" rIns="20400" bIns="0" rtlCol="0" anchor="ctr" anchorCtr="0">
            <a:noAutofit/>
          </a:bodyPr>
          <a:lstStyle>
            <a:lvl1pPr marL="457200" lvl="0" indent="-228600" algn="l">
              <a:lnSpc>
                <a:spcPct val="110000"/>
              </a:lnSpc>
              <a:spcBef>
                <a:spcPts val="1035"/>
              </a:spcBef>
              <a:spcAft>
                <a:spcPts val="0"/>
              </a:spcAft>
              <a:buSzPts val="798"/>
              <a:buFont typeface="Arial"/>
              <a:buNone/>
              <a:defRPr sz="997" b="0">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78" name="Google Shape;278;p33"/>
          <p:cNvSpPr txBox="1">
            <a:spLocks noGrp="1"/>
          </p:cNvSpPr>
          <p:nvPr>
            <p:ph type="subTitle" idx="3"/>
          </p:nvPr>
        </p:nvSpPr>
        <p:spPr>
          <a:xfrm>
            <a:off x="50" y="4482004"/>
            <a:ext cx="12191999" cy="1656000"/>
          </a:xfrm>
          <a:prstGeom prst="rect">
            <a:avLst/>
          </a:prstGeom>
          <a:solidFill>
            <a:schemeClr val="dk2">
              <a:alpha val="89803"/>
            </a:schemeClr>
          </a:solidFill>
          <a:ln>
            <a:noFill/>
          </a:ln>
        </p:spPr>
        <p:txBody>
          <a:bodyPr spcFirstLastPara="1" wrap="square" lIns="408100" tIns="244850" rIns="408100" bIns="244850" rtlCol="0" anchor="t" anchorCtr="0">
            <a:noAutofit/>
          </a:bodyPr>
          <a:lstStyle>
            <a:lvl1pPr lvl="0" algn="l">
              <a:lnSpc>
                <a:spcPct val="90000"/>
              </a:lnSpc>
              <a:spcBef>
                <a:spcPts val="1035"/>
              </a:spcBef>
              <a:spcAft>
                <a:spcPts val="0"/>
              </a:spcAft>
              <a:buSzPts val="1161"/>
              <a:buFont typeface="Arial"/>
              <a:buNone/>
              <a:defRPr sz="1451" b="0">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a:pPr rtl="0"/>
            <a:endParaRPr/>
          </a:p>
        </p:txBody>
      </p:sp>
      <p:pic>
        <p:nvPicPr>
          <p:cNvPr id="279" name="Google Shape;279;p33"/>
          <p:cNvPicPr preferRelativeResize="0">
            <a:picLocks noGrp="1"/>
          </p:cNvPicPr>
          <p:nvPr>
            <p:ph type="pic" idx="4"/>
          </p:nvPr>
        </p:nvPicPr>
        <p:blipFill/>
        <p:spPr>
          <a:xfrm>
            <a:off x="7460682" y="488563"/>
            <a:ext cx="4230495" cy="1112400"/>
          </a:xfrm>
          <a:prstGeom prst="rect">
            <a:avLst/>
          </a:prstGeom>
          <a:blipFill rotWithShape="1">
            <a:blip r:embed="rId2">
              <a:alphaModFix/>
            </a:blip>
            <a:stretch>
              <a:fillRect/>
            </a:stretch>
          </a:blipFill>
          <a:ln>
            <a:noFill/>
          </a:ln>
        </p:spPr>
      </p:pic>
      <p:sp>
        <p:nvSpPr>
          <p:cNvPr id="280" name="Google Shape;280;p33"/>
          <p:cNvSpPr txBox="1">
            <a:spLocks noGrp="1"/>
          </p:cNvSpPr>
          <p:nvPr>
            <p:ph type="body" idx="5"/>
          </p:nvPr>
        </p:nvSpPr>
        <p:spPr>
          <a:xfrm>
            <a:off x="9495913" y="6476048"/>
            <a:ext cx="2195259" cy="247651"/>
          </a:xfrm>
          <a:prstGeom prst="rect">
            <a:avLst/>
          </a:prstGeom>
          <a:noFill/>
          <a:ln>
            <a:noFill/>
          </a:ln>
        </p:spPr>
        <p:txBody>
          <a:bodyPr spcFirstLastPara="1" wrap="square" lIns="20400" tIns="0" rIns="0" bIns="0" rtlCol="0" anchor="ctr" anchorCtr="0">
            <a:noAutofit/>
          </a:bodyPr>
          <a:lstStyle>
            <a:lvl1pPr marL="457200" lvl="0" indent="-228600" algn="ctr">
              <a:lnSpc>
                <a:spcPct val="110000"/>
              </a:lnSpc>
              <a:spcBef>
                <a:spcPts val="1035"/>
              </a:spcBef>
              <a:spcAft>
                <a:spcPts val="0"/>
              </a:spcAft>
              <a:buSzPts val="1306"/>
              <a:buFont typeface="Arial"/>
              <a:buNone/>
              <a:defRPr sz="1632" b="1">
                <a:solidFill>
                  <a:schemeClr val="dk2"/>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81" name="Google Shape;281;p33"/>
          <p:cNvSpPr txBox="1">
            <a:spLocks noGrp="1"/>
          </p:cNvSpPr>
          <p:nvPr>
            <p:ph type="ctrTitle"/>
          </p:nvPr>
        </p:nvSpPr>
        <p:spPr>
          <a:xfrm>
            <a:off x="0" y="485185"/>
            <a:ext cx="7344000" cy="1119159"/>
          </a:xfrm>
          <a:prstGeom prst="rect">
            <a:avLst/>
          </a:prstGeom>
          <a:noFill/>
          <a:ln>
            <a:noFill/>
          </a:ln>
        </p:spPr>
        <p:txBody>
          <a:bodyPr spcFirstLastPara="1" wrap="square" lIns="408100" tIns="81600" rIns="510150" bIns="204050" rtlCol="0" anchor="t" anchorCtr="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284" name="Google Shape;284;p34"/>
          <p:cNvSpPr txBox="1">
            <a:spLocks noGrp="1"/>
          </p:cNvSpPr>
          <p:nvPr>
            <p:ph type="body" idx="1"/>
          </p:nvPr>
        </p:nvSpPr>
        <p:spPr>
          <a:xfrm>
            <a:off x="480048" y="1807620"/>
            <a:ext cx="11232001"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85" name="Google Shape;285;p34"/>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86" name="Google Shape;286;p34"/>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287" name="Google Shape;287;p34"/>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288" name="Google Shape;288;p34"/>
          <p:cNvSpPr/>
          <p:nvPr/>
        </p:nvSpPr>
        <p:spPr>
          <a:xfrm>
            <a:off x="0" y="1412875"/>
            <a:ext cx="12192000" cy="0"/>
          </a:xfrm>
          <a:prstGeom prst="rect">
            <a:avLst/>
          </a:prstGeom>
          <a:solidFill>
            <a:srgbClr val="3366FF"/>
          </a:solidFill>
          <a:ln>
            <a:noFill/>
          </a:ln>
        </p:spPr>
        <p:txBody>
          <a:bodyPr spcFirstLastPara="1" wrap="square" lIns="94025" tIns="47000" rIns="94025" bIns="47000" rtlCol="0" anchor="ctr" anchorCtr="0">
            <a:noAutofit/>
          </a:bodyPr>
          <a:lstStyle/>
          <a:p>
            <a:pPr marL="0" marR="0" lvl="0" indent="0" algn="ctr" rtl="0">
              <a:spcBef>
                <a:spcPts val="0"/>
              </a:spcBef>
              <a:spcAft>
                <a:spcPts val="0"/>
              </a:spcAft>
              <a:buNone/>
            </a:pPr>
            <a:endParaRPr sz="1904" b="0" dirty="0">
              <a:solidFill>
                <a:srgbClr val="FFFFFF"/>
              </a:solidFill>
              <a:latin typeface="Arial"/>
              <a:ea typeface="Arial"/>
              <a:cs typeface="Arial"/>
              <a:sym typeface="Arial"/>
            </a:endParaRPr>
          </a:p>
        </p:txBody>
      </p:sp>
      <p:sp>
        <p:nvSpPr>
          <p:cNvPr id="289" name="Google Shape;289;p34"/>
          <p:cNvSpPr/>
          <p:nvPr/>
        </p:nvSpPr>
        <p:spPr>
          <a:xfrm>
            <a:off x="0" y="1412875"/>
            <a:ext cx="12192000" cy="0"/>
          </a:xfrm>
          <a:prstGeom prst="rect">
            <a:avLst/>
          </a:prstGeom>
          <a:solidFill>
            <a:srgbClr val="3366FF"/>
          </a:solidFill>
          <a:ln>
            <a:noFill/>
          </a:ln>
        </p:spPr>
        <p:txBody>
          <a:bodyPr spcFirstLastPara="1" wrap="square" lIns="94025" tIns="47000" rIns="94025" bIns="47000" rtlCol="0" anchor="ctr" anchorCtr="0">
            <a:noAutofit/>
          </a:bodyPr>
          <a:lstStyle/>
          <a:p>
            <a:pPr marL="0" marR="0" lvl="0" indent="0" algn="ctr" rtl="0">
              <a:spcBef>
                <a:spcPts val="0"/>
              </a:spcBef>
              <a:spcAft>
                <a:spcPts val="0"/>
              </a:spcAft>
              <a:buNone/>
            </a:pPr>
            <a:endParaRPr sz="1904" b="0" dirty="0">
              <a:solidFill>
                <a:srgbClr val="FFFFFF"/>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90"/>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x2 Content">
  <p:cSld name="Title and x2 Content">
    <p:spTree>
      <p:nvGrpSpPr>
        <p:cNvPr id="1" name="Shape 291"/>
        <p:cNvGrpSpPr/>
        <p:nvPr/>
      </p:nvGrpSpPr>
      <p:grpSpPr>
        <a:xfrm>
          <a:off x="0" y="0"/>
          <a:ext cx="0" cy="0"/>
          <a:chOff x="0" y="0"/>
          <a:chExt cx="0" cy="0"/>
        </a:xfrm>
      </p:grpSpPr>
      <p:sp>
        <p:nvSpPr>
          <p:cNvPr id="292" name="Google Shape;292;p36"/>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293" name="Google Shape;293;p36"/>
          <p:cNvSpPr txBox="1">
            <a:spLocks noGrp="1"/>
          </p:cNvSpPr>
          <p:nvPr>
            <p:ph type="body" idx="1"/>
          </p:nvPr>
        </p:nvSpPr>
        <p:spPr>
          <a:xfrm>
            <a:off x="574911" y="1600202"/>
            <a:ext cx="5330095" cy="4706937"/>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294" name="Google Shape;294;p36"/>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295" name="Google Shape;295;p36"/>
          <p:cNvSpPr txBox="1">
            <a:spLocks noGrp="1"/>
          </p:cNvSpPr>
          <p:nvPr>
            <p:ph type="body" idx="2"/>
          </p:nvPr>
        </p:nvSpPr>
        <p:spPr>
          <a:xfrm>
            <a:off x="6279653" y="1600202"/>
            <a:ext cx="5330095" cy="4706937"/>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6"/>
        <p:cNvGrpSpPr/>
        <p:nvPr/>
      </p:nvGrpSpPr>
      <p:grpSpPr>
        <a:xfrm>
          <a:off x="0" y="0"/>
          <a:ext cx="0" cy="0"/>
          <a:chOff x="0" y="0"/>
          <a:chExt cx="0" cy="0"/>
        </a:xfrm>
      </p:grpSpPr>
      <p:sp>
        <p:nvSpPr>
          <p:cNvPr id="297" name="Google Shape;297;p37"/>
          <p:cNvSpPr txBox="1">
            <a:spLocks noGrp="1"/>
          </p:cNvSpPr>
          <p:nvPr>
            <p:ph type="title"/>
          </p:nvPr>
        </p:nvSpPr>
        <p:spPr>
          <a:xfrm>
            <a:off x="610013" y="275017"/>
            <a:ext cx="10972076" cy="114324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2903"/>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298" name="Google Shape;298;p37"/>
          <p:cNvSpPr txBox="1">
            <a:spLocks noGrp="1"/>
          </p:cNvSpPr>
          <p:nvPr>
            <p:ph type="body" idx="1"/>
          </p:nvPr>
        </p:nvSpPr>
        <p:spPr>
          <a:xfrm>
            <a:off x="609966" y="1534880"/>
            <a:ext cx="5386489" cy="639293"/>
          </a:xfrm>
          <a:prstGeom prst="rect">
            <a:avLst/>
          </a:prstGeom>
          <a:noFill/>
          <a:ln>
            <a:noFill/>
          </a:ln>
        </p:spPr>
        <p:txBody>
          <a:bodyPr spcFirstLastPara="1" wrap="square" lIns="20400" tIns="0" rIns="20400" bIns="0" rtlCol="0" anchor="b" anchorCtr="0">
            <a:noAutofit/>
          </a:bodyPr>
          <a:lstStyle>
            <a:lvl1pPr marL="457200" lvl="0" indent="-228600" algn="l">
              <a:lnSpc>
                <a:spcPct val="110000"/>
              </a:lnSpc>
              <a:spcBef>
                <a:spcPts val="1035"/>
              </a:spcBef>
              <a:spcAft>
                <a:spcPts val="0"/>
              </a:spcAft>
              <a:buSzPts val="1741"/>
              <a:buFont typeface="Arial"/>
              <a:buNone/>
              <a:defRPr sz="2176" b="1"/>
            </a:lvl1pPr>
            <a:lvl2pPr marL="914400" lvl="1" indent="-228600" algn="l">
              <a:lnSpc>
                <a:spcPct val="110000"/>
              </a:lnSpc>
              <a:spcBef>
                <a:spcPts val="620"/>
              </a:spcBef>
              <a:spcAft>
                <a:spcPts val="0"/>
              </a:spcAft>
              <a:buSzPts val="1904"/>
              <a:buNone/>
              <a:defRPr sz="1904" b="1"/>
            </a:lvl2pPr>
            <a:lvl3pPr marL="1371600" lvl="2" indent="-228600" algn="l">
              <a:lnSpc>
                <a:spcPct val="110000"/>
              </a:lnSpc>
              <a:spcBef>
                <a:spcPts val="620"/>
              </a:spcBef>
              <a:spcAft>
                <a:spcPts val="0"/>
              </a:spcAft>
              <a:buSzPts val="1632"/>
              <a:buNone/>
              <a:defRPr sz="1632" b="1"/>
            </a:lvl3pPr>
            <a:lvl4pPr marL="1828800" lvl="3" indent="-228600" algn="l">
              <a:lnSpc>
                <a:spcPct val="110000"/>
              </a:lnSpc>
              <a:spcBef>
                <a:spcPts val="620"/>
              </a:spcBef>
              <a:spcAft>
                <a:spcPts val="0"/>
              </a:spcAft>
              <a:buSzPts val="1451"/>
              <a:buNone/>
              <a:defRPr sz="1451" b="1"/>
            </a:lvl4pPr>
            <a:lvl5pPr marL="2286000" lvl="4" indent="-228600" algn="l">
              <a:lnSpc>
                <a:spcPct val="110000"/>
              </a:lnSpc>
              <a:spcBef>
                <a:spcPts val="620"/>
              </a:spcBef>
              <a:spcAft>
                <a:spcPts val="0"/>
              </a:spcAft>
              <a:buSzPts val="1451"/>
              <a:buNone/>
              <a:defRPr sz="1451" b="1"/>
            </a:lvl5pPr>
            <a:lvl6pPr marL="2743200" lvl="5" indent="-228600" algn="l">
              <a:lnSpc>
                <a:spcPct val="90000"/>
              </a:lnSpc>
              <a:spcBef>
                <a:spcPts val="620"/>
              </a:spcBef>
              <a:spcAft>
                <a:spcPts val="0"/>
              </a:spcAft>
              <a:buClr>
                <a:srgbClr val="09164D"/>
              </a:buClr>
              <a:buSzPts val="1451"/>
              <a:buNone/>
              <a:defRPr sz="1451" b="1"/>
            </a:lvl6pPr>
            <a:lvl7pPr marL="3200400" lvl="6" indent="-228600" algn="l">
              <a:lnSpc>
                <a:spcPct val="90000"/>
              </a:lnSpc>
              <a:spcBef>
                <a:spcPts val="517"/>
              </a:spcBef>
              <a:spcAft>
                <a:spcPts val="0"/>
              </a:spcAft>
              <a:buClr>
                <a:schemeClr val="dk1"/>
              </a:buClr>
              <a:buSzPts val="1451"/>
              <a:buNone/>
              <a:defRPr sz="1451" b="1"/>
            </a:lvl7pPr>
            <a:lvl8pPr marL="3657600" lvl="7" indent="-228600" algn="l">
              <a:lnSpc>
                <a:spcPct val="90000"/>
              </a:lnSpc>
              <a:spcBef>
                <a:spcPts val="517"/>
              </a:spcBef>
              <a:spcAft>
                <a:spcPts val="0"/>
              </a:spcAft>
              <a:buClr>
                <a:schemeClr val="dk1"/>
              </a:buClr>
              <a:buSzPts val="1451"/>
              <a:buNone/>
              <a:defRPr sz="1451" b="1"/>
            </a:lvl8pPr>
            <a:lvl9pPr marL="4114800" lvl="8" indent="-228600" algn="l">
              <a:lnSpc>
                <a:spcPct val="90000"/>
              </a:lnSpc>
              <a:spcBef>
                <a:spcPts val="517"/>
              </a:spcBef>
              <a:spcAft>
                <a:spcPts val="0"/>
              </a:spcAft>
              <a:buClr>
                <a:schemeClr val="dk1"/>
              </a:buClr>
              <a:buSzPts val="1451"/>
              <a:buNone/>
              <a:defRPr sz="1451" b="1"/>
            </a:lvl9pPr>
          </a:lstStyle>
          <a:p>
            <a:pPr rtl="0"/>
            <a:endParaRPr/>
          </a:p>
        </p:txBody>
      </p:sp>
      <p:sp>
        <p:nvSpPr>
          <p:cNvPr id="299" name="Google Shape;299;p37"/>
          <p:cNvSpPr txBox="1">
            <a:spLocks noGrp="1"/>
          </p:cNvSpPr>
          <p:nvPr>
            <p:ph type="body" idx="2"/>
          </p:nvPr>
        </p:nvSpPr>
        <p:spPr>
          <a:xfrm>
            <a:off x="609966" y="2174176"/>
            <a:ext cx="5386489" cy="3952385"/>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741"/>
              <a:buFont typeface="Arial"/>
              <a:buNone/>
              <a:defRPr sz="2176"/>
            </a:lvl1pPr>
            <a:lvl2pPr marL="914400" lvl="1" indent="-349504" algn="l">
              <a:lnSpc>
                <a:spcPct val="110000"/>
              </a:lnSpc>
              <a:spcBef>
                <a:spcPts val="620"/>
              </a:spcBef>
              <a:spcAft>
                <a:spcPts val="0"/>
              </a:spcAft>
              <a:buSzPts val="1904"/>
              <a:buChar char="•"/>
              <a:defRPr sz="1904"/>
            </a:lvl2pPr>
            <a:lvl3pPr marL="1371600" lvl="2" indent="-332232" algn="l">
              <a:lnSpc>
                <a:spcPct val="110000"/>
              </a:lnSpc>
              <a:spcBef>
                <a:spcPts val="620"/>
              </a:spcBef>
              <a:spcAft>
                <a:spcPts val="0"/>
              </a:spcAft>
              <a:buSzPts val="1632"/>
              <a:buChar char="•"/>
              <a:defRPr sz="1632"/>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20738" algn="l">
              <a:lnSpc>
                <a:spcPct val="90000"/>
              </a:lnSpc>
              <a:spcBef>
                <a:spcPts val="620"/>
              </a:spcBef>
              <a:spcAft>
                <a:spcPts val="0"/>
              </a:spcAft>
              <a:buClr>
                <a:srgbClr val="09164D"/>
              </a:buClr>
              <a:buSzPts val="1451"/>
              <a:buChar char="•"/>
              <a:defRPr sz="1451"/>
            </a:lvl6pPr>
            <a:lvl7pPr marL="3200400" lvl="6" indent="-320738" algn="l">
              <a:lnSpc>
                <a:spcPct val="90000"/>
              </a:lnSpc>
              <a:spcBef>
                <a:spcPts val="517"/>
              </a:spcBef>
              <a:spcAft>
                <a:spcPts val="0"/>
              </a:spcAft>
              <a:buClr>
                <a:schemeClr val="dk1"/>
              </a:buClr>
              <a:buSzPts val="1451"/>
              <a:buChar char="•"/>
              <a:defRPr sz="1451"/>
            </a:lvl7pPr>
            <a:lvl8pPr marL="3657600" lvl="7" indent="-320738" algn="l">
              <a:lnSpc>
                <a:spcPct val="90000"/>
              </a:lnSpc>
              <a:spcBef>
                <a:spcPts val="517"/>
              </a:spcBef>
              <a:spcAft>
                <a:spcPts val="0"/>
              </a:spcAft>
              <a:buClr>
                <a:schemeClr val="dk1"/>
              </a:buClr>
              <a:buSzPts val="1451"/>
              <a:buChar char="•"/>
              <a:defRPr sz="1451"/>
            </a:lvl8pPr>
            <a:lvl9pPr marL="4114800" lvl="8" indent="-320738" algn="l">
              <a:lnSpc>
                <a:spcPct val="90000"/>
              </a:lnSpc>
              <a:spcBef>
                <a:spcPts val="517"/>
              </a:spcBef>
              <a:spcAft>
                <a:spcPts val="0"/>
              </a:spcAft>
              <a:buClr>
                <a:schemeClr val="dk1"/>
              </a:buClr>
              <a:buSzPts val="1451"/>
              <a:buChar char="•"/>
              <a:defRPr sz="1451"/>
            </a:lvl9pPr>
          </a:lstStyle>
          <a:p>
            <a:pPr rtl="0"/>
            <a:endParaRPr/>
          </a:p>
        </p:txBody>
      </p:sp>
      <p:sp>
        <p:nvSpPr>
          <p:cNvPr id="300" name="Google Shape;300;p37"/>
          <p:cNvSpPr txBox="1">
            <a:spLocks noGrp="1"/>
          </p:cNvSpPr>
          <p:nvPr>
            <p:ph type="body" idx="3"/>
          </p:nvPr>
        </p:nvSpPr>
        <p:spPr>
          <a:xfrm>
            <a:off x="6193743" y="1534880"/>
            <a:ext cx="5388300" cy="639293"/>
          </a:xfrm>
          <a:prstGeom prst="rect">
            <a:avLst/>
          </a:prstGeom>
          <a:noFill/>
          <a:ln>
            <a:noFill/>
          </a:ln>
        </p:spPr>
        <p:txBody>
          <a:bodyPr spcFirstLastPara="1" wrap="square" lIns="20400" tIns="0" rIns="20400" bIns="0" rtlCol="0" anchor="b" anchorCtr="0">
            <a:noAutofit/>
          </a:bodyPr>
          <a:lstStyle>
            <a:lvl1pPr marL="457200" lvl="0" indent="-228600" algn="l">
              <a:lnSpc>
                <a:spcPct val="110000"/>
              </a:lnSpc>
              <a:spcBef>
                <a:spcPts val="1035"/>
              </a:spcBef>
              <a:spcAft>
                <a:spcPts val="0"/>
              </a:spcAft>
              <a:buSzPts val="1741"/>
              <a:buFont typeface="Arial"/>
              <a:buNone/>
              <a:defRPr sz="2176" b="1"/>
            </a:lvl1pPr>
            <a:lvl2pPr marL="914400" lvl="1" indent="-228600" algn="l">
              <a:lnSpc>
                <a:spcPct val="110000"/>
              </a:lnSpc>
              <a:spcBef>
                <a:spcPts val="620"/>
              </a:spcBef>
              <a:spcAft>
                <a:spcPts val="0"/>
              </a:spcAft>
              <a:buSzPts val="1904"/>
              <a:buNone/>
              <a:defRPr sz="1904" b="1"/>
            </a:lvl2pPr>
            <a:lvl3pPr marL="1371600" lvl="2" indent="-228600" algn="l">
              <a:lnSpc>
                <a:spcPct val="110000"/>
              </a:lnSpc>
              <a:spcBef>
                <a:spcPts val="620"/>
              </a:spcBef>
              <a:spcAft>
                <a:spcPts val="0"/>
              </a:spcAft>
              <a:buSzPts val="1632"/>
              <a:buNone/>
              <a:defRPr sz="1632" b="1"/>
            </a:lvl3pPr>
            <a:lvl4pPr marL="1828800" lvl="3" indent="-228600" algn="l">
              <a:lnSpc>
                <a:spcPct val="110000"/>
              </a:lnSpc>
              <a:spcBef>
                <a:spcPts val="620"/>
              </a:spcBef>
              <a:spcAft>
                <a:spcPts val="0"/>
              </a:spcAft>
              <a:buSzPts val="1451"/>
              <a:buNone/>
              <a:defRPr sz="1451" b="1"/>
            </a:lvl4pPr>
            <a:lvl5pPr marL="2286000" lvl="4" indent="-228600" algn="l">
              <a:lnSpc>
                <a:spcPct val="110000"/>
              </a:lnSpc>
              <a:spcBef>
                <a:spcPts val="620"/>
              </a:spcBef>
              <a:spcAft>
                <a:spcPts val="0"/>
              </a:spcAft>
              <a:buSzPts val="1451"/>
              <a:buNone/>
              <a:defRPr sz="1451" b="1"/>
            </a:lvl5pPr>
            <a:lvl6pPr marL="2743200" lvl="5" indent="-228600" algn="l">
              <a:lnSpc>
                <a:spcPct val="90000"/>
              </a:lnSpc>
              <a:spcBef>
                <a:spcPts val="620"/>
              </a:spcBef>
              <a:spcAft>
                <a:spcPts val="0"/>
              </a:spcAft>
              <a:buClr>
                <a:srgbClr val="09164D"/>
              </a:buClr>
              <a:buSzPts val="1451"/>
              <a:buNone/>
              <a:defRPr sz="1451" b="1"/>
            </a:lvl6pPr>
            <a:lvl7pPr marL="3200400" lvl="6" indent="-228600" algn="l">
              <a:lnSpc>
                <a:spcPct val="90000"/>
              </a:lnSpc>
              <a:spcBef>
                <a:spcPts val="517"/>
              </a:spcBef>
              <a:spcAft>
                <a:spcPts val="0"/>
              </a:spcAft>
              <a:buClr>
                <a:schemeClr val="dk1"/>
              </a:buClr>
              <a:buSzPts val="1451"/>
              <a:buNone/>
              <a:defRPr sz="1451" b="1"/>
            </a:lvl7pPr>
            <a:lvl8pPr marL="3657600" lvl="7" indent="-228600" algn="l">
              <a:lnSpc>
                <a:spcPct val="90000"/>
              </a:lnSpc>
              <a:spcBef>
                <a:spcPts val="517"/>
              </a:spcBef>
              <a:spcAft>
                <a:spcPts val="0"/>
              </a:spcAft>
              <a:buClr>
                <a:schemeClr val="dk1"/>
              </a:buClr>
              <a:buSzPts val="1451"/>
              <a:buNone/>
              <a:defRPr sz="1451" b="1"/>
            </a:lvl8pPr>
            <a:lvl9pPr marL="4114800" lvl="8" indent="-228600" algn="l">
              <a:lnSpc>
                <a:spcPct val="90000"/>
              </a:lnSpc>
              <a:spcBef>
                <a:spcPts val="517"/>
              </a:spcBef>
              <a:spcAft>
                <a:spcPts val="0"/>
              </a:spcAft>
              <a:buClr>
                <a:schemeClr val="dk1"/>
              </a:buClr>
              <a:buSzPts val="1451"/>
              <a:buNone/>
              <a:defRPr sz="1451" b="1"/>
            </a:lvl9pPr>
          </a:lstStyle>
          <a:p>
            <a:pPr rtl="0"/>
            <a:endParaRPr/>
          </a:p>
        </p:txBody>
      </p:sp>
      <p:sp>
        <p:nvSpPr>
          <p:cNvPr id="301" name="Google Shape;301;p37"/>
          <p:cNvSpPr txBox="1">
            <a:spLocks noGrp="1"/>
          </p:cNvSpPr>
          <p:nvPr>
            <p:ph type="body" idx="4"/>
          </p:nvPr>
        </p:nvSpPr>
        <p:spPr>
          <a:xfrm>
            <a:off x="6193743" y="2174176"/>
            <a:ext cx="5388300" cy="3952385"/>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741"/>
              <a:buFont typeface="Arial"/>
              <a:buNone/>
              <a:defRPr sz="2176"/>
            </a:lvl1pPr>
            <a:lvl2pPr marL="914400" lvl="1" indent="-349504" algn="l">
              <a:lnSpc>
                <a:spcPct val="110000"/>
              </a:lnSpc>
              <a:spcBef>
                <a:spcPts val="620"/>
              </a:spcBef>
              <a:spcAft>
                <a:spcPts val="0"/>
              </a:spcAft>
              <a:buSzPts val="1904"/>
              <a:buChar char="•"/>
              <a:defRPr sz="1904"/>
            </a:lvl2pPr>
            <a:lvl3pPr marL="1371600" lvl="2" indent="-332232" algn="l">
              <a:lnSpc>
                <a:spcPct val="110000"/>
              </a:lnSpc>
              <a:spcBef>
                <a:spcPts val="620"/>
              </a:spcBef>
              <a:spcAft>
                <a:spcPts val="0"/>
              </a:spcAft>
              <a:buSzPts val="1632"/>
              <a:buChar char="•"/>
              <a:defRPr sz="1632"/>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20738" algn="l">
              <a:lnSpc>
                <a:spcPct val="90000"/>
              </a:lnSpc>
              <a:spcBef>
                <a:spcPts val="620"/>
              </a:spcBef>
              <a:spcAft>
                <a:spcPts val="0"/>
              </a:spcAft>
              <a:buClr>
                <a:srgbClr val="09164D"/>
              </a:buClr>
              <a:buSzPts val="1451"/>
              <a:buChar char="•"/>
              <a:defRPr sz="1451"/>
            </a:lvl6pPr>
            <a:lvl7pPr marL="3200400" lvl="6" indent="-320738" algn="l">
              <a:lnSpc>
                <a:spcPct val="90000"/>
              </a:lnSpc>
              <a:spcBef>
                <a:spcPts val="517"/>
              </a:spcBef>
              <a:spcAft>
                <a:spcPts val="0"/>
              </a:spcAft>
              <a:buClr>
                <a:schemeClr val="dk1"/>
              </a:buClr>
              <a:buSzPts val="1451"/>
              <a:buChar char="•"/>
              <a:defRPr sz="1451"/>
            </a:lvl7pPr>
            <a:lvl8pPr marL="3657600" lvl="7" indent="-320738" algn="l">
              <a:lnSpc>
                <a:spcPct val="90000"/>
              </a:lnSpc>
              <a:spcBef>
                <a:spcPts val="517"/>
              </a:spcBef>
              <a:spcAft>
                <a:spcPts val="0"/>
              </a:spcAft>
              <a:buClr>
                <a:schemeClr val="dk1"/>
              </a:buClr>
              <a:buSzPts val="1451"/>
              <a:buChar char="•"/>
              <a:defRPr sz="1451"/>
            </a:lvl8pPr>
            <a:lvl9pPr marL="4114800" lvl="8" indent="-320738" algn="l">
              <a:lnSpc>
                <a:spcPct val="90000"/>
              </a:lnSpc>
              <a:spcBef>
                <a:spcPts val="517"/>
              </a:spcBef>
              <a:spcAft>
                <a:spcPts val="0"/>
              </a:spcAft>
              <a:buClr>
                <a:schemeClr val="dk1"/>
              </a:buClr>
              <a:buSzPts val="1451"/>
              <a:buChar char="•"/>
              <a:defRPr sz="1451"/>
            </a:lvl9pPr>
          </a:lstStyle>
          <a:p>
            <a:pPr rtl="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1_Title slide white">
  <p:cSld name="1_Title slide white">
    <p:spTree>
      <p:nvGrpSpPr>
        <p:cNvPr id="1" name="Shape 302"/>
        <p:cNvGrpSpPr/>
        <p:nvPr/>
      </p:nvGrpSpPr>
      <p:grpSpPr>
        <a:xfrm>
          <a:off x="0" y="0"/>
          <a:ext cx="0" cy="0"/>
          <a:chOff x="0" y="0"/>
          <a:chExt cx="0" cy="0"/>
        </a:xfrm>
      </p:grpSpPr>
      <p:sp>
        <p:nvSpPr>
          <p:cNvPr id="303" name="Google Shape;303;p38"/>
          <p:cNvSpPr>
            <a:spLocks noGrp="1"/>
          </p:cNvSpPr>
          <p:nvPr>
            <p:ph type="pic" idx="2"/>
          </p:nvPr>
        </p:nvSpPr>
        <p:spPr>
          <a:xfrm>
            <a:off x="0" y="0"/>
            <a:ext cx="12192000" cy="6858000"/>
          </a:xfrm>
          <a:prstGeom prst="rect">
            <a:avLst/>
          </a:prstGeom>
          <a:solidFill>
            <a:schemeClr val="lt1"/>
          </a:solidFill>
          <a:ln>
            <a:noFill/>
          </a:ln>
        </p:spPr>
      </p:sp>
      <p:sp>
        <p:nvSpPr>
          <p:cNvPr id="304" name="Google Shape;304;p38"/>
          <p:cNvSpPr txBox="1">
            <a:spLocks noGrp="1"/>
          </p:cNvSpPr>
          <p:nvPr>
            <p:ph type="ctrTitle"/>
          </p:nvPr>
        </p:nvSpPr>
        <p:spPr>
          <a:xfrm>
            <a:off x="0" y="485185"/>
            <a:ext cx="7344000" cy="1119159"/>
          </a:xfrm>
          <a:prstGeom prst="rect">
            <a:avLst/>
          </a:prstGeom>
          <a:noFill/>
          <a:ln>
            <a:noFill/>
          </a:ln>
        </p:spPr>
        <p:txBody>
          <a:bodyPr spcFirstLastPara="1" wrap="square" lIns="409250" tIns="81850" rIns="511600" bIns="204625" rtlCol="0" anchor="t" anchorCtr="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05" name="Google Shape;305;p38"/>
          <p:cNvSpPr txBox="1">
            <a:spLocks noGrp="1"/>
          </p:cNvSpPr>
          <p:nvPr>
            <p:ph type="body" idx="1"/>
          </p:nvPr>
        </p:nvSpPr>
        <p:spPr>
          <a:xfrm>
            <a:off x="480000" y="6507005"/>
            <a:ext cx="5971600" cy="247651"/>
          </a:xfrm>
          <a:prstGeom prst="rect">
            <a:avLst/>
          </a:prstGeom>
          <a:noFill/>
          <a:ln>
            <a:noFill/>
          </a:ln>
        </p:spPr>
        <p:txBody>
          <a:bodyPr spcFirstLastPara="1" wrap="square" lIns="0" tIns="0" rIns="20400" bIns="0" rtlCol="0" anchor="ctr" anchorCtr="0">
            <a:noAutofit/>
          </a:bodyPr>
          <a:lstStyle>
            <a:lvl1pPr marL="457200" lvl="0" indent="-228600" algn="l">
              <a:lnSpc>
                <a:spcPct val="110000"/>
              </a:lnSpc>
              <a:spcBef>
                <a:spcPts val="1035"/>
              </a:spcBef>
              <a:spcAft>
                <a:spcPts val="0"/>
              </a:spcAft>
              <a:buSzPts val="798"/>
              <a:buFont typeface="Arial"/>
              <a:buNone/>
              <a:defRPr sz="997" b="0">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06" name="Google Shape;306;p38"/>
          <p:cNvSpPr txBox="1">
            <a:spLocks noGrp="1"/>
          </p:cNvSpPr>
          <p:nvPr>
            <p:ph type="body" idx="3"/>
          </p:nvPr>
        </p:nvSpPr>
        <p:spPr>
          <a:xfrm>
            <a:off x="9495913" y="6476048"/>
            <a:ext cx="2195259" cy="247651"/>
          </a:xfrm>
          <a:prstGeom prst="rect">
            <a:avLst/>
          </a:prstGeom>
          <a:noFill/>
          <a:ln>
            <a:noFill/>
          </a:ln>
        </p:spPr>
        <p:txBody>
          <a:bodyPr spcFirstLastPara="1" wrap="square" lIns="20400" tIns="0" rIns="0" bIns="0" rtlCol="0" anchor="ctr" anchorCtr="0">
            <a:noAutofit/>
          </a:bodyPr>
          <a:lstStyle>
            <a:lvl1pPr marL="457200" lvl="0" indent="-228600" algn="ctr">
              <a:lnSpc>
                <a:spcPct val="110000"/>
              </a:lnSpc>
              <a:spcBef>
                <a:spcPts val="1035"/>
              </a:spcBef>
              <a:spcAft>
                <a:spcPts val="0"/>
              </a:spcAft>
              <a:buSzPts val="1306"/>
              <a:buFont typeface="Arial"/>
              <a:buNone/>
              <a:defRPr sz="1632" b="1">
                <a:solidFill>
                  <a:schemeClr val="dk2"/>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07" name="Google Shape;307;p38"/>
          <p:cNvSpPr txBox="1">
            <a:spLocks noGrp="1"/>
          </p:cNvSpPr>
          <p:nvPr>
            <p:ph type="subTitle" idx="4"/>
          </p:nvPr>
        </p:nvSpPr>
        <p:spPr>
          <a:xfrm>
            <a:off x="30" y="4482004"/>
            <a:ext cx="12191999" cy="1656000"/>
          </a:xfrm>
          <a:prstGeom prst="rect">
            <a:avLst/>
          </a:prstGeom>
          <a:solidFill>
            <a:schemeClr val="dk2"/>
          </a:solidFill>
          <a:ln>
            <a:noFill/>
          </a:ln>
        </p:spPr>
        <p:txBody>
          <a:bodyPr spcFirstLastPara="1" wrap="square" lIns="409250" tIns="409250" rIns="409250" bIns="941325" rtlCol="0" anchor="b" anchorCtr="0">
            <a:noAutofit/>
          </a:bodyPr>
          <a:lstStyle>
            <a:lvl1pPr lvl="0" algn="l">
              <a:lnSpc>
                <a:spcPct val="90000"/>
              </a:lnSpc>
              <a:spcBef>
                <a:spcPts val="1035"/>
              </a:spcBef>
              <a:spcAft>
                <a:spcPts val="0"/>
              </a:spcAft>
              <a:buSzPts val="1959"/>
              <a:buFont typeface="Arial"/>
              <a:buNone/>
              <a:defRPr sz="2449" b="1">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a:pPr rtl="0"/>
            <a:endParaRPr/>
          </a:p>
        </p:txBody>
      </p:sp>
      <p:sp>
        <p:nvSpPr>
          <p:cNvPr id="308" name="Google Shape;308;p38"/>
          <p:cNvSpPr txBox="1">
            <a:spLocks noGrp="1"/>
          </p:cNvSpPr>
          <p:nvPr>
            <p:ph type="body" idx="5"/>
          </p:nvPr>
        </p:nvSpPr>
        <p:spPr>
          <a:xfrm>
            <a:off x="479999" y="5440856"/>
            <a:ext cx="11211172" cy="288000"/>
          </a:xfrm>
          <a:prstGeom prst="rect">
            <a:avLst/>
          </a:prstGeom>
          <a:noFill/>
          <a:ln>
            <a:noFill/>
          </a:ln>
        </p:spPr>
        <p:txBody>
          <a:bodyPr spcFirstLastPara="1" wrap="square" lIns="0" tIns="0" rIns="102300" bIns="0" rtlCol="0" anchor="t" anchorCtr="0">
            <a:noAutofit/>
          </a:bodyPr>
          <a:lstStyle>
            <a:lvl1pPr marL="457200" lvl="0" indent="-228600" algn="l">
              <a:lnSpc>
                <a:spcPct val="110000"/>
              </a:lnSpc>
              <a:spcBef>
                <a:spcPts val="1035"/>
              </a:spcBef>
              <a:spcAft>
                <a:spcPts val="0"/>
              </a:spcAft>
              <a:buSzPts val="1306"/>
              <a:buFont typeface="Arial"/>
              <a:buNone/>
              <a:defRPr sz="1632" b="0">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pic>
        <p:nvPicPr>
          <p:cNvPr id="309" name="Google Shape;309;p38"/>
          <p:cNvPicPr preferRelativeResize="0">
            <a:picLocks noGrp="1"/>
          </p:cNvPicPr>
          <p:nvPr>
            <p:ph type="pic" idx="6"/>
          </p:nvPr>
        </p:nvPicPr>
        <p:blipFill/>
        <p:spPr>
          <a:xfrm>
            <a:off x="7460682" y="485188"/>
            <a:ext cx="4230495" cy="1112400"/>
          </a:xfrm>
          <a:prstGeom prst="rect">
            <a:avLst/>
          </a:prstGeom>
          <a:blipFill rotWithShape="1">
            <a:blip r:embed="rId2">
              <a:alphaModFix/>
            </a:blip>
            <a:stretch>
              <a:fillRect/>
            </a:stretch>
          </a:blip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310"/>
        <p:cNvGrpSpPr/>
        <p:nvPr/>
      </p:nvGrpSpPr>
      <p:grpSpPr>
        <a:xfrm>
          <a:off x="0" y="0"/>
          <a:ext cx="0" cy="0"/>
          <a:chOff x="0" y="0"/>
          <a:chExt cx="0" cy="0"/>
        </a:xfrm>
      </p:grpSpPr>
      <p:sp>
        <p:nvSpPr>
          <p:cNvPr id="311" name="Google Shape;311;p39"/>
          <p:cNvSpPr txBox="1">
            <a:spLocks noGrp="1"/>
          </p:cNvSpPr>
          <p:nvPr>
            <p:ph type="body" idx="1"/>
          </p:nvPr>
        </p:nvSpPr>
        <p:spPr>
          <a:xfrm>
            <a:off x="480028" y="1800004"/>
            <a:ext cx="11232001"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12" name="Google Shape;312;p39"/>
          <p:cNvSpPr txBox="1">
            <a:spLocks noGrp="1"/>
          </p:cNvSpPr>
          <p:nvPr>
            <p:ph type="body" idx="2"/>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13" name="Google Shape;313;p39"/>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14" name="Google Shape;314;p39"/>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15" name="Google Shape;315;p39"/>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316" name="Google Shape;316;p39"/>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17" name="Google Shape;317;p39"/>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Comparison white">
  <p:cSld name="1_Comparison white">
    <p:spTree>
      <p:nvGrpSpPr>
        <p:cNvPr id="1" name="Shape 318"/>
        <p:cNvGrpSpPr/>
        <p:nvPr/>
      </p:nvGrpSpPr>
      <p:grpSpPr>
        <a:xfrm>
          <a:off x="0" y="0"/>
          <a:ext cx="0" cy="0"/>
          <a:chOff x="0" y="0"/>
          <a:chExt cx="0" cy="0"/>
        </a:xfrm>
      </p:grpSpPr>
      <p:sp>
        <p:nvSpPr>
          <p:cNvPr id="319" name="Google Shape;319;p40"/>
          <p:cNvSpPr txBox="1">
            <a:spLocks noGrp="1"/>
          </p:cNvSpPr>
          <p:nvPr>
            <p:ph type="body" idx="1"/>
          </p:nvPr>
        </p:nvSpPr>
        <p:spPr>
          <a:xfrm>
            <a:off x="479999" y="1800004"/>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20" name="Google Shape;320;p40"/>
          <p:cNvSpPr txBox="1">
            <a:spLocks noGrp="1"/>
          </p:cNvSpPr>
          <p:nvPr>
            <p:ph type="body" idx="2"/>
          </p:nvPr>
        </p:nvSpPr>
        <p:spPr>
          <a:xfrm>
            <a:off x="6234364" y="1800004"/>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21" name="Google Shape;321;p40"/>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22" name="Google Shape;322;p40"/>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23" name="Google Shape;323;p40"/>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324" name="Google Shape;324;p40"/>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25" name="Google Shape;325;p40"/>
          <p:cNvSpPr txBox="1">
            <a:spLocks noGrp="1"/>
          </p:cNvSpPr>
          <p:nvPr>
            <p:ph type="body" idx="4"/>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26" name="Google Shape;326;p40"/>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omparison boxes white">
  <p:cSld name="1_Comparison boxes white">
    <p:spTree>
      <p:nvGrpSpPr>
        <p:cNvPr id="1" name="Shape 327"/>
        <p:cNvGrpSpPr/>
        <p:nvPr/>
      </p:nvGrpSpPr>
      <p:grpSpPr>
        <a:xfrm>
          <a:off x="0" y="0"/>
          <a:ext cx="0" cy="0"/>
          <a:chOff x="0" y="0"/>
          <a:chExt cx="0" cy="0"/>
        </a:xfrm>
      </p:grpSpPr>
      <p:sp>
        <p:nvSpPr>
          <p:cNvPr id="328" name="Google Shape;328;p41"/>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29" name="Google Shape;329;p41"/>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30" name="Google Shape;330;p41"/>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331" name="Google Shape;331;p41"/>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32" name="Google Shape;332;p41"/>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33" name="Google Shape;333;p41"/>
          <p:cNvSpPr txBox="1">
            <a:spLocks noGrp="1"/>
          </p:cNvSpPr>
          <p:nvPr>
            <p:ph type="body" idx="2"/>
          </p:nvPr>
        </p:nvSpPr>
        <p:spPr>
          <a:xfrm>
            <a:off x="479999" y="2160000"/>
            <a:ext cx="547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34" name="Google Shape;334;p41"/>
          <p:cNvSpPr txBox="1">
            <a:spLocks noGrp="1"/>
          </p:cNvSpPr>
          <p:nvPr>
            <p:ph type="body" idx="3"/>
          </p:nvPr>
        </p:nvSpPr>
        <p:spPr>
          <a:xfrm>
            <a:off x="6234364" y="2160000"/>
            <a:ext cx="547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35" name="Google Shape;335;p41"/>
          <p:cNvSpPr txBox="1">
            <a:spLocks noGrp="1"/>
          </p:cNvSpPr>
          <p:nvPr>
            <p:ph type="body" idx="4"/>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36" name="Google Shape;336;p41"/>
          <p:cNvSpPr txBox="1">
            <a:spLocks noGrp="1"/>
          </p:cNvSpPr>
          <p:nvPr>
            <p:ph type="body" idx="5"/>
          </p:nvPr>
        </p:nvSpPr>
        <p:spPr>
          <a:xfrm>
            <a:off x="480028" y="1800001"/>
            <a:ext cx="5472001" cy="252012"/>
          </a:xfrm>
          <a:prstGeom prst="rect">
            <a:avLst/>
          </a:prstGeom>
          <a:solidFill>
            <a:srgbClr val="009CDE"/>
          </a:solidFill>
          <a:ln>
            <a:noFill/>
          </a:ln>
        </p:spPr>
        <p:txBody>
          <a:bodyPr spcFirstLastPara="1" wrap="square" lIns="81850" tIns="20450" rIns="81850" bIns="2045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37" name="Google Shape;337;p41"/>
          <p:cNvSpPr txBox="1">
            <a:spLocks noGrp="1"/>
          </p:cNvSpPr>
          <p:nvPr>
            <p:ph type="body" idx="6"/>
          </p:nvPr>
        </p:nvSpPr>
        <p:spPr>
          <a:xfrm>
            <a:off x="6234365" y="1800001"/>
            <a:ext cx="5472000" cy="252012"/>
          </a:xfrm>
          <a:prstGeom prst="rect">
            <a:avLst/>
          </a:prstGeom>
          <a:solidFill>
            <a:srgbClr val="009CDE"/>
          </a:solidFill>
          <a:ln>
            <a:noFill/>
          </a:ln>
        </p:spPr>
        <p:txBody>
          <a:bodyPr spcFirstLastPara="1" wrap="square" lIns="81850" tIns="20450" rIns="81850" bIns="2045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4 Boxes white">
  <p:cSld name="1_4 Boxes white">
    <p:spTree>
      <p:nvGrpSpPr>
        <p:cNvPr id="1" name="Shape 338"/>
        <p:cNvGrpSpPr/>
        <p:nvPr/>
      </p:nvGrpSpPr>
      <p:grpSpPr>
        <a:xfrm>
          <a:off x="0" y="0"/>
          <a:ext cx="0" cy="0"/>
          <a:chOff x="0" y="0"/>
          <a:chExt cx="0" cy="0"/>
        </a:xfrm>
      </p:grpSpPr>
      <p:sp>
        <p:nvSpPr>
          <p:cNvPr id="339" name="Google Shape;339;p42"/>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40" name="Google Shape;340;p42"/>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41" name="Google Shape;341;p42"/>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342" name="Google Shape;342;p42"/>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43" name="Google Shape;343;p42"/>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44" name="Google Shape;344;p42"/>
          <p:cNvSpPr txBox="1">
            <a:spLocks noGrp="1"/>
          </p:cNvSpPr>
          <p:nvPr>
            <p:ph type="body" idx="2"/>
          </p:nvPr>
        </p:nvSpPr>
        <p:spPr>
          <a:xfrm>
            <a:off x="479999" y="21600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45" name="Google Shape;345;p42"/>
          <p:cNvSpPr txBox="1">
            <a:spLocks noGrp="1"/>
          </p:cNvSpPr>
          <p:nvPr>
            <p:ph type="body" idx="3"/>
          </p:nvPr>
        </p:nvSpPr>
        <p:spPr>
          <a:xfrm>
            <a:off x="6234364" y="21600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46" name="Google Shape;346;p42"/>
          <p:cNvSpPr txBox="1">
            <a:spLocks noGrp="1"/>
          </p:cNvSpPr>
          <p:nvPr>
            <p:ph type="body" idx="4"/>
          </p:nvPr>
        </p:nvSpPr>
        <p:spPr>
          <a:xfrm>
            <a:off x="480028" y="1800001"/>
            <a:ext cx="5472001" cy="252012"/>
          </a:xfrm>
          <a:prstGeom prst="rect">
            <a:avLst/>
          </a:prstGeom>
          <a:solidFill>
            <a:srgbClr val="009CDE"/>
          </a:solidFill>
          <a:ln>
            <a:noFill/>
          </a:ln>
        </p:spPr>
        <p:txBody>
          <a:bodyPr spcFirstLastPara="1" wrap="square" lIns="81850" tIns="20450" rIns="81850" bIns="2045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47" name="Google Shape;347;p42"/>
          <p:cNvSpPr txBox="1">
            <a:spLocks noGrp="1"/>
          </p:cNvSpPr>
          <p:nvPr>
            <p:ph type="body" idx="5"/>
          </p:nvPr>
        </p:nvSpPr>
        <p:spPr>
          <a:xfrm>
            <a:off x="6234365" y="1800001"/>
            <a:ext cx="5472000" cy="252012"/>
          </a:xfrm>
          <a:prstGeom prst="rect">
            <a:avLst/>
          </a:prstGeom>
          <a:solidFill>
            <a:srgbClr val="009CDE"/>
          </a:solidFill>
          <a:ln>
            <a:noFill/>
          </a:ln>
        </p:spPr>
        <p:txBody>
          <a:bodyPr spcFirstLastPara="1" wrap="square" lIns="81850" tIns="20450" rIns="81850" bIns="2045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48" name="Google Shape;348;p42"/>
          <p:cNvSpPr txBox="1">
            <a:spLocks noGrp="1"/>
          </p:cNvSpPr>
          <p:nvPr>
            <p:ph type="body" idx="6"/>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49" name="Google Shape;349;p42"/>
          <p:cNvSpPr txBox="1">
            <a:spLocks noGrp="1"/>
          </p:cNvSpPr>
          <p:nvPr>
            <p:ph type="body" idx="7"/>
          </p:nvPr>
        </p:nvSpPr>
        <p:spPr>
          <a:xfrm>
            <a:off x="479999" y="43812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50" name="Google Shape;350;p42"/>
          <p:cNvSpPr txBox="1">
            <a:spLocks noGrp="1"/>
          </p:cNvSpPr>
          <p:nvPr>
            <p:ph type="body" idx="8"/>
          </p:nvPr>
        </p:nvSpPr>
        <p:spPr>
          <a:xfrm>
            <a:off x="6234364" y="43812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51" name="Google Shape;351;p42"/>
          <p:cNvSpPr txBox="1">
            <a:spLocks noGrp="1"/>
          </p:cNvSpPr>
          <p:nvPr>
            <p:ph type="body" idx="9"/>
          </p:nvPr>
        </p:nvSpPr>
        <p:spPr>
          <a:xfrm>
            <a:off x="480028" y="4039525"/>
            <a:ext cx="5472001" cy="252012"/>
          </a:xfrm>
          <a:prstGeom prst="rect">
            <a:avLst/>
          </a:prstGeom>
          <a:solidFill>
            <a:srgbClr val="009CDE"/>
          </a:solidFill>
          <a:ln>
            <a:noFill/>
          </a:ln>
        </p:spPr>
        <p:txBody>
          <a:bodyPr spcFirstLastPara="1" wrap="square" lIns="81850" tIns="20450" rIns="81850" bIns="2045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52" name="Google Shape;352;p42"/>
          <p:cNvSpPr txBox="1">
            <a:spLocks noGrp="1"/>
          </p:cNvSpPr>
          <p:nvPr>
            <p:ph type="body" idx="13"/>
          </p:nvPr>
        </p:nvSpPr>
        <p:spPr>
          <a:xfrm>
            <a:off x="6234365" y="4039525"/>
            <a:ext cx="5472000" cy="252012"/>
          </a:xfrm>
          <a:prstGeom prst="rect">
            <a:avLst/>
          </a:prstGeom>
          <a:solidFill>
            <a:srgbClr val="009CDE"/>
          </a:solidFill>
          <a:ln>
            <a:noFill/>
          </a:ln>
        </p:spPr>
        <p:txBody>
          <a:bodyPr spcFirstLastPara="1" wrap="square" lIns="81850" tIns="20450" rIns="81850" bIns="2045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33"/>
        <p:cNvGrpSpPr/>
        <p:nvPr/>
      </p:nvGrpSpPr>
      <p:grpSpPr>
        <a:xfrm>
          <a:off x="0" y="0"/>
          <a:ext cx="0" cy="0"/>
          <a:chOff x="0" y="0"/>
          <a:chExt cx="0" cy="0"/>
        </a:xfrm>
      </p:grpSpPr>
      <p:sp>
        <p:nvSpPr>
          <p:cNvPr id="34" name="Google Shape;34;p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dirty="0"/>
          </a:p>
        </p:txBody>
      </p:sp>
      <p:sp>
        <p:nvSpPr>
          <p:cNvPr id="35" name="Google Shape;35;p6"/>
          <p:cNvSpPr>
            <a:spLocks noGrp="1"/>
          </p:cNvSpPr>
          <p:nvPr>
            <p:ph type="pic" idx="2"/>
          </p:nvPr>
        </p:nvSpPr>
        <p:spPr>
          <a:xfrm>
            <a:off x="839788" y="0"/>
            <a:ext cx="10512424" cy="6161484"/>
          </a:xfrm>
          <a:prstGeom prst="rect">
            <a:avLst/>
          </a:prstGeom>
          <a:noFill/>
          <a:ln>
            <a:noFill/>
          </a:ln>
        </p:spPr>
      </p:sp>
      <p:sp>
        <p:nvSpPr>
          <p:cNvPr id="36" name="Google Shape;36;p6"/>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7" name="Google Shape;37;p6"/>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8" name="Google Shape;38;p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3 Columns white">
  <p:cSld name="1_3 Columns white">
    <p:spTree>
      <p:nvGrpSpPr>
        <p:cNvPr id="1" name="Shape 353"/>
        <p:cNvGrpSpPr/>
        <p:nvPr/>
      </p:nvGrpSpPr>
      <p:grpSpPr>
        <a:xfrm>
          <a:off x="0" y="0"/>
          <a:ext cx="0" cy="0"/>
          <a:chOff x="0" y="0"/>
          <a:chExt cx="0" cy="0"/>
        </a:xfrm>
      </p:grpSpPr>
      <p:sp>
        <p:nvSpPr>
          <p:cNvPr id="354" name="Google Shape;354;p43"/>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55" name="Google Shape;355;p43"/>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56" name="Google Shape;356;p43"/>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357" name="Google Shape;357;p43"/>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58" name="Google Shape;358;p43"/>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59" name="Google Shape;359;p43"/>
          <p:cNvSpPr txBox="1">
            <a:spLocks noGrp="1"/>
          </p:cNvSpPr>
          <p:nvPr>
            <p:ph type="body" idx="2"/>
          </p:nvPr>
        </p:nvSpPr>
        <p:spPr>
          <a:xfrm>
            <a:off x="479999"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60" name="Google Shape;360;p43"/>
          <p:cNvSpPr txBox="1">
            <a:spLocks noGrp="1"/>
          </p:cNvSpPr>
          <p:nvPr>
            <p:ph type="body" idx="3"/>
          </p:nvPr>
        </p:nvSpPr>
        <p:spPr>
          <a:xfrm>
            <a:off x="479999" y="1800001"/>
            <a:ext cx="3552000" cy="252012"/>
          </a:xfrm>
          <a:prstGeom prst="rect">
            <a:avLst/>
          </a:prstGeom>
          <a:solidFill>
            <a:srgbClr val="009CDE"/>
          </a:solidFill>
          <a:ln>
            <a:noFill/>
          </a:ln>
        </p:spPr>
        <p:txBody>
          <a:bodyPr spcFirstLastPara="1" wrap="square" lIns="81850" tIns="20450" rIns="81850" bIns="2045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61" name="Google Shape;361;p43"/>
          <p:cNvSpPr txBox="1">
            <a:spLocks noGrp="1"/>
          </p:cNvSpPr>
          <p:nvPr>
            <p:ph type="body" idx="4"/>
          </p:nvPr>
        </p:nvSpPr>
        <p:spPr>
          <a:xfrm>
            <a:off x="4317181"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62" name="Google Shape;362;p43"/>
          <p:cNvSpPr txBox="1">
            <a:spLocks noGrp="1"/>
          </p:cNvSpPr>
          <p:nvPr>
            <p:ph type="body" idx="5"/>
          </p:nvPr>
        </p:nvSpPr>
        <p:spPr>
          <a:xfrm>
            <a:off x="4317181" y="1800001"/>
            <a:ext cx="3552000" cy="252012"/>
          </a:xfrm>
          <a:prstGeom prst="rect">
            <a:avLst/>
          </a:prstGeom>
          <a:solidFill>
            <a:srgbClr val="009CDE"/>
          </a:solidFill>
          <a:ln>
            <a:noFill/>
          </a:ln>
        </p:spPr>
        <p:txBody>
          <a:bodyPr spcFirstLastPara="1" wrap="square" lIns="81850" tIns="20450" rIns="81850" bIns="2045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63" name="Google Shape;363;p43"/>
          <p:cNvSpPr txBox="1">
            <a:spLocks noGrp="1"/>
          </p:cNvSpPr>
          <p:nvPr>
            <p:ph type="body" idx="6"/>
          </p:nvPr>
        </p:nvSpPr>
        <p:spPr>
          <a:xfrm>
            <a:off x="8154364"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64" name="Google Shape;364;p43"/>
          <p:cNvSpPr txBox="1">
            <a:spLocks noGrp="1"/>
          </p:cNvSpPr>
          <p:nvPr>
            <p:ph type="body" idx="7"/>
          </p:nvPr>
        </p:nvSpPr>
        <p:spPr>
          <a:xfrm>
            <a:off x="8154364" y="1800001"/>
            <a:ext cx="3552000" cy="252012"/>
          </a:xfrm>
          <a:prstGeom prst="rect">
            <a:avLst/>
          </a:prstGeom>
          <a:solidFill>
            <a:srgbClr val="009CDE"/>
          </a:solidFill>
          <a:ln>
            <a:noFill/>
          </a:ln>
        </p:spPr>
        <p:txBody>
          <a:bodyPr spcFirstLastPara="1" wrap="square" lIns="81850" tIns="20450" rIns="81850" bIns="20450"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65" name="Google Shape;365;p43"/>
          <p:cNvSpPr txBox="1">
            <a:spLocks noGrp="1"/>
          </p:cNvSpPr>
          <p:nvPr>
            <p:ph type="body" idx="8"/>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Image left / Text right white">
  <p:cSld name="1_Image left / Text right white">
    <p:spTree>
      <p:nvGrpSpPr>
        <p:cNvPr id="1" name="Shape 366"/>
        <p:cNvGrpSpPr/>
        <p:nvPr/>
      </p:nvGrpSpPr>
      <p:grpSpPr>
        <a:xfrm>
          <a:off x="0" y="0"/>
          <a:ext cx="0" cy="0"/>
          <a:chOff x="0" y="0"/>
          <a:chExt cx="0" cy="0"/>
        </a:xfrm>
      </p:grpSpPr>
      <p:sp>
        <p:nvSpPr>
          <p:cNvPr id="367" name="Google Shape;367;p44"/>
          <p:cNvSpPr txBox="1">
            <a:spLocks noGrp="1"/>
          </p:cNvSpPr>
          <p:nvPr>
            <p:ph type="body" idx="1"/>
          </p:nvPr>
        </p:nvSpPr>
        <p:spPr>
          <a:xfrm>
            <a:off x="6234364" y="1800004"/>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68" name="Google Shape;368;p44"/>
          <p:cNvSpPr>
            <a:spLocks noGrp="1"/>
          </p:cNvSpPr>
          <p:nvPr>
            <p:ph type="pic" idx="2"/>
          </p:nvPr>
        </p:nvSpPr>
        <p:spPr>
          <a:xfrm>
            <a:off x="479999" y="1800004"/>
            <a:ext cx="5472000" cy="4237200"/>
          </a:xfrm>
          <a:prstGeom prst="rect">
            <a:avLst/>
          </a:prstGeom>
          <a:solidFill>
            <a:srgbClr val="D8D8D8"/>
          </a:solidFill>
          <a:ln>
            <a:noFill/>
          </a:ln>
        </p:spPr>
      </p:sp>
      <p:sp>
        <p:nvSpPr>
          <p:cNvPr id="369" name="Google Shape;369;p44"/>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70" name="Google Shape;370;p44"/>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71" name="Google Shape;371;p44"/>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372" name="Google Shape;372;p44"/>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73" name="Google Shape;373;p44"/>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74" name="Google Shape;374;p44"/>
          <p:cNvSpPr txBox="1">
            <a:spLocks noGrp="1"/>
          </p:cNvSpPr>
          <p:nvPr>
            <p:ph type="body" idx="4"/>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Quotation white">
  <p:cSld name="1_Quotation white">
    <p:spTree>
      <p:nvGrpSpPr>
        <p:cNvPr id="1" name="Shape 375"/>
        <p:cNvGrpSpPr/>
        <p:nvPr/>
      </p:nvGrpSpPr>
      <p:grpSpPr>
        <a:xfrm>
          <a:off x="0" y="0"/>
          <a:ext cx="0" cy="0"/>
          <a:chOff x="0" y="0"/>
          <a:chExt cx="0" cy="0"/>
        </a:xfrm>
      </p:grpSpPr>
      <p:sp>
        <p:nvSpPr>
          <p:cNvPr id="376" name="Google Shape;376;p45"/>
          <p:cNvSpPr txBox="1">
            <a:spLocks noGrp="1"/>
          </p:cNvSpPr>
          <p:nvPr>
            <p:ph type="body" idx="1"/>
          </p:nvPr>
        </p:nvSpPr>
        <p:spPr>
          <a:xfrm>
            <a:off x="6234364" y="1800004"/>
            <a:ext cx="5472000" cy="4237200"/>
          </a:xfrm>
          <a:prstGeom prst="rect">
            <a:avLst/>
          </a:prstGeom>
          <a:solidFill>
            <a:srgbClr val="009CDE"/>
          </a:solidFill>
          <a:ln>
            <a:noFill/>
          </a:ln>
        </p:spPr>
        <p:txBody>
          <a:bodyPr spcFirstLastPara="1" wrap="square" lIns="163700" tIns="163700" rIns="163700" bIns="163700" rtlCol="0" anchor="t" anchorCtr="0">
            <a:no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2pPr>
            <a:lvl3pPr marL="1371600" lvl="2"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3pPr>
            <a:lvl4pPr marL="1828800" lvl="3"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4pPr>
            <a:lvl5pPr marL="2286000" lvl="4"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77" name="Google Shape;377;p45"/>
          <p:cNvSpPr>
            <a:spLocks noGrp="1"/>
          </p:cNvSpPr>
          <p:nvPr>
            <p:ph type="pic" idx="2"/>
          </p:nvPr>
        </p:nvSpPr>
        <p:spPr>
          <a:xfrm>
            <a:off x="479999" y="1800004"/>
            <a:ext cx="5472000" cy="4237200"/>
          </a:xfrm>
          <a:prstGeom prst="rect">
            <a:avLst/>
          </a:prstGeom>
          <a:solidFill>
            <a:srgbClr val="D8D8D8"/>
          </a:solidFill>
          <a:ln>
            <a:noFill/>
          </a:ln>
        </p:spPr>
      </p:sp>
      <p:sp>
        <p:nvSpPr>
          <p:cNvPr id="378" name="Google Shape;378;p45"/>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79" name="Google Shape;379;p45"/>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80" name="Google Shape;380;p45"/>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381" name="Google Shape;381;p45"/>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82" name="Google Shape;382;p45"/>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83" name="Google Shape;383;p45"/>
          <p:cNvSpPr txBox="1">
            <a:spLocks noGrp="1"/>
          </p:cNvSpPr>
          <p:nvPr>
            <p:ph type="body" idx="4"/>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Large Image white">
  <p:cSld name="1_Large Image white">
    <p:spTree>
      <p:nvGrpSpPr>
        <p:cNvPr id="1" name="Shape 384"/>
        <p:cNvGrpSpPr/>
        <p:nvPr/>
      </p:nvGrpSpPr>
      <p:grpSpPr>
        <a:xfrm>
          <a:off x="0" y="0"/>
          <a:ext cx="0" cy="0"/>
          <a:chOff x="0" y="0"/>
          <a:chExt cx="0" cy="0"/>
        </a:xfrm>
      </p:grpSpPr>
      <p:sp>
        <p:nvSpPr>
          <p:cNvPr id="385" name="Google Shape;385;p46"/>
          <p:cNvSpPr>
            <a:spLocks noGrp="1"/>
          </p:cNvSpPr>
          <p:nvPr>
            <p:ph type="pic" idx="2"/>
          </p:nvPr>
        </p:nvSpPr>
        <p:spPr>
          <a:xfrm>
            <a:off x="480026" y="1800004"/>
            <a:ext cx="11226364" cy="4237200"/>
          </a:xfrm>
          <a:prstGeom prst="rect">
            <a:avLst/>
          </a:prstGeom>
          <a:solidFill>
            <a:srgbClr val="D8D8D8"/>
          </a:solidFill>
          <a:ln>
            <a:noFill/>
          </a:ln>
        </p:spPr>
      </p:sp>
      <p:sp>
        <p:nvSpPr>
          <p:cNvPr id="386" name="Google Shape;386;p46"/>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87" name="Google Shape;387;p46"/>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88" name="Google Shape;388;p46"/>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389" name="Google Shape;389;p46"/>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90" name="Google Shape;390;p46"/>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91" name="Google Shape;391;p46"/>
          <p:cNvSpPr txBox="1">
            <a:spLocks noGrp="1"/>
          </p:cNvSpPr>
          <p:nvPr>
            <p:ph type="body" idx="3"/>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hapter Intro large Text white">
  <p:cSld name="1_Chapter Intro large Text white">
    <p:spTree>
      <p:nvGrpSpPr>
        <p:cNvPr id="1" name="Shape 392"/>
        <p:cNvGrpSpPr/>
        <p:nvPr/>
      </p:nvGrpSpPr>
      <p:grpSpPr>
        <a:xfrm>
          <a:off x="0" y="0"/>
          <a:ext cx="0" cy="0"/>
          <a:chOff x="0" y="0"/>
          <a:chExt cx="0" cy="0"/>
        </a:xfrm>
      </p:grpSpPr>
      <p:sp>
        <p:nvSpPr>
          <p:cNvPr id="393" name="Google Shape;393;p47"/>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94" name="Google Shape;394;p47"/>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395" name="Google Shape;395;p47"/>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396" name="Google Shape;396;p47"/>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97" name="Google Shape;397;p47"/>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98" name="Google Shape;398;p47"/>
          <p:cNvSpPr txBox="1">
            <a:spLocks noGrp="1"/>
          </p:cNvSpPr>
          <p:nvPr>
            <p:ph type="body" idx="2"/>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399" name="Google Shape;399;p47"/>
          <p:cNvSpPr txBox="1">
            <a:spLocks noGrp="1"/>
          </p:cNvSpPr>
          <p:nvPr>
            <p:ph type="body" idx="3"/>
          </p:nvPr>
        </p:nvSpPr>
        <p:spPr>
          <a:xfrm>
            <a:off x="480000" y="1800004"/>
            <a:ext cx="11226365" cy="4237200"/>
          </a:xfrm>
          <a:prstGeom prst="rect">
            <a:avLst/>
          </a:prstGeom>
          <a:noFill/>
          <a:ln>
            <a:noFill/>
          </a:ln>
        </p:spPr>
        <p:txBody>
          <a:bodyPr spcFirstLastPara="1" wrap="square" lIns="0" tIns="0" rIns="0" bIns="0" rtlCol="0" anchor="t" anchorCtr="0">
            <a:noAutofit/>
          </a:bodyPr>
          <a:lstStyle>
            <a:lvl1pPr marL="457200" lvl="0" indent="-228600" algn="l">
              <a:lnSpc>
                <a:spcPct val="110000"/>
              </a:lnSpc>
              <a:spcBef>
                <a:spcPts val="1035"/>
              </a:spcBef>
              <a:spcAft>
                <a:spcPts val="0"/>
              </a:spcAft>
              <a:buSzPts val="1161"/>
              <a:buFont typeface="Arial"/>
              <a:buNone/>
              <a:defRPr sz="1451" b="1">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sz="1451">
                <a:solidFill>
                  <a:schemeClr val="dk1"/>
                </a:solidFill>
                <a:latin typeface="Arial"/>
                <a:ea typeface="Arial"/>
                <a:cs typeface="Arial"/>
                <a:sym typeface="Arial"/>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Chapter Intro Image white">
  <p:cSld name="1_Chapter Intro Image white">
    <p:spTree>
      <p:nvGrpSpPr>
        <p:cNvPr id="1" name="Shape 400"/>
        <p:cNvGrpSpPr/>
        <p:nvPr/>
      </p:nvGrpSpPr>
      <p:grpSpPr>
        <a:xfrm>
          <a:off x="0" y="0"/>
          <a:ext cx="0" cy="0"/>
          <a:chOff x="0" y="0"/>
          <a:chExt cx="0" cy="0"/>
        </a:xfrm>
      </p:grpSpPr>
      <p:sp>
        <p:nvSpPr>
          <p:cNvPr id="401" name="Google Shape;401;p48"/>
          <p:cNvSpPr>
            <a:spLocks noGrp="1"/>
          </p:cNvSpPr>
          <p:nvPr>
            <p:ph type="pic" idx="2"/>
          </p:nvPr>
        </p:nvSpPr>
        <p:spPr>
          <a:xfrm>
            <a:off x="0" y="6"/>
            <a:ext cx="12192000" cy="6857999"/>
          </a:xfrm>
          <a:prstGeom prst="rect">
            <a:avLst/>
          </a:prstGeom>
          <a:solidFill>
            <a:schemeClr val="lt1"/>
          </a:solidFill>
          <a:ln>
            <a:noFill/>
          </a:ln>
        </p:spPr>
      </p:sp>
      <p:sp>
        <p:nvSpPr>
          <p:cNvPr id="402" name="Google Shape;402;p48"/>
          <p:cNvSpPr txBox="1">
            <a:spLocks noGrp="1"/>
          </p:cNvSpPr>
          <p:nvPr>
            <p:ph type="body" idx="1"/>
          </p:nvPr>
        </p:nvSpPr>
        <p:spPr>
          <a:xfrm>
            <a:off x="30" y="1800001"/>
            <a:ext cx="4279900" cy="1649447"/>
          </a:xfrm>
          <a:prstGeom prst="rect">
            <a:avLst/>
          </a:prstGeom>
          <a:solidFill>
            <a:schemeClr val="dk2">
              <a:alpha val="89803"/>
            </a:schemeClr>
          </a:solidFill>
          <a:ln>
            <a:noFill/>
          </a:ln>
        </p:spPr>
        <p:txBody>
          <a:bodyPr spcFirstLastPara="1" wrap="square" lIns="409250" tIns="204625" rIns="409250" bIns="204625" rtlCol="0" anchor="t" anchorCtr="0">
            <a:noAutofit/>
          </a:bodyPr>
          <a:lstStyle>
            <a:lvl1pPr marL="457200" lvl="0" indent="-228600" algn="l">
              <a:lnSpc>
                <a:spcPct val="110000"/>
              </a:lnSpc>
              <a:spcBef>
                <a:spcPts val="1035"/>
              </a:spcBef>
              <a:spcAft>
                <a:spcPts val="0"/>
              </a:spcAft>
              <a:buSzPts val="2322"/>
              <a:buFont typeface="Arial"/>
              <a:buNone/>
              <a:defRPr sz="2903" b="1">
                <a:solidFill>
                  <a:schemeClr val="lt1"/>
                </a:solidFill>
                <a:latin typeface="Arial"/>
                <a:ea typeface="Arial"/>
                <a:cs typeface="Arial"/>
                <a:sym typeface="Arial"/>
              </a:defRPr>
            </a:lvl1pPr>
            <a:lvl2pPr marL="914400" lvl="1" indent="-412940" algn="l">
              <a:lnSpc>
                <a:spcPct val="110000"/>
              </a:lnSpc>
              <a:spcBef>
                <a:spcPts val="620"/>
              </a:spcBef>
              <a:spcAft>
                <a:spcPts val="0"/>
              </a:spcAft>
              <a:buClr>
                <a:schemeClr val="lt1"/>
              </a:buClr>
              <a:buSzPts val="2903"/>
              <a:buChar char="•"/>
              <a:defRPr sz="2903">
                <a:solidFill>
                  <a:schemeClr val="lt1"/>
                </a:solidFill>
                <a:latin typeface="Arial"/>
                <a:ea typeface="Arial"/>
                <a:cs typeface="Arial"/>
                <a:sym typeface="Arial"/>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03" name="Google Shape;403;p48"/>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04" name="Google Shape;404;p48"/>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05" name="Google Shape;405;p48"/>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sz="816" b="0">
                <a:solidFill>
                  <a:srgbClr val="000000"/>
                </a:solidFill>
                <a:latin typeface="Arial"/>
                <a:ea typeface="Arial"/>
                <a:cs typeface="Arial"/>
                <a:sym typeface="Arial"/>
              </a:defRPr>
            </a:lvl1pPr>
            <a:lvl2pPr marL="0" lvl="1" indent="0" algn="r">
              <a:spcBef>
                <a:spcPts val="0"/>
              </a:spcBef>
              <a:buNone/>
              <a:defRPr sz="816" b="0">
                <a:solidFill>
                  <a:srgbClr val="000000"/>
                </a:solidFill>
                <a:latin typeface="Arial"/>
                <a:ea typeface="Arial"/>
                <a:cs typeface="Arial"/>
                <a:sym typeface="Arial"/>
              </a:defRPr>
            </a:lvl2pPr>
            <a:lvl3pPr marL="0" lvl="2" indent="0" algn="r">
              <a:spcBef>
                <a:spcPts val="0"/>
              </a:spcBef>
              <a:buNone/>
              <a:defRPr sz="816" b="0">
                <a:solidFill>
                  <a:srgbClr val="000000"/>
                </a:solidFill>
                <a:latin typeface="Arial"/>
                <a:ea typeface="Arial"/>
                <a:cs typeface="Arial"/>
                <a:sym typeface="Arial"/>
              </a:defRPr>
            </a:lvl3pPr>
            <a:lvl4pPr marL="0" lvl="3" indent="0" algn="r">
              <a:spcBef>
                <a:spcPts val="0"/>
              </a:spcBef>
              <a:buNone/>
              <a:defRPr sz="816" b="0">
                <a:solidFill>
                  <a:srgbClr val="000000"/>
                </a:solidFill>
                <a:latin typeface="Arial"/>
                <a:ea typeface="Arial"/>
                <a:cs typeface="Arial"/>
                <a:sym typeface="Arial"/>
              </a:defRPr>
            </a:lvl4pPr>
            <a:lvl5pPr marL="0" lvl="4" indent="0" algn="r">
              <a:spcBef>
                <a:spcPts val="0"/>
              </a:spcBef>
              <a:buNone/>
              <a:defRPr sz="816" b="0">
                <a:solidFill>
                  <a:srgbClr val="000000"/>
                </a:solidFill>
                <a:latin typeface="Arial"/>
                <a:ea typeface="Arial"/>
                <a:cs typeface="Arial"/>
                <a:sym typeface="Arial"/>
              </a:defRPr>
            </a:lvl5pPr>
            <a:lvl6pPr marL="0" lvl="5" indent="0" algn="r">
              <a:spcBef>
                <a:spcPts val="0"/>
              </a:spcBef>
              <a:buNone/>
              <a:defRPr sz="816" b="0">
                <a:solidFill>
                  <a:srgbClr val="000000"/>
                </a:solidFill>
                <a:latin typeface="Arial"/>
                <a:ea typeface="Arial"/>
                <a:cs typeface="Arial"/>
                <a:sym typeface="Arial"/>
              </a:defRPr>
            </a:lvl6pPr>
            <a:lvl7pPr marL="0" lvl="6" indent="0" algn="r">
              <a:spcBef>
                <a:spcPts val="0"/>
              </a:spcBef>
              <a:buNone/>
              <a:defRPr sz="816" b="0">
                <a:solidFill>
                  <a:srgbClr val="000000"/>
                </a:solidFill>
                <a:latin typeface="Arial"/>
                <a:ea typeface="Arial"/>
                <a:cs typeface="Arial"/>
                <a:sym typeface="Arial"/>
              </a:defRPr>
            </a:lvl7pPr>
            <a:lvl8pPr marL="0" lvl="7" indent="0" algn="r">
              <a:spcBef>
                <a:spcPts val="0"/>
              </a:spcBef>
              <a:buNone/>
              <a:defRPr sz="816" b="0">
                <a:solidFill>
                  <a:srgbClr val="000000"/>
                </a:solidFill>
                <a:latin typeface="Arial"/>
                <a:ea typeface="Arial"/>
                <a:cs typeface="Arial"/>
                <a:sym typeface="Arial"/>
              </a:defRPr>
            </a:lvl8pPr>
            <a:lvl9pPr marL="0" lvl="8" indent="0" algn="r">
              <a:spcBef>
                <a:spcPts val="0"/>
              </a:spcBef>
              <a:buNone/>
              <a:defRPr sz="816"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
        <p:nvSpPr>
          <p:cNvPr id="406" name="Google Shape;406;p48"/>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07" name="Google Shape;407;p48"/>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pic>
        <p:nvPicPr>
          <p:cNvPr id="408" name="Google Shape;408;p48"/>
          <p:cNvPicPr preferRelativeResize="0">
            <a:picLocks noGrp="1"/>
          </p:cNvPicPr>
          <p:nvPr>
            <p:ph type="pic" idx="4"/>
          </p:nvPr>
        </p:nvPicPr>
        <p:blipFill/>
        <p:spPr>
          <a:xfrm>
            <a:off x="9071164" y="371959"/>
            <a:ext cx="2635200" cy="694800"/>
          </a:xfrm>
          <a:prstGeom prst="rect">
            <a:avLst/>
          </a:prstGeom>
          <a:blipFill rotWithShape="1">
            <a:blip r:embed="rId2">
              <a:alphaModFix/>
            </a:blip>
            <a:stretch>
              <a:fillRect/>
            </a:stretch>
          </a:blip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Agenda white new">
  <p:cSld name="1_Agenda white new">
    <p:spTree>
      <p:nvGrpSpPr>
        <p:cNvPr id="1" name="Shape 409"/>
        <p:cNvGrpSpPr/>
        <p:nvPr/>
      </p:nvGrpSpPr>
      <p:grpSpPr>
        <a:xfrm>
          <a:off x="0" y="0"/>
          <a:ext cx="0" cy="0"/>
          <a:chOff x="0" y="0"/>
          <a:chExt cx="0" cy="0"/>
        </a:xfrm>
      </p:grpSpPr>
      <p:sp>
        <p:nvSpPr>
          <p:cNvPr id="410" name="Google Shape;410;p49"/>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11" name="Google Shape;411;p49"/>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12" name="Google Shape;412;p49"/>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413" name="Google Shape;413;p49"/>
          <p:cNvSpPr/>
          <p:nvPr/>
        </p:nvSpPr>
        <p:spPr>
          <a:xfrm>
            <a:off x="480006" y="1800022"/>
            <a:ext cx="6367841" cy="142493"/>
          </a:xfrm>
          <a:prstGeom prst="rect">
            <a:avLst/>
          </a:prstGeom>
          <a:solidFill>
            <a:schemeClr val="dk2"/>
          </a:solidFill>
          <a:ln>
            <a:noFill/>
          </a:ln>
        </p:spPr>
        <p:txBody>
          <a:bodyPr spcFirstLastPara="1" wrap="square" lIns="94275" tIns="47125" rIns="94275" bIns="47125" rtlCol="0" anchor="ctr" anchorCtr="0">
            <a:noAutofit/>
          </a:bodyPr>
          <a:lstStyle/>
          <a:p>
            <a:pPr marL="0" marR="0" lvl="0" indent="0" algn="ctr" rtl="0">
              <a:spcBef>
                <a:spcPts val="0"/>
              </a:spcBef>
              <a:spcAft>
                <a:spcPts val="0"/>
              </a:spcAft>
              <a:buNone/>
            </a:pPr>
            <a:endParaRPr sz="1904" b="0" dirty="0">
              <a:solidFill>
                <a:srgbClr val="FFFFFF"/>
              </a:solidFill>
              <a:latin typeface="Arial"/>
              <a:ea typeface="Arial"/>
              <a:cs typeface="Arial"/>
              <a:sym typeface="Arial"/>
            </a:endParaRPr>
          </a:p>
        </p:txBody>
      </p:sp>
      <p:sp>
        <p:nvSpPr>
          <p:cNvPr id="414" name="Google Shape;414;p49"/>
          <p:cNvSpPr txBox="1">
            <a:spLocks noGrp="1"/>
          </p:cNvSpPr>
          <p:nvPr>
            <p:ph type="body" idx="1"/>
          </p:nvPr>
        </p:nvSpPr>
        <p:spPr>
          <a:xfrm>
            <a:off x="480026" y="2143683"/>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15" name="Google Shape;415;p49"/>
          <p:cNvSpPr txBox="1">
            <a:spLocks noGrp="1"/>
          </p:cNvSpPr>
          <p:nvPr>
            <p:ph type="body" idx="2"/>
          </p:nvPr>
        </p:nvSpPr>
        <p:spPr>
          <a:xfrm>
            <a:off x="1707437" y="2143683"/>
            <a:ext cx="5140403"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16" name="Google Shape;416;p49"/>
          <p:cNvSpPr txBox="1">
            <a:spLocks noGrp="1"/>
          </p:cNvSpPr>
          <p:nvPr>
            <p:ph type="body" idx="3"/>
          </p:nvPr>
        </p:nvSpPr>
        <p:spPr>
          <a:xfrm>
            <a:off x="7432738" y="2143683"/>
            <a:ext cx="4273629"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17" name="Google Shape;417;p49"/>
          <p:cNvSpPr txBox="1">
            <a:spLocks noGrp="1"/>
          </p:cNvSpPr>
          <p:nvPr>
            <p:ph type="body" idx="4"/>
          </p:nvPr>
        </p:nvSpPr>
        <p:spPr>
          <a:xfrm>
            <a:off x="480026" y="2877928"/>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18" name="Google Shape;418;p49"/>
          <p:cNvSpPr txBox="1">
            <a:spLocks noGrp="1"/>
          </p:cNvSpPr>
          <p:nvPr>
            <p:ph type="body" idx="5"/>
          </p:nvPr>
        </p:nvSpPr>
        <p:spPr>
          <a:xfrm>
            <a:off x="1707437" y="2877928"/>
            <a:ext cx="5140403"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19" name="Google Shape;419;p49"/>
          <p:cNvSpPr txBox="1">
            <a:spLocks noGrp="1"/>
          </p:cNvSpPr>
          <p:nvPr>
            <p:ph type="body" idx="6"/>
          </p:nvPr>
        </p:nvSpPr>
        <p:spPr>
          <a:xfrm>
            <a:off x="7432738" y="2877928"/>
            <a:ext cx="4273629"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20" name="Google Shape;420;p49"/>
          <p:cNvSpPr txBox="1">
            <a:spLocks noGrp="1"/>
          </p:cNvSpPr>
          <p:nvPr>
            <p:ph type="body" idx="7"/>
          </p:nvPr>
        </p:nvSpPr>
        <p:spPr>
          <a:xfrm>
            <a:off x="480026" y="3612172"/>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21" name="Google Shape;421;p49"/>
          <p:cNvSpPr txBox="1">
            <a:spLocks noGrp="1"/>
          </p:cNvSpPr>
          <p:nvPr>
            <p:ph type="body" idx="8"/>
          </p:nvPr>
        </p:nvSpPr>
        <p:spPr>
          <a:xfrm>
            <a:off x="1707437" y="3612172"/>
            <a:ext cx="5140403"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22" name="Google Shape;422;p49"/>
          <p:cNvSpPr txBox="1">
            <a:spLocks noGrp="1"/>
          </p:cNvSpPr>
          <p:nvPr>
            <p:ph type="body" idx="9"/>
          </p:nvPr>
        </p:nvSpPr>
        <p:spPr>
          <a:xfrm>
            <a:off x="7432738" y="3612172"/>
            <a:ext cx="4273629"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23" name="Google Shape;423;p49"/>
          <p:cNvSpPr txBox="1">
            <a:spLocks noGrp="1"/>
          </p:cNvSpPr>
          <p:nvPr>
            <p:ph type="body" idx="13"/>
          </p:nvPr>
        </p:nvSpPr>
        <p:spPr>
          <a:xfrm>
            <a:off x="480026" y="4346419"/>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24" name="Google Shape;424;p49"/>
          <p:cNvSpPr txBox="1">
            <a:spLocks noGrp="1"/>
          </p:cNvSpPr>
          <p:nvPr>
            <p:ph type="body" idx="14"/>
          </p:nvPr>
        </p:nvSpPr>
        <p:spPr>
          <a:xfrm>
            <a:off x="1707437" y="4346419"/>
            <a:ext cx="5140403"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25" name="Google Shape;425;p49"/>
          <p:cNvSpPr txBox="1">
            <a:spLocks noGrp="1"/>
          </p:cNvSpPr>
          <p:nvPr>
            <p:ph type="body" idx="15"/>
          </p:nvPr>
        </p:nvSpPr>
        <p:spPr>
          <a:xfrm>
            <a:off x="7432738" y="4346419"/>
            <a:ext cx="4273629"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26" name="Google Shape;426;p49"/>
          <p:cNvSpPr txBox="1">
            <a:spLocks noGrp="1"/>
          </p:cNvSpPr>
          <p:nvPr>
            <p:ph type="body" idx="16"/>
          </p:nvPr>
        </p:nvSpPr>
        <p:spPr>
          <a:xfrm>
            <a:off x="480026" y="5080663"/>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27" name="Google Shape;427;p49"/>
          <p:cNvSpPr txBox="1">
            <a:spLocks noGrp="1"/>
          </p:cNvSpPr>
          <p:nvPr>
            <p:ph type="body" idx="17"/>
          </p:nvPr>
        </p:nvSpPr>
        <p:spPr>
          <a:xfrm>
            <a:off x="1707437" y="5080663"/>
            <a:ext cx="5140403"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28" name="Google Shape;428;p49"/>
          <p:cNvSpPr txBox="1">
            <a:spLocks noGrp="1"/>
          </p:cNvSpPr>
          <p:nvPr>
            <p:ph type="body" idx="18"/>
          </p:nvPr>
        </p:nvSpPr>
        <p:spPr>
          <a:xfrm>
            <a:off x="7432738" y="5080663"/>
            <a:ext cx="4273629"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29" name="Google Shape;429;p49"/>
          <p:cNvSpPr txBox="1">
            <a:spLocks noGrp="1"/>
          </p:cNvSpPr>
          <p:nvPr>
            <p:ph type="body" idx="19"/>
          </p:nvPr>
        </p:nvSpPr>
        <p:spPr>
          <a:xfrm>
            <a:off x="480026" y="5814909"/>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30" name="Google Shape;430;p49"/>
          <p:cNvSpPr txBox="1">
            <a:spLocks noGrp="1"/>
          </p:cNvSpPr>
          <p:nvPr>
            <p:ph type="body" idx="20"/>
          </p:nvPr>
        </p:nvSpPr>
        <p:spPr>
          <a:xfrm>
            <a:off x="1707437" y="5814909"/>
            <a:ext cx="5140403"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31" name="Google Shape;431;p49"/>
          <p:cNvSpPr txBox="1">
            <a:spLocks noGrp="1"/>
          </p:cNvSpPr>
          <p:nvPr>
            <p:ph type="body" idx="21"/>
          </p:nvPr>
        </p:nvSpPr>
        <p:spPr>
          <a:xfrm>
            <a:off x="7432738" y="5814909"/>
            <a:ext cx="4273629" cy="396000"/>
          </a:xfrm>
          <a:prstGeom prst="rect">
            <a:avLst/>
          </a:prstGeom>
          <a:noFill/>
          <a:ln>
            <a:noFill/>
          </a:ln>
        </p:spPr>
        <p:txBody>
          <a:bodyPr spcFirstLastPara="1" wrap="square" lIns="20400" tIns="16370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32" name="Google Shape;432;p49"/>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33" name="Google Shape;433;p49"/>
          <p:cNvSpPr txBox="1">
            <a:spLocks noGrp="1"/>
          </p:cNvSpPr>
          <p:nvPr>
            <p:ph type="body" idx="22"/>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Only white">
  <p:cSld name="1_Title Only white">
    <p:spTree>
      <p:nvGrpSpPr>
        <p:cNvPr id="1" name="Shape 434"/>
        <p:cNvGrpSpPr/>
        <p:nvPr/>
      </p:nvGrpSpPr>
      <p:grpSpPr>
        <a:xfrm>
          <a:off x="0" y="0"/>
          <a:ext cx="0" cy="0"/>
          <a:chOff x="0" y="0"/>
          <a:chExt cx="0" cy="0"/>
        </a:xfrm>
      </p:grpSpPr>
      <p:sp>
        <p:nvSpPr>
          <p:cNvPr id="435" name="Google Shape;435;p50"/>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36" name="Google Shape;436;p50"/>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37" name="Google Shape;437;p50"/>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438" name="Google Shape;438;p50"/>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39" name="Google Shape;439;p50"/>
          <p:cNvSpPr txBox="1">
            <a:spLocks noGrp="1"/>
          </p:cNvSpPr>
          <p:nvPr>
            <p:ph type="body" idx="2"/>
          </p:nvPr>
        </p:nvSpPr>
        <p:spPr>
          <a:xfrm>
            <a:off x="480485" y="1188024"/>
            <a:ext cx="8160000" cy="288925"/>
          </a:xfrm>
          <a:prstGeom prst="rect">
            <a:avLst/>
          </a:prstGeom>
          <a:noFill/>
          <a:ln>
            <a:noFill/>
          </a:ln>
        </p:spPr>
        <p:txBody>
          <a:bodyPr spcFirstLastPara="1" wrap="square" lIns="20450"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40" name="Google Shape;440;p50"/>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Closing Slide white">
  <p:cSld name="1_Closing Slide white">
    <p:spTree>
      <p:nvGrpSpPr>
        <p:cNvPr id="1" name="Shape 441"/>
        <p:cNvGrpSpPr/>
        <p:nvPr/>
      </p:nvGrpSpPr>
      <p:grpSpPr>
        <a:xfrm>
          <a:off x="0" y="0"/>
          <a:ext cx="0" cy="0"/>
          <a:chOff x="0" y="0"/>
          <a:chExt cx="0" cy="0"/>
        </a:xfrm>
      </p:grpSpPr>
      <p:sp>
        <p:nvSpPr>
          <p:cNvPr id="442" name="Google Shape;442;p51"/>
          <p:cNvSpPr>
            <a:spLocks noGrp="1"/>
          </p:cNvSpPr>
          <p:nvPr>
            <p:ph type="pic" idx="2"/>
          </p:nvPr>
        </p:nvSpPr>
        <p:spPr>
          <a:xfrm>
            <a:off x="0" y="0"/>
            <a:ext cx="12192000" cy="6858000"/>
          </a:xfrm>
          <a:prstGeom prst="rect">
            <a:avLst/>
          </a:prstGeom>
          <a:solidFill>
            <a:schemeClr val="lt1"/>
          </a:solidFill>
          <a:ln>
            <a:noFill/>
          </a:ln>
        </p:spPr>
      </p:sp>
      <p:sp>
        <p:nvSpPr>
          <p:cNvPr id="443" name="Google Shape;443;p51"/>
          <p:cNvSpPr txBox="1">
            <a:spLocks noGrp="1"/>
          </p:cNvSpPr>
          <p:nvPr>
            <p:ph type="body" idx="1"/>
          </p:nvPr>
        </p:nvSpPr>
        <p:spPr>
          <a:xfrm>
            <a:off x="480000" y="6507005"/>
            <a:ext cx="5971600" cy="247651"/>
          </a:xfrm>
          <a:prstGeom prst="rect">
            <a:avLst/>
          </a:prstGeom>
          <a:noFill/>
          <a:ln>
            <a:noFill/>
          </a:ln>
        </p:spPr>
        <p:txBody>
          <a:bodyPr spcFirstLastPara="1" wrap="square" lIns="20400" tIns="0" rIns="20400" bIns="0" rtlCol="0" anchor="ctr" anchorCtr="0">
            <a:noAutofit/>
          </a:bodyPr>
          <a:lstStyle>
            <a:lvl1pPr marL="457200" lvl="0" indent="-228600" algn="l">
              <a:lnSpc>
                <a:spcPct val="110000"/>
              </a:lnSpc>
              <a:spcBef>
                <a:spcPts val="1035"/>
              </a:spcBef>
              <a:spcAft>
                <a:spcPts val="0"/>
              </a:spcAft>
              <a:buSzPts val="798"/>
              <a:buFont typeface="Arial"/>
              <a:buNone/>
              <a:defRPr sz="997" b="0">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44" name="Google Shape;444;p51"/>
          <p:cNvSpPr txBox="1">
            <a:spLocks noGrp="1"/>
          </p:cNvSpPr>
          <p:nvPr>
            <p:ph type="subTitle" idx="3"/>
          </p:nvPr>
        </p:nvSpPr>
        <p:spPr>
          <a:xfrm>
            <a:off x="30" y="4482004"/>
            <a:ext cx="12191999" cy="1656000"/>
          </a:xfrm>
          <a:prstGeom prst="rect">
            <a:avLst/>
          </a:prstGeom>
          <a:solidFill>
            <a:schemeClr val="dk2">
              <a:alpha val="89803"/>
            </a:schemeClr>
          </a:solidFill>
          <a:ln>
            <a:noFill/>
          </a:ln>
        </p:spPr>
        <p:txBody>
          <a:bodyPr spcFirstLastPara="1" wrap="square" lIns="409250" tIns="245550" rIns="409250" bIns="245550" rtlCol="0" anchor="t" anchorCtr="0">
            <a:noAutofit/>
          </a:bodyPr>
          <a:lstStyle>
            <a:lvl1pPr lvl="0" algn="l">
              <a:lnSpc>
                <a:spcPct val="90000"/>
              </a:lnSpc>
              <a:spcBef>
                <a:spcPts val="1035"/>
              </a:spcBef>
              <a:spcAft>
                <a:spcPts val="0"/>
              </a:spcAft>
              <a:buSzPts val="1161"/>
              <a:buFont typeface="Arial"/>
              <a:buNone/>
              <a:defRPr sz="1451" b="0">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a:pPr rtl="0"/>
            <a:endParaRPr/>
          </a:p>
        </p:txBody>
      </p:sp>
      <p:pic>
        <p:nvPicPr>
          <p:cNvPr id="445" name="Google Shape;445;p51"/>
          <p:cNvPicPr preferRelativeResize="0">
            <a:picLocks noGrp="1"/>
          </p:cNvPicPr>
          <p:nvPr>
            <p:ph type="pic" idx="4"/>
          </p:nvPr>
        </p:nvPicPr>
        <p:blipFill/>
        <p:spPr>
          <a:xfrm>
            <a:off x="7460682" y="488563"/>
            <a:ext cx="4230495" cy="1112400"/>
          </a:xfrm>
          <a:prstGeom prst="rect">
            <a:avLst/>
          </a:prstGeom>
          <a:blipFill rotWithShape="1">
            <a:blip r:embed="rId2">
              <a:alphaModFix/>
            </a:blip>
            <a:stretch>
              <a:fillRect/>
            </a:stretch>
          </a:blipFill>
          <a:ln>
            <a:noFill/>
          </a:ln>
        </p:spPr>
      </p:pic>
      <p:sp>
        <p:nvSpPr>
          <p:cNvPr id="446" name="Google Shape;446;p51"/>
          <p:cNvSpPr txBox="1">
            <a:spLocks noGrp="1"/>
          </p:cNvSpPr>
          <p:nvPr>
            <p:ph type="body" idx="5"/>
          </p:nvPr>
        </p:nvSpPr>
        <p:spPr>
          <a:xfrm>
            <a:off x="9495913" y="6476048"/>
            <a:ext cx="2195259" cy="247651"/>
          </a:xfrm>
          <a:prstGeom prst="rect">
            <a:avLst/>
          </a:prstGeom>
          <a:noFill/>
          <a:ln>
            <a:noFill/>
          </a:ln>
        </p:spPr>
        <p:txBody>
          <a:bodyPr spcFirstLastPara="1" wrap="square" lIns="20400" tIns="0" rIns="0" bIns="0" rtlCol="0" anchor="ctr" anchorCtr="0">
            <a:noAutofit/>
          </a:bodyPr>
          <a:lstStyle>
            <a:lvl1pPr marL="457200" lvl="0" indent="-228600" algn="ctr">
              <a:lnSpc>
                <a:spcPct val="110000"/>
              </a:lnSpc>
              <a:spcBef>
                <a:spcPts val="1035"/>
              </a:spcBef>
              <a:spcAft>
                <a:spcPts val="0"/>
              </a:spcAft>
              <a:buSzPts val="1306"/>
              <a:buFont typeface="Arial"/>
              <a:buNone/>
              <a:defRPr sz="1632" b="1">
                <a:solidFill>
                  <a:schemeClr val="dk2"/>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47" name="Google Shape;447;p51"/>
          <p:cNvSpPr txBox="1">
            <a:spLocks noGrp="1"/>
          </p:cNvSpPr>
          <p:nvPr>
            <p:ph type="ctrTitle"/>
          </p:nvPr>
        </p:nvSpPr>
        <p:spPr>
          <a:xfrm>
            <a:off x="0" y="485185"/>
            <a:ext cx="7344000" cy="1119159"/>
          </a:xfrm>
          <a:prstGeom prst="rect">
            <a:avLst/>
          </a:prstGeom>
          <a:noFill/>
          <a:ln>
            <a:noFill/>
          </a:ln>
        </p:spPr>
        <p:txBody>
          <a:bodyPr spcFirstLastPara="1" wrap="square" lIns="409250" tIns="81850" rIns="511600" bIns="204625" rtlCol="0" anchor="t" anchorCtr="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2_Title slide white">
  <p:cSld name="2_Title slide white">
    <p:spTree>
      <p:nvGrpSpPr>
        <p:cNvPr id="1" name="Shape 448"/>
        <p:cNvGrpSpPr/>
        <p:nvPr/>
      </p:nvGrpSpPr>
      <p:grpSpPr>
        <a:xfrm>
          <a:off x="0" y="0"/>
          <a:ext cx="0" cy="0"/>
          <a:chOff x="0" y="0"/>
          <a:chExt cx="0" cy="0"/>
        </a:xfrm>
      </p:grpSpPr>
      <p:sp>
        <p:nvSpPr>
          <p:cNvPr id="449" name="Google Shape;449;p52"/>
          <p:cNvSpPr>
            <a:spLocks noGrp="1"/>
          </p:cNvSpPr>
          <p:nvPr>
            <p:ph type="pic" idx="2"/>
          </p:nvPr>
        </p:nvSpPr>
        <p:spPr>
          <a:xfrm>
            <a:off x="0" y="0"/>
            <a:ext cx="12192000" cy="6858000"/>
          </a:xfrm>
          <a:prstGeom prst="rect">
            <a:avLst/>
          </a:prstGeom>
          <a:solidFill>
            <a:schemeClr val="lt1"/>
          </a:solidFill>
          <a:ln>
            <a:noFill/>
          </a:ln>
        </p:spPr>
      </p:sp>
      <p:sp>
        <p:nvSpPr>
          <p:cNvPr id="450" name="Google Shape;450;p52"/>
          <p:cNvSpPr txBox="1">
            <a:spLocks noGrp="1"/>
          </p:cNvSpPr>
          <p:nvPr>
            <p:ph type="ctrTitle"/>
          </p:nvPr>
        </p:nvSpPr>
        <p:spPr>
          <a:xfrm>
            <a:off x="0" y="485185"/>
            <a:ext cx="7344000" cy="1119159"/>
          </a:xfrm>
          <a:prstGeom prst="rect">
            <a:avLst/>
          </a:prstGeom>
          <a:noFill/>
          <a:ln>
            <a:noFill/>
          </a:ln>
        </p:spPr>
        <p:txBody>
          <a:bodyPr spcFirstLastPara="1" wrap="square" lIns="409850" tIns="81950" rIns="512300" bIns="204900" rtlCol="0" anchor="t" anchorCtr="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51" name="Google Shape;451;p52"/>
          <p:cNvSpPr txBox="1">
            <a:spLocks noGrp="1"/>
          </p:cNvSpPr>
          <p:nvPr>
            <p:ph type="body" idx="1"/>
          </p:nvPr>
        </p:nvSpPr>
        <p:spPr>
          <a:xfrm>
            <a:off x="480000" y="6507005"/>
            <a:ext cx="5971600" cy="247651"/>
          </a:xfrm>
          <a:prstGeom prst="rect">
            <a:avLst/>
          </a:prstGeom>
          <a:noFill/>
          <a:ln>
            <a:noFill/>
          </a:ln>
        </p:spPr>
        <p:txBody>
          <a:bodyPr spcFirstLastPara="1" wrap="square" lIns="0" tIns="0" rIns="20400" bIns="0" rtlCol="0" anchor="ctr" anchorCtr="0">
            <a:noAutofit/>
          </a:bodyPr>
          <a:lstStyle>
            <a:lvl1pPr marL="457200" lvl="0" indent="-228600" algn="l">
              <a:lnSpc>
                <a:spcPct val="110000"/>
              </a:lnSpc>
              <a:spcBef>
                <a:spcPts val="1035"/>
              </a:spcBef>
              <a:spcAft>
                <a:spcPts val="0"/>
              </a:spcAft>
              <a:buSzPts val="798"/>
              <a:buFont typeface="Arial"/>
              <a:buNone/>
              <a:defRPr sz="997" b="0">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52" name="Google Shape;452;p52"/>
          <p:cNvSpPr txBox="1">
            <a:spLocks noGrp="1"/>
          </p:cNvSpPr>
          <p:nvPr>
            <p:ph type="body" idx="3"/>
          </p:nvPr>
        </p:nvSpPr>
        <p:spPr>
          <a:xfrm>
            <a:off x="9495913" y="6476048"/>
            <a:ext cx="2195259" cy="247651"/>
          </a:xfrm>
          <a:prstGeom prst="rect">
            <a:avLst/>
          </a:prstGeom>
          <a:noFill/>
          <a:ln>
            <a:noFill/>
          </a:ln>
        </p:spPr>
        <p:txBody>
          <a:bodyPr spcFirstLastPara="1" wrap="square" lIns="20400" tIns="0" rIns="0" bIns="0" rtlCol="0" anchor="ctr" anchorCtr="0">
            <a:noAutofit/>
          </a:bodyPr>
          <a:lstStyle>
            <a:lvl1pPr marL="457200" lvl="0" indent="-228600" algn="ctr">
              <a:lnSpc>
                <a:spcPct val="110000"/>
              </a:lnSpc>
              <a:spcBef>
                <a:spcPts val="1035"/>
              </a:spcBef>
              <a:spcAft>
                <a:spcPts val="0"/>
              </a:spcAft>
              <a:buSzPts val="1306"/>
              <a:buFont typeface="Arial"/>
              <a:buNone/>
              <a:defRPr sz="1632" b="1">
                <a:solidFill>
                  <a:schemeClr val="dk2"/>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53" name="Google Shape;453;p52"/>
          <p:cNvSpPr txBox="1">
            <a:spLocks noGrp="1"/>
          </p:cNvSpPr>
          <p:nvPr>
            <p:ph type="subTitle" idx="4"/>
          </p:nvPr>
        </p:nvSpPr>
        <p:spPr>
          <a:xfrm>
            <a:off x="19" y="4482004"/>
            <a:ext cx="12191999" cy="1656000"/>
          </a:xfrm>
          <a:prstGeom prst="rect">
            <a:avLst/>
          </a:prstGeom>
          <a:solidFill>
            <a:schemeClr val="dk2"/>
          </a:solidFill>
          <a:ln>
            <a:noFill/>
          </a:ln>
        </p:spPr>
        <p:txBody>
          <a:bodyPr spcFirstLastPara="1" wrap="square" lIns="409850" tIns="409850" rIns="409850" bIns="942650" rtlCol="0" anchor="b" anchorCtr="0">
            <a:noAutofit/>
          </a:bodyPr>
          <a:lstStyle>
            <a:lvl1pPr lvl="0" algn="l">
              <a:lnSpc>
                <a:spcPct val="90000"/>
              </a:lnSpc>
              <a:spcBef>
                <a:spcPts val="1035"/>
              </a:spcBef>
              <a:spcAft>
                <a:spcPts val="0"/>
              </a:spcAft>
              <a:buSzPts val="1959"/>
              <a:buFont typeface="Arial"/>
              <a:buNone/>
              <a:defRPr sz="2449" b="1">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a:pPr rtl="0"/>
            <a:endParaRPr/>
          </a:p>
        </p:txBody>
      </p:sp>
      <p:sp>
        <p:nvSpPr>
          <p:cNvPr id="454" name="Google Shape;454;p52"/>
          <p:cNvSpPr txBox="1">
            <a:spLocks noGrp="1"/>
          </p:cNvSpPr>
          <p:nvPr>
            <p:ph type="body" idx="5"/>
          </p:nvPr>
        </p:nvSpPr>
        <p:spPr>
          <a:xfrm>
            <a:off x="479999" y="5440856"/>
            <a:ext cx="11211172" cy="288000"/>
          </a:xfrm>
          <a:prstGeom prst="rect">
            <a:avLst/>
          </a:prstGeom>
          <a:noFill/>
          <a:ln>
            <a:noFill/>
          </a:ln>
        </p:spPr>
        <p:txBody>
          <a:bodyPr spcFirstLastPara="1" wrap="square" lIns="0" tIns="0" rIns="102450" bIns="0" rtlCol="0" anchor="t" anchorCtr="0">
            <a:noAutofit/>
          </a:bodyPr>
          <a:lstStyle>
            <a:lvl1pPr marL="457200" lvl="0" indent="-228600" algn="l">
              <a:lnSpc>
                <a:spcPct val="110000"/>
              </a:lnSpc>
              <a:spcBef>
                <a:spcPts val="1035"/>
              </a:spcBef>
              <a:spcAft>
                <a:spcPts val="0"/>
              </a:spcAft>
              <a:buSzPts val="1306"/>
              <a:buFont typeface="Arial"/>
              <a:buNone/>
              <a:defRPr sz="1632" b="0">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pic>
        <p:nvPicPr>
          <p:cNvPr id="455" name="Google Shape;455;p52"/>
          <p:cNvPicPr preferRelativeResize="0">
            <a:picLocks noGrp="1"/>
          </p:cNvPicPr>
          <p:nvPr>
            <p:ph type="pic" idx="6"/>
          </p:nvPr>
        </p:nvPicPr>
        <p:blipFill/>
        <p:spPr>
          <a:xfrm>
            <a:off x="7460682" y="485188"/>
            <a:ext cx="4230495" cy="1112400"/>
          </a:xfrm>
          <a:prstGeom prst="rect">
            <a:avLst/>
          </a:prstGeom>
          <a:blipFill rotWithShape="1">
            <a:blip r:embed="rId2">
              <a:alphaModFix/>
            </a:blip>
            <a:stretch>
              <a:fillRect/>
            </a:stretch>
          </a:blip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1 Stories_title + text">
  <p:cSld name="1_1 Stories_title + text">
    <p:spTree>
      <p:nvGrpSpPr>
        <p:cNvPr id="1" name="Shape 39"/>
        <p:cNvGrpSpPr/>
        <p:nvPr/>
      </p:nvGrpSpPr>
      <p:grpSpPr>
        <a:xfrm>
          <a:off x="0" y="0"/>
          <a:ext cx="0" cy="0"/>
          <a:chOff x="0" y="0"/>
          <a:chExt cx="0" cy="0"/>
        </a:xfrm>
      </p:grpSpPr>
      <p:sp>
        <p:nvSpPr>
          <p:cNvPr id="40" name="Google Shape;40;p7"/>
          <p:cNvSpPr/>
          <p:nvPr/>
        </p:nvSpPr>
        <p:spPr>
          <a:xfrm>
            <a:off x="0" y="0"/>
            <a:ext cx="5257800" cy="735646"/>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 name="Google Shape;41;p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dirty="0"/>
          </a:p>
        </p:txBody>
      </p:sp>
      <p:sp>
        <p:nvSpPr>
          <p:cNvPr id="42" name="Google Shape;42;p7"/>
          <p:cNvSpPr txBox="1">
            <a:spLocks noGrp="1"/>
          </p:cNvSpPr>
          <p:nvPr>
            <p:ph type="body" idx="1"/>
          </p:nvPr>
        </p:nvSpPr>
        <p:spPr>
          <a:xfrm>
            <a:off x="839788" y="983152"/>
            <a:ext cx="5076825" cy="523984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3" name="Google Shape;43;p7"/>
          <p:cNvSpPr txBox="1">
            <a:spLocks noGrp="1"/>
          </p:cNvSpPr>
          <p:nvPr>
            <p:ph type="body" idx="2"/>
          </p:nvPr>
        </p:nvSpPr>
        <p:spPr>
          <a:xfrm>
            <a:off x="839788" y="495301"/>
            <a:ext cx="4116387" cy="1397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800"/>
              <a:buFont typeface="Arial"/>
              <a:buNone/>
              <a:defRPr sz="8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4" name="Google Shape;44;p7"/>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5" name="Google Shape;45;p7"/>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6" name="Google Shape;46;p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latin typeface="Calibri"/>
              <a:ea typeface="Calibri"/>
              <a:cs typeface="Calibri"/>
              <a:sym typeface="Calibri"/>
            </a:endParaRPr>
          </a:p>
        </p:txBody>
      </p:sp>
      <p:sp>
        <p:nvSpPr>
          <p:cNvPr id="47" name="Google Shape;47;p7"/>
          <p:cNvSpPr txBox="1">
            <a:spLocks noGrp="1"/>
          </p:cNvSpPr>
          <p:nvPr>
            <p:ph type="body" idx="3"/>
          </p:nvPr>
        </p:nvSpPr>
        <p:spPr>
          <a:xfrm>
            <a:off x="6240463" y="982663"/>
            <a:ext cx="5111750" cy="523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Title and Content white">
  <p:cSld name="2_Title and Content white">
    <p:spTree>
      <p:nvGrpSpPr>
        <p:cNvPr id="1" name="Shape 456"/>
        <p:cNvGrpSpPr/>
        <p:nvPr/>
      </p:nvGrpSpPr>
      <p:grpSpPr>
        <a:xfrm>
          <a:off x="0" y="0"/>
          <a:ext cx="0" cy="0"/>
          <a:chOff x="0" y="0"/>
          <a:chExt cx="0" cy="0"/>
        </a:xfrm>
      </p:grpSpPr>
      <p:sp>
        <p:nvSpPr>
          <p:cNvPr id="457" name="Google Shape;457;p53"/>
          <p:cNvSpPr txBox="1">
            <a:spLocks noGrp="1"/>
          </p:cNvSpPr>
          <p:nvPr>
            <p:ph type="body" idx="1"/>
          </p:nvPr>
        </p:nvSpPr>
        <p:spPr>
          <a:xfrm>
            <a:off x="480017" y="1800004"/>
            <a:ext cx="11232001"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58" name="Google Shape;458;p53"/>
          <p:cNvSpPr txBox="1">
            <a:spLocks noGrp="1"/>
          </p:cNvSpPr>
          <p:nvPr>
            <p:ph type="body" idx="2"/>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59" name="Google Shape;459;p53"/>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60" name="Google Shape;460;p53"/>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61" name="Google Shape;461;p53"/>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462" name="Google Shape;462;p53"/>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63" name="Google Shape;463;p53"/>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Comparison white">
  <p:cSld name="2_Comparison white">
    <p:spTree>
      <p:nvGrpSpPr>
        <p:cNvPr id="1" name="Shape 464"/>
        <p:cNvGrpSpPr/>
        <p:nvPr/>
      </p:nvGrpSpPr>
      <p:grpSpPr>
        <a:xfrm>
          <a:off x="0" y="0"/>
          <a:ext cx="0" cy="0"/>
          <a:chOff x="0" y="0"/>
          <a:chExt cx="0" cy="0"/>
        </a:xfrm>
      </p:grpSpPr>
      <p:sp>
        <p:nvSpPr>
          <p:cNvPr id="465" name="Google Shape;465;p54"/>
          <p:cNvSpPr txBox="1">
            <a:spLocks noGrp="1"/>
          </p:cNvSpPr>
          <p:nvPr>
            <p:ph type="body" idx="1"/>
          </p:nvPr>
        </p:nvSpPr>
        <p:spPr>
          <a:xfrm>
            <a:off x="479999" y="1800004"/>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66" name="Google Shape;466;p54"/>
          <p:cNvSpPr txBox="1">
            <a:spLocks noGrp="1"/>
          </p:cNvSpPr>
          <p:nvPr>
            <p:ph type="body" idx="2"/>
          </p:nvPr>
        </p:nvSpPr>
        <p:spPr>
          <a:xfrm>
            <a:off x="6234364" y="1800004"/>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67" name="Google Shape;467;p54"/>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68" name="Google Shape;468;p54"/>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69" name="Google Shape;469;p54"/>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470" name="Google Shape;470;p54"/>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71" name="Google Shape;471;p54"/>
          <p:cNvSpPr txBox="1">
            <a:spLocks noGrp="1"/>
          </p:cNvSpPr>
          <p:nvPr>
            <p:ph type="body" idx="4"/>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72" name="Google Shape;472;p54"/>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Comparison boxes white">
  <p:cSld name="2_Comparison boxes white">
    <p:spTree>
      <p:nvGrpSpPr>
        <p:cNvPr id="1" name="Shape 473"/>
        <p:cNvGrpSpPr/>
        <p:nvPr/>
      </p:nvGrpSpPr>
      <p:grpSpPr>
        <a:xfrm>
          <a:off x="0" y="0"/>
          <a:ext cx="0" cy="0"/>
          <a:chOff x="0" y="0"/>
          <a:chExt cx="0" cy="0"/>
        </a:xfrm>
      </p:grpSpPr>
      <p:sp>
        <p:nvSpPr>
          <p:cNvPr id="474" name="Google Shape;474;p55"/>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75" name="Google Shape;475;p55"/>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76" name="Google Shape;476;p55"/>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477" name="Google Shape;477;p55"/>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78" name="Google Shape;478;p55"/>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79" name="Google Shape;479;p55"/>
          <p:cNvSpPr txBox="1">
            <a:spLocks noGrp="1"/>
          </p:cNvSpPr>
          <p:nvPr>
            <p:ph type="body" idx="2"/>
          </p:nvPr>
        </p:nvSpPr>
        <p:spPr>
          <a:xfrm>
            <a:off x="479999" y="2160000"/>
            <a:ext cx="547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80" name="Google Shape;480;p55"/>
          <p:cNvSpPr txBox="1">
            <a:spLocks noGrp="1"/>
          </p:cNvSpPr>
          <p:nvPr>
            <p:ph type="body" idx="3"/>
          </p:nvPr>
        </p:nvSpPr>
        <p:spPr>
          <a:xfrm>
            <a:off x="6234364" y="2160000"/>
            <a:ext cx="547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81" name="Google Shape;481;p55"/>
          <p:cNvSpPr txBox="1">
            <a:spLocks noGrp="1"/>
          </p:cNvSpPr>
          <p:nvPr>
            <p:ph type="body" idx="4"/>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82" name="Google Shape;482;p55"/>
          <p:cNvSpPr txBox="1">
            <a:spLocks noGrp="1"/>
          </p:cNvSpPr>
          <p:nvPr>
            <p:ph type="body" idx="5"/>
          </p:nvPr>
        </p:nvSpPr>
        <p:spPr>
          <a:xfrm>
            <a:off x="480017" y="1800001"/>
            <a:ext cx="5472001" cy="252012"/>
          </a:xfrm>
          <a:prstGeom prst="rect">
            <a:avLst/>
          </a:prstGeom>
          <a:solidFill>
            <a:srgbClr val="009CDE"/>
          </a:solidFill>
          <a:ln>
            <a:noFill/>
          </a:ln>
        </p:spPr>
        <p:txBody>
          <a:bodyPr spcFirstLastPara="1" wrap="square" lIns="81950" tIns="20475" rIns="81950" bIns="2047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83" name="Google Shape;483;p55"/>
          <p:cNvSpPr txBox="1">
            <a:spLocks noGrp="1"/>
          </p:cNvSpPr>
          <p:nvPr>
            <p:ph type="body" idx="6"/>
          </p:nvPr>
        </p:nvSpPr>
        <p:spPr>
          <a:xfrm>
            <a:off x="6234365" y="1800001"/>
            <a:ext cx="5472000" cy="252012"/>
          </a:xfrm>
          <a:prstGeom prst="rect">
            <a:avLst/>
          </a:prstGeom>
          <a:solidFill>
            <a:srgbClr val="009CDE"/>
          </a:solidFill>
          <a:ln>
            <a:noFill/>
          </a:ln>
        </p:spPr>
        <p:txBody>
          <a:bodyPr spcFirstLastPara="1" wrap="square" lIns="81950" tIns="20475" rIns="81950" bIns="2047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4 Boxes white">
  <p:cSld name="2_4 Boxes white">
    <p:spTree>
      <p:nvGrpSpPr>
        <p:cNvPr id="1" name="Shape 484"/>
        <p:cNvGrpSpPr/>
        <p:nvPr/>
      </p:nvGrpSpPr>
      <p:grpSpPr>
        <a:xfrm>
          <a:off x="0" y="0"/>
          <a:ext cx="0" cy="0"/>
          <a:chOff x="0" y="0"/>
          <a:chExt cx="0" cy="0"/>
        </a:xfrm>
      </p:grpSpPr>
      <p:sp>
        <p:nvSpPr>
          <p:cNvPr id="485" name="Google Shape;485;p56"/>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86" name="Google Shape;486;p56"/>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487" name="Google Shape;487;p56"/>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488" name="Google Shape;488;p56"/>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89" name="Google Shape;489;p56"/>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90" name="Google Shape;490;p56"/>
          <p:cNvSpPr txBox="1">
            <a:spLocks noGrp="1"/>
          </p:cNvSpPr>
          <p:nvPr>
            <p:ph type="body" idx="2"/>
          </p:nvPr>
        </p:nvSpPr>
        <p:spPr>
          <a:xfrm>
            <a:off x="479999" y="21600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91" name="Google Shape;491;p56"/>
          <p:cNvSpPr txBox="1">
            <a:spLocks noGrp="1"/>
          </p:cNvSpPr>
          <p:nvPr>
            <p:ph type="body" idx="3"/>
          </p:nvPr>
        </p:nvSpPr>
        <p:spPr>
          <a:xfrm>
            <a:off x="6234364" y="21600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92" name="Google Shape;492;p56"/>
          <p:cNvSpPr txBox="1">
            <a:spLocks noGrp="1"/>
          </p:cNvSpPr>
          <p:nvPr>
            <p:ph type="body" idx="4"/>
          </p:nvPr>
        </p:nvSpPr>
        <p:spPr>
          <a:xfrm>
            <a:off x="480017" y="1800001"/>
            <a:ext cx="5472001" cy="252012"/>
          </a:xfrm>
          <a:prstGeom prst="rect">
            <a:avLst/>
          </a:prstGeom>
          <a:solidFill>
            <a:srgbClr val="009CDE"/>
          </a:solidFill>
          <a:ln>
            <a:noFill/>
          </a:ln>
        </p:spPr>
        <p:txBody>
          <a:bodyPr spcFirstLastPara="1" wrap="square" lIns="81950" tIns="20475" rIns="81950" bIns="2047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93" name="Google Shape;493;p56"/>
          <p:cNvSpPr txBox="1">
            <a:spLocks noGrp="1"/>
          </p:cNvSpPr>
          <p:nvPr>
            <p:ph type="body" idx="5"/>
          </p:nvPr>
        </p:nvSpPr>
        <p:spPr>
          <a:xfrm>
            <a:off x="6234365" y="1800001"/>
            <a:ext cx="5472000" cy="252012"/>
          </a:xfrm>
          <a:prstGeom prst="rect">
            <a:avLst/>
          </a:prstGeom>
          <a:solidFill>
            <a:srgbClr val="009CDE"/>
          </a:solidFill>
          <a:ln>
            <a:noFill/>
          </a:ln>
        </p:spPr>
        <p:txBody>
          <a:bodyPr spcFirstLastPara="1" wrap="square" lIns="81950" tIns="20475" rIns="81950" bIns="2047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94" name="Google Shape;494;p56"/>
          <p:cNvSpPr txBox="1">
            <a:spLocks noGrp="1"/>
          </p:cNvSpPr>
          <p:nvPr>
            <p:ph type="body" idx="6"/>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95" name="Google Shape;495;p56"/>
          <p:cNvSpPr txBox="1">
            <a:spLocks noGrp="1"/>
          </p:cNvSpPr>
          <p:nvPr>
            <p:ph type="body" idx="7"/>
          </p:nvPr>
        </p:nvSpPr>
        <p:spPr>
          <a:xfrm>
            <a:off x="479999" y="43812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96" name="Google Shape;496;p56"/>
          <p:cNvSpPr txBox="1">
            <a:spLocks noGrp="1"/>
          </p:cNvSpPr>
          <p:nvPr>
            <p:ph type="body" idx="8"/>
          </p:nvPr>
        </p:nvSpPr>
        <p:spPr>
          <a:xfrm>
            <a:off x="6234364" y="43812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97" name="Google Shape;497;p56"/>
          <p:cNvSpPr txBox="1">
            <a:spLocks noGrp="1"/>
          </p:cNvSpPr>
          <p:nvPr>
            <p:ph type="body" idx="9"/>
          </p:nvPr>
        </p:nvSpPr>
        <p:spPr>
          <a:xfrm>
            <a:off x="480017" y="4039525"/>
            <a:ext cx="5472001" cy="252012"/>
          </a:xfrm>
          <a:prstGeom prst="rect">
            <a:avLst/>
          </a:prstGeom>
          <a:solidFill>
            <a:srgbClr val="009CDE"/>
          </a:solidFill>
          <a:ln>
            <a:noFill/>
          </a:ln>
        </p:spPr>
        <p:txBody>
          <a:bodyPr spcFirstLastPara="1" wrap="square" lIns="81950" tIns="20475" rIns="81950" bIns="2047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498" name="Google Shape;498;p56"/>
          <p:cNvSpPr txBox="1">
            <a:spLocks noGrp="1"/>
          </p:cNvSpPr>
          <p:nvPr>
            <p:ph type="body" idx="13"/>
          </p:nvPr>
        </p:nvSpPr>
        <p:spPr>
          <a:xfrm>
            <a:off x="6234365" y="4039525"/>
            <a:ext cx="5472000" cy="252012"/>
          </a:xfrm>
          <a:prstGeom prst="rect">
            <a:avLst/>
          </a:prstGeom>
          <a:solidFill>
            <a:srgbClr val="009CDE"/>
          </a:solidFill>
          <a:ln>
            <a:noFill/>
          </a:ln>
        </p:spPr>
        <p:txBody>
          <a:bodyPr spcFirstLastPara="1" wrap="square" lIns="81950" tIns="20475" rIns="81950" bIns="2047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3 Columns white">
  <p:cSld name="2_3 Columns white">
    <p:spTree>
      <p:nvGrpSpPr>
        <p:cNvPr id="1" name="Shape 499"/>
        <p:cNvGrpSpPr/>
        <p:nvPr/>
      </p:nvGrpSpPr>
      <p:grpSpPr>
        <a:xfrm>
          <a:off x="0" y="0"/>
          <a:ext cx="0" cy="0"/>
          <a:chOff x="0" y="0"/>
          <a:chExt cx="0" cy="0"/>
        </a:xfrm>
      </p:grpSpPr>
      <p:sp>
        <p:nvSpPr>
          <p:cNvPr id="500" name="Google Shape;500;p57"/>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01" name="Google Shape;501;p57"/>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02" name="Google Shape;502;p57"/>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503" name="Google Shape;503;p57"/>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04" name="Google Shape;504;p57"/>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05" name="Google Shape;505;p57"/>
          <p:cNvSpPr txBox="1">
            <a:spLocks noGrp="1"/>
          </p:cNvSpPr>
          <p:nvPr>
            <p:ph type="body" idx="2"/>
          </p:nvPr>
        </p:nvSpPr>
        <p:spPr>
          <a:xfrm>
            <a:off x="479999"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06" name="Google Shape;506;p57"/>
          <p:cNvSpPr txBox="1">
            <a:spLocks noGrp="1"/>
          </p:cNvSpPr>
          <p:nvPr>
            <p:ph type="body" idx="3"/>
          </p:nvPr>
        </p:nvSpPr>
        <p:spPr>
          <a:xfrm>
            <a:off x="479999" y="1800001"/>
            <a:ext cx="3552000" cy="252012"/>
          </a:xfrm>
          <a:prstGeom prst="rect">
            <a:avLst/>
          </a:prstGeom>
          <a:solidFill>
            <a:srgbClr val="009CDE"/>
          </a:solidFill>
          <a:ln>
            <a:noFill/>
          </a:ln>
        </p:spPr>
        <p:txBody>
          <a:bodyPr spcFirstLastPara="1" wrap="square" lIns="81950" tIns="20475" rIns="81950" bIns="2047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07" name="Google Shape;507;p57"/>
          <p:cNvSpPr txBox="1">
            <a:spLocks noGrp="1"/>
          </p:cNvSpPr>
          <p:nvPr>
            <p:ph type="body" idx="4"/>
          </p:nvPr>
        </p:nvSpPr>
        <p:spPr>
          <a:xfrm>
            <a:off x="4317181"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08" name="Google Shape;508;p57"/>
          <p:cNvSpPr txBox="1">
            <a:spLocks noGrp="1"/>
          </p:cNvSpPr>
          <p:nvPr>
            <p:ph type="body" idx="5"/>
          </p:nvPr>
        </p:nvSpPr>
        <p:spPr>
          <a:xfrm>
            <a:off x="4317181" y="1800001"/>
            <a:ext cx="3552000" cy="252012"/>
          </a:xfrm>
          <a:prstGeom prst="rect">
            <a:avLst/>
          </a:prstGeom>
          <a:solidFill>
            <a:srgbClr val="009CDE"/>
          </a:solidFill>
          <a:ln>
            <a:noFill/>
          </a:ln>
        </p:spPr>
        <p:txBody>
          <a:bodyPr spcFirstLastPara="1" wrap="square" lIns="81950" tIns="20475" rIns="81950" bIns="2047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09" name="Google Shape;509;p57"/>
          <p:cNvSpPr txBox="1">
            <a:spLocks noGrp="1"/>
          </p:cNvSpPr>
          <p:nvPr>
            <p:ph type="body" idx="6"/>
          </p:nvPr>
        </p:nvSpPr>
        <p:spPr>
          <a:xfrm>
            <a:off x="8154364"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10" name="Google Shape;510;p57"/>
          <p:cNvSpPr txBox="1">
            <a:spLocks noGrp="1"/>
          </p:cNvSpPr>
          <p:nvPr>
            <p:ph type="body" idx="7"/>
          </p:nvPr>
        </p:nvSpPr>
        <p:spPr>
          <a:xfrm>
            <a:off x="8154364" y="1800001"/>
            <a:ext cx="3552000" cy="252012"/>
          </a:xfrm>
          <a:prstGeom prst="rect">
            <a:avLst/>
          </a:prstGeom>
          <a:solidFill>
            <a:srgbClr val="009CDE"/>
          </a:solidFill>
          <a:ln>
            <a:noFill/>
          </a:ln>
        </p:spPr>
        <p:txBody>
          <a:bodyPr spcFirstLastPara="1" wrap="square" lIns="81950" tIns="20475" rIns="81950" bIns="2047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11" name="Google Shape;511;p57"/>
          <p:cNvSpPr txBox="1">
            <a:spLocks noGrp="1"/>
          </p:cNvSpPr>
          <p:nvPr>
            <p:ph type="body" idx="8"/>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Image left / Text right white">
  <p:cSld name="2_Image left / Text right white">
    <p:spTree>
      <p:nvGrpSpPr>
        <p:cNvPr id="1" name="Shape 512"/>
        <p:cNvGrpSpPr/>
        <p:nvPr/>
      </p:nvGrpSpPr>
      <p:grpSpPr>
        <a:xfrm>
          <a:off x="0" y="0"/>
          <a:ext cx="0" cy="0"/>
          <a:chOff x="0" y="0"/>
          <a:chExt cx="0" cy="0"/>
        </a:xfrm>
      </p:grpSpPr>
      <p:sp>
        <p:nvSpPr>
          <p:cNvPr id="513" name="Google Shape;513;p58"/>
          <p:cNvSpPr txBox="1">
            <a:spLocks noGrp="1"/>
          </p:cNvSpPr>
          <p:nvPr>
            <p:ph type="body" idx="1"/>
          </p:nvPr>
        </p:nvSpPr>
        <p:spPr>
          <a:xfrm>
            <a:off x="6234364" y="1800004"/>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14" name="Google Shape;514;p58"/>
          <p:cNvSpPr>
            <a:spLocks noGrp="1"/>
          </p:cNvSpPr>
          <p:nvPr>
            <p:ph type="pic" idx="2"/>
          </p:nvPr>
        </p:nvSpPr>
        <p:spPr>
          <a:xfrm>
            <a:off x="479999" y="1800004"/>
            <a:ext cx="5472000" cy="4237200"/>
          </a:xfrm>
          <a:prstGeom prst="rect">
            <a:avLst/>
          </a:prstGeom>
          <a:solidFill>
            <a:srgbClr val="D8D8D8"/>
          </a:solidFill>
          <a:ln>
            <a:noFill/>
          </a:ln>
        </p:spPr>
      </p:sp>
      <p:sp>
        <p:nvSpPr>
          <p:cNvPr id="515" name="Google Shape;515;p58"/>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16" name="Google Shape;516;p58"/>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17" name="Google Shape;517;p58"/>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518" name="Google Shape;518;p58"/>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19" name="Google Shape;519;p58"/>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20" name="Google Shape;520;p58"/>
          <p:cNvSpPr txBox="1">
            <a:spLocks noGrp="1"/>
          </p:cNvSpPr>
          <p:nvPr>
            <p:ph type="body" idx="4"/>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Quotation white">
  <p:cSld name="2_Quotation white">
    <p:spTree>
      <p:nvGrpSpPr>
        <p:cNvPr id="1" name="Shape 521"/>
        <p:cNvGrpSpPr/>
        <p:nvPr/>
      </p:nvGrpSpPr>
      <p:grpSpPr>
        <a:xfrm>
          <a:off x="0" y="0"/>
          <a:ext cx="0" cy="0"/>
          <a:chOff x="0" y="0"/>
          <a:chExt cx="0" cy="0"/>
        </a:xfrm>
      </p:grpSpPr>
      <p:sp>
        <p:nvSpPr>
          <p:cNvPr id="522" name="Google Shape;522;p59"/>
          <p:cNvSpPr txBox="1">
            <a:spLocks noGrp="1"/>
          </p:cNvSpPr>
          <p:nvPr>
            <p:ph type="body" idx="1"/>
          </p:nvPr>
        </p:nvSpPr>
        <p:spPr>
          <a:xfrm>
            <a:off x="6234364" y="1800004"/>
            <a:ext cx="5472000" cy="4237200"/>
          </a:xfrm>
          <a:prstGeom prst="rect">
            <a:avLst/>
          </a:prstGeom>
          <a:solidFill>
            <a:srgbClr val="009CDE"/>
          </a:solidFill>
          <a:ln>
            <a:noFill/>
          </a:ln>
        </p:spPr>
        <p:txBody>
          <a:bodyPr spcFirstLastPara="1" wrap="square" lIns="163925" tIns="163925" rIns="163925" bIns="163925" rtlCol="0" anchor="t" anchorCtr="0">
            <a:no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2pPr>
            <a:lvl3pPr marL="1371600" lvl="2"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3pPr>
            <a:lvl4pPr marL="1828800" lvl="3"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4pPr>
            <a:lvl5pPr marL="2286000" lvl="4"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23" name="Google Shape;523;p59"/>
          <p:cNvSpPr>
            <a:spLocks noGrp="1"/>
          </p:cNvSpPr>
          <p:nvPr>
            <p:ph type="pic" idx="2"/>
          </p:nvPr>
        </p:nvSpPr>
        <p:spPr>
          <a:xfrm>
            <a:off x="479999" y="1800004"/>
            <a:ext cx="5472000" cy="4237200"/>
          </a:xfrm>
          <a:prstGeom prst="rect">
            <a:avLst/>
          </a:prstGeom>
          <a:solidFill>
            <a:srgbClr val="D8D8D8"/>
          </a:solidFill>
          <a:ln>
            <a:noFill/>
          </a:ln>
        </p:spPr>
      </p:sp>
      <p:sp>
        <p:nvSpPr>
          <p:cNvPr id="524" name="Google Shape;524;p59"/>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25" name="Google Shape;525;p59"/>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26" name="Google Shape;526;p59"/>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527" name="Google Shape;527;p59"/>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28" name="Google Shape;528;p59"/>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29" name="Google Shape;529;p59"/>
          <p:cNvSpPr txBox="1">
            <a:spLocks noGrp="1"/>
          </p:cNvSpPr>
          <p:nvPr>
            <p:ph type="body" idx="4"/>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Large Image white">
  <p:cSld name="2_Large Image white">
    <p:spTree>
      <p:nvGrpSpPr>
        <p:cNvPr id="1" name="Shape 530"/>
        <p:cNvGrpSpPr/>
        <p:nvPr/>
      </p:nvGrpSpPr>
      <p:grpSpPr>
        <a:xfrm>
          <a:off x="0" y="0"/>
          <a:ext cx="0" cy="0"/>
          <a:chOff x="0" y="0"/>
          <a:chExt cx="0" cy="0"/>
        </a:xfrm>
      </p:grpSpPr>
      <p:sp>
        <p:nvSpPr>
          <p:cNvPr id="531" name="Google Shape;531;p60"/>
          <p:cNvSpPr>
            <a:spLocks noGrp="1"/>
          </p:cNvSpPr>
          <p:nvPr>
            <p:ph type="pic" idx="2"/>
          </p:nvPr>
        </p:nvSpPr>
        <p:spPr>
          <a:xfrm>
            <a:off x="480015" y="1800004"/>
            <a:ext cx="11226364" cy="4237200"/>
          </a:xfrm>
          <a:prstGeom prst="rect">
            <a:avLst/>
          </a:prstGeom>
          <a:solidFill>
            <a:srgbClr val="D8D8D8"/>
          </a:solidFill>
          <a:ln>
            <a:noFill/>
          </a:ln>
        </p:spPr>
      </p:sp>
      <p:sp>
        <p:nvSpPr>
          <p:cNvPr id="532" name="Google Shape;532;p60"/>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33" name="Google Shape;533;p60"/>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34" name="Google Shape;534;p60"/>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535" name="Google Shape;535;p60"/>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36" name="Google Shape;536;p60"/>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37" name="Google Shape;537;p60"/>
          <p:cNvSpPr txBox="1">
            <a:spLocks noGrp="1"/>
          </p:cNvSpPr>
          <p:nvPr>
            <p:ph type="body" idx="3"/>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Chapter Intro large Text white">
  <p:cSld name="2_Chapter Intro large Text white">
    <p:spTree>
      <p:nvGrpSpPr>
        <p:cNvPr id="1" name="Shape 538"/>
        <p:cNvGrpSpPr/>
        <p:nvPr/>
      </p:nvGrpSpPr>
      <p:grpSpPr>
        <a:xfrm>
          <a:off x="0" y="0"/>
          <a:ext cx="0" cy="0"/>
          <a:chOff x="0" y="0"/>
          <a:chExt cx="0" cy="0"/>
        </a:xfrm>
      </p:grpSpPr>
      <p:sp>
        <p:nvSpPr>
          <p:cNvPr id="539" name="Google Shape;539;p61"/>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40" name="Google Shape;540;p61"/>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41" name="Google Shape;541;p61"/>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542" name="Google Shape;542;p61"/>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43" name="Google Shape;543;p61"/>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44" name="Google Shape;544;p61"/>
          <p:cNvSpPr txBox="1">
            <a:spLocks noGrp="1"/>
          </p:cNvSpPr>
          <p:nvPr>
            <p:ph type="body" idx="2"/>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45" name="Google Shape;545;p61"/>
          <p:cNvSpPr txBox="1">
            <a:spLocks noGrp="1"/>
          </p:cNvSpPr>
          <p:nvPr>
            <p:ph type="body" idx="3"/>
          </p:nvPr>
        </p:nvSpPr>
        <p:spPr>
          <a:xfrm>
            <a:off x="480000" y="1800004"/>
            <a:ext cx="11226365" cy="4237200"/>
          </a:xfrm>
          <a:prstGeom prst="rect">
            <a:avLst/>
          </a:prstGeom>
          <a:noFill/>
          <a:ln>
            <a:noFill/>
          </a:ln>
        </p:spPr>
        <p:txBody>
          <a:bodyPr spcFirstLastPara="1" wrap="square" lIns="0" tIns="0" rIns="0" bIns="0" rtlCol="0" anchor="t" anchorCtr="0">
            <a:noAutofit/>
          </a:bodyPr>
          <a:lstStyle>
            <a:lvl1pPr marL="457200" lvl="0" indent="-228600" algn="l">
              <a:lnSpc>
                <a:spcPct val="110000"/>
              </a:lnSpc>
              <a:spcBef>
                <a:spcPts val="1035"/>
              </a:spcBef>
              <a:spcAft>
                <a:spcPts val="0"/>
              </a:spcAft>
              <a:buSzPts val="1161"/>
              <a:buFont typeface="Arial"/>
              <a:buNone/>
              <a:defRPr sz="1451" b="1">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sz="1451">
                <a:solidFill>
                  <a:schemeClr val="dk1"/>
                </a:solidFill>
                <a:latin typeface="Arial"/>
                <a:ea typeface="Arial"/>
                <a:cs typeface="Arial"/>
                <a:sym typeface="Arial"/>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2_Chapter Intro Image white">
  <p:cSld name="2_Chapter Intro Image white">
    <p:spTree>
      <p:nvGrpSpPr>
        <p:cNvPr id="1" name="Shape 546"/>
        <p:cNvGrpSpPr/>
        <p:nvPr/>
      </p:nvGrpSpPr>
      <p:grpSpPr>
        <a:xfrm>
          <a:off x="0" y="0"/>
          <a:ext cx="0" cy="0"/>
          <a:chOff x="0" y="0"/>
          <a:chExt cx="0" cy="0"/>
        </a:xfrm>
      </p:grpSpPr>
      <p:sp>
        <p:nvSpPr>
          <p:cNvPr id="547" name="Google Shape;547;p62"/>
          <p:cNvSpPr>
            <a:spLocks noGrp="1"/>
          </p:cNvSpPr>
          <p:nvPr>
            <p:ph type="pic" idx="2"/>
          </p:nvPr>
        </p:nvSpPr>
        <p:spPr>
          <a:xfrm>
            <a:off x="0" y="6"/>
            <a:ext cx="12192000" cy="6857999"/>
          </a:xfrm>
          <a:prstGeom prst="rect">
            <a:avLst/>
          </a:prstGeom>
          <a:solidFill>
            <a:schemeClr val="lt1"/>
          </a:solidFill>
          <a:ln>
            <a:noFill/>
          </a:ln>
        </p:spPr>
      </p:sp>
      <p:sp>
        <p:nvSpPr>
          <p:cNvPr id="548" name="Google Shape;548;p62"/>
          <p:cNvSpPr txBox="1">
            <a:spLocks noGrp="1"/>
          </p:cNvSpPr>
          <p:nvPr>
            <p:ph type="body" idx="1"/>
          </p:nvPr>
        </p:nvSpPr>
        <p:spPr>
          <a:xfrm>
            <a:off x="19" y="1800001"/>
            <a:ext cx="4279900" cy="1649447"/>
          </a:xfrm>
          <a:prstGeom prst="rect">
            <a:avLst/>
          </a:prstGeom>
          <a:solidFill>
            <a:schemeClr val="dk2">
              <a:alpha val="89803"/>
            </a:schemeClr>
          </a:solidFill>
          <a:ln>
            <a:noFill/>
          </a:ln>
        </p:spPr>
        <p:txBody>
          <a:bodyPr spcFirstLastPara="1" wrap="square" lIns="409850" tIns="204900" rIns="409850" bIns="204900" rtlCol="0" anchor="t" anchorCtr="0">
            <a:noAutofit/>
          </a:bodyPr>
          <a:lstStyle>
            <a:lvl1pPr marL="457200" lvl="0" indent="-228600" algn="l">
              <a:lnSpc>
                <a:spcPct val="110000"/>
              </a:lnSpc>
              <a:spcBef>
                <a:spcPts val="1035"/>
              </a:spcBef>
              <a:spcAft>
                <a:spcPts val="0"/>
              </a:spcAft>
              <a:buSzPts val="2322"/>
              <a:buFont typeface="Arial"/>
              <a:buNone/>
              <a:defRPr sz="2903" b="1">
                <a:solidFill>
                  <a:schemeClr val="lt1"/>
                </a:solidFill>
                <a:latin typeface="Arial"/>
                <a:ea typeface="Arial"/>
                <a:cs typeface="Arial"/>
                <a:sym typeface="Arial"/>
              </a:defRPr>
            </a:lvl1pPr>
            <a:lvl2pPr marL="914400" lvl="1" indent="-412940" algn="l">
              <a:lnSpc>
                <a:spcPct val="110000"/>
              </a:lnSpc>
              <a:spcBef>
                <a:spcPts val="620"/>
              </a:spcBef>
              <a:spcAft>
                <a:spcPts val="0"/>
              </a:spcAft>
              <a:buClr>
                <a:schemeClr val="lt1"/>
              </a:buClr>
              <a:buSzPts val="2903"/>
              <a:buChar char="•"/>
              <a:defRPr sz="2903">
                <a:solidFill>
                  <a:schemeClr val="lt1"/>
                </a:solidFill>
                <a:latin typeface="Arial"/>
                <a:ea typeface="Arial"/>
                <a:cs typeface="Arial"/>
                <a:sym typeface="Arial"/>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49" name="Google Shape;549;p62"/>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50" name="Google Shape;550;p62"/>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51" name="Google Shape;551;p62"/>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sz="816" b="0">
                <a:solidFill>
                  <a:srgbClr val="000000"/>
                </a:solidFill>
                <a:latin typeface="Arial"/>
                <a:ea typeface="Arial"/>
                <a:cs typeface="Arial"/>
                <a:sym typeface="Arial"/>
              </a:defRPr>
            </a:lvl1pPr>
            <a:lvl2pPr marL="0" lvl="1" indent="0" algn="r">
              <a:spcBef>
                <a:spcPts val="0"/>
              </a:spcBef>
              <a:buNone/>
              <a:defRPr sz="816" b="0">
                <a:solidFill>
                  <a:srgbClr val="000000"/>
                </a:solidFill>
                <a:latin typeface="Arial"/>
                <a:ea typeface="Arial"/>
                <a:cs typeface="Arial"/>
                <a:sym typeface="Arial"/>
              </a:defRPr>
            </a:lvl2pPr>
            <a:lvl3pPr marL="0" lvl="2" indent="0" algn="r">
              <a:spcBef>
                <a:spcPts val="0"/>
              </a:spcBef>
              <a:buNone/>
              <a:defRPr sz="816" b="0">
                <a:solidFill>
                  <a:srgbClr val="000000"/>
                </a:solidFill>
                <a:latin typeface="Arial"/>
                <a:ea typeface="Arial"/>
                <a:cs typeface="Arial"/>
                <a:sym typeface="Arial"/>
              </a:defRPr>
            </a:lvl3pPr>
            <a:lvl4pPr marL="0" lvl="3" indent="0" algn="r">
              <a:spcBef>
                <a:spcPts val="0"/>
              </a:spcBef>
              <a:buNone/>
              <a:defRPr sz="816" b="0">
                <a:solidFill>
                  <a:srgbClr val="000000"/>
                </a:solidFill>
                <a:latin typeface="Arial"/>
                <a:ea typeface="Arial"/>
                <a:cs typeface="Arial"/>
                <a:sym typeface="Arial"/>
              </a:defRPr>
            </a:lvl4pPr>
            <a:lvl5pPr marL="0" lvl="4" indent="0" algn="r">
              <a:spcBef>
                <a:spcPts val="0"/>
              </a:spcBef>
              <a:buNone/>
              <a:defRPr sz="816" b="0">
                <a:solidFill>
                  <a:srgbClr val="000000"/>
                </a:solidFill>
                <a:latin typeface="Arial"/>
                <a:ea typeface="Arial"/>
                <a:cs typeface="Arial"/>
                <a:sym typeface="Arial"/>
              </a:defRPr>
            </a:lvl5pPr>
            <a:lvl6pPr marL="0" lvl="5" indent="0" algn="r">
              <a:spcBef>
                <a:spcPts val="0"/>
              </a:spcBef>
              <a:buNone/>
              <a:defRPr sz="816" b="0">
                <a:solidFill>
                  <a:srgbClr val="000000"/>
                </a:solidFill>
                <a:latin typeface="Arial"/>
                <a:ea typeface="Arial"/>
                <a:cs typeface="Arial"/>
                <a:sym typeface="Arial"/>
              </a:defRPr>
            </a:lvl6pPr>
            <a:lvl7pPr marL="0" lvl="6" indent="0" algn="r">
              <a:spcBef>
                <a:spcPts val="0"/>
              </a:spcBef>
              <a:buNone/>
              <a:defRPr sz="816" b="0">
                <a:solidFill>
                  <a:srgbClr val="000000"/>
                </a:solidFill>
                <a:latin typeface="Arial"/>
                <a:ea typeface="Arial"/>
                <a:cs typeface="Arial"/>
                <a:sym typeface="Arial"/>
              </a:defRPr>
            </a:lvl7pPr>
            <a:lvl8pPr marL="0" lvl="7" indent="0" algn="r">
              <a:spcBef>
                <a:spcPts val="0"/>
              </a:spcBef>
              <a:buNone/>
              <a:defRPr sz="816" b="0">
                <a:solidFill>
                  <a:srgbClr val="000000"/>
                </a:solidFill>
                <a:latin typeface="Arial"/>
                <a:ea typeface="Arial"/>
                <a:cs typeface="Arial"/>
                <a:sym typeface="Arial"/>
              </a:defRPr>
            </a:lvl8pPr>
            <a:lvl9pPr marL="0" lvl="8" indent="0" algn="r">
              <a:spcBef>
                <a:spcPts val="0"/>
              </a:spcBef>
              <a:buNone/>
              <a:defRPr sz="816"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
        <p:nvSpPr>
          <p:cNvPr id="552" name="Google Shape;552;p62"/>
          <p:cNvSpPr txBox="1">
            <a:spLocks noGrp="1"/>
          </p:cNvSpPr>
          <p:nvPr>
            <p:ph type="body" idx="3"/>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53" name="Google Shape;553;p62"/>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pic>
        <p:nvPicPr>
          <p:cNvPr id="554" name="Google Shape;554;p62"/>
          <p:cNvPicPr preferRelativeResize="0">
            <a:picLocks noGrp="1"/>
          </p:cNvPicPr>
          <p:nvPr>
            <p:ph type="pic" idx="4"/>
          </p:nvPr>
        </p:nvPicPr>
        <p:blipFill/>
        <p:spPr>
          <a:xfrm>
            <a:off x="9071164" y="371959"/>
            <a:ext cx="2635200" cy="694800"/>
          </a:xfrm>
          <a:prstGeom prst="rect">
            <a:avLst/>
          </a:prstGeom>
          <a:blipFill rotWithShape="1">
            <a:blip r:embed="rId2">
              <a:alphaModFix/>
            </a:blip>
            <a:stretch>
              <a:fillRect/>
            </a:stretch>
          </a:blip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Stories_title + text">
  <p:cSld name="1 Stories_title + text">
    <p:spTree>
      <p:nvGrpSpPr>
        <p:cNvPr id="1" name="Shape 48"/>
        <p:cNvGrpSpPr/>
        <p:nvPr/>
      </p:nvGrpSpPr>
      <p:grpSpPr>
        <a:xfrm>
          <a:off x="0" y="0"/>
          <a:ext cx="0" cy="0"/>
          <a:chOff x="0" y="0"/>
          <a:chExt cx="0" cy="0"/>
        </a:xfrm>
      </p:grpSpPr>
      <p:sp>
        <p:nvSpPr>
          <p:cNvPr id="49" name="Google Shape;49;p8"/>
          <p:cNvSpPr/>
          <p:nvPr/>
        </p:nvSpPr>
        <p:spPr>
          <a:xfrm>
            <a:off x="0" y="-1"/>
            <a:ext cx="5257800" cy="3764071"/>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0" name="Google Shape;50;p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dirty="0"/>
          </a:p>
        </p:txBody>
      </p:sp>
      <p:sp>
        <p:nvSpPr>
          <p:cNvPr id="51" name="Google Shape;51;p8"/>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52" name="Google Shape;52;p8"/>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2"/>
              </a:buClr>
              <a:buSzPts val="2000"/>
              <a:buFont typeface="Arial"/>
              <a:buNone/>
              <a:defRPr sz="20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3" name="Google Shape;53;p8"/>
          <p:cNvSpPr txBox="1">
            <a:spLocks noGrp="1"/>
          </p:cNvSpPr>
          <p:nvPr>
            <p:ph type="body" idx="2"/>
          </p:nvPr>
        </p:nvSpPr>
        <p:spPr>
          <a:xfrm>
            <a:off x="5422899" y="495300"/>
            <a:ext cx="5929313" cy="57277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4" name="Google Shape;54;p8"/>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5" name="Google Shape;55;p8"/>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6" name="Google Shape;56;p8"/>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7" name="Google Shape;57;p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Agenda white new">
  <p:cSld name="2_Agenda white new">
    <p:spTree>
      <p:nvGrpSpPr>
        <p:cNvPr id="1" name="Shape 555"/>
        <p:cNvGrpSpPr/>
        <p:nvPr/>
      </p:nvGrpSpPr>
      <p:grpSpPr>
        <a:xfrm>
          <a:off x="0" y="0"/>
          <a:ext cx="0" cy="0"/>
          <a:chOff x="0" y="0"/>
          <a:chExt cx="0" cy="0"/>
        </a:xfrm>
      </p:grpSpPr>
      <p:sp>
        <p:nvSpPr>
          <p:cNvPr id="556" name="Google Shape;556;p63"/>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57" name="Google Shape;557;p63"/>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58" name="Google Shape;558;p63"/>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559" name="Google Shape;559;p63"/>
          <p:cNvSpPr/>
          <p:nvPr/>
        </p:nvSpPr>
        <p:spPr>
          <a:xfrm>
            <a:off x="480006" y="1800014"/>
            <a:ext cx="6367841" cy="142493"/>
          </a:xfrm>
          <a:prstGeom prst="rect">
            <a:avLst/>
          </a:prstGeom>
          <a:solidFill>
            <a:schemeClr val="dk2"/>
          </a:solidFill>
          <a:ln>
            <a:noFill/>
          </a:ln>
        </p:spPr>
        <p:txBody>
          <a:bodyPr spcFirstLastPara="1" wrap="square" lIns="94400" tIns="47200" rIns="94400" bIns="47200" rtlCol="0" anchor="ctr" anchorCtr="0">
            <a:noAutofit/>
          </a:bodyPr>
          <a:lstStyle/>
          <a:p>
            <a:pPr marL="0" marR="0" lvl="0" indent="0" algn="ctr" rtl="0">
              <a:spcBef>
                <a:spcPts val="0"/>
              </a:spcBef>
              <a:spcAft>
                <a:spcPts val="0"/>
              </a:spcAft>
              <a:buNone/>
            </a:pPr>
            <a:endParaRPr sz="1904" b="0" dirty="0">
              <a:solidFill>
                <a:srgbClr val="FFFFFF"/>
              </a:solidFill>
              <a:latin typeface="Arial"/>
              <a:ea typeface="Arial"/>
              <a:cs typeface="Arial"/>
              <a:sym typeface="Arial"/>
            </a:endParaRPr>
          </a:p>
        </p:txBody>
      </p:sp>
      <p:sp>
        <p:nvSpPr>
          <p:cNvPr id="560" name="Google Shape;560;p63"/>
          <p:cNvSpPr txBox="1">
            <a:spLocks noGrp="1"/>
          </p:cNvSpPr>
          <p:nvPr>
            <p:ph type="body" idx="1"/>
          </p:nvPr>
        </p:nvSpPr>
        <p:spPr>
          <a:xfrm>
            <a:off x="480015" y="2143683"/>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61" name="Google Shape;561;p63"/>
          <p:cNvSpPr txBox="1">
            <a:spLocks noGrp="1"/>
          </p:cNvSpPr>
          <p:nvPr>
            <p:ph type="body" idx="2"/>
          </p:nvPr>
        </p:nvSpPr>
        <p:spPr>
          <a:xfrm>
            <a:off x="1707437" y="2143683"/>
            <a:ext cx="5140403"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62" name="Google Shape;562;p63"/>
          <p:cNvSpPr txBox="1">
            <a:spLocks noGrp="1"/>
          </p:cNvSpPr>
          <p:nvPr>
            <p:ph type="body" idx="3"/>
          </p:nvPr>
        </p:nvSpPr>
        <p:spPr>
          <a:xfrm>
            <a:off x="7432738" y="2143683"/>
            <a:ext cx="4273629"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63" name="Google Shape;563;p63"/>
          <p:cNvSpPr txBox="1">
            <a:spLocks noGrp="1"/>
          </p:cNvSpPr>
          <p:nvPr>
            <p:ph type="body" idx="4"/>
          </p:nvPr>
        </p:nvSpPr>
        <p:spPr>
          <a:xfrm>
            <a:off x="480015" y="2877928"/>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64" name="Google Shape;564;p63"/>
          <p:cNvSpPr txBox="1">
            <a:spLocks noGrp="1"/>
          </p:cNvSpPr>
          <p:nvPr>
            <p:ph type="body" idx="5"/>
          </p:nvPr>
        </p:nvSpPr>
        <p:spPr>
          <a:xfrm>
            <a:off x="1707437" y="2877928"/>
            <a:ext cx="5140403"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65" name="Google Shape;565;p63"/>
          <p:cNvSpPr txBox="1">
            <a:spLocks noGrp="1"/>
          </p:cNvSpPr>
          <p:nvPr>
            <p:ph type="body" idx="6"/>
          </p:nvPr>
        </p:nvSpPr>
        <p:spPr>
          <a:xfrm>
            <a:off x="7432738" y="2877928"/>
            <a:ext cx="4273629"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66" name="Google Shape;566;p63"/>
          <p:cNvSpPr txBox="1">
            <a:spLocks noGrp="1"/>
          </p:cNvSpPr>
          <p:nvPr>
            <p:ph type="body" idx="7"/>
          </p:nvPr>
        </p:nvSpPr>
        <p:spPr>
          <a:xfrm>
            <a:off x="480015" y="3612172"/>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67" name="Google Shape;567;p63"/>
          <p:cNvSpPr txBox="1">
            <a:spLocks noGrp="1"/>
          </p:cNvSpPr>
          <p:nvPr>
            <p:ph type="body" idx="8"/>
          </p:nvPr>
        </p:nvSpPr>
        <p:spPr>
          <a:xfrm>
            <a:off x="1707437" y="3612172"/>
            <a:ext cx="5140403"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68" name="Google Shape;568;p63"/>
          <p:cNvSpPr txBox="1">
            <a:spLocks noGrp="1"/>
          </p:cNvSpPr>
          <p:nvPr>
            <p:ph type="body" idx="9"/>
          </p:nvPr>
        </p:nvSpPr>
        <p:spPr>
          <a:xfrm>
            <a:off x="7432738" y="3612172"/>
            <a:ext cx="4273629"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69" name="Google Shape;569;p63"/>
          <p:cNvSpPr txBox="1">
            <a:spLocks noGrp="1"/>
          </p:cNvSpPr>
          <p:nvPr>
            <p:ph type="body" idx="13"/>
          </p:nvPr>
        </p:nvSpPr>
        <p:spPr>
          <a:xfrm>
            <a:off x="480015" y="4346419"/>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70" name="Google Shape;570;p63"/>
          <p:cNvSpPr txBox="1">
            <a:spLocks noGrp="1"/>
          </p:cNvSpPr>
          <p:nvPr>
            <p:ph type="body" idx="14"/>
          </p:nvPr>
        </p:nvSpPr>
        <p:spPr>
          <a:xfrm>
            <a:off x="1707437" y="4346419"/>
            <a:ext cx="5140403"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71" name="Google Shape;571;p63"/>
          <p:cNvSpPr txBox="1">
            <a:spLocks noGrp="1"/>
          </p:cNvSpPr>
          <p:nvPr>
            <p:ph type="body" idx="15"/>
          </p:nvPr>
        </p:nvSpPr>
        <p:spPr>
          <a:xfrm>
            <a:off x="7432738" y="4346419"/>
            <a:ext cx="4273629"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72" name="Google Shape;572;p63"/>
          <p:cNvSpPr txBox="1">
            <a:spLocks noGrp="1"/>
          </p:cNvSpPr>
          <p:nvPr>
            <p:ph type="body" idx="16"/>
          </p:nvPr>
        </p:nvSpPr>
        <p:spPr>
          <a:xfrm>
            <a:off x="480015" y="5080663"/>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73" name="Google Shape;573;p63"/>
          <p:cNvSpPr txBox="1">
            <a:spLocks noGrp="1"/>
          </p:cNvSpPr>
          <p:nvPr>
            <p:ph type="body" idx="17"/>
          </p:nvPr>
        </p:nvSpPr>
        <p:spPr>
          <a:xfrm>
            <a:off x="1707437" y="5080663"/>
            <a:ext cx="5140403"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74" name="Google Shape;574;p63"/>
          <p:cNvSpPr txBox="1">
            <a:spLocks noGrp="1"/>
          </p:cNvSpPr>
          <p:nvPr>
            <p:ph type="body" idx="18"/>
          </p:nvPr>
        </p:nvSpPr>
        <p:spPr>
          <a:xfrm>
            <a:off x="7432738" y="5080663"/>
            <a:ext cx="4273629"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75" name="Google Shape;575;p63"/>
          <p:cNvSpPr txBox="1">
            <a:spLocks noGrp="1"/>
          </p:cNvSpPr>
          <p:nvPr>
            <p:ph type="body" idx="19"/>
          </p:nvPr>
        </p:nvSpPr>
        <p:spPr>
          <a:xfrm>
            <a:off x="480015" y="5814909"/>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76" name="Google Shape;576;p63"/>
          <p:cNvSpPr txBox="1">
            <a:spLocks noGrp="1"/>
          </p:cNvSpPr>
          <p:nvPr>
            <p:ph type="body" idx="20"/>
          </p:nvPr>
        </p:nvSpPr>
        <p:spPr>
          <a:xfrm>
            <a:off x="1707437" y="5814909"/>
            <a:ext cx="5140403"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77" name="Google Shape;577;p63"/>
          <p:cNvSpPr txBox="1">
            <a:spLocks noGrp="1"/>
          </p:cNvSpPr>
          <p:nvPr>
            <p:ph type="body" idx="21"/>
          </p:nvPr>
        </p:nvSpPr>
        <p:spPr>
          <a:xfrm>
            <a:off x="7432738" y="5814909"/>
            <a:ext cx="4273629" cy="396000"/>
          </a:xfrm>
          <a:prstGeom prst="rect">
            <a:avLst/>
          </a:prstGeom>
          <a:noFill/>
          <a:ln>
            <a:noFill/>
          </a:ln>
        </p:spPr>
        <p:txBody>
          <a:bodyPr spcFirstLastPara="1" wrap="square" lIns="20400" tIns="163925"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78" name="Google Shape;578;p63"/>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79" name="Google Shape;579;p63"/>
          <p:cNvSpPr txBox="1">
            <a:spLocks noGrp="1"/>
          </p:cNvSpPr>
          <p:nvPr>
            <p:ph type="body" idx="22"/>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Title Only white">
  <p:cSld name="2_Title Only white">
    <p:spTree>
      <p:nvGrpSpPr>
        <p:cNvPr id="1" name="Shape 580"/>
        <p:cNvGrpSpPr/>
        <p:nvPr/>
      </p:nvGrpSpPr>
      <p:grpSpPr>
        <a:xfrm>
          <a:off x="0" y="0"/>
          <a:ext cx="0" cy="0"/>
          <a:chOff x="0" y="0"/>
          <a:chExt cx="0" cy="0"/>
        </a:xfrm>
      </p:grpSpPr>
      <p:sp>
        <p:nvSpPr>
          <p:cNvPr id="581" name="Google Shape;581;p64"/>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82" name="Google Shape;582;p64"/>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583" name="Google Shape;583;p64"/>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584" name="Google Shape;584;p64"/>
          <p:cNvSpPr txBox="1">
            <a:spLocks noGrp="1"/>
          </p:cNvSpPr>
          <p:nvPr>
            <p:ph type="body" idx="1"/>
          </p:nvPr>
        </p:nvSpPr>
        <p:spPr>
          <a:xfrm>
            <a:off x="480000" y="6293656"/>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85" name="Google Shape;585;p64"/>
          <p:cNvSpPr txBox="1">
            <a:spLocks noGrp="1"/>
          </p:cNvSpPr>
          <p:nvPr>
            <p:ph type="body" idx="2"/>
          </p:nvPr>
        </p:nvSpPr>
        <p:spPr>
          <a:xfrm>
            <a:off x="480485" y="1188016"/>
            <a:ext cx="8160000" cy="288925"/>
          </a:xfrm>
          <a:prstGeom prst="rect">
            <a:avLst/>
          </a:prstGeom>
          <a:noFill/>
          <a:ln>
            <a:noFill/>
          </a:ln>
        </p:spPr>
        <p:txBody>
          <a:bodyPr spcFirstLastPara="1" wrap="square" lIns="2047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86" name="Google Shape;586;p64"/>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2_Closing Slide white">
  <p:cSld name="2_Closing Slide white">
    <p:spTree>
      <p:nvGrpSpPr>
        <p:cNvPr id="1" name="Shape 587"/>
        <p:cNvGrpSpPr/>
        <p:nvPr/>
      </p:nvGrpSpPr>
      <p:grpSpPr>
        <a:xfrm>
          <a:off x="0" y="0"/>
          <a:ext cx="0" cy="0"/>
          <a:chOff x="0" y="0"/>
          <a:chExt cx="0" cy="0"/>
        </a:xfrm>
      </p:grpSpPr>
      <p:sp>
        <p:nvSpPr>
          <p:cNvPr id="588" name="Google Shape;588;p65"/>
          <p:cNvSpPr>
            <a:spLocks noGrp="1"/>
          </p:cNvSpPr>
          <p:nvPr>
            <p:ph type="pic" idx="2"/>
          </p:nvPr>
        </p:nvSpPr>
        <p:spPr>
          <a:xfrm>
            <a:off x="0" y="0"/>
            <a:ext cx="12192000" cy="6858000"/>
          </a:xfrm>
          <a:prstGeom prst="rect">
            <a:avLst/>
          </a:prstGeom>
          <a:solidFill>
            <a:schemeClr val="lt1"/>
          </a:solidFill>
          <a:ln>
            <a:noFill/>
          </a:ln>
        </p:spPr>
      </p:sp>
      <p:sp>
        <p:nvSpPr>
          <p:cNvPr id="589" name="Google Shape;589;p65"/>
          <p:cNvSpPr txBox="1">
            <a:spLocks noGrp="1"/>
          </p:cNvSpPr>
          <p:nvPr>
            <p:ph type="body" idx="1"/>
          </p:nvPr>
        </p:nvSpPr>
        <p:spPr>
          <a:xfrm>
            <a:off x="480000" y="6507005"/>
            <a:ext cx="5971600" cy="247651"/>
          </a:xfrm>
          <a:prstGeom prst="rect">
            <a:avLst/>
          </a:prstGeom>
          <a:noFill/>
          <a:ln>
            <a:noFill/>
          </a:ln>
        </p:spPr>
        <p:txBody>
          <a:bodyPr spcFirstLastPara="1" wrap="square" lIns="20400" tIns="0" rIns="20400" bIns="0" rtlCol="0" anchor="ctr" anchorCtr="0">
            <a:noAutofit/>
          </a:bodyPr>
          <a:lstStyle>
            <a:lvl1pPr marL="457200" lvl="0" indent="-228600" algn="l">
              <a:lnSpc>
                <a:spcPct val="110000"/>
              </a:lnSpc>
              <a:spcBef>
                <a:spcPts val="1035"/>
              </a:spcBef>
              <a:spcAft>
                <a:spcPts val="0"/>
              </a:spcAft>
              <a:buSzPts val="798"/>
              <a:buFont typeface="Arial"/>
              <a:buNone/>
              <a:defRPr sz="997" b="0">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90" name="Google Shape;590;p65"/>
          <p:cNvSpPr txBox="1">
            <a:spLocks noGrp="1"/>
          </p:cNvSpPr>
          <p:nvPr>
            <p:ph type="subTitle" idx="3"/>
          </p:nvPr>
        </p:nvSpPr>
        <p:spPr>
          <a:xfrm>
            <a:off x="19" y="4482004"/>
            <a:ext cx="12191999" cy="1656000"/>
          </a:xfrm>
          <a:prstGeom prst="rect">
            <a:avLst/>
          </a:prstGeom>
          <a:solidFill>
            <a:schemeClr val="dk2">
              <a:alpha val="89803"/>
            </a:schemeClr>
          </a:solidFill>
          <a:ln>
            <a:noFill/>
          </a:ln>
        </p:spPr>
        <p:txBody>
          <a:bodyPr spcFirstLastPara="1" wrap="square" lIns="409850" tIns="245900" rIns="409850" bIns="245900" rtlCol="0" anchor="t" anchorCtr="0">
            <a:noAutofit/>
          </a:bodyPr>
          <a:lstStyle>
            <a:lvl1pPr lvl="0" algn="l">
              <a:lnSpc>
                <a:spcPct val="90000"/>
              </a:lnSpc>
              <a:spcBef>
                <a:spcPts val="1035"/>
              </a:spcBef>
              <a:spcAft>
                <a:spcPts val="0"/>
              </a:spcAft>
              <a:buSzPts val="1161"/>
              <a:buFont typeface="Arial"/>
              <a:buNone/>
              <a:defRPr sz="1451" b="0">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a:pPr rtl="0"/>
            <a:endParaRPr/>
          </a:p>
        </p:txBody>
      </p:sp>
      <p:pic>
        <p:nvPicPr>
          <p:cNvPr id="591" name="Google Shape;591;p65"/>
          <p:cNvPicPr preferRelativeResize="0">
            <a:picLocks noGrp="1"/>
          </p:cNvPicPr>
          <p:nvPr>
            <p:ph type="pic" idx="4"/>
          </p:nvPr>
        </p:nvPicPr>
        <p:blipFill/>
        <p:spPr>
          <a:xfrm>
            <a:off x="7460682" y="488563"/>
            <a:ext cx="4230495" cy="1112400"/>
          </a:xfrm>
          <a:prstGeom prst="rect">
            <a:avLst/>
          </a:prstGeom>
          <a:blipFill rotWithShape="1">
            <a:blip r:embed="rId2">
              <a:alphaModFix/>
            </a:blip>
            <a:stretch>
              <a:fillRect/>
            </a:stretch>
          </a:blipFill>
          <a:ln>
            <a:noFill/>
          </a:ln>
        </p:spPr>
      </p:pic>
      <p:sp>
        <p:nvSpPr>
          <p:cNvPr id="592" name="Google Shape;592;p65"/>
          <p:cNvSpPr txBox="1">
            <a:spLocks noGrp="1"/>
          </p:cNvSpPr>
          <p:nvPr>
            <p:ph type="body" idx="5"/>
          </p:nvPr>
        </p:nvSpPr>
        <p:spPr>
          <a:xfrm>
            <a:off x="9495913" y="6476048"/>
            <a:ext cx="2195259" cy="247651"/>
          </a:xfrm>
          <a:prstGeom prst="rect">
            <a:avLst/>
          </a:prstGeom>
          <a:noFill/>
          <a:ln>
            <a:noFill/>
          </a:ln>
        </p:spPr>
        <p:txBody>
          <a:bodyPr spcFirstLastPara="1" wrap="square" lIns="20400" tIns="0" rIns="0" bIns="0" rtlCol="0" anchor="ctr" anchorCtr="0">
            <a:noAutofit/>
          </a:bodyPr>
          <a:lstStyle>
            <a:lvl1pPr marL="457200" lvl="0" indent="-228600" algn="ctr">
              <a:lnSpc>
                <a:spcPct val="110000"/>
              </a:lnSpc>
              <a:spcBef>
                <a:spcPts val="1035"/>
              </a:spcBef>
              <a:spcAft>
                <a:spcPts val="0"/>
              </a:spcAft>
              <a:buSzPts val="1306"/>
              <a:buFont typeface="Arial"/>
              <a:buNone/>
              <a:defRPr sz="1632" b="1">
                <a:solidFill>
                  <a:schemeClr val="dk2"/>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93" name="Google Shape;593;p65"/>
          <p:cNvSpPr txBox="1">
            <a:spLocks noGrp="1"/>
          </p:cNvSpPr>
          <p:nvPr>
            <p:ph type="ctrTitle"/>
          </p:nvPr>
        </p:nvSpPr>
        <p:spPr>
          <a:xfrm>
            <a:off x="0" y="485185"/>
            <a:ext cx="7344000" cy="1119159"/>
          </a:xfrm>
          <a:prstGeom prst="rect">
            <a:avLst/>
          </a:prstGeom>
          <a:noFill/>
          <a:ln>
            <a:noFill/>
          </a:ln>
        </p:spPr>
        <p:txBody>
          <a:bodyPr spcFirstLastPara="1" wrap="square" lIns="409850" tIns="81950" rIns="512300" bIns="204900" rtlCol="0" anchor="t" anchorCtr="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3_Title slide white">
  <p:cSld name="3_Title slide white">
    <p:spTree>
      <p:nvGrpSpPr>
        <p:cNvPr id="1" name="Shape 594"/>
        <p:cNvGrpSpPr/>
        <p:nvPr/>
      </p:nvGrpSpPr>
      <p:grpSpPr>
        <a:xfrm>
          <a:off x="0" y="0"/>
          <a:ext cx="0" cy="0"/>
          <a:chOff x="0" y="0"/>
          <a:chExt cx="0" cy="0"/>
        </a:xfrm>
      </p:grpSpPr>
      <p:sp>
        <p:nvSpPr>
          <p:cNvPr id="595" name="Google Shape;595;p66"/>
          <p:cNvSpPr>
            <a:spLocks noGrp="1"/>
          </p:cNvSpPr>
          <p:nvPr>
            <p:ph type="pic" idx="2"/>
          </p:nvPr>
        </p:nvSpPr>
        <p:spPr>
          <a:xfrm>
            <a:off x="0" y="0"/>
            <a:ext cx="12192000" cy="6858000"/>
          </a:xfrm>
          <a:prstGeom prst="rect">
            <a:avLst/>
          </a:prstGeom>
          <a:solidFill>
            <a:schemeClr val="lt1"/>
          </a:solidFill>
          <a:ln>
            <a:noFill/>
          </a:ln>
        </p:spPr>
      </p:sp>
      <p:sp>
        <p:nvSpPr>
          <p:cNvPr id="596" name="Google Shape;596;p66"/>
          <p:cNvSpPr txBox="1">
            <a:spLocks noGrp="1"/>
          </p:cNvSpPr>
          <p:nvPr>
            <p:ph type="ctrTitle"/>
          </p:nvPr>
        </p:nvSpPr>
        <p:spPr>
          <a:xfrm>
            <a:off x="0" y="485185"/>
            <a:ext cx="7344000" cy="1119159"/>
          </a:xfrm>
          <a:prstGeom prst="rect">
            <a:avLst/>
          </a:prstGeom>
          <a:noFill/>
          <a:ln>
            <a:noFill/>
          </a:ln>
        </p:spPr>
        <p:txBody>
          <a:bodyPr spcFirstLastPara="1" wrap="square" lIns="410650" tIns="82125" rIns="513300" bIns="205325" rtlCol="0" anchor="t" anchorCtr="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97" name="Google Shape;597;p66"/>
          <p:cNvSpPr txBox="1">
            <a:spLocks noGrp="1"/>
          </p:cNvSpPr>
          <p:nvPr>
            <p:ph type="body" idx="1"/>
          </p:nvPr>
        </p:nvSpPr>
        <p:spPr>
          <a:xfrm>
            <a:off x="480000" y="6507005"/>
            <a:ext cx="5971600" cy="247651"/>
          </a:xfrm>
          <a:prstGeom prst="rect">
            <a:avLst/>
          </a:prstGeom>
          <a:noFill/>
          <a:ln>
            <a:noFill/>
          </a:ln>
        </p:spPr>
        <p:txBody>
          <a:bodyPr spcFirstLastPara="1" wrap="square" lIns="0" tIns="0" rIns="20400" bIns="0" rtlCol="0" anchor="ctr" anchorCtr="0">
            <a:noAutofit/>
          </a:bodyPr>
          <a:lstStyle>
            <a:lvl1pPr marL="457200" lvl="0" indent="-228600" algn="l">
              <a:lnSpc>
                <a:spcPct val="110000"/>
              </a:lnSpc>
              <a:spcBef>
                <a:spcPts val="1035"/>
              </a:spcBef>
              <a:spcAft>
                <a:spcPts val="0"/>
              </a:spcAft>
              <a:buSzPts val="798"/>
              <a:buFont typeface="Arial"/>
              <a:buNone/>
              <a:defRPr sz="997" b="0">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98" name="Google Shape;598;p66"/>
          <p:cNvSpPr txBox="1">
            <a:spLocks noGrp="1"/>
          </p:cNvSpPr>
          <p:nvPr>
            <p:ph type="body" idx="3"/>
          </p:nvPr>
        </p:nvSpPr>
        <p:spPr>
          <a:xfrm>
            <a:off x="9495913" y="6476048"/>
            <a:ext cx="2195259" cy="247651"/>
          </a:xfrm>
          <a:prstGeom prst="rect">
            <a:avLst/>
          </a:prstGeom>
          <a:noFill/>
          <a:ln>
            <a:noFill/>
          </a:ln>
        </p:spPr>
        <p:txBody>
          <a:bodyPr spcFirstLastPara="1" wrap="square" lIns="20400" tIns="0" rIns="0" bIns="0" rtlCol="0" anchor="ctr" anchorCtr="0">
            <a:noAutofit/>
          </a:bodyPr>
          <a:lstStyle>
            <a:lvl1pPr marL="457200" lvl="0" indent="-228600" algn="ctr">
              <a:lnSpc>
                <a:spcPct val="110000"/>
              </a:lnSpc>
              <a:spcBef>
                <a:spcPts val="1035"/>
              </a:spcBef>
              <a:spcAft>
                <a:spcPts val="0"/>
              </a:spcAft>
              <a:buSzPts val="1306"/>
              <a:buFont typeface="Arial"/>
              <a:buNone/>
              <a:defRPr sz="1632" b="1">
                <a:solidFill>
                  <a:schemeClr val="dk2"/>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599" name="Google Shape;599;p66"/>
          <p:cNvSpPr txBox="1">
            <a:spLocks noGrp="1"/>
          </p:cNvSpPr>
          <p:nvPr>
            <p:ph type="subTitle" idx="4"/>
          </p:nvPr>
        </p:nvSpPr>
        <p:spPr>
          <a:xfrm>
            <a:off x="5" y="4482001"/>
            <a:ext cx="12191999" cy="1656000"/>
          </a:xfrm>
          <a:prstGeom prst="rect">
            <a:avLst/>
          </a:prstGeom>
          <a:solidFill>
            <a:schemeClr val="dk2"/>
          </a:solidFill>
          <a:ln>
            <a:noFill/>
          </a:ln>
        </p:spPr>
        <p:txBody>
          <a:bodyPr spcFirstLastPara="1" wrap="square" lIns="410650" tIns="410650" rIns="410650" bIns="944500" rtlCol="0" anchor="b" anchorCtr="0">
            <a:noAutofit/>
          </a:bodyPr>
          <a:lstStyle>
            <a:lvl1pPr lvl="0" algn="l">
              <a:lnSpc>
                <a:spcPct val="90000"/>
              </a:lnSpc>
              <a:spcBef>
                <a:spcPts val="1035"/>
              </a:spcBef>
              <a:spcAft>
                <a:spcPts val="0"/>
              </a:spcAft>
              <a:buSzPts val="1959"/>
              <a:buFont typeface="Arial"/>
              <a:buNone/>
              <a:defRPr sz="2449" b="1">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a:pPr rtl="0"/>
            <a:endParaRPr/>
          </a:p>
        </p:txBody>
      </p:sp>
      <p:sp>
        <p:nvSpPr>
          <p:cNvPr id="600" name="Google Shape;600;p66"/>
          <p:cNvSpPr txBox="1">
            <a:spLocks noGrp="1"/>
          </p:cNvSpPr>
          <p:nvPr>
            <p:ph type="body" idx="5"/>
          </p:nvPr>
        </p:nvSpPr>
        <p:spPr>
          <a:xfrm>
            <a:off x="479999" y="5440856"/>
            <a:ext cx="11211172" cy="288000"/>
          </a:xfrm>
          <a:prstGeom prst="rect">
            <a:avLst/>
          </a:prstGeom>
          <a:noFill/>
          <a:ln>
            <a:noFill/>
          </a:ln>
        </p:spPr>
        <p:txBody>
          <a:bodyPr spcFirstLastPara="1" wrap="square" lIns="0" tIns="0" rIns="102650" bIns="0" rtlCol="0" anchor="t" anchorCtr="0">
            <a:noAutofit/>
          </a:bodyPr>
          <a:lstStyle>
            <a:lvl1pPr marL="457200" lvl="0" indent="-228600" algn="l">
              <a:lnSpc>
                <a:spcPct val="110000"/>
              </a:lnSpc>
              <a:spcBef>
                <a:spcPts val="1035"/>
              </a:spcBef>
              <a:spcAft>
                <a:spcPts val="0"/>
              </a:spcAft>
              <a:buSzPts val="1306"/>
              <a:buFont typeface="Arial"/>
              <a:buNone/>
              <a:defRPr sz="1632" b="0">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pic>
        <p:nvPicPr>
          <p:cNvPr id="601" name="Google Shape;601;p66"/>
          <p:cNvPicPr preferRelativeResize="0">
            <a:picLocks noGrp="1"/>
          </p:cNvPicPr>
          <p:nvPr>
            <p:ph type="pic" idx="6"/>
          </p:nvPr>
        </p:nvPicPr>
        <p:blipFill/>
        <p:spPr>
          <a:xfrm>
            <a:off x="7460681" y="485185"/>
            <a:ext cx="4230495" cy="1112400"/>
          </a:xfrm>
          <a:prstGeom prst="rect">
            <a:avLst/>
          </a:prstGeom>
          <a:blipFill rotWithShape="1">
            <a:blip r:embed="rId2">
              <a:alphaModFix/>
            </a:blip>
            <a:stretch>
              <a:fillRect/>
            </a:stretch>
          </a:blip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Title and Content white">
  <p:cSld name="3_Title and Content white">
    <p:spTree>
      <p:nvGrpSpPr>
        <p:cNvPr id="1" name="Shape 602"/>
        <p:cNvGrpSpPr/>
        <p:nvPr/>
      </p:nvGrpSpPr>
      <p:grpSpPr>
        <a:xfrm>
          <a:off x="0" y="0"/>
          <a:ext cx="0" cy="0"/>
          <a:chOff x="0" y="0"/>
          <a:chExt cx="0" cy="0"/>
        </a:xfrm>
      </p:grpSpPr>
      <p:sp>
        <p:nvSpPr>
          <p:cNvPr id="603" name="Google Shape;603;p67"/>
          <p:cNvSpPr txBox="1">
            <a:spLocks noGrp="1"/>
          </p:cNvSpPr>
          <p:nvPr>
            <p:ph type="body" idx="1"/>
          </p:nvPr>
        </p:nvSpPr>
        <p:spPr>
          <a:xfrm>
            <a:off x="480002" y="1800001"/>
            <a:ext cx="11232001"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04" name="Google Shape;604;p67"/>
          <p:cNvSpPr txBox="1">
            <a:spLocks noGrp="1"/>
          </p:cNvSpPr>
          <p:nvPr>
            <p:ph type="body" idx="2"/>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05" name="Google Shape;605;p67"/>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06" name="Google Shape;606;p67"/>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07" name="Google Shape;607;p67"/>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608" name="Google Shape;608;p67"/>
          <p:cNvSpPr txBox="1">
            <a:spLocks noGrp="1"/>
          </p:cNvSpPr>
          <p:nvPr>
            <p:ph type="body" idx="3"/>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09" name="Google Shape;609;p67"/>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Comparison white">
  <p:cSld name="3_Comparison white">
    <p:spTree>
      <p:nvGrpSpPr>
        <p:cNvPr id="1" name="Shape 610"/>
        <p:cNvGrpSpPr/>
        <p:nvPr/>
      </p:nvGrpSpPr>
      <p:grpSpPr>
        <a:xfrm>
          <a:off x="0" y="0"/>
          <a:ext cx="0" cy="0"/>
          <a:chOff x="0" y="0"/>
          <a:chExt cx="0" cy="0"/>
        </a:xfrm>
      </p:grpSpPr>
      <p:sp>
        <p:nvSpPr>
          <p:cNvPr id="611" name="Google Shape;611;p68"/>
          <p:cNvSpPr txBox="1">
            <a:spLocks noGrp="1"/>
          </p:cNvSpPr>
          <p:nvPr>
            <p:ph type="body" idx="1"/>
          </p:nvPr>
        </p:nvSpPr>
        <p:spPr>
          <a:xfrm>
            <a:off x="479999" y="1800001"/>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12" name="Google Shape;612;p68"/>
          <p:cNvSpPr txBox="1">
            <a:spLocks noGrp="1"/>
          </p:cNvSpPr>
          <p:nvPr>
            <p:ph type="body" idx="2"/>
          </p:nvPr>
        </p:nvSpPr>
        <p:spPr>
          <a:xfrm>
            <a:off x="6234364" y="1800001"/>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13" name="Google Shape;613;p68"/>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14" name="Google Shape;614;p68"/>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15" name="Google Shape;615;p68"/>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616" name="Google Shape;616;p68"/>
          <p:cNvSpPr txBox="1">
            <a:spLocks noGrp="1"/>
          </p:cNvSpPr>
          <p:nvPr>
            <p:ph type="body" idx="3"/>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17" name="Google Shape;617;p68"/>
          <p:cNvSpPr txBox="1">
            <a:spLocks noGrp="1"/>
          </p:cNvSpPr>
          <p:nvPr>
            <p:ph type="body" idx="4"/>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18" name="Google Shape;618;p68"/>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Comparison boxes white">
  <p:cSld name="3_Comparison boxes white">
    <p:spTree>
      <p:nvGrpSpPr>
        <p:cNvPr id="1" name="Shape 619"/>
        <p:cNvGrpSpPr/>
        <p:nvPr/>
      </p:nvGrpSpPr>
      <p:grpSpPr>
        <a:xfrm>
          <a:off x="0" y="0"/>
          <a:ext cx="0" cy="0"/>
          <a:chOff x="0" y="0"/>
          <a:chExt cx="0" cy="0"/>
        </a:xfrm>
      </p:grpSpPr>
      <p:sp>
        <p:nvSpPr>
          <p:cNvPr id="620" name="Google Shape;620;p69"/>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21" name="Google Shape;621;p69"/>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22" name="Google Shape;622;p69"/>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623" name="Google Shape;623;p69"/>
          <p:cNvSpPr txBox="1">
            <a:spLocks noGrp="1"/>
          </p:cNvSpPr>
          <p:nvPr>
            <p:ph type="body" idx="1"/>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24" name="Google Shape;624;p69"/>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25" name="Google Shape;625;p69"/>
          <p:cNvSpPr txBox="1">
            <a:spLocks noGrp="1"/>
          </p:cNvSpPr>
          <p:nvPr>
            <p:ph type="body" idx="2"/>
          </p:nvPr>
        </p:nvSpPr>
        <p:spPr>
          <a:xfrm>
            <a:off x="479999" y="2160000"/>
            <a:ext cx="547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26" name="Google Shape;626;p69"/>
          <p:cNvSpPr txBox="1">
            <a:spLocks noGrp="1"/>
          </p:cNvSpPr>
          <p:nvPr>
            <p:ph type="body" idx="3"/>
          </p:nvPr>
        </p:nvSpPr>
        <p:spPr>
          <a:xfrm>
            <a:off x="6234364" y="2160000"/>
            <a:ext cx="547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27" name="Google Shape;627;p69"/>
          <p:cNvSpPr txBox="1">
            <a:spLocks noGrp="1"/>
          </p:cNvSpPr>
          <p:nvPr>
            <p:ph type="body" idx="4"/>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28" name="Google Shape;628;p69"/>
          <p:cNvSpPr txBox="1">
            <a:spLocks noGrp="1"/>
          </p:cNvSpPr>
          <p:nvPr>
            <p:ph type="body" idx="5"/>
          </p:nvPr>
        </p:nvSpPr>
        <p:spPr>
          <a:xfrm>
            <a:off x="480002" y="1800001"/>
            <a:ext cx="5472001" cy="252012"/>
          </a:xfrm>
          <a:prstGeom prst="rect">
            <a:avLst/>
          </a:prstGeom>
          <a:solidFill>
            <a:srgbClr val="009CDE"/>
          </a:solidFill>
          <a:ln>
            <a:noFill/>
          </a:ln>
        </p:spPr>
        <p:txBody>
          <a:bodyPr spcFirstLastPara="1" wrap="square" lIns="82125" tIns="20525" rIns="82125" bIns="2052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29" name="Google Shape;629;p69"/>
          <p:cNvSpPr txBox="1">
            <a:spLocks noGrp="1"/>
          </p:cNvSpPr>
          <p:nvPr>
            <p:ph type="body" idx="6"/>
          </p:nvPr>
        </p:nvSpPr>
        <p:spPr>
          <a:xfrm>
            <a:off x="6234365" y="1800001"/>
            <a:ext cx="5472000" cy="252012"/>
          </a:xfrm>
          <a:prstGeom prst="rect">
            <a:avLst/>
          </a:prstGeom>
          <a:solidFill>
            <a:srgbClr val="009CDE"/>
          </a:solidFill>
          <a:ln>
            <a:noFill/>
          </a:ln>
        </p:spPr>
        <p:txBody>
          <a:bodyPr spcFirstLastPara="1" wrap="square" lIns="82125" tIns="20525" rIns="82125" bIns="2052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4 Boxes white">
  <p:cSld name="3_4 Boxes white">
    <p:spTree>
      <p:nvGrpSpPr>
        <p:cNvPr id="1" name="Shape 630"/>
        <p:cNvGrpSpPr/>
        <p:nvPr/>
      </p:nvGrpSpPr>
      <p:grpSpPr>
        <a:xfrm>
          <a:off x="0" y="0"/>
          <a:ext cx="0" cy="0"/>
          <a:chOff x="0" y="0"/>
          <a:chExt cx="0" cy="0"/>
        </a:xfrm>
      </p:grpSpPr>
      <p:sp>
        <p:nvSpPr>
          <p:cNvPr id="631" name="Google Shape;631;p70"/>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32" name="Google Shape;632;p70"/>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33" name="Google Shape;633;p70"/>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634" name="Google Shape;634;p70"/>
          <p:cNvSpPr txBox="1">
            <a:spLocks noGrp="1"/>
          </p:cNvSpPr>
          <p:nvPr>
            <p:ph type="body" idx="1"/>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35" name="Google Shape;635;p70"/>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36" name="Google Shape;636;p70"/>
          <p:cNvSpPr txBox="1">
            <a:spLocks noGrp="1"/>
          </p:cNvSpPr>
          <p:nvPr>
            <p:ph type="body" idx="2"/>
          </p:nvPr>
        </p:nvSpPr>
        <p:spPr>
          <a:xfrm>
            <a:off x="479999" y="21600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37" name="Google Shape;637;p70"/>
          <p:cNvSpPr txBox="1">
            <a:spLocks noGrp="1"/>
          </p:cNvSpPr>
          <p:nvPr>
            <p:ph type="body" idx="3"/>
          </p:nvPr>
        </p:nvSpPr>
        <p:spPr>
          <a:xfrm>
            <a:off x="6234364" y="21600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38" name="Google Shape;638;p70"/>
          <p:cNvSpPr txBox="1">
            <a:spLocks noGrp="1"/>
          </p:cNvSpPr>
          <p:nvPr>
            <p:ph type="body" idx="4"/>
          </p:nvPr>
        </p:nvSpPr>
        <p:spPr>
          <a:xfrm>
            <a:off x="480002" y="1800001"/>
            <a:ext cx="5472001" cy="252012"/>
          </a:xfrm>
          <a:prstGeom prst="rect">
            <a:avLst/>
          </a:prstGeom>
          <a:solidFill>
            <a:srgbClr val="009CDE"/>
          </a:solidFill>
          <a:ln>
            <a:noFill/>
          </a:ln>
        </p:spPr>
        <p:txBody>
          <a:bodyPr spcFirstLastPara="1" wrap="square" lIns="82125" tIns="20525" rIns="82125" bIns="2052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39" name="Google Shape;639;p70"/>
          <p:cNvSpPr txBox="1">
            <a:spLocks noGrp="1"/>
          </p:cNvSpPr>
          <p:nvPr>
            <p:ph type="body" idx="5"/>
          </p:nvPr>
        </p:nvSpPr>
        <p:spPr>
          <a:xfrm>
            <a:off x="6234365" y="1800001"/>
            <a:ext cx="5472000" cy="252012"/>
          </a:xfrm>
          <a:prstGeom prst="rect">
            <a:avLst/>
          </a:prstGeom>
          <a:solidFill>
            <a:srgbClr val="009CDE"/>
          </a:solidFill>
          <a:ln>
            <a:noFill/>
          </a:ln>
        </p:spPr>
        <p:txBody>
          <a:bodyPr spcFirstLastPara="1" wrap="square" lIns="82125" tIns="20525" rIns="82125" bIns="2052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40" name="Google Shape;640;p70"/>
          <p:cNvSpPr txBox="1">
            <a:spLocks noGrp="1"/>
          </p:cNvSpPr>
          <p:nvPr>
            <p:ph type="body" idx="6"/>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41" name="Google Shape;641;p70"/>
          <p:cNvSpPr txBox="1">
            <a:spLocks noGrp="1"/>
          </p:cNvSpPr>
          <p:nvPr>
            <p:ph type="body" idx="7"/>
          </p:nvPr>
        </p:nvSpPr>
        <p:spPr>
          <a:xfrm>
            <a:off x="479999" y="43812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42" name="Google Shape;642;p70"/>
          <p:cNvSpPr txBox="1">
            <a:spLocks noGrp="1"/>
          </p:cNvSpPr>
          <p:nvPr>
            <p:ph type="body" idx="8"/>
          </p:nvPr>
        </p:nvSpPr>
        <p:spPr>
          <a:xfrm>
            <a:off x="6234364" y="4381200"/>
            <a:ext cx="5472000" cy="165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43" name="Google Shape;643;p70"/>
          <p:cNvSpPr txBox="1">
            <a:spLocks noGrp="1"/>
          </p:cNvSpPr>
          <p:nvPr>
            <p:ph type="body" idx="9"/>
          </p:nvPr>
        </p:nvSpPr>
        <p:spPr>
          <a:xfrm>
            <a:off x="480002" y="4039525"/>
            <a:ext cx="5472001" cy="252012"/>
          </a:xfrm>
          <a:prstGeom prst="rect">
            <a:avLst/>
          </a:prstGeom>
          <a:solidFill>
            <a:srgbClr val="009CDE"/>
          </a:solidFill>
          <a:ln>
            <a:noFill/>
          </a:ln>
        </p:spPr>
        <p:txBody>
          <a:bodyPr spcFirstLastPara="1" wrap="square" lIns="82125" tIns="20525" rIns="82125" bIns="2052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defRPr>
            </a:lvl2pPr>
            <a:lvl3pPr marL="1371600" lvl="2" indent="-320738" algn="l">
              <a:lnSpc>
                <a:spcPct val="110000"/>
              </a:lnSpc>
              <a:spcBef>
                <a:spcPts val="620"/>
              </a:spcBef>
              <a:spcAft>
                <a:spcPts val="0"/>
              </a:spcAft>
              <a:buSzPts val="1451"/>
              <a:buChar char="•"/>
              <a:defRPr>
                <a:solidFill>
                  <a:schemeClr val="lt1"/>
                </a:solidFill>
              </a:defRPr>
            </a:lvl3pPr>
            <a:lvl4pPr marL="1828800" lvl="3" indent="-320738" algn="l">
              <a:lnSpc>
                <a:spcPct val="110000"/>
              </a:lnSpc>
              <a:spcBef>
                <a:spcPts val="620"/>
              </a:spcBef>
              <a:spcAft>
                <a:spcPts val="0"/>
              </a:spcAft>
              <a:buSzPts val="1451"/>
              <a:buChar char="•"/>
              <a:defRPr>
                <a:solidFill>
                  <a:schemeClr val="lt1"/>
                </a:solidFill>
              </a:defRPr>
            </a:lvl4pPr>
            <a:lvl5pPr marL="2286000" lvl="4" indent="-320738" algn="l">
              <a:lnSpc>
                <a:spcPct val="110000"/>
              </a:lnSpc>
              <a:spcBef>
                <a:spcPts val="620"/>
              </a:spcBef>
              <a:spcAft>
                <a:spcPts val="0"/>
              </a:spcAft>
              <a:buSzPts val="1451"/>
              <a:buChar char="•"/>
              <a:defRPr>
                <a:solidFill>
                  <a:schemeClr val="lt1"/>
                </a:solidFil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44" name="Google Shape;644;p70"/>
          <p:cNvSpPr txBox="1">
            <a:spLocks noGrp="1"/>
          </p:cNvSpPr>
          <p:nvPr>
            <p:ph type="body" idx="13"/>
          </p:nvPr>
        </p:nvSpPr>
        <p:spPr>
          <a:xfrm>
            <a:off x="6234365" y="4039525"/>
            <a:ext cx="5472000" cy="252012"/>
          </a:xfrm>
          <a:prstGeom prst="rect">
            <a:avLst/>
          </a:prstGeom>
          <a:solidFill>
            <a:srgbClr val="009CDE"/>
          </a:solidFill>
          <a:ln>
            <a:noFill/>
          </a:ln>
        </p:spPr>
        <p:txBody>
          <a:bodyPr spcFirstLastPara="1" wrap="square" lIns="82125" tIns="20525" rIns="82125" bIns="2052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3 Columns white">
  <p:cSld name="3_3 Columns white">
    <p:spTree>
      <p:nvGrpSpPr>
        <p:cNvPr id="1" name="Shape 645"/>
        <p:cNvGrpSpPr/>
        <p:nvPr/>
      </p:nvGrpSpPr>
      <p:grpSpPr>
        <a:xfrm>
          <a:off x="0" y="0"/>
          <a:ext cx="0" cy="0"/>
          <a:chOff x="0" y="0"/>
          <a:chExt cx="0" cy="0"/>
        </a:xfrm>
      </p:grpSpPr>
      <p:sp>
        <p:nvSpPr>
          <p:cNvPr id="646" name="Google Shape;646;p71"/>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47" name="Google Shape;647;p71"/>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48" name="Google Shape;648;p71"/>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649" name="Google Shape;649;p71"/>
          <p:cNvSpPr txBox="1">
            <a:spLocks noGrp="1"/>
          </p:cNvSpPr>
          <p:nvPr>
            <p:ph type="body" idx="1"/>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50" name="Google Shape;650;p71"/>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51" name="Google Shape;651;p71"/>
          <p:cNvSpPr txBox="1">
            <a:spLocks noGrp="1"/>
          </p:cNvSpPr>
          <p:nvPr>
            <p:ph type="body" idx="2"/>
          </p:nvPr>
        </p:nvSpPr>
        <p:spPr>
          <a:xfrm>
            <a:off x="479999"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52" name="Google Shape;652;p71"/>
          <p:cNvSpPr txBox="1">
            <a:spLocks noGrp="1"/>
          </p:cNvSpPr>
          <p:nvPr>
            <p:ph type="body" idx="3"/>
          </p:nvPr>
        </p:nvSpPr>
        <p:spPr>
          <a:xfrm>
            <a:off x="479999" y="1800001"/>
            <a:ext cx="3552000" cy="252012"/>
          </a:xfrm>
          <a:prstGeom prst="rect">
            <a:avLst/>
          </a:prstGeom>
          <a:solidFill>
            <a:srgbClr val="009CDE"/>
          </a:solidFill>
          <a:ln>
            <a:noFill/>
          </a:ln>
        </p:spPr>
        <p:txBody>
          <a:bodyPr spcFirstLastPara="1" wrap="square" lIns="82125" tIns="20525" rIns="82125" bIns="2052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53" name="Google Shape;653;p71"/>
          <p:cNvSpPr txBox="1">
            <a:spLocks noGrp="1"/>
          </p:cNvSpPr>
          <p:nvPr>
            <p:ph type="body" idx="4"/>
          </p:nvPr>
        </p:nvSpPr>
        <p:spPr>
          <a:xfrm>
            <a:off x="4317181"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54" name="Google Shape;654;p71"/>
          <p:cNvSpPr txBox="1">
            <a:spLocks noGrp="1"/>
          </p:cNvSpPr>
          <p:nvPr>
            <p:ph type="body" idx="5"/>
          </p:nvPr>
        </p:nvSpPr>
        <p:spPr>
          <a:xfrm>
            <a:off x="4317181" y="1800001"/>
            <a:ext cx="3552000" cy="252012"/>
          </a:xfrm>
          <a:prstGeom prst="rect">
            <a:avLst/>
          </a:prstGeom>
          <a:solidFill>
            <a:srgbClr val="009CDE"/>
          </a:solidFill>
          <a:ln>
            <a:noFill/>
          </a:ln>
        </p:spPr>
        <p:txBody>
          <a:bodyPr spcFirstLastPara="1" wrap="square" lIns="82125" tIns="20525" rIns="82125" bIns="2052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55" name="Google Shape;655;p71"/>
          <p:cNvSpPr txBox="1">
            <a:spLocks noGrp="1"/>
          </p:cNvSpPr>
          <p:nvPr>
            <p:ph type="body" idx="6"/>
          </p:nvPr>
        </p:nvSpPr>
        <p:spPr>
          <a:xfrm>
            <a:off x="8154364" y="2160000"/>
            <a:ext cx="3552000" cy="387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161"/>
              <a:buFont typeface="Arial"/>
              <a:buNone/>
              <a:defRPr sz="1451"/>
            </a:lvl1pPr>
            <a:lvl2pPr marL="914400" lvl="1" indent="-320738" algn="l">
              <a:lnSpc>
                <a:spcPct val="110000"/>
              </a:lnSpc>
              <a:spcBef>
                <a:spcPts val="620"/>
              </a:spcBef>
              <a:spcAft>
                <a:spcPts val="0"/>
              </a:spcAft>
              <a:buSzPts val="1451"/>
              <a:buChar char="•"/>
              <a:defRPr sz="1451"/>
            </a:lvl2pPr>
            <a:lvl3pPr marL="1371600" lvl="2" indent="-320738" algn="l">
              <a:lnSpc>
                <a:spcPct val="110000"/>
              </a:lnSpc>
              <a:spcBef>
                <a:spcPts val="620"/>
              </a:spcBef>
              <a:spcAft>
                <a:spcPts val="0"/>
              </a:spcAft>
              <a:buSzPts val="1451"/>
              <a:buChar char="•"/>
              <a:defRPr sz="1451"/>
            </a:lvl3pPr>
            <a:lvl4pPr marL="1828800" lvl="3" indent="-320738" algn="l">
              <a:lnSpc>
                <a:spcPct val="110000"/>
              </a:lnSpc>
              <a:spcBef>
                <a:spcPts val="620"/>
              </a:spcBef>
              <a:spcAft>
                <a:spcPts val="0"/>
              </a:spcAft>
              <a:buSzPts val="1451"/>
              <a:buChar char="•"/>
              <a:defRPr sz="1451"/>
            </a:lvl4pPr>
            <a:lvl5pPr marL="2286000" lvl="4" indent="-320738" algn="l">
              <a:lnSpc>
                <a:spcPct val="110000"/>
              </a:lnSpc>
              <a:spcBef>
                <a:spcPts val="620"/>
              </a:spcBef>
              <a:spcAft>
                <a:spcPts val="0"/>
              </a:spcAft>
              <a:buSzPts val="1451"/>
              <a:buChar char="•"/>
              <a:defRPr sz="1451"/>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56" name="Google Shape;656;p71"/>
          <p:cNvSpPr txBox="1">
            <a:spLocks noGrp="1"/>
          </p:cNvSpPr>
          <p:nvPr>
            <p:ph type="body" idx="7"/>
          </p:nvPr>
        </p:nvSpPr>
        <p:spPr>
          <a:xfrm>
            <a:off x="8154364" y="1800001"/>
            <a:ext cx="3552000" cy="252012"/>
          </a:xfrm>
          <a:prstGeom prst="rect">
            <a:avLst/>
          </a:prstGeom>
          <a:solidFill>
            <a:srgbClr val="009CDE"/>
          </a:solidFill>
          <a:ln>
            <a:noFill/>
          </a:ln>
        </p:spPr>
        <p:txBody>
          <a:bodyPr spcFirstLastPara="1" wrap="square" lIns="82125" tIns="20525" rIns="82125" bIns="20525" rtlCol="0" anchor="ctr" anchorCtr="0">
            <a:norm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57" name="Google Shape;657;p71"/>
          <p:cNvSpPr txBox="1">
            <a:spLocks noGrp="1"/>
          </p:cNvSpPr>
          <p:nvPr>
            <p:ph type="body" idx="8"/>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Image left / Text right white">
  <p:cSld name="3_Image left / Text right white">
    <p:spTree>
      <p:nvGrpSpPr>
        <p:cNvPr id="1" name="Shape 658"/>
        <p:cNvGrpSpPr/>
        <p:nvPr/>
      </p:nvGrpSpPr>
      <p:grpSpPr>
        <a:xfrm>
          <a:off x="0" y="0"/>
          <a:ext cx="0" cy="0"/>
          <a:chOff x="0" y="0"/>
          <a:chExt cx="0" cy="0"/>
        </a:xfrm>
      </p:grpSpPr>
      <p:sp>
        <p:nvSpPr>
          <p:cNvPr id="659" name="Google Shape;659;p72"/>
          <p:cNvSpPr txBox="1">
            <a:spLocks noGrp="1"/>
          </p:cNvSpPr>
          <p:nvPr>
            <p:ph type="body" idx="1"/>
          </p:nvPr>
        </p:nvSpPr>
        <p:spPr>
          <a:xfrm>
            <a:off x="6234364" y="1800001"/>
            <a:ext cx="5472000" cy="42372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1440"/>
              <a:buNone/>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60" name="Google Shape;660;p72"/>
          <p:cNvSpPr>
            <a:spLocks noGrp="1"/>
          </p:cNvSpPr>
          <p:nvPr>
            <p:ph type="pic" idx="2"/>
          </p:nvPr>
        </p:nvSpPr>
        <p:spPr>
          <a:xfrm>
            <a:off x="479999" y="1800001"/>
            <a:ext cx="5472000" cy="4237200"/>
          </a:xfrm>
          <a:prstGeom prst="rect">
            <a:avLst/>
          </a:prstGeom>
          <a:solidFill>
            <a:srgbClr val="D8D8D8"/>
          </a:solidFill>
          <a:ln>
            <a:noFill/>
          </a:ln>
        </p:spPr>
      </p:sp>
      <p:sp>
        <p:nvSpPr>
          <p:cNvPr id="661" name="Google Shape;661;p72"/>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62" name="Google Shape;662;p72"/>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63" name="Google Shape;663;p72"/>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664" name="Google Shape;664;p72"/>
          <p:cNvSpPr txBox="1">
            <a:spLocks noGrp="1"/>
          </p:cNvSpPr>
          <p:nvPr>
            <p:ph type="body" idx="3"/>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65" name="Google Shape;665;p72"/>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66" name="Google Shape;666;p72"/>
          <p:cNvSpPr txBox="1">
            <a:spLocks noGrp="1"/>
          </p:cNvSpPr>
          <p:nvPr>
            <p:ph type="body" idx="4"/>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 text">
  <p:cSld name="image + text">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a:off x="839788" y="584200"/>
            <a:ext cx="5076825" cy="5577285"/>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60" name="Google Shape;60;p9"/>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1" name="Google Shape;61;p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dirty="0"/>
          </a:p>
        </p:txBody>
      </p:sp>
      <p:sp>
        <p:nvSpPr>
          <p:cNvPr id="62" name="Google Shape;62;p9"/>
          <p:cNvSpPr>
            <a:spLocks noGrp="1"/>
          </p:cNvSpPr>
          <p:nvPr>
            <p:ph type="pic" idx="2"/>
          </p:nvPr>
        </p:nvSpPr>
        <p:spPr>
          <a:xfrm>
            <a:off x="6502400" y="0"/>
            <a:ext cx="4849812" cy="6161484"/>
          </a:xfrm>
          <a:prstGeom prst="rect">
            <a:avLst/>
          </a:prstGeom>
          <a:noFill/>
          <a:ln>
            <a:noFill/>
          </a:ln>
        </p:spPr>
      </p:sp>
      <p:sp>
        <p:nvSpPr>
          <p:cNvPr id="63" name="Google Shape;63;p9"/>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4" name="Google Shape;64;p9"/>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5" name="Google Shape;65;p9"/>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Quotation white">
  <p:cSld name="3_Quotation white">
    <p:spTree>
      <p:nvGrpSpPr>
        <p:cNvPr id="1" name="Shape 667"/>
        <p:cNvGrpSpPr/>
        <p:nvPr/>
      </p:nvGrpSpPr>
      <p:grpSpPr>
        <a:xfrm>
          <a:off x="0" y="0"/>
          <a:ext cx="0" cy="0"/>
          <a:chOff x="0" y="0"/>
          <a:chExt cx="0" cy="0"/>
        </a:xfrm>
      </p:grpSpPr>
      <p:sp>
        <p:nvSpPr>
          <p:cNvPr id="668" name="Google Shape;668;p73"/>
          <p:cNvSpPr txBox="1">
            <a:spLocks noGrp="1"/>
          </p:cNvSpPr>
          <p:nvPr>
            <p:ph type="body" idx="1"/>
          </p:nvPr>
        </p:nvSpPr>
        <p:spPr>
          <a:xfrm>
            <a:off x="6234364" y="1800001"/>
            <a:ext cx="5472000" cy="4237200"/>
          </a:xfrm>
          <a:prstGeom prst="rect">
            <a:avLst/>
          </a:prstGeom>
          <a:solidFill>
            <a:srgbClr val="009CDE"/>
          </a:solidFill>
          <a:ln>
            <a:noFill/>
          </a:ln>
        </p:spPr>
        <p:txBody>
          <a:bodyPr spcFirstLastPara="1" wrap="square" lIns="164250" tIns="164250" rIns="164250" bIns="164250" rtlCol="0" anchor="t" anchorCtr="0">
            <a:noAutofit/>
          </a:bodyPr>
          <a:lstStyle>
            <a:lvl1pPr marL="457200" lvl="0" indent="-228600" algn="l">
              <a:lnSpc>
                <a:spcPct val="110000"/>
              </a:lnSpc>
              <a:spcBef>
                <a:spcPts val="1035"/>
              </a:spcBef>
              <a:spcAft>
                <a:spcPts val="0"/>
              </a:spcAft>
              <a:buSzPts val="1161"/>
              <a:buFont typeface="Arial"/>
              <a:buNone/>
              <a:defRPr sz="1451" b="1">
                <a:solidFill>
                  <a:schemeClr val="lt1"/>
                </a:solidFill>
                <a:latin typeface="Arial"/>
                <a:ea typeface="Arial"/>
                <a:cs typeface="Arial"/>
                <a:sym typeface="Arial"/>
              </a:defRPr>
            </a:lvl1pPr>
            <a:lvl2pPr marL="914400" lvl="1"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2pPr>
            <a:lvl3pPr marL="1371600" lvl="2"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3pPr>
            <a:lvl4pPr marL="1828800" lvl="3"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4pPr>
            <a:lvl5pPr marL="2286000" lvl="4" indent="-320738"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69" name="Google Shape;669;p73"/>
          <p:cNvSpPr>
            <a:spLocks noGrp="1"/>
          </p:cNvSpPr>
          <p:nvPr>
            <p:ph type="pic" idx="2"/>
          </p:nvPr>
        </p:nvSpPr>
        <p:spPr>
          <a:xfrm>
            <a:off x="479999" y="1800001"/>
            <a:ext cx="5472000" cy="4237200"/>
          </a:xfrm>
          <a:prstGeom prst="rect">
            <a:avLst/>
          </a:prstGeom>
          <a:solidFill>
            <a:srgbClr val="D8D8D8"/>
          </a:solidFill>
          <a:ln>
            <a:noFill/>
          </a:ln>
        </p:spPr>
      </p:sp>
      <p:sp>
        <p:nvSpPr>
          <p:cNvPr id="670" name="Google Shape;670;p73"/>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71" name="Google Shape;671;p73"/>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72" name="Google Shape;672;p73"/>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673" name="Google Shape;673;p73"/>
          <p:cNvSpPr txBox="1">
            <a:spLocks noGrp="1"/>
          </p:cNvSpPr>
          <p:nvPr>
            <p:ph type="body" idx="3"/>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74" name="Google Shape;674;p73"/>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75" name="Google Shape;675;p73"/>
          <p:cNvSpPr txBox="1">
            <a:spLocks noGrp="1"/>
          </p:cNvSpPr>
          <p:nvPr>
            <p:ph type="body" idx="4"/>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Large Image white">
  <p:cSld name="3_Large Image white">
    <p:spTree>
      <p:nvGrpSpPr>
        <p:cNvPr id="1" name="Shape 676"/>
        <p:cNvGrpSpPr/>
        <p:nvPr/>
      </p:nvGrpSpPr>
      <p:grpSpPr>
        <a:xfrm>
          <a:off x="0" y="0"/>
          <a:ext cx="0" cy="0"/>
          <a:chOff x="0" y="0"/>
          <a:chExt cx="0" cy="0"/>
        </a:xfrm>
      </p:grpSpPr>
      <p:sp>
        <p:nvSpPr>
          <p:cNvPr id="677" name="Google Shape;677;p74"/>
          <p:cNvSpPr>
            <a:spLocks noGrp="1"/>
          </p:cNvSpPr>
          <p:nvPr>
            <p:ph type="pic" idx="2"/>
          </p:nvPr>
        </p:nvSpPr>
        <p:spPr>
          <a:xfrm>
            <a:off x="480001" y="1800001"/>
            <a:ext cx="11226364" cy="4237200"/>
          </a:xfrm>
          <a:prstGeom prst="rect">
            <a:avLst/>
          </a:prstGeom>
          <a:solidFill>
            <a:srgbClr val="D8D8D8"/>
          </a:solidFill>
          <a:ln>
            <a:noFill/>
          </a:ln>
        </p:spPr>
      </p:sp>
      <p:sp>
        <p:nvSpPr>
          <p:cNvPr id="678" name="Google Shape;678;p74"/>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79" name="Google Shape;679;p74"/>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80" name="Google Shape;680;p74"/>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681" name="Google Shape;681;p74"/>
          <p:cNvSpPr txBox="1">
            <a:spLocks noGrp="1"/>
          </p:cNvSpPr>
          <p:nvPr>
            <p:ph type="body" idx="1"/>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82" name="Google Shape;682;p74"/>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83" name="Google Shape;683;p74"/>
          <p:cNvSpPr txBox="1">
            <a:spLocks noGrp="1"/>
          </p:cNvSpPr>
          <p:nvPr>
            <p:ph type="body" idx="3"/>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_Chapter Intro large Text white">
  <p:cSld name="3_Chapter Intro large Text white">
    <p:spTree>
      <p:nvGrpSpPr>
        <p:cNvPr id="1" name="Shape 684"/>
        <p:cNvGrpSpPr/>
        <p:nvPr/>
      </p:nvGrpSpPr>
      <p:grpSpPr>
        <a:xfrm>
          <a:off x="0" y="0"/>
          <a:ext cx="0" cy="0"/>
          <a:chOff x="0" y="0"/>
          <a:chExt cx="0" cy="0"/>
        </a:xfrm>
      </p:grpSpPr>
      <p:sp>
        <p:nvSpPr>
          <p:cNvPr id="685" name="Google Shape;685;p75"/>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86" name="Google Shape;686;p75"/>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87" name="Google Shape;687;p75"/>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688" name="Google Shape;688;p75"/>
          <p:cNvSpPr txBox="1">
            <a:spLocks noGrp="1"/>
          </p:cNvSpPr>
          <p:nvPr>
            <p:ph type="body" idx="1"/>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89" name="Google Shape;689;p75"/>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90" name="Google Shape;690;p75"/>
          <p:cNvSpPr txBox="1">
            <a:spLocks noGrp="1"/>
          </p:cNvSpPr>
          <p:nvPr>
            <p:ph type="body" idx="2"/>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91" name="Google Shape;691;p75"/>
          <p:cNvSpPr txBox="1">
            <a:spLocks noGrp="1"/>
          </p:cNvSpPr>
          <p:nvPr>
            <p:ph type="body" idx="3"/>
          </p:nvPr>
        </p:nvSpPr>
        <p:spPr>
          <a:xfrm>
            <a:off x="480000" y="1800001"/>
            <a:ext cx="11226365" cy="4237200"/>
          </a:xfrm>
          <a:prstGeom prst="rect">
            <a:avLst/>
          </a:prstGeom>
          <a:noFill/>
          <a:ln>
            <a:noFill/>
          </a:ln>
        </p:spPr>
        <p:txBody>
          <a:bodyPr spcFirstLastPara="1" wrap="square" lIns="0" tIns="0" rIns="0" bIns="0" rtlCol="0" anchor="t" anchorCtr="0">
            <a:noAutofit/>
          </a:bodyPr>
          <a:lstStyle>
            <a:lvl1pPr marL="457200" lvl="0" indent="-228600" algn="l">
              <a:lnSpc>
                <a:spcPct val="110000"/>
              </a:lnSpc>
              <a:spcBef>
                <a:spcPts val="1035"/>
              </a:spcBef>
              <a:spcAft>
                <a:spcPts val="0"/>
              </a:spcAft>
              <a:buSzPts val="1161"/>
              <a:buFont typeface="Arial"/>
              <a:buNone/>
              <a:defRPr sz="1451" b="1">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sz="1451">
                <a:solidFill>
                  <a:schemeClr val="dk1"/>
                </a:solidFill>
                <a:latin typeface="Arial"/>
                <a:ea typeface="Arial"/>
                <a:cs typeface="Arial"/>
                <a:sym typeface="Arial"/>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3_Chapter Intro Image white">
  <p:cSld name="3_Chapter Intro Image white">
    <p:spTree>
      <p:nvGrpSpPr>
        <p:cNvPr id="1" name="Shape 692"/>
        <p:cNvGrpSpPr/>
        <p:nvPr/>
      </p:nvGrpSpPr>
      <p:grpSpPr>
        <a:xfrm>
          <a:off x="0" y="0"/>
          <a:ext cx="0" cy="0"/>
          <a:chOff x="0" y="0"/>
          <a:chExt cx="0" cy="0"/>
        </a:xfrm>
      </p:grpSpPr>
      <p:sp>
        <p:nvSpPr>
          <p:cNvPr id="693" name="Google Shape;693;p76"/>
          <p:cNvSpPr>
            <a:spLocks noGrp="1"/>
          </p:cNvSpPr>
          <p:nvPr>
            <p:ph type="pic" idx="2"/>
          </p:nvPr>
        </p:nvSpPr>
        <p:spPr>
          <a:xfrm>
            <a:off x="0" y="6"/>
            <a:ext cx="12192000" cy="6857999"/>
          </a:xfrm>
          <a:prstGeom prst="rect">
            <a:avLst/>
          </a:prstGeom>
          <a:solidFill>
            <a:schemeClr val="lt1"/>
          </a:solidFill>
          <a:ln>
            <a:noFill/>
          </a:ln>
        </p:spPr>
      </p:sp>
      <p:sp>
        <p:nvSpPr>
          <p:cNvPr id="694" name="Google Shape;694;p76"/>
          <p:cNvSpPr txBox="1">
            <a:spLocks noGrp="1"/>
          </p:cNvSpPr>
          <p:nvPr>
            <p:ph type="body" idx="1"/>
          </p:nvPr>
        </p:nvSpPr>
        <p:spPr>
          <a:xfrm>
            <a:off x="5" y="1800001"/>
            <a:ext cx="4279900" cy="1649447"/>
          </a:xfrm>
          <a:prstGeom prst="rect">
            <a:avLst/>
          </a:prstGeom>
          <a:solidFill>
            <a:schemeClr val="dk2">
              <a:alpha val="89803"/>
            </a:schemeClr>
          </a:solidFill>
          <a:ln>
            <a:noFill/>
          </a:ln>
        </p:spPr>
        <p:txBody>
          <a:bodyPr spcFirstLastPara="1" wrap="square" lIns="410650" tIns="205325" rIns="410650" bIns="205325" rtlCol="0" anchor="t" anchorCtr="0">
            <a:noAutofit/>
          </a:bodyPr>
          <a:lstStyle>
            <a:lvl1pPr marL="457200" lvl="0" indent="-228600" algn="l">
              <a:lnSpc>
                <a:spcPct val="110000"/>
              </a:lnSpc>
              <a:spcBef>
                <a:spcPts val="1035"/>
              </a:spcBef>
              <a:spcAft>
                <a:spcPts val="0"/>
              </a:spcAft>
              <a:buSzPts val="2322"/>
              <a:buFont typeface="Arial"/>
              <a:buNone/>
              <a:defRPr sz="2903" b="1">
                <a:solidFill>
                  <a:schemeClr val="lt1"/>
                </a:solidFill>
                <a:latin typeface="Arial"/>
                <a:ea typeface="Arial"/>
                <a:cs typeface="Arial"/>
                <a:sym typeface="Arial"/>
              </a:defRPr>
            </a:lvl1pPr>
            <a:lvl2pPr marL="914400" lvl="1" indent="-412940" algn="l">
              <a:lnSpc>
                <a:spcPct val="110000"/>
              </a:lnSpc>
              <a:spcBef>
                <a:spcPts val="620"/>
              </a:spcBef>
              <a:spcAft>
                <a:spcPts val="0"/>
              </a:spcAft>
              <a:buClr>
                <a:schemeClr val="lt1"/>
              </a:buClr>
              <a:buSzPts val="2903"/>
              <a:buChar char="•"/>
              <a:defRPr sz="2903">
                <a:solidFill>
                  <a:schemeClr val="lt1"/>
                </a:solidFill>
                <a:latin typeface="Arial"/>
                <a:ea typeface="Arial"/>
                <a:cs typeface="Arial"/>
                <a:sym typeface="Arial"/>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95" name="Google Shape;695;p76"/>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96" name="Google Shape;696;p76"/>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697" name="Google Shape;697;p76"/>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sz="816" b="0">
                <a:solidFill>
                  <a:srgbClr val="000000"/>
                </a:solidFill>
                <a:latin typeface="Arial"/>
                <a:ea typeface="Arial"/>
                <a:cs typeface="Arial"/>
                <a:sym typeface="Arial"/>
              </a:defRPr>
            </a:lvl1pPr>
            <a:lvl2pPr marL="0" lvl="1" indent="0" algn="r">
              <a:spcBef>
                <a:spcPts val="0"/>
              </a:spcBef>
              <a:buNone/>
              <a:defRPr sz="816" b="0">
                <a:solidFill>
                  <a:srgbClr val="000000"/>
                </a:solidFill>
                <a:latin typeface="Arial"/>
                <a:ea typeface="Arial"/>
                <a:cs typeface="Arial"/>
                <a:sym typeface="Arial"/>
              </a:defRPr>
            </a:lvl2pPr>
            <a:lvl3pPr marL="0" lvl="2" indent="0" algn="r">
              <a:spcBef>
                <a:spcPts val="0"/>
              </a:spcBef>
              <a:buNone/>
              <a:defRPr sz="816" b="0">
                <a:solidFill>
                  <a:srgbClr val="000000"/>
                </a:solidFill>
                <a:latin typeface="Arial"/>
                <a:ea typeface="Arial"/>
                <a:cs typeface="Arial"/>
                <a:sym typeface="Arial"/>
              </a:defRPr>
            </a:lvl3pPr>
            <a:lvl4pPr marL="0" lvl="3" indent="0" algn="r">
              <a:spcBef>
                <a:spcPts val="0"/>
              </a:spcBef>
              <a:buNone/>
              <a:defRPr sz="816" b="0">
                <a:solidFill>
                  <a:srgbClr val="000000"/>
                </a:solidFill>
                <a:latin typeface="Arial"/>
                <a:ea typeface="Arial"/>
                <a:cs typeface="Arial"/>
                <a:sym typeface="Arial"/>
              </a:defRPr>
            </a:lvl4pPr>
            <a:lvl5pPr marL="0" lvl="4" indent="0" algn="r">
              <a:spcBef>
                <a:spcPts val="0"/>
              </a:spcBef>
              <a:buNone/>
              <a:defRPr sz="816" b="0">
                <a:solidFill>
                  <a:srgbClr val="000000"/>
                </a:solidFill>
                <a:latin typeface="Arial"/>
                <a:ea typeface="Arial"/>
                <a:cs typeface="Arial"/>
                <a:sym typeface="Arial"/>
              </a:defRPr>
            </a:lvl5pPr>
            <a:lvl6pPr marL="0" lvl="5" indent="0" algn="r">
              <a:spcBef>
                <a:spcPts val="0"/>
              </a:spcBef>
              <a:buNone/>
              <a:defRPr sz="816" b="0">
                <a:solidFill>
                  <a:srgbClr val="000000"/>
                </a:solidFill>
                <a:latin typeface="Arial"/>
                <a:ea typeface="Arial"/>
                <a:cs typeface="Arial"/>
                <a:sym typeface="Arial"/>
              </a:defRPr>
            </a:lvl6pPr>
            <a:lvl7pPr marL="0" lvl="6" indent="0" algn="r">
              <a:spcBef>
                <a:spcPts val="0"/>
              </a:spcBef>
              <a:buNone/>
              <a:defRPr sz="816" b="0">
                <a:solidFill>
                  <a:srgbClr val="000000"/>
                </a:solidFill>
                <a:latin typeface="Arial"/>
                <a:ea typeface="Arial"/>
                <a:cs typeface="Arial"/>
                <a:sym typeface="Arial"/>
              </a:defRPr>
            </a:lvl7pPr>
            <a:lvl8pPr marL="0" lvl="7" indent="0" algn="r">
              <a:spcBef>
                <a:spcPts val="0"/>
              </a:spcBef>
              <a:buNone/>
              <a:defRPr sz="816" b="0">
                <a:solidFill>
                  <a:srgbClr val="000000"/>
                </a:solidFill>
                <a:latin typeface="Arial"/>
                <a:ea typeface="Arial"/>
                <a:cs typeface="Arial"/>
                <a:sym typeface="Arial"/>
              </a:defRPr>
            </a:lvl8pPr>
            <a:lvl9pPr marL="0" lvl="8" indent="0" algn="r">
              <a:spcBef>
                <a:spcPts val="0"/>
              </a:spcBef>
              <a:buNone/>
              <a:defRPr sz="816"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
        <p:nvSpPr>
          <p:cNvPr id="698" name="Google Shape;698;p76"/>
          <p:cNvSpPr txBox="1">
            <a:spLocks noGrp="1"/>
          </p:cNvSpPr>
          <p:nvPr>
            <p:ph type="body" idx="3"/>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699" name="Google Shape;699;p76"/>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_Agenda white new">
  <p:cSld name="3_Agenda white new">
    <p:spTree>
      <p:nvGrpSpPr>
        <p:cNvPr id="1" name="Shape 700"/>
        <p:cNvGrpSpPr/>
        <p:nvPr/>
      </p:nvGrpSpPr>
      <p:grpSpPr>
        <a:xfrm>
          <a:off x="0" y="0"/>
          <a:ext cx="0" cy="0"/>
          <a:chOff x="0" y="0"/>
          <a:chExt cx="0" cy="0"/>
        </a:xfrm>
      </p:grpSpPr>
      <p:sp>
        <p:nvSpPr>
          <p:cNvPr id="701" name="Google Shape;701;p77"/>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702" name="Google Shape;702;p77"/>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703" name="Google Shape;703;p77"/>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704" name="Google Shape;704;p77"/>
          <p:cNvSpPr/>
          <p:nvPr/>
        </p:nvSpPr>
        <p:spPr>
          <a:xfrm>
            <a:off x="480004" y="1800003"/>
            <a:ext cx="6367841" cy="142493"/>
          </a:xfrm>
          <a:prstGeom prst="rect">
            <a:avLst/>
          </a:prstGeom>
          <a:solidFill>
            <a:schemeClr val="dk2"/>
          </a:solidFill>
          <a:ln>
            <a:noFill/>
          </a:ln>
        </p:spPr>
        <p:txBody>
          <a:bodyPr spcFirstLastPara="1" wrap="square" lIns="94600" tIns="47300" rIns="94600" bIns="47300" rtlCol="0" anchor="ctr" anchorCtr="0">
            <a:noAutofit/>
          </a:bodyPr>
          <a:lstStyle/>
          <a:p>
            <a:pPr marL="0" marR="0" lvl="0" indent="0" algn="ctr" rtl="0">
              <a:spcBef>
                <a:spcPts val="0"/>
              </a:spcBef>
              <a:spcAft>
                <a:spcPts val="0"/>
              </a:spcAft>
              <a:buNone/>
            </a:pPr>
            <a:endParaRPr sz="1904" b="0" dirty="0">
              <a:solidFill>
                <a:srgbClr val="FFFFFF"/>
              </a:solidFill>
              <a:latin typeface="Arial"/>
              <a:ea typeface="Arial"/>
              <a:cs typeface="Arial"/>
              <a:sym typeface="Arial"/>
            </a:endParaRPr>
          </a:p>
        </p:txBody>
      </p:sp>
      <p:sp>
        <p:nvSpPr>
          <p:cNvPr id="705" name="Google Shape;705;p77"/>
          <p:cNvSpPr txBox="1">
            <a:spLocks noGrp="1"/>
          </p:cNvSpPr>
          <p:nvPr>
            <p:ph type="body" idx="1"/>
          </p:nvPr>
        </p:nvSpPr>
        <p:spPr>
          <a:xfrm>
            <a:off x="480001" y="2143683"/>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06" name="Google Shape;706;p77"/>
          <p:cNvSpPr txBox="1">
            <a:spLocks noGrp="1"/>
          </p:cNvSpPr>
          <p:nvPr>
            <p:ph type="body" idx="2"/>
          </p:nvPr>
        </p:nvSpPr>
        <p:spPr>
          <a:xfrm>
            <a:off x="1707437" y="2143683"/>
            <a:ext cx="5140403"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07" name="Google Shape;707;p77"/>
          <p:cNvSpPr txBox="1">
            <a:spLocks noGrp="1"/>
          </p:cNvSpPr>
          <p:nvPr>
            <p:ph type="body" idx="3"/>
          </p:nvPr>
        </p:nvSpPr>
        <p:spPr>
          <a:xfrm>
            <a:off x="7432738" y="2143683"/>
            <a:ext cx="4273629"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08" name="Google Shape;708;p77"/>
          <p:cNvSpPr txBox="1">
            <a:spLocks noGrp="1"/>
          </p:cNvSpPr>
          <p:nvPr>
            <p:ph type="body" idx="4"/>
          </p:nvPr>
        </p:nvSpPr>
        <p:spPr>
          <a:xfrm>
            <a:off x="480001" y="2877928"/>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09" name="Google Shape;709;p77"/>
          <p:cNvSpPr txBox="1">
            <a:spLocks noGrp="1"/>
          </p:cNvSpPr>
          <p:nvPr>
            <p:ph type="body" idx="5"/>
          </p:nvPr>
        </p:nvSpPr>
        <p:spPr>
          <a:xfrm>
            <a:off x="1707437" y="2877928"/>
            <a:ext cx="5140403"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10" name="Google Shape;710;p77"/>
          <p:cNvSpPr txBox="1">
            <a:spLocks noGrp="1"/>
          </p:cNvSpPr>
          <p:nvPr>
            <p:ph type="body" idx="6"/>
          </p:nvPr>
        </p:nvSpPr>
        <p:spPr>
          <a:xfrm>
            <a:off x="7432738" y="2877928"/>
            <a:ext cx="4273629"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11" name="Google Shape;711;p77"/>
          <p:cNvSpPr txBox="1">
            <a:spLocks noGrp="1"/>
          </p:cNvSpPr>
          <p:nvPr>
            <p:ph type="body" idx="7"/>
          </p:nvPr>
        </p:nvSpPr>
        <p:spPr>
          <a:xfrm>
            <a:off x="480001" y="3612172"/>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12" name="Google Shape;712;p77"/>
          <p:cNvSpPr txBox="1">
            <a:spLocks noGrp="1"/>
          </p:cNvSpPr>
          <p:nvPr>
            <p:ph type="body" idx="8"/>
          </p:nvPr>
        </p:nvSpPr>
        <p:spPr>
          <a:xfrm>
            <a:off x="1707437" y="3612172"/>
            <a:ext cx="5140403"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13" name="Google Shape;713;p77"/>
          <p:cNvSpPr txBox="1">
            <a:spLocks noGrp="1"/>
          </p:cNvSpPr>
          <p:nvPr>
            <p:ph type="body" idx="9"/>
          </p:nvPr>
        </p:nvSpPr>
        <p:spPr>
          <a:xfrm>
            <a:off x="7432738" y="3612172"/>
            <a:ext cx="4273629"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14" name="Google Shape;714;p77"/>
          <p:cNvSpPr txBox="1">
            <a:spLocks noGrp="1"/>
          </p:cNvSpPr>
          <p:nvPr>
            <p:ph type="body" idx="13"/>
          </p:nvPr>
        </p:nvSpPr>
        <p:spPr>
          <a:xfrm>
            <a:off x="480001" y="4346419"/>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15" name="Google Shape;715;p77"/>
          <p:cNvSpPr txBox="1">
            <a:spLocks noGrp="1"/>
          </p:cNvSpPr>
          <p:nvPr>
            <p:ph type="body" idx="14"/>
          </p:nvPr>
        </p:nvSpPr>
        <p:spPr>
          <a:xfrm>
            <a:off x="1707437" y="4346419"/>
            <a:ext cx="5140403"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16" name="Google Shape;716;p77"/>
          <p:cNvSpPr txBox="1">
            <a:spLocks noGrp="1"/>
          </p:cNvSpPr>
          <p:nvPr>
            <p:ph type="body" idx="15"/>
          </p:nvPr>
        </p:nvSpPr>
        <p:spPr>
          <a:xfrm>
            <a:off x="7432738" y="4346419"/>
            <a:ext cx="4273629"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17" name="Google Shape;717;p77"/>
          <p:cNvSpPr txBox="1">
            <a:spLocks noGrp="1"/>
          </p:cNvSpPr>
          <p:nvPr>
            <p:ph type="body" idx="16"/>
          </p:nvPr>
        </p:nvSpPr>
        <p:spPr>
          <a:xfrm>
            <a:off x="480001" y="5080663"/>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18" name="Google Shape;718;p77"/>
          <p:cNvSpPr txBox="1">
            <a:spLocks noGrp="1"/>
          </p:cNvSpPr>
          <p:nvPr>
            <p:ph type="body" idx="17"/>
          </p:nvPr>
        </p:nvSpPr>
        <p:spPr>
          <a:xfrm>
            <a:off x="1707437" y="5080663"/>
            <a:ext cx="5140403"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19" name="Google Shape;719;p77"/>
          <p:cNvSpPr txBox="1">
            <a:spLocks noGrp="1"/>
          </p:cNvSpPr>
          <p:nvPr>
            <p:ph type="body" idx="18"/>
          </p:nvPr>
        </p:nvSpPr>
        <p:spPr>
          <a:xfrm>
            <a:off x="7432738" y="5080663"/>
            <a:ext cx="4273629"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20" name="Google Shape;720;p77"/>
          <p:cNvSpPr txBox="1">
            <a:spLocks noGrp="1"/>
          </p:cNvSpPr>
          <p:nvPr>
            <p:ph type="body" idx="19"/>
          </p:nvPr>
        </p:nvSpPr>
        <p:spPr>
          <a:xfrm>
            <a:off x="480001" y="5814909"/>
            <a:ext cx="988484" cy="396000"/>
          </a:xfrm>
          <a:prstGeom prst="rect">
            <a:avLst/>
          </a:prstGeom>
          <a:noFill/>
          <a:ln>
            <a:noFill/>
          </a:ln>
        </p:spPr>
        <p:txBody>
          <a:bodyPr spcFirstLastPara="1" wrap="square" lIns="20400" tIns="0" rIns="20400" bIns="0" rtlCol="0" anchor="t" anchorCtr="0">
            <a:noAutofit/>
          </a:bodyPr>
          <a:lstStyle>
            <a:lvl1pPr marL="457200" lvl="0" indent="-228600" algn="l">
              <a:lnSpc>
                <a:spcPct val="110000"/>
              </a:lnSpc>
              <a:spcBef>
                <a:spcPts val="1035"/>
              </a:spcBef>
              <a:spcAft>
                <a:spcPts val="0"/>
              </a:spcAft>
              <a:buSzPts val="2322"/>
              <a:buFont typeface="Arial"/>
              <a:buNone/>
              <a:defRPr sz="2903" b="1">
                <a:solidFill>
                  <a:srgbClr val="0092CC"/>
                </a:solidFill>
                <a:latin typeface="Arial"/>
                <a:ea typeface="Arial"/>
                <a:cs typeface="Arial"/>
                <a:sym typeface="Arial"/>
              </a:defRPr>
            </a:lvl1pPr>
            <a:lvl2pPr marL="914400" lvl="1" indent="-412940" algn="l">
              <a:lnSpc>
                <a:spcPct val="110000"/>
              </a:lnSpc>
              <a:spcBef>
                <a:spcPts val="620"/>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21" name="Google Shape;721;p77"/>
          <p:cNvSpPr txBox="1">
            <a:spLocks noGrp="1"/>
          </p:cNvSpPr>
          <p:nvPr>
            <p:ph type="body" idx="20"/>
          </p:nvPr>
        </p:nvSpPr>
        <p:spPr>
          <a:xfrm>
            <a:off x="1707437" y="5814909"/>
            <a:ext cx="5140403"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22" name="Google Shape;722;p77"/>
          <p:cNvSpPr txBox="1">
            <a:spLocks noGrp="1"/>
          </p:cNvSpPr>
          <p:nvPr>
            <p:ph type="body" idx="21"/>
          </p:nvPr>
        </p:nvSpPr>
        <p:spPr>
          <a:xfrm>
            <a:off x="7432738" y="5814909"/>
            <a:ext cx="4273629" cy="396000"/>
          </a:xfrm>
          <a:prstGeom prst="rect">
            <a:avLst/>
          </a:prstGeom>
          <a:noFill/>
          <a:ln>
            <a:noFill/>
          </a:ln>
        </p:spPr>
        <p:txBody>
          <a:bodyPr spcFirstLastPara="1" wrap="square" lIns="20400" tIns="164250" rIns="20400" bIns="0" rtlCol="0" anchor="t" anchorCtr="0">
            <a:noAutofit/>
          </a:bodyPr>
          <a:lstStyle>
            <a:lvl1pPr marL="457200" lvl="0" indent="-228600" algn="l">
              <a:lnSpc>
                <a:spcPct val="100000"/>
              </a:lnSpc>
              <a:spcBef>
                <a:spcPts val="0"/>
              </a:spcBef>
              <a:spcAft>
                <a:spcPts val="0"/>
              </a:spcAft>
              <a:buSzPts val="1306"/>
              <a:buFont typeface="Arial"/>
              <a:buNone/>
              <a:defRPr sz="1632" b="0">
                <a:solidFill>
                  <a:schemeClr val="dk1"/>
                </a:solidFill>
                <a:latin typeface="Arial"/>
                <a:ea typeface="Arial"/>
                <a:cs typeface="Arial"/>
                <a:sym typeface="Arial"/>
              </a:defRPr>
            </a:lvl1pPr>
            <a:lvl2pPr marL="914400" lvl="1" indent="-412940" algn="l">
              <a:lnSpc>
                <a:spcPct val="110000"/>
              </a:lnSpc>
              <a:spcBef>
                <a:spcPts val="517"/>
              </a:spcBef>
              <a:spcAft>
                <a:spcPts val="0"/>
              </a:spcAft>
              <a:buSzPts val="2903"/>
              <a:buChar char="•"/>
              <a:defRPr sz="2903" b="1">
                <a:latin typeface="Arial"/>
                <a:ea typeface="Arial"/>
                <a:cs typeface="Arial"/>
                <a:sym typeface="Arial"/>
              </a:defRPr>
            </a:lvl2pPr>
            <a:lvl3pPr marL="1371600" lvl="2" indent="-412940" algn="l">
              <a:lnSpc>
                <a:spcPct val="110000"/>
              </a:lnSpc>
              <a:spcBef>
                <a:spcPts val="620"/>
              </a:spcBef>
              <a:spcAft>
                <a:spcPts val="0"/>
              </a:spcAft>
              <a:buSzPts val="2903"/>
              <a:buChar char="•"/>
              <a:defRPr sz="2903" b="1">
                <a:latin typeface="Arial"/>
                <a:ea typeface="Arial"/>
                <a:cs typeface="Arial"/>
                <a:sym typeface="Arial"/>
              </a:defRPr>
            </a:lvl3pPr>
            <a:lvl4pPr marL="1828800" lvl="3" indent="-412940" algn="l">
              <a:lnSpc>
                <a:spcPct val="110000"/>
              </a:lnSpc>
              <a:spcBef>
                <a:spcPts val="620"/>
              </a:spcBef>
              <a:spcAft>
                <a:spcPts val="0"/>
              </a:spcAft>
              <a:buSzPts val="2903"/>
              <a:buChar char="•"/>
              <a:defRPr sz="2903" b="1">
                <a:latin typeface="Arial"/>
                <a:ea typeface="Arial"/>
                <a:cs typeface="Arial"/>
                <a:sym typeface="Arial"/>
              </a:defRPr>
            </a:lvl4pPr>
            <a:lvl5pPr marL="2286000" lvl="4" indent="-412940" algn="l">
              <a:lnSpc>
                <a:spcPct val="110000"/>
              </a:lnSpc>
              <a:spcBef>
                <a:spcPts val="620"/>
              </a:spcBef>
              <a:spcAft>
                <a:spcPts val="0"/>
              </a:spcAft>
              <a:buSzPts val="2903"/>
              <a:buChar char="•"/>
              <a:defRPr sz="2903" b="1">
                <a:latin typeface="Arial"/>
                <a:ea typeface="Arial"/>
                <a:cs typeface="Arial"/>
                <a:sym typeface="Arial"/>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23" name="Google Shape;723;p77"/>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724" name="Google Shape;724;p77"/>
          <p:cNvSpPr txBox="1">
            <a:spLocks noGrp="1"/>
          </p:cNvSpPr>
          <p:nvPr>
            <p:ph type="body" idx="22"/>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Title Only white">
  <p:cSld name="3_Title Only white">
    <p:spTree>
      <p:nvGrpSpPr>
        <p:cNvPr id="1" name="Shape 725"/>
        <p:cNvGrpSpPr/>
        <p:nvPr/>
      </p:nvGrpSpPr>
      <p:grpSpPr>
        <a:xfrm>
          <a:off x="0" y="0"/>
          <a:ext cx="0" cy="0"/>
          <a:chOff x="0" y="0"/>
          <a:chExt cx="0" cy="0"/>
        </a:xfrm>
      </p:grpSpPr>
      <p:sp>
        <p:nvSpPr>
          <p:cNvPr id="726" name="Google Shape;726;p78"/>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727" name="Google Shape;727;p78"/>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rtl="0"/>
            <a:endParaRPr dirty="0"/>
          </a:p>
        </p:txBody>
      </p:sp>
      <p:sp>
        <p:nvSpPr>
          <p:cNvPr id="728" name="Google Shape;728;p78"/>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‹Nº›</a:t>
            </a:fld>
            <a:endParaRPr dirty="0"/>
          </a:p>
        </p:txBody>
      </p:sp>
      <p:sp>
        <p:nvSpPr>
          <p:cNvPr id="729" name="Google Shape;729;p78"/>
          <p:cNvSpPr txBox="1">
            <a:spLocks noGrp="1"/>
          </p:cNvSpPr>
          <p:nvPr>
            <p:ph type="body" idx="1"/>
          </p:nvPr>
        </p:nvSpPr>
        <p:spPr>
          <a:xfrm>
            <a:off x="480000" y="6293653"/>
            <a:ext cx="11226365" cy="208579"/>
          </a:xfrm>
          <a:prstGeom prst="rect">
            <a:avLst/>
          </a:prstGeom>
          <a:noFill/>
          <a:ln>
            <a:noFill/>
          </a:ln>
        </p:spPr>
        <p:txBody>
          <a:bodyPr spcFirstLastPara="1" wrap="square" lIns="20400" tIns="0" rIns="20400" bIns="0" rtlCol="0" anchor="t" anchorCtr="0">
            <a:normAutofit/>
          </a:bodyPr>
          <a:lstStyle>
            <a:lvl1pPr marL="457200" lvl="0" indent="-228600" algn="l">
              <a:lnSpc>
                <a:spcPct val="110000"/>
              </a:lnSpc>
              <a:spcBef>
                <a:spcPts val="1035"/>
              </a:spcBef>
              <a:spcAft>
                <a:spcPts val="0"/>
              </a:spcAft>
              <a:buSzPts val="653"/>
              <a:buFont typeface="Arial"/>
              <a:buNone/>
              <a:defRPr sz="816"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30" name="Google Shape;730;p78"/>
          <p:cNvSpPr txBox="1">
            <a:spLocks noGrp="1"/>
          </p:cNvSpPr>
          <p:nvPr>
            <p:ph type="body" idx="2"/>
          </p:nvPr>
        </p:nvSpPr>
        <p:spPr>
          <a:xfrm>
            <a:off x="480485" y="1188004"/>
            <a:ext cx="8160000" cy="288925"/>
          </a:xfrm>
          <a:prstGeom prst="rect">
            <a:avLst/>
          </a:prstGeom>
          <a:noFill/>
          <a:ln>
            <a:noFill/>
          </a:ln>
        </p:spPr>
        <p:txBody>
          <a:bodyPr spcFirstLastPara="1" wrap="square" lIns="20525" tIns="0" rIns="20400" bIns="0" rtlCol="0" anchor="ctr" anchorCtr="0">
            <a:normAutofit/>
          </a:bodyPr>
          <a:lstStyle>
            <a:lvl1pPr marL="457200" lvl="0" indent="-228600" algn="l">
              <a:lnSpc>
                <a:spcPct val="110000"/>
              </a:lnSpc>
              <a:spcBef>
                <a:spcPts val="1035"/>
              </a:spcBef>
              <a:spcAft>
                <a:spcPts val="0"/>
              </a:spcAft>
              <a:buSzPts val="1306"/>
              <a:buFont typeface="Arial"/>
              <a:buNone/>
              <a:defRPr sz="1632" b="0">
                <a:solidFill>
                  <a:schemeClr val="dk1"/>
                </a:solidFill>
                <a:latin typeface="Arial"/>
                <a:ea typeface="Arial"/>
                <a:cs typeface="Arial"/>
                <a:sym typeface="Arial"/>
              </a:defRPr>
            </a:lvl1pPr>
            <a:lvl2pPr marL="914400" lvl="1" indent="-342900" algn="l">
              <a:lnSpc>
                <a:spcPct val="110000"/>
              </a:lnSpc>
              <a:spcBef>
                <a:spcPts val="620"/>
              </a:spcBef>
              <a:spcAft>
                <a:spcPts val="0"/>
              </a:spcAft>
              <a:buSzPts val="1800"/>
              <a:buChar char="•"/>
              <a:defRPr/>
            </a:lvl2pPr>
            <a:lvl3pPr marL="1371600" lvl="2" indent="-342900" algn="l">
              <a:lnSpc>
                <a:spcPct val="110000"/>
              </a:lnSpc>
              <a:spcBef>
                <a:spcPts val="620"/>
              </a:spcBef>
              <a:spcAft>
                <a:spcPts val="0"/>
              </a:spcAft>
              <a:buSzPts val="1800"/>
              <a:buChar char="•"/>
              <a:defRPr/>
            </a:lvl3pPr>
            <a:lvl4pPr marL="1828800" lvl="3" indent="-342900" algn="l">
              <a:lnSpc>
                <a:spcPct val="110000"/>
              </a:lnSpc>
              <a:spcBef>
                <a:spcPts val="620"/>
              </a:spcBef>
              <a:spcAft>
                <a:spcPts val="0"/>
              </a:spcAft>
              <a:buSzPts val="1800"/>
              <a:buChar char="•"/>
              <a:defRPr/>
            </a:lvl4pPr>
            <a:lvl5pPr marL="2286000" lvl="4" indent="-342900" algn="l">
              <a:lnSpc>
                <a:spcPct val="110000"/>
              </a:lnSpc>
              <a:spcBef>
                <a:spcPts val="620"/>
              </a:spcBef>
              <a:spcAft>
                <a:spcPts val="0"/>
              </a:spcAft>
              <a:buSzPts val="1800"/>
              <a:buChar char="•"/>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31" name="Google Shape;731;p78"/>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3_Closing Slide white">
  <p:cSld name="3_Closing Slide white">
    <p:spTree>
      <p:nvGrpSpPr>
        <p:cNvPr id="1" name="Shape 732"/>
        <p:cNvGrpSpPr/>
        <p:nvPr/>
      </p:nvGrpSpPr>
      <p:grpSpPr>
        <a:xfrm>
          <a:off x="0" y="0"/>
          <a:ext cx="0" cy="0"/>
          <a:chOff x="0" y="0"/>
          <a:chExt cx="0" cy="0"/>
        </a:xfrm>
      </p:grpSpPr>
      <p:sp>
        <p:nvSpPr>
          <p:cNvPr id="733" name="Google Shape;733;p79"/>
          <p:cNvSpPr>
            <a:spLocks noGrp="1"/>
          </p:cNvSpPr>
          <p:nvPr>
            <p:ph type="pic" idx="2"/>
          </p:nvPr>
        </p:nvSpPr>
        <p:spPr>
          <a:xfrm>
            <a:off x="0" y="0"/>
            <a:ext cx="12192000" cy="6858000"/>
          </a:xfrm>
          <a:prstGeom prst="rect">
            <a:avLst/>
          </a:prstGeom>
          <a:solidFill>
            <a:schemeClr val="lt1"/>
          </a:solidFill>
          <a:ln>
            <a:noFill/>
          </a:ln>
        </p:spPr>
      </p:sp>
      <p:sp>
        <p:nvSpPr>
          <p:cNvPr id="734" name="Google Shape;734;p79"/>
          <p:cNvSpPr txBox="1">
            <a:spLocks noGrp="1"/>
          </p:cNvSpPr>
          <p:nvPr>
            <p:ph type="body" idx="1"/>
          </p:nvPr>
        </p:nvSpPr>
        <p:spPr>
          <a:xfrm>
            <a:off x="480000" y="6507005"/>
            <a:ext cx="5971600" cy="247651"/>
          </a:xfrm>
          <a:prstGeom prst="rect">
            <a:avLst/>
          </a:prstGeom>
          <a:noFill/>
          <a:ln>
            <a:noFill/>
          </a:ln>
        </p:spPr>
        <p:txBody>
          <a:bodyPr spcFirstLastPara="1" wrap="square" lIns="20400" tIns="0" rIns="20400" bIns="0" rtlCol="0" anchor="ctr" anchorCtr="0">
            <a:noAutofit/>
          </a:bodyPr>
          <a:lstStyle>
            <a:lvl1pPr marL="457200" lvl="0" indent="-228600" algn="l">
              <a:lnSpc>
                <a:spcPct val="110000"/>
              </a:lnSpc>
              <a:spcBef>
                <a:spcPts val="1035"/>
              </a:spcBef>
              <a:spcAft>
                <a:spcPts val="0"/>
              </a:spcAft>
              <a:buSzPts val="798"/>
              <a:buFont typeface="Arial"/>
              <a:buNone/>
              <a:defRPr sz="997" b="0">
                <a:solidFill>
                  <a:schemeClr val="dk1"/>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35" name="Google Shape;735;p79"/>
          <p:cNvSpPr txBox="1">
            <a:spLocks noGrp="1"/>
          </p:cNvSpPr>
          <p:nvPr>
            <p:ph type="subTitle" idx="3"/>
          </p:nvPr>
        </p:nvSpPr>
        <p:spPr>
          <a:xfrm>
            <a:off x="5" y="4482001"/>
            <a:ext cx="12191999" cy="1656000"/>
          </a:xfrm>
          <a:prstGeom prst="rect">
            <a:avLst/>
          </a:prstGeom>
          <a:solidFill>
            <a:schemeClr val="dk2">
              <a:alpha val="89803"/>
            </a:schemeClr>
          </a:solidFill>
          <a:ln>
            <a:noFill/>
          </a:ln>
        </p:spPr>
        <p:txBody>
          <a:bodyPr spcFirstLastPara="1" wrap="square" lIns="410650" tIns="246375" rIns="410650" bIns="246375" rtlCol="0" anchor="t" anchorCtr="0">
            <a:noAutofit/>
          </a:bodyPr>
          <a:lstStyle>
            <a:lvl1pPr lvl="0" algn="l">
              <a:lnSpc>
                <a:spcPct val="90000"/>
              </a:lnSpc>
              <a:spcBef>
                <a:spcPts val="1035"/>
              </a:spcBef>
              <a:spcAft>
                <a:spcPts val="0"/>
              </a:spcAft>
              <a:buSzPts val="1161"/>
              <a:buFont typeface="Arial"/>
              <a:buNone/>
              <a:defRPr sz="1451" b="0">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a:pPr rtl="0"/>
            <a:endParaRPr/>
          </a:p>
        </p:txBody>
      </p:sp>
      <p:sp>
        <p:nvSpPr>
          <p:cNvPr id="736" name="Google Shape;736;p79"/>
          <p:cNvSpPr txBox="1">
            <a:spLocks noGrp="1"/>
          </p:cNvSpPr>
          <p:nvPr>
            <p:ph type="body" idx="4"/>
          </p:nvPr>
        </p:nvSpPr>
        <p:spPr>
          <a:xfrm>
            <a:off x="9495913" y="6476048"/>
            <a:ext cx="2195259" cy="247651"/>
          </a:xfrm>
          <a:prstGeom prst="rect">
            <a:avLst/>
          </a:prstGeom>
          <a:noFill/>
          <a:ln>
            <a:noFill/>
          </a:ln>
        </p:spPr>
        <p:txBody>
          <a:bodyPr spcFirstLastPara="1" wrap="square" lIns="20400" tIns="0" rIns="0" bIns="0" rtlCol="0" anchor="ctr" anchorCtr="0">
            <a:noAutofit/>
          </a:bodyPr>
          <a:lstStyle>
            <a:lvl1pPr marL="457200" lvl="0" indent="-228600" algn="ctr">
              <a:lnSpc>
                <a:spcPct val="110000"/>
              </a:lnSpc>
              <a:spcBef>
                <a:spcPts val="1035"/>
              </a:spcBef>
              <a:spcAft>
                <a:spcPts val="0"/>
              </a:spcAft>
              <a:buSzPts val="1306"/>
              <a:buFont typeface="Arial"/>
              <a:buNone/>
              <a:defRPr sz="1632" b="1">
                <a:solidFill>
                  <a:schemeClr val="dk2"/>
                </a:solidFill>
                <a:latin typeface="Arial"/>
                <a:ea typeface="Arial"/>
                <a:cs typeface="Arial"/>
                <a:sym typeface="Arial"/>
              </a:defRPr>
            </a:lvl1pPr>
            <a:lvl2pPr marL="914400" lvl="1"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marL="1371600" lvl="2"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marL="1828800" lvl="3"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marL="2286000" lvl="4" indent="-320738"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20"/>
              </a:spcBef>
              <a:spcAft>
                <a:spcPts val="0"/>
              </a:spcAft>
              <a:buClr>
                <a:srgbClr val="09164D"/>
              </a:buClr>
              <a:buSzPts val="1800"/>
              <a:buChar char="•"/>
              <a:defRPr/>
            </a:lvl6pPr>
            <a:lvl7pPr marL="3200400" lvl="6" indent="-342900" algn="l">
              <a:lnSpc>
                <a:spcPct val="90000"/>
              </a:lnSpc>
              <a:spcBef>
                <a:spcPts val="517"/>
              </a:spcBef>
              <a:spcAft>
                <a:spcPts val="0"/>
              </a:spcAft>
              <a:buClr>
                <a:schemeClr val="dk1"/>
              </a:buClr>
              <a:buSzPts val="1800"/>
              <a:buChar char="•"/>
              <a:defRPr/>
            </a:lvl7pPr>
            <a:lvl8pPr marL="3657600" lvl="7" indent="-342900" algn="l">
              <a:lnSpc>
                <a:spcPct val="90000"/>
              </a:lnSpc>
              <a:spcBef>
                <a:spcPts val="517"/>
              </a:spcBef>
              <a:spcAft>
                <a:spcPts val="0"/>
              </a:spcAft>
              <a:buClr>
                <a:schemeClr val="dk1"/>
              </a:buClr>
              <a:buSzPts val="1800"/>
              <a:buChar char="•"/>
              <a:defRPr/>
            </a:lvl8pPr>
            <a:lvl9pPr marL="4114800" lvl="8" indent="-342900" algn="l">
              <a:lnSpc>
                <a:spcPct val="90000"/>
              </a:lnSpc>
              <a:spcBef>
                <a:spcPts val="517"/>
              </a:spcBef>
              <a:spcAft>
                <a:spcPts val="0"/>
              </a:spcAft>
              <a:buClr>
                <a:schemeClr val="dk1"/>
              </a:buClr>
              <a:buSzPts val="1800"/>
              <a:buChar char="•"/>
              <a:defRPr/>
            </a:lvl9pPr>
          </a:lstStyle>
          <a:p>
            <a:pPr rtl="0"/>
            <a:endParaRPr/>
          </a:p>
        </p:txBody>
      </p:sp>
      <p:sp>
        <p:nvSpPr>
          <p:cNvPr id="737" name="Google Shape;737;p79"/>
          <p:cNvSpPr txBox="1">
            <a:spLocks noGrp="1"/>
          </p:cNvSpPr>
          <p:nvPr>
            <p:ph type="ctrTitle"/>
          </p:nvPr>
        </p:nvSpPr>
        <p:spPr>
          <a:xfrm>
            <a:off x="0" y="485185"/>
            <a:ext cx="7344000" cy="1119159"/>
          </a:xfrm>
          <a:prstGeom prst="rect">
            <a:avLst/>
          </a:prstGeom>
          <a:noFill/>
          <a:ln>
            <a:noFill/>
          </a:ln>
        </p:spPr>
        <p:txBody>
          <a:bodyPr spcFirstLastPara="1" wrap="square" lIns="410650" tIns="82125" rIns="513300" bIns="205325" rtlCol="0" anchor="t" anchorCtr="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graphs">
  <p:cSld name="title + 1 graphs">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68" name="Google Shape;68;p10"/>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dirty="0"/>
          </a:p>
        </p:txBody>
      </p:sp>
      <p:sp>
        <p:nvSpPr>
          <p:cNvPr id="69" name="Google Shape;69;p10"/>
          <p:cNvSpPr>
            <a:spLocks noGrp="1"/>
          </p:cNvSpPr>
          <p:nvPr>
            <p:ph type="chart" idx="2"/>
          </p:nvPr>
        </p:nvSpPr>
        <p:spPr>
          <a:xfrm>
            <a:off x="838200" y="1778000"/>
            <a:ext cx="10515599" cy="4579938"/>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dirty="0"/>
          </a:p>
        </p:txBody>
      </p:sp>
      <p:sp>
        <p:nvSpPr>
          <p:cNvPr id="70" name="Google Shape;70;p10"/>
          <p:cNvSpPr txBox="1">
            <a:spLocks noGrp="1"/>
          </p:cNvSpPr>
          <p:nvPr>
            <p:ph type="body" idx="1"/>
          </p:nvPr>
        </p:nvSpPr>
        <p:spPr>
          <a:xfrm>
            <a:off x="838199" y="1374946"/>
            <a:ext cx="10515600" cy="244304"/>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71" name="Google Shape;71;p10"/>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2" name="Google Shape;72;p10"/>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3" name="Google Shape;73;p10"/>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74"/>
        <p:cNvGrpSpPr/>
        <p:nvPr/>
      </p:nvGrpSpPr>
      <p:grpSpPr>
        <a:xfrm>
          <a:off x="0" y="0"/>
          <a:ext cx="0" cy="0"/>
          <a:chOff x="0" y="0"/>
          <a:chExt cx="0" cy="0"/>
        </a:xfrm>
      </p:grpSpPr>
      <p:sp>
        <p:nvSpPr>
          <p:cNvPr id="75" name="Google Shape;75;p11"/>
          <p:cNvSpPr>
            <a:spLocks noGrp="1"/>
          </p:cNvSpPr>
          <p:nvPr>
            <p:ph type="pic" idx="2"/>
          </p:nvPr>
        </p:nvSpPr>
        <p:spPr>
          <a:xfrm>
            <a:off x="0" y="0"/>
            <a:ext cx="12192000" cy="6858000"/>
          </a:xfrm>
          <a:prstGeom prst="rect">
            <a:avLst/>
          </a:prstGeom>
          <a:noFill/>
          <a:ln>
            <a:noFill/>
          </a:ln>
        </p:spPr>
      </p:sp>
      <p:pic>
        <p:nvPicPr>
          <p:cNvPr id="76" name="Google Shape;76;p11" descr="Immagine che contiene testo, elettronico, screenshot&#10;&#10;Descrizione generata automaticament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7" name="Google Shape;77;p11" descr="Immagine che contiene testo, elettronico, screenshot&#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5" Type="http://schemas.openxmlformats.org/officeDocument/2006/relationships/slideLayout" Target="../slideLayouts/slideLayout20.xml"/><Relationship Id="rId61" Type="http://schemas.openxmlformats.org/officeDocument/2006/relationships/slideLayout" Target="../slideLayouts/slideLayout76.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lt2"/>
                </a:solidFill>
                <a:latin typeface="Arial"/>
                <a:ea typeface="Arial"/>
                <a:cs typeface="Arial"/>
                <a:sym typeface="Arial"/>
              </a:defRPr>
            </a:lvl1pPr>
            <a:lvl2pPr marL="0" marR="0" lvl="1" indent="0" algn="ctr" rtl="0">
              <a:spcBef>
                <a:spcPts val="0"/>
              </a:spcBef>
              <a:buNone/>
              <a:defRPr sz="1000" b="0" i="0" u="none" strike="noStrike" cap="none">
                <a:solidFill>
                  <a:schemeClr val="lt2"/>
                </a:solidFill>
                <a:latin typeface="Arial"/>
                <a:ea typeface="Arial"/>
                <a:cs typeface="Arial"/>
                <a:sym typeface="Arial"/>
              </a:defRPr>
            </a:lvl2pPr>
            <a:lvl3pPr marL="0" marR="0" lvl="2" indent="0" algn="ctr" rtl="0">
              <a:spcBef>
                <a:spcPts val="0"/>
              </a:spcBef>
              <a:buNone/>
              <a:defRPr sz="1000" b="0" i="0" u="none" strike="noStrike" cap="none">
                <a:solidFill>
                  <a:schemeClr val="lt2"/>
                </a:solidFill>
                <a:latin typeface="Arial"/>
                <a:ea typeface="Arial"/>
                <a:cs typeface="Arial"/>
                <a:sym typeface="Arial"/>
              </a:defRPr>
            </a:lvl3pPr>
            <a:lvl4pPr marL="0" marR="0" lvl="3" indent="0" algn="ctr" rtl="0">
              <a:spcBef>
                <a:spcPts val="0"/>
              </a:spcBef>
              <a:buNone/>
              <a:defRPr sz="1000" b="0" i="0" u="none" strike="noStrike" cap="none">
                <a:solidFill>
                  <a:schemeClr val="lt2"/>
                </a:solidFill>
                <a:latin typeface="Arial"/>
                <a:ea typeface="Arial"/>
                <a:cs typeface="Arial"/>
                <a:sym typeface="Arial"/>
              </a:defRPr>
            </a:lvl4pPr>
            <a:lvl5pPr marL="0" marR="0" lvl="4" indent="0" algn="ctr" rtl="0">
              <a:spcBef>
                <a:spcPts val="0"/>
              </a:spcBef>
              <a:buNone/>
              <a:defRPr sz="1000" b="0" i="0" u="none" strike="noStrike" cap="none">
                <a:solidFill>
                  <a:schemeClr val="lt2"/>
                </a:solidFill>
                <a:latin typeface="Arial"/>
                <a:ea typeface="Arial"/>
                <a:cs typeface="Arial"/>
                <a:sym typeface="Arial"/>
              </a:defRPr>
            </a:lvl5pPr>
            <a:lvl6pPr marL="0" marR="0" lvl="5" indent="0" algn="ctr" rtl="0">
              <a:spcBef>
                <a:spcPts val="0"/>
              </a:spcBef>
              <a:buNone/>
              <a:defRPr sz="1000" b="0" i="0" u="none" strike="noStrike" cap="none">
                <a:solidFill>
                  <a:schemeClr val="lt2"/>
                </a:solidFill>
                <a:latin typeface="Arial"/>
                <a:ea typeface="Arial"/>
                <a:cs typeface="Arial"/>
                <a:sym typeface="Arial"/>
              </a:defRPr>
            </a:lvl6pPr>
            <a:lvl7pPr marL="0" marR="0" lvl="6" indent="0" algn="ctr" rtl="0">
              <a:spcBef>
                <a:spcPts val="0"/>
              </a:spcBef>
              <a:buNone/>
              <a:defRPr sz="1000" b="0" i="0" u="none" strike="noStrike" cap="none">
                <a:solidFill>
                  <a:schemeClr val="lt2"/>
                </a:solidFill>
                <a:latin typeface="Arial"/>
                <a:ea typeface="Arial"/>
                <a:cs typeface="Arial"/>
                <a:sym typeface="Arial"/>
              </a:defRPr>
            </a:lvl7pPr>
            <a:lvl8pPr marL="0" marR="0" lvl="7" indent="0" algn="ctr" rtl="0">
              <a:spcBef>
                <a:spcPts val="0"/>
              </a:spcBef>
              <a:buNone/>
              <a:defRPr sz="1000" b="0" i="0" u="none" strike="noStrike" cap="none">
                <a:solidFill>
                  <a:schemeClr val="lt2"/>
                </a:solidFill>
                <a:latin typeface="Arial"/>
                <a:ea typeface="Arial"/>
                <a:cs typeface="Arial"/>
                <a:sym typeface="Arial"/>
              </a:defRPr>
            </a:lvl8pPr>
            <a:lvl9pPr marL="0" marR="0" lvl="8" indent="0" algn="ctr" rtl="0">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dk2"/>
                </a:solidFill>
                <a:latin typeface="Arial"/>
                <a:ea typeface="Arial"/>
                <a:cs typeface="Arial"/>
                <a:sym typeface="Arial"/>
              </a:defRPr>
            </a:lvl1pPr>
            <a:lvl2pPr marL="0" marR="0" lvl="1" indent="0" algn="ctr" rtl="0">
              <a:spcBef>
                <a:spcPts val="0"/>
              </a:spcBef>
              <a:buNone/>
              <a:defRPr sz="1000" b="0" i="0" u="none" strike="noStrike" cap="none">
                <a:solidFill>
                  <a:schemeClr val="dk2"/>
                </a:solidFill>
                <a:latin typeface="Arial"/>
                <a:ea typeface="Arial"/>
                <a:cs typeface="Arial"/>
                <a:sym typeface="Arial"/>
              </a:defRPr>
            </a:lvl2pPr>
            <a:lvl3pPr marL="0" marR="0" lvl="2" indent="0" algn="ctr" rtl="0">
              <a:spcBef>
                <a:spcPts val="0"/>
              </a:spcBef>
              <a:buNone/>
              <a:defRPr sz="1000" b="0" i="0" u="none" strike="noStrike" cap="none">
                <a:solidFill>
                  <a:schemeClr val="dk2"/>
                </a:solidFill>
                <a:latin typeface="Arial"/>
                <a:ea typeface="Arial"/>
                <a:cs typeface="Arial"/>
                <a:sym typeface="Arial"/>
              </a:defRPr>
            </a:lvl3pPr>
            <a:lvl4pPr marL="0" marR="0" lvl="3" indent="0" algn="ctr" rtl="0">
              <a:spcBef>
                <a:spcPts val="0"/>
              </a:spcBef>
              <a:buNone/>
              <a:defRPr sz="1000" b="0" i="0" u="none" strike="noStrike" cap="none">
                <a:solidFill>
                  <a:schemeClr val="dk2"/>
                </a:solidFill>
                <a:latin typeface="Arial"/>
                <a:ea typeface="Arial"/>
                <a:cs typeface="Arial"/>
                <a:sym typeface="Arial"/>
              </a:defRPr>
            </a:lvl4pPr>
            <a:lvl5pPr marL="0" marR="0" lvl="4" indent="0" algn="ctr" rtl="0">
              <a:spcBef>
                <a:spcPts val="0"/>
              </a:spcBef>
              <a:buNone/>
              <a:defRPr sz="1000" b="0" i="0" u="none" strike="noStrike" cap="none">
                <a:solidFill>
                  <a:schemeClr val="dk2"/>
                </a:solidFill>
                <a:latin typeface="Arial"/>
                <a:ea typeface="Arial"/>
                <a:cs typeface="Arial"/>
                <a:sym typeface="Arial"/>
              </a:defRPr>
            </a:lvl5pPr>
            <a:lvl6pPr marL="0" marR="0" lvl="5" indent="0" algn="ctr" rtl="0">
              <a:spcBef>
                <a:spcPts val="0"/>
              </a:spcBef>
              <a:buNone/>
              <a:defRPr sz="1000" b="0" i="0" u="none" strike="noStrike" cap="none">
                <a:solidFill>
                  <a:schemeClr val="dk2"/>
                </a:solidFill>
                <a:latin typeface="Arial"/>
                <a:ea typeface="Arial"/>
                <a:cs typeface="Arial"/>
                <a:sym typeface="Arial"/>
              </a:defRPr>
            </a:lvl6pPr>
            <a:lvl7pPr marL="0" marR="0" lvl="6" indent="0" algn="ctr" rtl="0">
              <a:spcBef>
                <a:spcPts val="0"/>
              </a:spcBef>
              <a:buNone/>
              <a:defRPr sz="1000" b="0" i="0" u="none" strike="noStrike" cap="none">
                <a:solidFill>
                  <a:schemeClr val="dk2"/>
                </a:solidFill>
                <a:latin typeface="Arial"/>
                <a:ea typeface="Arial"/>
                <a:cs typeface="Arial"/>
                <a:sym typeface="Arial"/>
              </a:defRPr>
            </a:lvl7pPr>
            <a:lvl8pPr marL="0" marR="0" lvl="7" indent="0" algn="ctr" rtl="0">
              <a:spcBef>
                <a:spcPts val="0"/>
              </a:spcBef>
              <a:buNone/>
              <a:defRPr sz="1000" b="0" i="0" u="none" strike="noStrike" cap="none">
                <a:solidFill>
                  <a:schemeClr val="dk2"/>
                </a:solidFill>
                <a:latin typeface="Arial"/>
                <a:ea typeface="Arial"/>
                <a:cs typeface="Arial"/>
                <a:sym typeface="Arial"/>
              </a:defRPr>
            </a:lvl8pPr>
            <a:lvl9pPr marL="0" marR="0" lvl="8" indent="0" algn="ctr" rtl="0">
              <a:spcBef>
                <a:spcPts val="0"/>
              </a:spcBef>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479999" y="367619"/>
            <a:ext cx="8160000" cy="720000"/>
          </a:xfrm>
          <a:prstGeom prst="rect">
            <a:avLst/>
          </a:prstGeom>
          <a:noFill/>
          <a:ln>
            <a:noFill/>
          </a:ln>
        </p:spPr>
        <p:txBody>
          <a:bodyPr spcFirstLastPara="1" wrap="square" lIns="20400" tIns="0" rIns="408100" bIns="0" rtlCol="0" anchor="b" anchorCtr="0">
            <a:noAutofit/>
          </a:bodyPr>
          <a:lstStyle>
            <a:lvl1pPr marR="0" lvl="0" algn="l" rtl="0">
              <a:lnSpc>
                <a:spcPct val="90000"/>
              </a:lnSpc>
              <a:spcBef>
                <a:spcPts val="0"/>
              </a:spcBef>
              <a:spcAft>
                <a:spcPts val="0"/>
              </a:spcAft>
              <a:buClr>
                <a:srgbClr val="0092CC"/>
              </a:buClr>
              <a:buSzPts val="2903"/>
              <a:buFont typeface="Arial"/>
              <a:buNone/>
              <a:defRPr sz="2903" b="1" i="0" u="none" strike="noStrike" cap="none">
                <a:solidFill>
                  <a:srgbClr val="0092C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30" name="Google Shape;130;p18"/>
          <p:cNvSpPr txBox="1">
            <a:spLocks noGrp="1"/>
          </p:cNvSpPr>
          <p:nvPr>
            <p:ph type="body" idx="1"/>
          </p:nvPr>
        </p:nvSpPr>
        <p:spPr>
          <a:xfrm>
            <a:off x="480048" y="1807620"/>
            <a:ext cx="11232001" cy="4237200"/>
          </a:xfrm>
          <a:prstGeom prst="rect">
            <a:avLst/>
          </a:prstGeom>
          <a:noFill/>
          <a:ln>
            <a:noFill/>
          </a:ln>
        </p:spPr>
        <p:txBody>
          <a:bodyPr spcFirstLastPara="1" wrap="square" lIns="20400" tIns="0" rIns="20400" bIns="0" rtlCol="0" anchor="t" anchorCtr="0">
            <a:noAutofit/>
          </a:bodyPr>
          <a:lstStyle>
            <a:lvl1pPr marL="457200" marR="0" lvl="0" indent="-228600" algn="l" rtl="0">
              <a:lnSpc>
                <a:spcPct val="110000"/>
              </a:lnSpc>
              <a:spcBef>
                <a:spcPts val="1035"/>
              </a:spcBef>
              <a:spcAft>
                <a:spcPts val="0"/>
              </a:spcAft>
              <a:buClr>
                <a:schemeClr val="dk1"/>
              </a:buClr>
              <a:buSzPts val="1161"/>
              <a:buFont typeface="Arial"/>
              <a:buNone/>
              <a:defRPr sz="1451" b="0" i="0" u="none" strike="noStrike" cap="none">
                <a:solidFill>
                  <a:srgbClr val="09164D"/>
                </a:solidFill>
                <a:latin typeface="Arial"/>
                <a:ea typeface="Arial"/>
                <a:cs typeface="Arial"/>
                <a:sym typeface="Arial"/>
              </a:defRPr>
            </a:lvl1pPr>
            <a:lvl2pPr marL="914400" marR="0" lvl="1" indent="-320738" algn="l" rtl="0">
              <a:lnSpc>
                <a:spcPct val="110000"/>
              </a:lnSpc>
              <a:spcBef>
                <a:spcPts val="620"/>
              </a:spcBef>
              <a:spcAft>
                <a:spcPts val="0"/>
              </a:spcAft>
              <a:buClr>
                <a:schemeClr val="dk1"/>
              </a:buClr>
              <a:buSzPts val="1451"/>
              <a:buFont typeface="Arial"/>
              <a:buChar char="•"/>
              <a:defRPr sz="1451" b="0" i="0" u="none" strike="noStrike" cap="none">
                <a:solidFill>
                  <a:srgbClr val="09164D"/>
                </a:solidFill>
                <a:latin typeface="Arial"/>
                <a:ea typeface="Arial"/>
                <a:cs typeface="Arial"/>
                <a:sym typeface="Arial"/>
              </a:defRPr>
            </a:lvl2pPr>
            <a:lvl3pPr marL="1371600" marR="0" lvl="2" indent="-320738" algn="l" rtl="0">
              <a:lnSpc>
                <a:spcPct val="110000"/>
              </a:lnSpc>
              <a:spcBef>
                <a:spcPts val="620"/>
              </a:spcBef>
              <a:spcAft>
                <a:spcPts val="0"/>
              </a:spcAft>
              <a:buClr>
                <a:schemeClr val="dk1"/>
              </a:buClr>
              <a:buSzPts val="1451"/>
              <a:buFont typeface="Arial"/>
              <a:buChar char="•"/>
              <a:defRPr sz="1451" b="0" i="0" u="none" strike="noStrike" cap="none">
                <a:solidFill>
                  <a:srgbClr val="09164D"/>
                </a:solidFill>
                <a:latin typeface="Arial"/>
                <a:ea typeface="Arial"/>
                <a:cs typeface="Arial"/>
                <a:sym typeface="Arial"/>
              </a:defRPr>
            </a:lvl3pPr>
            <a:lvl4pPr marL="1828800" marR="0" lvl="3" indent="-320738" algn="l" rtl="0">
              <a:lnSpc>
                <a:spcPct val="110000"/>
              </a:lnSpc>
              <a:spcBef>
                <a:spcPts val="620"/>
              </a:spcBef>
              <a:spcAft>
                <a:spcPts val="0"/>
              </a:spcAft>
              <a:buClr>
                <a:schemeClr val="dk1"/>
              </a:buClr>
              <a:buSzPts val="1451"/>
              <a:buFont typeface="Arial"/>
              <a:buChar char="•"/>
              <a:defRPr sz="1451" b="0" i="0" u="none" strike="noStrike" cap="none">
                <a:solidFill>
                  <a:srgbClr val="09164D"/>
                </a:solidFill>
                <a:latin typeface="Arial"/>
                <a:ea typeface="Arial"/>
                <a:cs typeface="Arial"/>
                <a:sym typeface="Arial"/>
              </a:defRPr>
            </a:lvl4pPr>
            <a:lvl5pPr marL="2286000" marR="0" lvl="4" indent="-320738" algn="l" rtl="0">
              <a:lnSpc>
                <a:spcPct val="110000"/>
              </a:lnSpc>
              <a:spcBef>
                <a:spcPts val="620"/>
              </a:spcBef>
              <a:spcAft>
                <a:spcPts val="0"/>
              </a:spcAft>
              <a:buClr>
                <a:schemeClr val="dk1"/>
              </a:buClr>
              <a:buSzPts val="1451"/>
              <a:buFont typeface="Arial"/>
              <a:buChar char="•"/>
              <a:defRPr sz="1451" b="0" i="0" u="none" strike="noStrike" cap="none">
                <a:solidFill>
                  <a:srgbClr val="09164D"/>
                </a:solidFill>
                <a:latin typeface="Arial"/>
                <a:ea typeface="Arial"/>
                <a:cs typeface="Arial"/>
                <a:sym typeface="Arial"/>
              </a:defRPr>
            </a:lvl5pPr>
            <a:lvl6pPr marL="2743200" marR="0" lvl="5" indent="-320738" algn="l" rtl="0">
              <a:lnSpc>
                <a:spcPct val="90000"/>
              </a:lnSpc>
              <a:spcBef>
                <a:spcPts val="620"/>
              </a:spcBef>
              <a:spcAft>
                <a:spcPts val="0"/>
              </a:spcAft>
              <a:buClr>
                <a:srgbClr val="09164D"/>
              </a:buClr>
              <a:buSzPts val="1451"/>
              <a:buFont typeface="Arial"/>
              <a:buChar char="•"/>
              <a:defRPr sz="1451" b="0" i="0" u="none" strike="noStrike" cap="none">
                <a:solidFill>
                  <a:srgbClr val="09164D"/>
                </a:solidFill>
                <a:latin typeface="Arial"/>
                <a:ea typeface="Arial"/>
                <a:cs typeface="Arial"/>
                <a:sym typeface="Arial"/>
              </a:defRPr>
            </a:lvl6pPr>
            <a:lvl7pPr marL="3200400" marR="0" lvl="6" indent="-349504" algn="l" rtl="0">
              <a:lnSpc>
                <a:spcPct val="90000"/>
              </a:lnSpc>
              <a:spcBef>
                <a:spcPts val="517"/>
              </a:spcBef>
              <a:spcAft>
                <a:spcPts val="0"/>
              </a:spcAft>
              <a:buClr>
                <a:schemeClr val="dk1"/>
              </a:buClr>
              <a:buSzPts val="1904"/>
              <a:buFont typeface="Arial"/>
              <a:buChar char="•"/>
              <a:defRPr sz="1904" b="0" i="0" u="none" strike="noStrike" cap="none">
                <a:solidFill>
                  <a:schemeClr val="dk1"/>
                </a:solidFill>
                <a:latin typeface="Arial"/>
                <a:ea typeface="Arial"/>
                <a:cs typeface="Arial"/>
                <a:sym typeface="Arial"/>
              </a:defRPr>
            </a:lvl7pPr>
            <a:lvl8pPr marL="3657600" marR="0" lvl="7" indent="-349503" algn="l" rtl="0">
              <a:lnSpc>
                <a:spcPct val="90000"/>
              </a:lnSpc>
              <a:spcBef>
                <a:spcPts val="517"/>
              </a:spcBef>
              <a:spcAft>
                <a:spcPts val="0"/>
              </a:spcAft>
              <a:buClr>
                <a:schemeClr val="dk1"/>
              </a:buClr>
              <a:buSzPts val="1904"/>
              <a:buFont typeface="Arial"/>
              <a:buChar char="•"/>
              <a:defRPr sz="1904" b="0" i="0" u="none" strike="noStrike" cap="none">
                <a:solidFill>
                  <a:schemeClr val="dk1"/>
                </a:solidFill>
                <a:latin typeface="Arial"/>
                <a:ea typeface="Arial"/>
                <a:cs typeface="Arial"/>
                <a:sym typeface="Arial"/>
              </a:defRPr>
            </a:lvl8pPr>
            <a:lvl9pPr marL="4114800" marR="0" lvl="8" indent="-349503" algn="l" rtl="0">
              <a:lnSpc>
                <a:spcPct val="90000"/>
              </a:lnSpc>
              <a:spcBef>
                <a:spcPts val="517"/>
              </a:spcBef>
              <a:spcAft>
                <a:spcPts val="0"/>
              </a:spcAft>
              <a:buClr>
                <a:schemeClr val="dk1"/>
              </a:buClr>
              <a:buSzPts val="1904"/>
              <a:buFont typeface="Arial"/>
              <a:buChar char="•"/>
              <a:defRPr sz="1904" b="0" i="0" u="none" strike="noStrike" cap="none">
                <a:solidFill>
                  <a:schemeClr val="dk1"/>
                </a:solidFill>
                <a:latin typeface="Arial"/>
                <a:ea typeface="Arial"/>
                <a:cs typeface="Arial"/>
                <a:sym typeface="Arial"/>
              </a:defRPr>
            </a:lvl9pPr>
          </a:lstStyle>
          <a:p>
            <a:pPr rtl="0"/>
            <a:endParaRPr/>
          </a:p>
        </p:txBody>
      </p:sp>
      <p:sp>
        <p:nvSpPr>
          <p:cNvPr id="131" name="Google Shape;131;p18"/>
          <p:cNvSpPr txBox="1">
            <a:spLocks noGrp="1"/>
          </p:cNvSpPr>
          <p:nvPr>
            <p:ph type="dt" idx="10"/>
          </p:nvPr>
        </p:nvSpPr>
        <p:spPr>
          <a:xfrm>
            <a:off x="480048" y="6588208"/>
            <a:ext cx="790001" cy="180000"/>
          </a:xfrm>
          <a:prstGeom prst="rect">
            <a:avLst/>
          </a:prstGeom>
          <a:noFill/>
          <a:ln>
            <a:noFill/>
          </a:ln>
        </p:spPr>
        <p:txBody>
          <a:bodyPr spcFirstLastPara="1" wrap="square" lIns="0" tIns="0" rIns="0" bIns="0" rtlCol="0" anchor="t" anchorCtr="0">
            <a:noAutofit/>
          </a:bodyPr>
          <a:lstStyle>
            <a:lvl1pPr marR="0" lvl="0" algn="l" rtl="0">
              <a:spcBef>
                <a:spcPts val="0"/>
              </a:spcBef>
              <a:spcAft>
                <a:spcPts val="0"/>
              </a:spcAft>
              <a:buSzPts val="1400"/>
              <a:buNone/>
              <a:defRPr sz="816"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32" name="Google Shape;132;p18"/>
          <p:cNvSpPr txBox="1">
            <a:spLocks noGrp="1"/>
          </p:cNvSpPr>
          <p:nvPr>
            <p:ph type="ftr" idx="11"/>
          </p:nvPr>
        </p:nvSpPr>
        <p:spPr>
          <a:xfrm>
            <a:off x="1393039" y="6588210"/>
            <a:ext cx="2937271" cy="233465"/>
          </a:xfrm>
          <a:prstGeom prst="rect">
            <a:avLst/>
          </a:prstGeom>
          <a:noFill/>
          <a:ln>
            <a:noFill/>
          </a:ln>
        </p:spPr>
        <p:txBody>
          <a:bodyPr spcFirstLastPara="1" wrap="square" lIns="0" tIns="0" rIns="0" bIns="0" rtlCol="0" anchor="t" anchorCtr="0">
            <a:noAutofit/>
          </a:bodyPr>
          <a:lstStyle>
            <a:lvl1pPr marR="0" lvl="0" algn="l" rtl="0">
              <a:spcBef>
                <a:spcPts val="0"/>
              </a:spcBef>
              <a:spcAft>
                <a:spcPts val="0"/>
              </a:spcAft>
              <a:buSzPts val="1400"/>
              <a:buNone/>
              <a:defRPr sz="816"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33" name="Google Shape;133;p18"/>
          <p:cNvSpPr txBox="1">
            <a:spLocks noGrp="1"/>
          </p:cNvSpPr>
          <p:nvPr>
            <p:ph type="sldNum" idx="12"/>
          </p:nvPr>
        </p:nvSpPr>
        <p:spPr>
          <a:xfrm>
            <a:off x="11416436" y="6588208"/>
            <a:ext cx="289931" cy="180000"/>
          </a:xfrm>
          <a:prstGeom prst="rect">
            <a:avLst/>
          </a:prstGeom>
          <a:noFill/>
          <a:ln>
            <a:noFill/>
          </a:ln>
        </p:spPr>
        <p:txBody>
          <a:bodyPr spcFirstLastPara="1" wrap="square" lIns="0" tIns="0" rIns="0" bIns="0" rtlCol="0" anchor="t" anchorCtr="0">
            <a:noAutofit/>
          </a:bodyPr>
          <a:lstStyle>
            <a:lvl1pPr marL="0" marR="0" lvl="0" indent="0" algn="r" rtl="0">
              <a:spcBef>
                <a:spcPts val="0"/>
              </a:spcBef>
              <a:buNone/>
              <a:defRPr sz="816" b="0" i="0" u="none" strike="noStrike" cap="none">
                <a:solidFill>
                  <a:srgbClr val="000000"/>
                </a:solidFill>
                <a:latin typeface="Arial"/>
                <a:ea typeface="Arial"/>
                <a:cs typeface="Arial"/>
                <a:sym typeface="Arial"/>
              </a:defRPr>
            </a:lvl1pPr>
            <a:lvl2pPr marL="0" marR="0" lvl="1" indent="0" algn="r" rtl="0">
              <a:spcBef>
                <a:spcPts val="0"/>
              </a:spcBef>
              <a:buNone/>
              <a:defRPr sz="816" b="0" i="0" u="none" strike="noStrike" cap="none">
                <a:solidFill>
                  <a:srgbClr val="000000"/>
                </a:solidFill>
                <a:latin typeface="Arial"/>
                <a:ea typeface="Arial"/>
                <a:cs typeface="Arial"/>
                <a:sym typeface="Arial"/>
              </a:defRPr>
            </a:lvl2pPr>
            <a:lvl3pPr marL="0" marR="0" lvl="2" indent="0" algn="r" rtl="0">
              <a:spcBef>
                <a:spcPts val="0"/>
              </a:spcBef>
              <a:buNone/>
              <a:defRPr sz="816" b="0" i="0" u="none" strike="noStrike" cap="none">
                <a:solidFill>
                  <a:srgbClr val="000000"/>
                </a:solidFill>
                <a:latin typeface="Arial"/>
                <a:ea typeface="Arial"/>
                <a:cs typeface="Arial"/>
                <a:sym typeface="Arial"/>
              </a:defRPr>
            </a:lvl3pPr>
            <a:lvl4pPr marL="0" marR="0" lvl="3" indent="0" algn="r" rtl="0">
              <a:spcBef>
                <a:spcPts val="0"/>
              </a:spcBef>
              <a:buNone/>
              <a:defRPr sz="816" b="0" i="0" u="none" strike="noStrike" cap="none">
                <a:solidFill>
                  <a:srgbClr val="000000"/>
                </a:solidFill>
                <a:latin typeface="Arial"/>
                <a:ea typeface="Arial"/>
                <a:cs typeface="Arial"/>
                <a:sym typeface="Arial"/>
              </a:defRPr>
            </a:lvl4pPr>
            <a:lvl5pPr marL="0" marR="0" lvl="4" indent="0" algn="r" rtl="0">
              <a:spcBef>
                <a:spcPts val="0"/>
              </a:spcBef>
              <a:buNone/>
              <a:defRPr sz="816" b="0" i="0" u="none" strike="noStrike" cap="none">
                <a:solidFill>
                  <a:srgbClr val="000000"/>
                </a:solidFill>
                <a:latin typeface="Arial"/>
                <a:ea typeface="Arial"/>
                <a:cs typeface="Arial"/>
                <a:sym typeface="Arial"/>
              </a:defRPr>
            </a:lvl5pPr>
            <a:lvl6pPr marL="0" marR="0" lvl="5" indent="0" algn="r" rtl="0">
              <a:spcBef>
                <a:spcPts val="0"/>
              </a:spcBef>
              <a:buNone/>
              <a:defRPr sz="816" b="0" i="0" u="none" strike="noStrike" cap="none">
                <a:solidFill>
                  <a:srgbClr val="000000"/>
                </a:solidFill>
                <a:latin typeface="Arial"/>
                <a:ea typeface="Arial"/>
                <a:cs typeface="Arial"/>
                <a:sym typeface="Arial"/>
              </a:defRPr>
            </a:lvl6pPr>
            <a:lvl7pPr marL="0" marR="0" lvl="6" indent="0" algn="r" rtl="0">
              <a:spcBef>
                <a:spcPts val="0"/>
              </a:spcBef>
              <a:buNone/>
              <a:defRPr sz="816" b="0" i="0" u="none" strike="noStrike" cap="none">
                <a:solidFill>
                  <a:srgbClr val="000000"/>
                </a:solidFill>
                <a:latin typeface="Arial"/>
                <a:ea typeface="Arial"/>
                <a:cs typeface="Arial"/>
                <a:sym typeface="Arial"/>
              </a:defRPr>
            </a:lvl7pPr>
            <a:lvl8pPr marL="0" marR="0" lvl="7" indent="0" algn="r" rtl="0">
              <a:spcBef>
                <a:spcPts val="0"/>
              </a:spcBef>
              <a:buNone/>
              <a:defRPr sz="816" b="0" i="0" u="none" strike="noStrike" cap="none">
                <a:solidFill>
                  <a:srgbClr val="000000"/>
                </a:solidFill>
                <a:latin typeface="Arial"/>
                <a:ea typeface="Arial"/>
                <a:cs typeface="Arial"/>
                <a:sym typeface="Arial"/>
              </a:defRPr>
            </a:lvl8pPr>
            <a:lvl9pPr marL="0" marR="0" lvl="8" indent="0" algn="r" rtl="0">
              <a:spcBef>
                <a:spcPts val="0"/>
              </a:spcBef>
              <a:buNone/>
              <a:defRPr sz="816"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www.lshtm.ac.uk/research/centres/march-centre/soapbox-collaborative/teach-clean"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22.pn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38.jp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hyperlink" Target="https://washinhcf.org/wash-fit" TargetMode="External"/><Relationship Id="rId3" Type="http://schemas.openxmlformats.org/officeDocument/2006/relationships/hyperlink" Target="https://www.cdc.gov/hai/prevent/resource-limited/environmental-cleaning.html" TargetMode="External"/><Relationship Id="rId7" Type="http://schemas.openxmlformats.org/officeDocument/2006/relationships/hyperlink" Target="https://www.lshtm.ac.uk/research/centres/march-centre/soapbox-collaborative/teach-clean"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apps.who.int/iris/handle/10665/246209" TargetMode="External"/><Relationship Id="rId11" Type="http://schemas.openxmlformats.org/officeDocument/2006/relationships/comments" Target="../comments/comment1.xml"/><Relationship Id="rId5" Type="http://schemas.openxmlformats.org/officeDocument/2006/relationships/hyperlink" Target="https://www.who.int/es/publications/i/item/WHO-2019-nCoV-IPC-WASH-2020.4" TargetMode="External"/><Relationship Id="rId10" Type="http://schemas.openxmlformats.org/officeDocument/2006/relationships/hyperlink" Target="https://washinhcf.org/resource/summary-of-all-who-and-related-resources-on-wash-in-hcf/" TargetMode="External"/><Relationship Id="rId4" Type="http://schemas.openxmlformats.org/officeDocument/2006/relationships/hyperlink" Target="https://apps.who.int/iris/bitstream/handle/10665/312226/WHO-UHC-SDS-2019.6-eng.pdf" TargetMode="External"/><Relationship Id="rId9"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8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10</a:t>
            </a:fld>
            <a:endParaRPr dirty="0"/>
          </a:p>
        </p:txBody>
      </p:sp>
      <p:sp>
        <p:nvSpPr>
          <p:cNvPr id="841" name="Google Shape;841;p89"/>
          <p:cNvSpPr txBox="1">
            <a:spLocks noGrp="1"/>
          </p:cNvSpPr>
          <p:nvPr>
            <p:ph type="body" idx="2"/>
          </p:nvPr>
        </p:nvSpPr>
        <p:spPr>
          <a:xfrm>
            <a:off x="128338" y="87084"/>
            <a:ext cx="4827838" cy="635001"/>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3200"/>
              <a:buNone/>
            </a:pPr>
            <a:r>
              <a:rPr lang="es" sz="3200">
                <a:latin typeface="Arial Narrow"/>
                <a:ea typeface="Arial Narrow"/>
                <a:cs typeface="Arial Narrow"/>
                <a:sym typeface="Arial Narrow"/>
              </a:rPr>
              <a:t>1. Estructuras organizativas</a:t>
            </a:r>
            <a:endParaRPr dirty="0"/>
          </a:p>
        </p:txBody>
      </p:sp>
      <p:sp>
        <p:nvSpPr>
          <p:cNvPr id="842" name="Google Shape;842;p89"/>
          <p:cNvSpPr txBox="1"/>
          <p:nvPr/>
        </p:nvSpPr>
        <p:spPr>
          <a:xfrm>
            <a:off x="418308" y="1411347"/>
            <a:ext cx="9075735" cy="3341688"/>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dk2"/>
              </a:buClr>
              <a:buSzPts val="2400"/>
              <a:buFont typeface="Arial"/>
              <a:buNone/>
            </a:pPr>
            <a:r>
              <a:rPr lang="es" sz="2000" b="1" i="0" dirty="0">
                <a:solidFill>
                  <a:schemeClr val="dk1"/>
                </a:solidFill>
                <a:latin typeface="Arial"/>
                <a:ea typeface="Arial"/>
                <a:cs typeface="Arial"/>
                <a:sym typeface="Arial"/>
              </a:rPr>
              <a:t>Asistencia administrativa</a:t>
            </a:r>
            <a:r>
              <a:rPr lang="es" sz="2000" b="0" i="0" dirty="0">
                <a:solidFill>
                  <a:schemeClr val="dk1"/>
                </a:solidFill>
                <a:latin typeface="Arial"/>
                <a:ea typeface="Arial"/>
                <a:cs typeface="Arial"/>
                <a:sym typeface="Arial"/>
              </a:rPr>
              <a:t>:</a:t>
            </a:r>
            <a:endParaRPr sz="2000" dirty="0"/>
          </a:p>
          <a:p>
            <a:pPr marL="228600" marR="0" lvl="0" indent="-228600" algn="l" rtl="0">
              <a:lnSpc>
                <a:spcPct val="90000"/>
              </a:lnSpc>
              <a:spcBef>
                <a:spcPts val="1000"/>
              </a:spcBef>
              <a:spcAft>
                <a:spcPts val="0"/>
              </a:spcAft>
              <a:buClr>
                <a:schemeClr val="dk2"/>
              </a:buClr>
              <a:buSzPts val="2200"/>
              <a:buFont typeface="Arial"/>
              <a:buChar char="•"/>
            </a:pPr>
            <a:r>
              <a:rPr lang="es" sz="2000" b="0" i="0" dirty="0">
                <a:solidFill>
                  <a:schemeClr val="dk1"/>
                </a:solidFill>
                <a:latin typeface="Arial"/>
                <a:ea typeface="Arial"/>
                <a:cs typeface="Arial"/>
                <a:sym typeface="Arial"/>
              </a:rPr>
              <a:t>Nombramiento de un gestor o coordinador </a:t>
            </a:r>
            <a:r>
              <a:rPr lang="en" sz="2000" b="0" i="1" dirty="0">
                <a:solidFill>
                  <a:schemeClr val="dk1"/>
                </a:solidFill>
                <a:latin typeface="Arial"/>
                <a:ea typeface="Arial"/>
                <a:cs typeface="Arial"/>
                <a:sym typeface="Arial"/>
              </a:rPr>
              <a:t>in situ</a:t>
            </a:r>
            <a:r>
              <a:rPr lang="en" sz="2000" b="0" i="0" dirty="0">
                <a:solidFill>
                  <a:schemeClr val="dk1"/>
                </a:solidFill>
                <a:latin typeface="Arial"/>
                <a:ea typeface="Arial"/>
                <a:cs typeface="Arial"/>
                <a:sym typeface="Arial"/>
              </a:rPr>
              <a:t> sobre quien recae la responsabilidad de la limpieza en general</a:t>
            </a:r>
            <a:endParaRPr sz="2000" dirty="0"/>
          </a:p>
          <a:p>
            <a:pPr marL="228600" marR="0" lvl="0" indent="-228600" algn="l" rtl="0">
              <a:lnSpc>
                <a:spcPct val="90000"/>
              </a:lnSpc>
              <a:spcBef>
                <a:spcPts val="1000"/>
              </a:spcBef>
              <a:spcAft>
                <a:spcPts val="0"/>
              </a:spcAft>
              <a:buClr>
                <a:schemeClr val="dk2"/>
              </a:buClr>
              <a:buSzPts val="2200"/>
              <a:buFont typeface="Arial"/>
              <a:buChar char="•"/>
            </a:pPr>
            <a:r>
              <a:rPr lang="es" sz="2000" b="0" i="0" dirty="0">
                <a:solidFill>
                  <a:schemeClr val="dk1"/>
                </a:solidFill>
                <a:latin typeface="Arial"/>
                <a:ea typeface="Arial"/>
                <a:cs typeface="Arial"/>
                <a:sym typeface="Arial"/>
              </a:rPr>
              <a:t>Existencia y aprobación o validación de una política de limpieza</a:t>
            </a:r>
            <a:endParaRPr sz="2000" dirty="0"/>
          </a:p>
          <a:p>
            <a:pPr marL="228600" marR="0" lvl="0" indent="-228600" algn="l" rtl="0">
              <a:lnSpc>
                <a:spcPct val="90000"/>
              </a:lnSpc>
              <a:spcBef>
                <a:spcPts val="1000"/>
              </a:spcBef>
              <a:spcAft>
                <a:spcPts val="0"/>
              </a:spcAft>
              <a:buClr>
                <a:schemeClr val="dk2"/>
              </a:buClr>
              <a:buSzPts val="2200"/>
              <a:buFont typeface="Arial"/>
              <a:buChar char="•"/>
            </a:pPr>
            <a:r>
              <a:rPr lang="es" sz="2000" b="0" i="0" dirty="0">
                <a:solidFill>
                  <a:schemeClr val="dk1"/>
                </a:solidFill>
                <a:latin typeface="Arial"/>
                <a:ea typeface="Arial"/>
                <a:cs typeface="Arial"/>
                <a:sym typeface="Arial"/>
              </a:rPr>
              <a:t>Presupuesto anual</a:t>
            </a:r>
            <a:endParaRPr sz="2000" dirty="0"/>
          </a:p>
          <a:p>
            <a:pPr marL="0" marR="0" lvl="0" indent="0" algn="l" rtl="0">
              <a:lnSpc>
                <a:spcPct val="90000"/>
              </a:lnSpc>
              <a:spcBef>
                <a:spcPts val="1000"/>
              </a:spcBef>
              <a:spcAft>
                <a:spcPts val="0"/>
              </a:spcAft>
              <a:buClr>
                <a:schemeClr val="dk2"/>
              </a:buClr>
              <a:buSzPts val="2400"/>
              <a:buFont typeface="Arial"/>
              <a:buNone/>
            </a:pPr>
            <a:r>
              <a:rPr lang="es" sz="2000" b="1" i="0" dirty="0">
                <a:solidFill>
                  <a:schemeClr val="dk1"/>
                </a:solidFill>
                <a:latin typeface="Arial"/>
                <a:ea typeface="Arial"/>
                <a:cs typeface="Arial"/>
                <a:sym typeface="Arial"/>
              </a:rPr>
              <a:t>Comunicación e integración</a:t>
            </a:r>
            <a:r>
              <a:rPr lang="es" sz="2000" b="0" i="0" dirty="0">
                <a:solidFill>
                  <a:schemeClr val="dk1"/>
                </a:solidFill>
                <a:latin typeface="Arial"/>
                <a:ea typeface="Arial"/>
                <a:cs typeface="Arial"/>
                <a:sym typeface="Arial"/>
              </a:rPr>
              <a:t> del programa en el establecimiento:</a:t>
            </a:r>
            <a:endParaRPr sz="2000" dirty="0"/>
          </a:p>
          <a:p>
            <a:pPr marL="228600" marR="0" lvl="0" indent="-228600" algn="l" rtl="0">
              <a:lnSpc>
                <a:spcPct val="90000"/>
              </a:lnSpc>
              <a:spcBef>
                <a:spcPts val="1000"/>
              </a:spcBef>
              <a:spcAft>
                <a:spcPts val="0"/>
              </a:spcAft>
              <a:buClr>
                <a:schemeClr val="dk2"/>
              </a:buClr>
              <a:buSzPts val="2200"/>
              <a:buFont typeface="Arial"/>
              <a:buChar char="•"/>
            </a:pPr>
            <a:r>
              <a:rPr lang="es" sz="2000" b="0" i="0" dirty="0">
                <a:solidFill>
                  <a:schemeClr val="dk1"/>
                </a:solidFill>
                <a:latin typeface="Arial"/>
                <a:ea typeface="Arial"/>
                <a:cs typeface="Arial"/>
                <a:sym typeface="Arial"/>
              </a:rPr>
              <a:t>Creación de un comité de planificación multisectorial con todas las partes interesadas del establecimiento y reuniones periódicas con otras partes interesadas clave</a:t>
            </a:r>
            <a:endParaRPr sz="2000" dirty="0"/>
          </a:p>
          <a:p>
            <a:pPr marL="0" marR="0" lvl="0" indent="0" algn="l" rtl="0">
              <a:lnSpc>
                <a:spcPct val="90000"/>
              </a:lnSpc>
              <a:spcBef>
                <a:spcPts val="1000"/>
              </a:spcBef>
              <a:spcAft>
                <a:spcPts val="0"/>
              </a:spcAft>
              <a:buClr>
                <a:schemeClr val="dk2"/>
              </a:buClr>
              <a:buSzPts val="2400"/>
              <a:buFont typeface="Arial"/>
              <a:buNone/>
            </a:pPr>
            <a:r>
              <a:rPr lang="es" sz="2000" b="1" i="0" dirty="0">
                <a:solidFill>
                  <a:schemeClr val="dk1"/>
                </a:solidFill>
                <a:latin typeface="Arial"/>
                <a:ea typeface="Arial"/>
                <a:cs typeface="Arial"/>
                <a:sym typeface="Arial"/>
              </a:rPr>
              <a:t>Estructuras de gestión y</a:t>
            </a:r>
            <a:r>
              <a:rPr lang="es" sz="2000" b="0" i="0" dirty="0">
                <a:solidFill>
                  <a:schemeClr val="dk1"/>
                </a:solidFill>
                <a:latin typeface="Arial"/>
                <a:ea typeface="Arial"/>
                <a:cs typeface="Arial"/>
                <a:sym typeface="Arial"/>
              </a:rPr>
              <a:t> </a:t>
            </a:r>
            <a:r>
              <a:rPr lang="es" sz="2000" b="1" i="0" dirty="0">
                <a:solidFill>
                  <a:schemeClr val="dk1"/>
                </a:solidFill>
                <a:latin typeface="Arial"/>
                <a:ea typeface="Arial"/>
                <a:cs typeface="Arial"/>
                <a:sym typeface="Arial"/>
              </a:rPr>
              <a:t>supervisión</a:t>
            </a:r>
            <a:r>
              <a:rPr lang="es" sz="2000" b="0" i="0" dirty="0">
                <a:solidFill>
                  <a:schemeClr val="dk1"/>
                </a:solidFill>
                <a:latin typeface="Arial"/>
                <a:ea typeface="Arial"/>
                <a:cs typeface="Arial"/>
                <a:sym typeface="Arial"/>
              </a:rPr>
              <a:t>:</a:t>
            </a:r>
            <a:endParaRPr sz="2000" dirty="0"/>
          </a:p>
          <a:p>
            <a:pPr marL="228600" marR="0" lvl="0" indent="-228600" algn="l" rtl="0">
              <a:lnSpc>
                <a:spcPct val="90000"/>
              </a:lnSpc>
              <a:spcBef>
                <a:spcPts val="1000"/>
              </a:spcBef>
              <a:spcAft>
                <a:spcPts val="0"/>
              </a:spcAft>
              <a:buClr>
                <a:schemeClr val="dk2"/>
              </a:buClr>
              <a:buSzPts val="2200"/>
              <a:buFont typeface="Arial"/>
              <a:buChar char="•"/>
            </a:pPr>
            <a:r>
              <a:rPr lang="es" sz="2000" b="0" i="0" dirty="0">
                <a:solidFill>
                  <a:schemeClr val="dk1"/>
                </a:solidFill>
                <a:latin typeface="Arial"/>
                <a:ea typeface="Arial"/>
                <a:cs typeface="Arial"/>
                <a:sym typeface="Arial"/>
              </a:rPr>
              <a:t>Organigrama del programa de limpieza</a:t>
            </a:r>
            <a:endParaRPr sz="2000" dirty="0"/>
          </a:p>
          <a:p>
            <a:pPr marL="228600" marR="0" lvl="0" indent="-228600" algn="l" rtl="0">
              <a:lnSpc>
                <a:spcPct val="90000"/>
              </a:lnSpc>
              <a:spcBef>
                <a:spcPts val="1000"/>
              </a:spcBef>
              <a:spcAft>
                <a:spcPts val="0"/>
              </a:spcAft>
              <a:buClr>
                <a:schemeClr val="dk2"/>
              </a:buClr>
              <a:buSzPts val="2200"/>
              <a:buFont typeface="Arial"/>
              <a:buChar char="•"/>
            </a:pPr>
            <a:r>
              <a:rPr lang="es" sz="2000" b="0" i="0" dirty="0">
                <a:solidFill>
                  <a:schemeClr val="dk1"/>
                </a:solidFill>
                <a:latin typeface="Arial"/>
                <a:ea typeface="Arial"/>
                <a:cs typeface="Arial"/>
                <a:sym typeface="Arial"/>
              </a:rPr>
              <a:t>Supervisores del establecimiento</a:t>
            </a:r>
            <a:endParaRPr sz="2000" dirty="0"/>
          </a:p>
          <a:p>
            <a:pPr marL="228600" marR="0" lvl="0" indent="-228600" algn="l" rtl="0">
              <a:lnSpc>
                <a:spcPct val="90000"/>
              </a:lnSpc>
              <a:spcBef>
                <a:spcPts val="1000"/>
              </a:spcBef>
              <a:spcAft>
                <a:spcPts val="0"/>
              </a:spcAft>
              <a:buClr>
                <a:schemeClr val="dk2"/>
              </a:buClr>
              <a:buSzPts val="2200"/>
              <a:buFont typeface="Arial"/>
              <a:buChar char="•"/>
            </a:pPr>
            <a:r>
              <a:rPr lang="es" sz="2000" b="0" i="0" dirty="0">
                <a:solidFill>
                  <a:schemeClr val="dk1"/>
                </a:solidFill>
                <a:latin typeface="Arial"/>
                <a:ea typeface="Arial"/>
                <a:cs typeface="Arial"/>
                <a:sym typeface="Arial"/>
              </a:rPr>
              <a:t>Gestión del departamento de servicios de limpieza ambiental</a:t>
            </a:r>
            <a:endParaRPr sz="2000" dirty="0"/>
          </a:p>
        </p:txBody>
      </p:sp>
      <p:pic>
        <p:nvPicPr>
          <p:cNvPr id="843" name="Google Shape;843;p89" descr="Hierarchy"/>
          <p:cNvPicPr preferRelativeResize="0"/>
          <p:nvPr/>
        </p:nvPicPr>
        <p:blipFill rotWithShape="1">
          <a:blip r:embed="rId3">
            <a:alphaModFix/>
          </a:blip>
          <a:srcRect/>
          <a:stretch/>
        </p:blipFill>
        <p:spPr>
          <a:xfrm>
            <a:off x="10758375" y="78410"/>
            <a:ext cx="914400" cy="914400"/>
          </a:xfrm>
          <a:prstGeom prst="rect">
            <a:avLst/>
          </a:prstGeom>
          <a:noFill/>
          <a:ln>
            <a:noFill/>
          </a:ln>
        </p:spPr>
      </p:pic>
      <p:pic>
        <p:nvPicPr>
          <p:cNvPr id="844" name="Google Shape;844;p89"/>
          <p:cNvPicPr preferRelativeResize="0"/>
          <p:nvPr/>
        </p:nvPicPr>
        <p:blipFill rotWithShape="1">
          <a:blip r:embed="rId4">
            <a:alphaModFix/>
          </a:blip>
          <a:srcRect/>
          <a:stretch/>
        </p:blipFill>
        <p:spPr>
          <a:xfrm>
            <a:off x="9813646" y="2118194"/>
            <a:ext cx="2119365" cy="1501124"/>
          </a:xfrm>
          <a:prstGeom prst="rect">
            <a:avLst/>
          </a:prstGeom>
          <a:noFill/>
          <a:ln>
            <a:noFill/>
          </a:ln>
        </p:spPr>
      </p:pic>
      <p:sp>
        <p:nvSpPr>
          <p:cNvPr id="845" name="Google Shape;845;p89"/>
          <p:cNvSpPr txBox="1"/>
          <p:nvPr/>
        </p:nvSpPr>
        <p:spPr>
          <a:xfrm>
            <a:off x="9813645" y="3803222"/>
            <a:ext cx="2119365" cy="2585283"/>
          </a:xfrm>
          <a:prstGeom prst="rect">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dirty="0">
                <a:solidFill>
                  <a:schemeClr val="lt1"/>
                </a:solidFill>
                <a:latin typeface="Arial"/>
                <a:ea typeface="Arial"/>
                <a:cs typeface="Arial"/>
                <a:sym typeface="Arial"/>
              </a:rPr>
              <a:t>¿Qué partes interesadas deben implicarse para que el programa de limpieza se integre en el funcionamiento del centro y resulte eficaz? </a:t>
            </a:r>
            <a:endParaRPr sz="1800" dirty="0"/>
          </a:p>
        </p:txBody>
      </p:sp>
      <p:sp>
        <p:nvSpPr>
          <p:cNvPr id="846" name="Google Shape;846;p89"/>
          <p:cNvSpPr/>
          <p:nvPr/>
        </p:nvSpPr>
        <p:spPr>
          <a:xfrm>
            <a:off x="-2289" y="714512"/>
            <a:ext cx="10987615" cy="58477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3200" b="1">
                <a:solidFill>
                  <a:srgbClr val="00A1DF"/>
                </a:solidFill>
                <a:latin typeface="Arial Narrow"/>
                <a:ea typeface="Arial Narrow"/>
                <a:cs typeface="Arial Narrow"/>
                <a:sym typeface="Arial Narrow"/>
              </a:rPr>
              <a:t>¿Qué se requiere para que la limpieza sea eficaz?</a:t>
            </a:r>
            <a:endParaRPr sz="3200" dirty="0">
              <a:solidFill>
                <a:schemeClr val="dk1"/>
              </a:solidFill>
              <a:latin typeface="Arial Narrow"/>
              <a:ea typeface="Arial Narrow"/>
              <a:cs typeface="Arial Narrow"/>
              <a:sym typeface="Arial Narrow"/>
            </a:endParaRPr>
          </a:p>
        </p:txBody>
      </p:sp>
      <p:pic>
        <p:nvPicPr>
          <p:cNvPr id="847" name="Google Shape;847;p89"/>
          <p:cNvPicPr preferRelativeResize="0"/>
          <p:nvPr/>
        </p:nvPicPr>
        <p:blipFill rotWithShape="1">
          <a:blip r:embed="rId5">
            <a:alphaModFix/>
          </a:blip>
          <a:srcRect/>
          <a:stretch/>
        </p:blipFill>
        <p:spPr>
          <a:xfrm>
            <a:off x="8546151" y="5321225"/>
            <a:ext cx="1092696" cy="9529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9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11</a:t>
            </a:fld>
            <a:endParaRPr dirty="0"/>
          </a:p>
        </p:txBody>
      </p:sp>
      <p:sp>
        <p:nvSpPr>
          <p:cNvPr id="854" name="Google Shape;854;p90"/>
          <p:cNvSpPr txBox="1">
            <a:spLocks noGrp="1"/>
          </p:cNvSpPr>
          <p:nvPr>
            <p:ph type="body" idx="2"/>
          </p:nvPr>
        </p:nvSpPr>
        <p:spPr>
          <a:xfrm>
            <a:off x="128337" y="87084"/>
            <a:ext cx="5786687" cy="635001"/>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3200"/>
              <a:buNone/>
            </a:pPr>
            <a:r>
              <a:rPr lang="es" sz="2900" dirty="0">
                <a:latin typeface="Arial Narrow"/>
                <a:ea typeface="Arial Narrow"/>
                <a:cs typeface="Arial Narrow"/>
                <a:sym typeface="Arial Narrow"/>
              </a:rPr>
              <a:t>2. Planes de dotación de personal</a:t>
            </a:r>
            <a:endParaRPr sz="2900" dirty="0"/>
          </a:p>
        </p:txBody>
      </p:sp>
      <p:sp>
        <p:nvSpPr>
          <p:cNvPr id="855" name="Google Shape;855;p90"/>
          <p:cNvSpPr/>
          <p:nvPr/>
        </p:nvSpPr>
        <p:spPr>
          <a:xfrm>
            <a:off x="-2289" y="714512"/>
            <a:ext cx="10937511" cy="58477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3200" b="1" dirty="0">
                <a:solidFill>
                  <a:srgbClr val="00A1DF"/>
                </a:solidFill>
                <a:latin typeface="Arial Narrow"/>
                <a:ea typeface="Arial Narrow"/>
                <a:cs typeface="Arial Narrow"/>
                <a:sym typeface="Arial Narrow"/>
              </a:rPr>
              <a:t>¿Qué se requiere para que la limpieza sea eficaz?</a:t>
            </a:r>
            <a:endParaRPr sz="3200" dirty="0">
              <a:solidFill>
                <a:schemeClr val="dk1"/>
              </a:solidFill>
              <a:latin typeface="Arial Narrow"/>
              <a:ea typeface="Arial Narrow"/>
              <a:cs typeface="Arial Narrow"/>
              <a:sym typeface="Arial Narrow"/>
            </a:endParaRPr>
          </a:p>
        </p:txBody>
      </p:sp>
      <p:pic>
        <p:nvPicPr>
          <p:cNvPr id="856" name="Google Shape;856;p90" descr="Group success"/>
          <p:cNvPicPr preferRelativeResize="0"/>
          <p:nvPr/>
        </p:nvPicPr>
        <p:blipFill rotWithShape="1">
          <a:blip r:embed="rId3">
            <a:alphaModFix/>
          </a:blip>
          <a:srcRect/>
          <a:stretch/>
        </p:blipFill>
        <p:spPr>
          <a:xfrm>
            <a:off x="10842171" y="87084"/>
            <a:ext cx="914400" cy="914400"/>
          </a:xfrm>
          <a:prstGeom prst="rect">
            <a:avLst/>
          </a:prstGeom>
          <a:noFill/>
          <a:ln>
            <a:noFill/>
          </a:ln>
        </p:spPr>
      </p:pic>
      <p:sp>
        <p:nvSpPr>
          <p:cNvPr id="857" name="Google Shape;857;p90"/>
          <p:cNvSpPr txBox="1"/>
          <p:nvPr/>
        </p:nvSpPr>
        <p:spPr>
          <a:xfrm>
            <a:off x="436019" y="1299287"/>
            <a:ext cx="5998800" cy="3683469"/>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dk2"/>
              </a:buClr>
              <a:buSzPts val="2400"/>
              <a:buFont typeface="Arial"/>
              <a:buNone/>
            </a:pPr>
            <a:r>
              <a:rPr lang="es" sz="2000" b="1" i="0" dirty="0">
                <a:solidFill>
                  <a:schemeClr val="dk1"/>
                </a:solidFill>
                <a:latin typeface="Arial"/>
                <a:ea typeface="Arial"/>
                <a:cs typeface="Arial"/>
                <a:sym typeface="Arial"/>
              </a:rPr>
              <a:t>¿De qué dependen las necesidades en materia de dotación de personal? </a:t>
            </a:r>
            <a:endParaRPr sz="2000" dirty="0"/>
          </a:p>
          <a:p>
            <a:pPr marL="342900" marR="0" lvl="0" indent="-342900" algn="l" rtl="0">
              <a:lnSpc>
                <a:spcPct val="90000"/>
              </a:lnSpc>
              <a:spcBef>
                <a:spcPts val="0"/>
              </a:spcBef>
              <a:spcAft>
                <a:spcPts val="0"/>
              </a:spcAft>
              <a:buClr>
                <a:schemeClr val="dk2"/>
              </a:buClr>
              <a:buSzPts val="2400"/>
              <a:buFont typeface="Arial"/>
              <a:buChar char="•"/>
            </a:pPr>
            <a:r>
              <a:rPr lang="es" sz="2000" b="0" i="0" dirty="0">
                <a:solidFill>
                  <a:schemeClr val="dk1"/>
                </a:solidFill>
                <a:latin typeface="Arial"/>
                <a:ea typeface="Arial"/>
                <a:cs typeface="Arial"/>
                <a:sym typeface="Arial"/>
              </a:rPr>
              <a:t>N.º de camas para pacientes hospitalizados</a:t>
            </a:r>
            <a:endParaRPr sz="2000" dirty="0"/>
          </a:p>
          <a:p>
            <a:pPr marL="342900" marR="0" lvl="0" indent="-342900" algn="l" rtl="0">
              <a:lnSpc>
                <a:spcPct val="90000"/>
              </a:lnSpc>
              <a:spcBef>
                <a:spcPts val="0"/>
              </a:spcBef>
              <a:spcAft>
                <a:spcPts val="0"/>
              </a:spcAft>
              <a:buClr>
                <a:schemeClr val="dk2"/>
              </a:buClr>
              <a:buSzPts val="2400"/>
              <a:buFont typeface="Arial"/>
              <a:buChar char="•"/>
            </a:pPr>
            <a:r>
              <a:rPr lang="es" sz="2000" b="0" i="0" dirty="0">
                <a:solidFill>
                  <a:schemeClr val="dk1"/>
                </a:solidFill>
                <a:latin typeface="Arial"/>
                <a:ea typeface="Arial"/>
                <a:cs typeface="Arial"/>
                <a:sym typeface="Arial"/>
              </a:rPr>
              <a:t>Tipos de servicios (por ejemplo, en las zonas de alto riesgo donde se hace una limpieza más concienzuda)</a:t>
            </a:r>
            <a:endParaRPr sz="2000" dirty="0"/>
          </a:p>
          <a:p>
            <a:pPr marL="342900" marR="0" lvl="0" indent="-342900" algn="l" rtl="0">
              <a:lnSpc>
                <a:spcPct val="90000"/>
              </a:lnSpc>
              <a:spcBef>
                <a:spcPts val="0"/>
              </a:spcBef>
              <a:spcAft>
                <a:spcPts val="0"/>
              </a:spcAft>
              <a:buClr>
                <a:schemeClr val="dk2"/>
              </a:buClr>
              <a:buSzPts val="2400"/>
              <a:buFont typeface="Arial"/>
              <a:buChar char="•"/>
            </a:pPr>
            <a:r>
              <a:rPr lang="es" sz="2000" b="0" i="0" dirty="0">
                <a:solidFill>
                  <a:schemeClr val="dk1"/>
                </a:solidFill>
                <a:latin typeface="Arial"/>
                <a:ea typeface="Arial"/>
                <a:cs typeface="Arial"/>
                <a:sym typeface="Arial"/>
              </a:rPr>
              <a:t>Nivel de ocupación de camas</a:t>
            </a:r>
            <a:endParaRPr sz="2000" dirty="0"/>
          </a:p>
          <a:p>
            <a:pPr marL="342900" marR="0" lvl="0" indent="-342900" algn="l" rtl="0">
              <a:lnSpc>
                <a:spcPct val="90000"/>
              </a:lnSpc>
              <a:spcBef>
                <a:spcPts val="0"/>
              </a:spcBef>
              <a:spcAft>
                <a:spcPts val="0"/>
              </a:spcAft>
              <a:buClr>
                <a:schemeClr val="dk2"/>
              </a:buClr>
              <a:buSzPts val="2400"/>
              <a:buFont typeface="Arial"/>
              <a:buChar char="•"/>
            </a:pPr>
            <a:r>
              <a:rPr lang="es" sz="2000" b="0" i="0" dirty="0">
                <a:solidFill>
                  <a:schemeClr val="dk1"/>
                </a:solidFill>
                <a:latin typeface="Arial"/>
                <a:ea typeface="Arial"/>
                <a:cs typeface="Arial"/>
                <a:sym typeface="Arial"/>
              </a:rPr>
              <a:t>Tipo de limpieza (por ejemplo, la ordinaria frente a la limpieza a fondo cuando un paciente recibe el alta)</a:t>
            </a:r>
            <a:endParaRPr sz="2000" dirty="0"/>
          </a:p>
          <a:p>
            <a:pPr marL="342900" marR="0" lvl="0" indent="-190500" algn="l" rtl="0">
              <a:lnSpc>
                <a:spcPct val="90000"/>
              </a:lnSpc>
              <a:spcBef>
                <a:spcPts val="0"/>
              </a:spcBef>
              <a:spcAft>
                <a:spcPts val="0"/>
              </a:spcAft>
              <a:buClr>
                <a:schemeClr val="dk2"/>
              </a:buClr>
              <a:buSzPts val="2400"/>
              <a:buFont typeface="Arial"/>
              <a:buNone/>
            </a:pPr>
            <a:endParaRPr sz="2000" b="1" i="0"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2"/>
              </a:buClr>
              <a:buSzPts val="2400"/>
              <a:buFont typeface="Arial"/>
              <a:buNone/>
            </a:pPr>
            <a:r>
              <a:rPr lang="es" sz="2000" b="1" i="0" dirty="0">
                <a:solidFill>
                  <a:schemeClr val="dk1"/>
                </a:solidFill>
                <a:latin typeface="Arial"/>
                <a:ea typeface="Arial"/>
                <a:cs typeface="Arial"/>
                <a:sym typeface="Arial"/>
              </a:rPr>
              <a:t>A tener en cuenta: </a:t>
            </a:r>
            <a:endParaRPr sz="2000" dirty="0"/>
          </a:p>
          <a:p>
            <a:pPr marL="342900" marR="0" lvl="0" indent="-342900" algn="l" rtl="0">
              <a:lnSpc>
                <a:spcPct val="90000"/>
              </a:lnSpc>
              <a:spcBef>
                <a:spcPts val="0"/>
              </a:spcBef>
              <a:spcAft>
                <a:spcPts val="0"/>
              </a:spcAft>
              <a:buClr>
                <a:schemeClr val="dk2"/>
              </a:buClr>
              <a:buSzPts val="2400"/>
              <a:buFont typeface="Arial"/>
              <a:buChar char="•"/>
            </a:pPr>
            <a:r>
              <a:rPr lang="es" sz="2000" b="0" i="0" dirty="0">
                <a:solidFill>
                  <a:schemeClr val="dk1"/>
                </a:solidFill>
                <a:latin typeface="Arial"/>
                <a:ea typeface="Arial"/>
                <a:cs typeface="Arial"/>
                <a:sym typeface="Arial"/>
              </a:rPr>
              <a:t>La duración de los turnos de trabajo tiene que ser aceptable</a:t>
            </a:r>
            <a:endParaRPr sz="2000" dirty="0"/>
          </a:p>
          <a:p>
            <a:pPr marL="342900" marR="0" lvl="0" indent="-342900" algn="l" rtl="0">
              <a:lnSpc>
                <a:spcPct val="90000"/>
              </a:lnSpc>
              <a:spcBef>
                <a:spcPts val="0"/>
              </a:spcBef>
              <a:spcAft>
                <a:spcPts val="0"/>
              </a:spcAft>
              <a:buClr>
                <a:schemeClr val="dk2"/>
              </a:buClr>
              <a:buSzPts val="2400"/>
              <a:buFont typeface="Arial"/>
              <a:buChar char="•"/>
            </a:pPr>
            <a:r>
              <a:rPr lang="es" sz="2000" b="0" i="0" dirty="0">
                <a:solidFill>
                  <a:schemeClr val="dk1"/>
                </a:solidFill>
                <a:latin typeface="Arial"/>
                <a:ea typeface="Arial"/>
                <a:cs typeface="Arial"/>
                <a:sym typeface="Arial"/>
              </a:rPr>
              <a:t>Deben planificarse descansos cada cierto tiempo</a:t>
            </a:r>
            <a:endParaRPr sz="2000" dirty="0"/>
          </a:p>
          <a:p>
            <a:pPr marL="342900" marR="0" lvl="0" indent="-342900" algn="l" rtl="0">
              <a:lnSpc>
                <a:spcPct val="90000"/>
              </a:lnSpc>
              <a:spcBef>
                <a:spcPts val="0"/>
              </a:spcBef>
              <a:spcAft>
                <a:spcPts val="0"/>
              </a:spcAft>
              <a:buClr>
                <a:schemeClr val="dk2"/>
              </a:buClr>
              <a:buSzPts val="2400"/>
              <a:buFont typeface="Arial"/>
              <a:buChar char="•"/>
            </a:pPr>
            <a:r>
              <a:rPr lang="es" sz="2000" b="0" i="0" dirty="0">
                <a:solidFill>
                  <a:schemeClr val="dk1"/>
                </a:solidFill>
                <a:latin typeface="Arial"/>
                <a:ea typeface="Arial"/>
                <a:cs typeface="Arial"/>
                <a:sym typeface="Arial"/>
              </a:rPr>
              <a:t>Contingencias (como brotes epidémicos y otras situaciones de emergencia que exigen la intervención inmediata de los servicios de limpieza)</a:t>
            </a:r>
            <a:endParaRPr sz="2000" dirty="0"/>
          </a:p>
        </p:txBody>
      </p:sp>
      <p:sp>
        <p:nvSpPr>
          <p:cNvPr id="858" name="Google Shape;858;p90"/>
          <p:cNvSpPr/>
          <p:nvPr/>
        </p:nvSpPr>
        <p:spPr>
          <a:xfrm>
            <a:off x="6988629" y="1310941"/>
            <a:ext cx="4942114" cy="4154984"/>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000" b="1" dirty="0">
                <a:solidFill>
                  <a:schemeClr val="dk1"/>
                </a:solidFill>
                <a:latin typeface="Arial"/>
                <a:ea typeface="Arial"/>
                <a:cs typeface="Arial"/>
                <a:sym typeface="Arial"/>
              </a:rPr>
              <a:t>No existe un único método ideal</a:t>
            </a:r>
            <a:r>
              <a:rPr lang="es" sz="2000" dirty="0">
                <a:solidFill>
                  <a:schemeClr val="dk1"/>
                </a:solidFill>
                <a:latin typeface="Arial"/>
                <a:ea typeface="Arial"/>
                <a:cs typeface="Arial"/>
                <a:sym typeface="Arial"/>
              </a:rPr>
              <a:t> para definir cuáles son las necesidades en materia de personal, pero es recomendable:</a:t>
            </a:r>
            <a:r>
              <a:rPr lang="es" sz="2000" b="1" dirty="0">
                <a:solidFill>
                  <a:schemeClr val="dk1"/>
                </a:solidFill>
                <a:latin typeface="Arial"/>
                <a:ea typeface="Arial"/>
                <a:cs typeface="Arial"/>
                <a:sym typeface="Arial"/>
              </a:rPr>
              <a:t> </a:t>
            </a:r>
            <a:endParaRPr sz="2000" dirty="0"/>
          </a:p>
          <a:p>
            <a:pPr marL="285750" marR="0" lvl="0" indent="-285750" algn="l" rtl="0">
              <a:spcBef>
                <a:spcPts val="0"/>
              </a:spcBef>
              <a:spcAft>
                <a:spcPts val="0"/>
              </a:spcAft>
              <a:buClr>
                <a:schemeClr val="dk2"/>
              </a:buClr>
              <a:buSzPts val="2400"/>
              <a:buFont typeface="Arial"/>
              <a:buChar char="•"/>
            </a:pPr>
            <a:r>
              <a:rPr lang="es" sz="2000" dirty="0">
                <a:solidFill>
                  <a:schemeClr val="dk1"/>
                </a:solidFill>
                <a:latin typeface="Arial"/>
                <a:ea typeface="Arial"/>
                <a:cs typeface="Arial"/>
                <a:sym typeface="Arial"/>
              </a:rPr>
              <a:t>Recurrir a programas informáticos de organización de la carga de trabajo</a:t>
            </a:r>
            <a:endParaRPr sz="2000" dirty="0"/>
          </a:p>
          <a:p>
            <a:pPr marL="285750" marR="0" lvl="0" indent="-285750" algn="l" rtl="0">
              <a:spcBef>
                <a:spcPts val="0"/>
              </a:spcBef>
              <a:spcAft>
                <a:spcPts val="0"/>
              </a:spcAft>
              <a:buClr>
                <a:schemeClr val="dk2"/>
              </a:buClr>
              <a:buSzPts val="2400"/>
              <a:buFont typeface="Arial"/>
              <a:buChar char="•"/>
            </a:pPr>
            <a:r>
              <a:rPr lang="es" sz="2000" dirty="0">
                <a:solidFill>
                  <a:schemeClr val="dk1"/>
                </a:solidFill>
                <a:latin typeface="Arial"/>
                <a:ea typeface="Arial"/>
                <a:cs typeface="Arial"/>
                <a:sym typeface="Arial"/>
              </a:rPr>
              <a:t>Establecer comparaciones con otros centros</a:t>
            </a:r>
            <a:endParaRPr sz="2000" dirty="0"/>
          </a:p>
          <a:p>
            <a:pPr marL="285750" marR="0" lvl="0" indent="-285750" algn="l" rtl="0">
              <a:spcBef>
                <a:spcPts val="0"/>
              </a:spcBef>
              <a:spcAft>
                <a:spcPts val="0"/>
              </a:spcAft>
              <a:buClr>
                <a:schemeClr val="dk2"/>
              </a:buClr>
              <a:buSzPts val="2400"/>
              <a:buFont typeface="Arial"/>
              <a:buChar char="•"/>
            </a:pPr>
            <a:r>
              <a:rPr lang="es" sz="2000" dirty="0">
                <a:solidFill>
                  <a:schemeClr val="dk1"/>
                </a:solidFill>
                <a:latin typeface="Arial"/>
                <a:ea typeface="Arial"/>
                <a:cs typeface="Arial"/>
                <a:sym typeface="Arial"/>
              </a:rPr>
              <a:t>Hacer cálculos empíricos en el plano del establecimiento </a:t>
            </a:r>
            <a:endParaRPr sz="2000" dirty="0"/>
          </a:p>
          <a:p>
            <a:pPr marL="285750" marR="0" lvl="0" indent="-133350" algn="l" rtl="0">
              <a:spcBef>
                <a:spcPts val="0"/>
              </a:spcBef>
              <a:spcAft>
                <a:spcPts val="0"/>
              </a:spcAft>
              <a:buClr>
                <a:srgbClr val="FF00FF"/>
              </a:buClr>
              <a:buSzPts val="2400"/>
              <a:buFont typeface="Arial"/>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s" sz="2000" i="1" dirty="0">
                <a:solidFill>
                  <a:schemeClr val="dk1"/>
                </a:solidFill>
                <a:latin typeface="Arial"/>
                <a:ea typeface="Arial"/>
                <a:cs typeface="Arial"/>
                <a:sym typeface="Arial"/>
              </a:rPr>
              <a:t>Las descripciones de los puestos y las normas de desempeño también son esenciales </a:t>
            </a:r>
            <a:endParaRPr sz="2000" dirty="0"/>
          </a:p>
        </p:txBody>
      </p:sp>
      <p:sp>
        <p:nvSpPr>
          <p:cNvPr id="859" name="Google Shape;859;p90"/>
          <p:cNvSpPr txBox="1"/>
          <p:nvPr/>
        </p:nvSpPr>
        <p:spPr>
          <a:xfrm>
            <a:off x="7162801" y="5775382"/>
            <a:ext cx="4767942" cy="707886"/>
          </a:xfrm>
          <a:prstGeom prst="rect">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dirty="0">
                <a:solidFill>
                  <a:schemeClr val="lt1"/>
                </a:solidFill>
                <a:latin typeface="Arial"/>
                <a:ea typeface="Arial"/>
                <a:cs typeface="Arial"/>
                <a:sym typeface="Arial"/>
              </a:rPr>
              <a:t>Tiene que haber personal de limpieza en el establecimiento todos los días</a:t>
            </a:r>
            <a:endParaRPr dirty="0"/>
          </a:p>
        </p:txBody>
      </p:sp>
      <p:pic>
        <p:nvPicPr>
          <p:cNvPr id="860" name="Google Shape;860;p90"/>
          <p:cNvPicPr preferRelativeResize="0"/>
          <p:nvPr/>
        </p:nvPicPr>
        <p:blipFill rotWithShape="1">
          <a:blip r:embed="rId4">
            <a:alphaModFix/>
          </a:blip>
          <a:srcRect/>
          <a:stretch/>
        </p:blipFill>
        <p:spPr>
          <a:xfrm>
            <a:off x="9570726" y="217885"/>
            <a:ext cx="1092696" cy="9529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9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12</a:t>
            </a:fld>
            <a:endParaRPr dirty="0"/>
          </a:p>
        </p:txBody>
      </p:sp>
      <p:sp>
        <p:nvSpPr>
          <p:cNvPr id="867" name="Google Shape;867;p91"/>
          <p:cNvSpPr/>
          <p:nvPr/>
        </p:nvSpPr>
        <p:spPr>
          <a:xfrm>
            <a:off x="128338" y="714512"/>
            <a:ext cx="5205662" cy="954107"/>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b="1">
                <a:solidFill>
                  <a:srgbClr val="00A1DF"/>
                </a:solidFill>
                <a:latin typeface="Arial Narrow"/>
                <a:ea typeface="Arial Narrow"/>
                <a:cs typeface="Arial Narrow"/>
                <a:sym typeface="Arial Narrow"/>
              </a:rPr>
              <a:t>Estructuras organizativas y WASH FIT</a:t>
            </a:r>
            <a:endParaRPr sz="2800" dirty="0">
              <a:solidFill>
                <a:schemeClr val="dk1"/>
              </a:solidFill>
              <a:latin typeface="Arial Narrow"/>
              <a:ea typeface="Arial Narrow"/>
              <a:cs typeface="Arial Narrow"/>
              <a:sym typeface="Arial Narrow"/>
            </a:endParaRPr>
          </a:p>
        </p:txBody>
      </p:sp>
      <p:grpSp>
        <p:nvGrpSpPr>
          <p:cNvPr id="868" name="Google Shape;868;p91"/>
          <p:cNvGrpSpPr/>
          <p:nvPr/>
        </p:nvGrpSpPr>
        <p:grpSpPr>
          <a:xfrm>
            <a:off x="0" y="1233744"/>
            <a:ext cx="11923135" cy="530247"/>
            <a:chOff x="0" y="1233744"/>
            <a:chExt cx="11923135" cy="530247"/>
          </a:xfrm>
        </p:grpSpPr>
        <p:pic>
          <p:nvPicPr>
            <p:cNvPr id="869" name="Google Shape;869;p91"/>
            <p:cNvPicPr preferRelativeResize="0"/>
            <p:nvPr/>
          </p:nvPicPr>
          <p:blipFill rotWithShape="1">
            <a:blip r:embed="rId3">
              <a:alphaModFix/>
            </a:blip>
            <a:srcRect/>
            <a:stretch/>
          </p:blipFill>
          <p:spPr>
            <a:xfrm>
              <a:off x="0" y="1233744"/>
              <a:ext cx="11923135" cy="530247"/>
            </a:xfrm>
            <a:prstGeom prst="rect">
              <a:avLst/>
            </a:prstGeom>
            <a:noFill/>
            <a:ln>
              <a:noFill/>
            </a:ln>
          </p:spPr>
        </p:pic>
        <p:sp>
          <p:nvSpPr>
            <p:cNvPr id="870" name="Google Shape;870;p91"/>
            <p:cNvSpPr txBox="1"/>
            <p:nvPr/>
          </p:nvSpPr>
          <p:spPr>
            <a:xfrm>
              <a:off x="36958" y="1279405"/>
              <a:ext cx="8945117"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dirty="0">
                  <a:solidFill>
                    <a:schemeClr val="lt1"/>
                  </a:solidFill>
                  <a:latin typeface="Arial"/>
                  <a:ea typeface="Arial"/>
                  <a:cs typeface="Arial"/>
                  <a:sym typeface="Arial"/>
                </a:rPr>
                <a:t>Indicadores relacionados con el WASH FIT que se evalúan:</a:t>
              </a:r>
              <a:endParaRPr dirty="0"/>
            </a:p>
          </p:txBody>
        </p:sp>
      </p:grpSp>
      <p:sp>
        <p:nvSpPr>
          <p:cNvPr id="871" name="Google Shape;871;p91"/>
          <p:cNvSpPr txBox="1"/>
          <p:nvPr/>
        </p:nvSpPr>
        <p:spPr>
          <a:xfrm>
            <a:off x="128337" y="87084"/>
            <a:ext cx="5291387" cy="635001"/>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2"/>
              </a:buClr>
              <a:buSzPct val="100000"/>
              <a:buFont typeface="Arial"/>
              <a:buNone/>
            </a:pPr>
            <a:r>
              <a:rPr lang="es" sz="3200" b="1" i="0" dirty="0">
                <a:solidFill>
                  <a:schemeClr val="lt2"/>
                </a:solidFill>
                <a:latin typeface="Arial"/>
                <a:ea typeface="Arial"/>
                <a:cs typeface="Arial"/>
                <a:sym typeface="Arial"/>
              </a:rPr>
              <a:t>Estructuras organizativas</a:t>
            </a:r>
            <a:endParaRPr dirty="0"/>
          </a:p>
        </p:txBody>
      </p:sp>
      <p:sp>
        <p:nvSpPr>
          <p:cNvPr id="872" name="Google Shape;872;p91"/>
          <p:cNvSpPr txBox="1"/>
          <p:nvPr/>
        </p:nvSpPr>
        <p:spPr>
          <a:xfrm>
            <a:off x="363031" y="1930631"/>
            <a:ext cx="11465936" cy="3341688"/>
          </a:xfrm>
          <a:prstGeom prst="rect">
            <a:avLst/>
          </a:prstGeom>
          <a:noFill/>
          <a:ln>
            <a:noFill/>
          </a:ln>
        </p:spPr>
        <p:txBody>
          <a:bodyPr spcFirstLastPara="1" wrap="square" lIns="91425" tIns="45700" rIns="91425" bIns="45700" rtlCol="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s" sz="2100" b="0" i="0" dirty="0">
                <a:solidFill>
                  <a:schemeClr val="dk1"/>
                </a:solidFill>
                <a:latin typeface="Arial"/>
                <a:ea typeface="Arial"/>
                <a:cs typeface="Arial"/>
                <a:sym typeface="Arial"/>
              </a:rPr>
              <a:t>Hay un protocolo o política de limpieza claro y detallado para el centro (o el pabellón) en ejecución, se hace un seguimiento de él y la información se muestra en un lugar visible</a:t>
            </a:r>
            <a:endParaRPr sz="2100" dirty="0"/>
          </a:p>
          <a:p>
            <a:pPr marL="342900" marR="0" lvl="0" indent="-342900" algn="l" rtl="0">
              <a:lnSpc>
                <a:spcPct val="90000"/>
              </a:lnSpc>
              <a:spcBef>
                <a:spcPts val="1000"/>
              </a:spcBef>
              <a:spcAft>
                <a:spcPts val="0"/>
              </a:spcAft>
              <a:buClr>
                <a:schemeClr val="dk1"/>
              </a:buClr>
              <a:buSzPts val="2400"/>
              <a:buFont typeface="Arial"/>
              <a:buChar char="•"/>
            </a:pPr>
            <a:r>
              <a:rPr lang="es" sz="2100" b="0" i="0" dirty="0">
                <a:solidFill>
                  <a:schemeClr val="dk1"/>
                </a:solidFill>
                <a:latin typeface="Arial"/>
                <a:ea typeface="Arial"/>
                <a:cs typeface="Arial"/>
                <a:sym typeface="Arial"/>
              </a:rPr>
              <a:t>El centro o pabellón cuenta con la cantidad necesaria de trabajadores de la limpieza o personal con funciones de este tipo que dedican tiempo a desempeñar estas tareas todos los días o cuando se requiera</a:t>
            </a:r>
            <a:endParaRPr sz="2100" dirty="0"/>
          </a:p>
          <a:p>
            <a:pPr marL="342900" marR="0" lvl="0" indent="-342900" algn="l" rtl="0">
              <a:lnSpc>
                <a:spcPct val="90000"/>
              </a:lnSpc>
              <a:spcBef>
                <a:spcPts val="1000"/>
              </a:spcBef>
              <a:spcAft>
                <a:spcPts val="0"/>
              </a:spcAft>
              <a:buClr>
                <a:schemeClr val="dk1"/>
              </a:buClr>
              <a:buSzPts val="2400"/>
              <a:buFont typeface="Arial"/>
              <a:buChar char="•"/>
            </a:pPr>
            <a:r>
              <a:rPr lang="es" sz="2100" b="0" i="0" dirty="0">
                <a:solidFill>
                  <a:schemeClr val="dk1"/>
                </a:solidFill>
                <a:latin typeface="Arial"/>
                <a:ea typeface="Arial"/>
                <a:cs typeface="Arial"/>
                <a:sym typeface="Arial"/>
              </a:rPr>
              <a:t>Se han formulado y puesto en ejecución políticas y prácticas dirigidas a mejorar la seguridad laboral del personal de limpieza y los técnicos a cargo de los desechos de salud</a:t>
            </a:r>
            <a:endParaRPr sz="2100" dirty="0"/>
          </a:p>
          <a:p>
            <a:pPr marL="342900" marR="0" lvl="0" indent="-342900" algn="l" rtl="0">
              <a:lnSpc>
                <a:spcPct val="90000"/>
              </a:lnSpc>
              <a:spcBef>
                <a:spcPts val="1000"/>
              </a:spcBef>
              <a:spcAft>
                <a:spcPts val="0"/>
              </a:spcAft>
              <a:buClr>
                <a:schemeClr val="dk1"/>
              </a:buClr>
              <a:buSzPts val="2400"/>
              <a:buFont typeface="Arial"/>
              <a:buChar char="•"/>
            </a:pPr>
            <a:r>
              <a:rPr lang="es" sz="2100" b="0" i="0" dirty="0">
                <a:solidFill>
                  <a:schemeClr val="dk1"/>
                </a:solidFill>
                <a:latin typeface="Arial"/>
                <a:ea typeface="Arial"/>
                <a:cs typeface="Arial"/>
                <a:sym typeface="Arial"/>
              </a:rPr>
              <a:t>Hay un presupuesto anual destinado a suministros y equipos de limpieza ambiental con fondos suficientes para cubrir todas las necesidades </a:t>
            </a:r>
            <a:endParaRPr sz="2100" dirty="0"/>
          </a:p>
          <a:p>
            <a:pPr marL="342900" marR="0" lvl="0" indent="-342900" algn="l" rtl="0">
              <a:lnSpc>
                <a:spcPct val="90000"/>
              </a:lnSpc>
              <a:spcBef>
                <a:spcPts val="1000"/>
              </a:spcBef>
              <a:spcAft>
                <a:spcPts val="0"/>
              </a:spcAft>
              <a:buClr>
                <a:schemeClr val="dk1"/>
              </a:buClr>
              <a:buSzPts val="2400"/>
              <a:buFont typeface="Arial"/>
              <a:buChar char="•"/>
            </a:pPr>
            <a:r>
              <a:rPr lang="es" sz="2100" b="0" i="0" dirty="0">
                <a:solidFill>
                  <a:schemeClr val="dk1"/>
                </a:solidFill>
                <a:latin typeface="Arial"/>
                <a:ea typeface="Arial"/>
                <a:cs typeface="Arial"/>
                <a:sym typeface="Arial"/>
              </a:rPr>
              <a:t>Existe una zona reservada para el almacenamiento, la preparación y el mantenimiento de los suministros y equipos de limpieza (“departamento de servicios de limpieza ambiental”); se limpia y se mantiene adecuadamente; y se utiliza con arreglo a lo previsto</a:t>
            </a:r>
            <a:endParaRPr sz="2100" dirty="0"/>
          </a:p>
        </p:txBody>
      </p:sp>
      <p:pic>
        <p:nvPicPr>
          <p:cNvPr id="873" name="Google Shape;873;p91" descr="Hierarchy"/>
          <p:cNvPicPr preferRelativeResize="0"/>
          <p:nvPr/>
        </p:nvPicPr>
        <p:blipFill rotWithShape="1">
          <a:blip r:embed="rId4">
            <a:alphaModFix/>
          </a:blip>
          <a:srcRect/>
          <a:stretch/>
        </p:blipFill>
        <p:spPr>
          <a:xfrm>
            <a:off x="10758375" y="78410"/>
            <a:ext cx="91440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92"/>
          <p:cNvSpPr txBox="1">
            <a:spLocks noGrp="1"/>
          </p:cNvSpPr>
          <p:nvPr>
            <p:ph type="body" idx="2"/>
          </p:nvPr>
        </p:nvSpPr>
        <p:spPr>
          <a:xfrm>
            <a:off x="128337" y="0"/>
            <a:ext cx="5824787" cy="635001"/>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3200"/>
              <a:buNone/>
            </a:pPr>
            <a:r>
              <a:rPr lang="es" sz="2900" dirty="0"/>
              <a:t>3. Capacitación y educación</a:t>
            </a:r>
            <a:endParaRPr sz="2900" dirty="0"/>
          </a:p>
        </p:txBody>
      </p:sp>
      <p:sp>
        <p:nvSpPr>
          <p:cNvPr id="880" name="Google Shape;880;p92"/>
          <p:cNvSpPr/>
          <p:nvPr/>
        </p:nvSpPr>
        <p:spPr>
          <a:xfrm>
            <a:off x="-2289" y="714512"/>
            <a:ext cx="11300766" cy="58477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3200" b="1">
                <a:solidFill>
                  <a:srgbClr val="00A1DF"/>
                </a:solidFill>
                <a:latin typeface="Arial Narrow"/>
                <a:ea typeface="Arial Narrow"/>
                <a:cs typeface="Arial Narrow"/>
                <a:sym typeface="Arial Narrow"/>
              </a:rPr>
              <a:t>¿Qué se requiere para que la limpieza sea eficaz?</a:t>
            </a:r>
            <a:endParaRPr sz="3200" dirty="0">
              <a:solidFill>
                <a:schemeClr val="dk1"/>
              </a:solidFill>
              <a:latin typeface="Arial Narrow"/>
              <a:ea typeface="Arial Narrow"/>
              <a:cs typeface="Arial Narrow"/>
              <a:sym typeface="Arial Narrow"/>
            </a:endParaRPr>
          </a:p>
        </p:txBody>
      </p:sp>
      <p:pic>
        <p:nvPicPr>
          <p:cNvPr id="881" name="Google Shape;881;p92" descr="Classroom"/>
          <p:cNvPicPr preferRelativeResize="0"/>
          <p:nvPr/>
        </p:nvPicPr>
        <p:blipFill rotWithShape="1">
          <a:blip r:embed="rId3">
            <a:alphaModFix/>
          </a:blip>
          <a:srcRect/>
          <a:stretch/>
        </p:blipFill>
        <p:spPr>
          <a:xfrm>
            <a:off x="11110250" y="115363"/>
            <a:ext cx="697437" cy="697437"/>
          </a:xfrm>
          <a:prstGeom prst="rect">
            <a:avLst/>
          </a:prstGeom>
          <a:noFill/>
          <a:ln>
            <a:noFill/>
          </a:ln>
        </p:spPr>
      </p:pic>
      <p:sp>
        <p:nvSpPr>
          <p:cNvPr id="882" name="Google Shape;882;p92"/>
          <p:cNvSpPr txBox="1"/>
          <p:nvPr/>
        </p:nvSpPr>
        <p:spPr>
          <a:xfrm>
            <a:off x="128338" y="1763734"/>
            <a:ext cx="11679349" cy="2740774"/>
          </a:xfrm>
          <a:prstGeom prst="rect">
            <a:avLst/>
          </a:prstGeom>
          <a:noFill/>
          <a:ln>
            <a:noFill/>
          </a:ln>
        </p:spPr>
        <p:txBody>
          <a:bodyPr spcFirstLastPara="1" wrap="square" lIns="91425" tIns="45700" rIns="91425" bIns="45700" rtlCol="0" anchor="t" anchorCtr="0">
            <a:noAutofit/>
          </a:bodyPr>
          <a:lstStyle/>
          <a:p>
            <a:pPr marL="457200" marR="0" lvl="1" indent="0" algn="l" rtl="0">
              <a:lnSpc>
                <a:spcPct val="90000"/>
              </a:lnSpc>
              <a:spcBef>
                <a:spcPts val="0"/>
              </a:spcBef>
              <a:spcAft>
                <a:spcPts val="0"/>
              </a:spcAft>
              <a:buClr>
                <a:srgbClr val="09164D"/>
              </a:buClr>
              <a:buSzPts val="2400"/>
              <a:buFont typeface="Arial"/>
              <a:buNone/>
            </a:pPr>
            <a:r>
              <a:rPr lang="es" sz="2400" b="1" i="0" u="none" strike="noStrike" cap="none" dirty="0">
                <a:solidFill>
                  <a:schemeClr val="dk1"/>
                </a:solidFill>
                <a:latin typeface="Arial"/>
                <a:ea typeface="Arial"/>
                <a:cs typeface="Arial"/>
                <a:sym typeface="Arial"/>
              </a:rPr>
              <a:t>La programación de la capacitación oficial debe contemplar:</a:t>
            </a:r>
            <a:endParaRPr dirty="0"/>
          </a:p>
          <a:p>
            <a:pPr marL="1143000" marR="0" lvl="2" indent="-228600" algn="l" rtl="0">
              <a:lnSpc>
                <a:spcPct val="90000"/>
              </a:lnSpc>
              <a:spcBef>
                <a:spcPts val="500"/>
              </a:spcBef>
              <a:spcAft>
                <a:spcPts val="0"/>
              </a:spcAft>
              <a:buClr>
                <a:schemeClr val="dk1"/>
              </a:buClr>
              <a:buSzPts val="2400"/>
              <a:buFont typeface="Arial"/>
              <a:buChar char="•"/>
            </a:pPr>
            <a:r>
              <a:rPr lang="es" sz="2400" b="0" i="0" u="none" strike="noStrike" cap="none" dirty="0">
                <a:solidFill>
                  <a:schemeClr val="dk1"/>
                </a:solidFill>
                <a:latin typeface="Arial"/>
                <a:ea typeface="Arial"/>
                <a:cs typeface="Arial"/>
                <a:sym typeface="Arial"/>
              </a:rPr>
              <a:t>Una introducción a la prevención y control de las infecciones (PCI) (el papel de la limpieza en la prevención de las infecciones)</a:t>
            </a:r>
            <a:endParaRPr dirty="0"/>
          </a:p>
          <a:p>
            <a:pPr marL="1143000" marR="0" lvl="2" indent="-228600" algn="l" rtl="0">
              <a:lnSpc>
                <a:spcPct val="90000"/>
              </a:lnSpc>
              <a:spcBef>
                <a:spcPts val="500"/>
              </a:spcBef>
              <a:spcAft>
                <a:spcPts val="0"/>
              </a:spcAft>
              <a:buClr>
                <a:schemeClr val="dk1"/>
              </a:buClr>
              <a:buSzPts val="2400"/>
              <a:buFont typeface="Arial"/>
              <a:buChar char="•"/>
            </a:pPr>
            <a:r>
              <a:rPr lang="es" sz="2400" b="0" i="0" u="none" strike="noStrike" cap="none" dirty="0">
                <a:solidFill>
                  <a:schemeClr val="dk1"/>
                </a:solidFill>
                <a:latin typeface="Arial"/>
                <a:ea typeface="Arial"/>
                <a:cs typeface="Arial"/>
                <a:sym typeface="Arial"/>
              </a:rPr>
              <a:t>Prácticas y análisis de la limpieza (que abarca el uso juicioso de productos y técnicas)</a:t>
            </a:r>
            <a:endParaRPr dirty="0"/>
          </a:p>
          <a:p>
            <a:pPr marL="1143000" marR="0" lvl="2" indent="-228600" algn="l" rtl="0">
              <a:lnSpc>
                <a:spcPct val="90000"/>
              </a:lnSpc>
              <a:spcBef>
                <a:spcPts val="500"/>
              </a:spcBef>
              <a:spcAft>
                <a:spcPts val="0"/>
              </a:spcAft>
              <a:buClr>
                <a:schemeClr val="dk1"/>
              </a:buClr>
              <a:buSzPts val="2400"/>
              <a:buFont typeface="Arial"/>
              <a:buChar char="•"/>
            </a:pPr>
            <a:r>
              <a:rPr lang="es" sz="2400" b="0" i="0" u="none" strike="noStrike" cap="none" dirty="0">
                <a:solidFill>
                  <a:schemeClr val="dk1"/>
                </a:solidFill>
                <a:latin typeface="Arial"/>
                <a:ea typeface="Arial"/>
                <a:cs typeface="Arial"/>
                <a:sym typeface="Arial"/>
              </a:rPr>
              <a:t>Seguridad laboral en relación con la limpieza y la desinfección</a:t>
            </a:r>
            <a:endParaRPr dirty="0"/>
          </a:p>
          <a:p>
            <a:pPr marL="1143000" marR="0" lvl="2" indent="-228600" algn="l" rtl="0">
              <a:lnSpc>
                <a:spcPct val="90000"/>
              </a:lnSpc>
              <a:spcBef>
                <a:spcPts val="500"/>
              </a:spcBef>
              <a:spcAft>
                <a:spcPts val="0"/>
              </a:spcAft>
              <a:buClr>
                <a:schemeClr val="dk1"/>
              </a:buClr>
              <a:buSzPts val="2400"/>
              <a:buFont typeface="Arial"/>
              <a:buChar char="•"/>
            </a:pPr>
            <a:r>
              <a:rPr lang="es" sz="2400" b="0" i="0" u="none" strike="noStrike" cap="none" dirty="0">
                <a:solidFill>
                  <a:schemeClr val="dk1"/>
                </a:solidFill>
                <a:latin typeface="Arial"/>
                <a:ea typeface="Arial"/>
                <a:cs typeface="Arial"/>
                <a:sym typeface="Arial"/>
              </a:rPr>
              <a:t>Aprovechamiento eficiente y conservación de los recursos hídricos</a:t>
            </a:r>
            <a:endParaRPr dirty="0"/>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857250" marR="0" lvl="1" indent="-304800" algn="l" rtl="0">
              <a:lnSpc>
                <a:spcPct val="90000"/>
              </a:lnSpc>
              <a:spcBef>
                <a:spcPts val="500"/>
              </a:spcBef>
              <a:spcAft>
                <a:spcPts val="0"/>
              </a:spcAft>
              <a:buClr>
                <a:schemeClr val="dk1"/>
              </a:buClr>
              <a:buSzPts val="2400"/>
              <a:buFont typeface="Calibri"/>
              <a:buNone/>
            </a:pPr>
            <a:endParaRPr sz="2400" b="0" i="0" u="none" strike="noStrike" cap="none" dirty="0">
              <a:solidFill>
                <a:schemeClr val="dk1"/>
              </a:solidFill>
              <a:latin typeface="Arial"/>
              <a:ea typeface="Arial"/>
              <a:cs typeface="Arial"/>
              <a:sym typeface="Arial"/>
            </a:endParaRPr>
          </a:p>
        </p:txBody>
      </p:sp>
      <p:sp>
        <p:nvSpPr>
          <p:cNvPr id="883" name="Google Shape;883;p92"/>
          <p:cNvSpPr txBox="1"/>
          <p:nvPr/>
        </p:nvSpPr>
        <p:spPr>
          <a:xfrm>
            <a:off x="596347" y="4784290"/>
            <a:ext cx="11211339" cy="1395678"/>
          </a:xfrm>
          <a:prstGeom prst="rect">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FF00FF"/>
              </a:buClr>
              <a:buSzPts val="2000"/>
              <a:buFont typeface="Arial"/>
              <a:buNone/>
            </a:pPr>
            <a:r>
              <a:rPr lang="es" sz="2000" b="1" i="0" dirty="0">
                <a:solidFill>
                  <a:schemeClr val="lt1"/>
                </a:solidFill>
                <a:latin typeface="Arial"/>
                <a:ea typeface="Arial"/>
                <a:cs typeface="Arial"/>
                <a:sym typeface="Arial"/>
              </a:rPr>
              <a:t>La capacitación ha de ser </a:t>
            </a:r>
            <a:r>
              <a:rPr lang="es" sz="2000" b="0" i="0" dirty="0">
                <a:solidFill>
                  <a:schemeClr val="lt1"/>
                </a:solidFill>
                <a:latin typeface="Arial"/>
                <a:ea typeface="Arial"/>
                <a:cs typeface="Arial"/>
                <a:sym typeface="Arial"/>
              </a:rPr>
              <a:t>PARTICIPATIVA </a:t>
            </a:r>
            <a:endParaRPr sz="2000" b="0" i="0" dirty="0">
              <a:solidFill>
                <a:schemeClr val="lt1"/>
              </a:solidFill>
              <a:latin typeface="Arial"/>
              <a:ea typeface="Arial"/>
              <a:cs typeface="Arial"/>
              <a:sym typeface="Arial"/>
            </a:endParaRPr>
          </a:p>
          <a:p>
            <a:pPr marL="0" marR="0" lvl="0" indent="0" algn="ctr" rtl="0">
              <a:lnSpc>
                <a:spcPct val="90000"/>
              </a:lnSpc>
              <a:spcBef>
                <a:spcPts val="1000"/>
              </a:spcBef>
              <a:spcAft>
                <a:spcPts val="0"/>
              </a:spcAft>
              <a:buClr>
                <a:srgbClr val="FF00FF"/>
              </a:buClr>
              <a:buSzPts val="2000"/>
              <a:buFont typeface="Arial"/>
              <a:buNone/>
            </a:pPr>
            <a:r>
              <a:rPr lang="es" sz="2000" b="0" i="0" dirty="0">
                <a:solidFill>
                  <a:schemeClr val="lt1"/>
                </a:solidFill>
                <a:latin typeface="Arial"/>
                <a:ea typeface="Arial"/>
                <a:cs typeface="Arial"/>
                <a:sym typeface="Arial"/>
              </a:rPr>
              <a:t> a) práctica, b) requerir el grado de alfabetización adecuado, c) repetirse todos los años (curso de refuerzo), d) impartirse antes de que el personal empiece a trabajar por su cuenta, y e) correr a cargo de formadores con experiencia</a:t>
            </a:r>
            <a:endParaRPr dirty="0"/>
          </a:p>
        </p:txBody>
      </p:sp>
      <p:sp>
        <p:nvSpPr>
          <p:cNvPr id="884" name="Google Shape;884;p9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9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14</a:t>
            </a:fld>
            <a:endParaRPr dirty="0"/>
          </a:p>
        </p:txBody>
      </p:sp>
      <p:sp>
        <p:nvSpPr>
          <p:cNvPr id="891" name="Google Shape;891;p93"/>
          <p:cNvSpPr txBox="1"/>
          <p:nvPr/>
        </p:nvSpPr>
        <p:spPr>
          <a:xfrm>
            <a:off x="454638" y="1394837"/>
            <a:ext cx="8994801" cy="4615541"/>
          </a:xfrm>
          <a:prstGeom prst="rect">
            <a:avLst/>
          </a:prstGeom>
          <a:noFill/>
          <a:ln>
            <a:noFill/>
          </a:ln>
        </p:spPr>
        <p:txBody>
          <a:bodyPr spcFirstLastPara="1" wrap="square" lIns="91425" tIns="45700" rIns="91425" bIns="45700" rtlCol="0" anchor="t" anchorCtr="0">
            <a:noAutofit/>
          </a:bodyPr>
          <a:lstStyle/>
          <a:p>
            <a:pPr marL="171450" marR="0" lvl="0" indent="-171450" algn="l" rtl="0">
              <a:lnSpc>
                <a:spcPct val="90000"/>
              </a:lnSpc>
              <a:spcBef>
                <a:spcPts val="0"/>
              </a:spcBef>
              <a:spcAft>
                <a:spcPts val="0"/>
              </a:spcAft>
              <a:buClr>
                <a:srgbClr val="002060"/>
              </a:buClr>
              <a:buSzPts val="2400"/>
              <a:buFont typeface="Arial"/>
              <a:buChar char="•"/>
            </a:pPr>
            <a:r>
              <a:rPr lang="es" sz="2200" b="0" i="0" dirty="0">
                <a:solidFill>
                  <a:srgbClr val="002060"/>
                </a:solidFill>
                <a:latin typeface="Arial"/>
                <a:ea typeface="Arial"/>
                <a:cs typeface="Arial"/>
                <a:sym typeface="Arial"/>
              </a:rPr>
              <a:t>Se valora mucho el enfoque participativo</a:t>
            </a:r>
            <a:endParaRPr sz="2200" dirty="0"/>
          </a:p>
          <a:p>
            <a:pPr marL="171450" marR="0" lvl="0" indent="-171450" algn="l" rtl="0">
              <a:lnSpc>
                <a:spcPct val="90000"/>
              </a:lnSpc>
              <a:spcBef>
                <a:spcPts val="1000"/>
              </a:spcBef>
              <a:spcAft>
                <a:spcPts val="0"/>
              </a:spcAft>
              <a:buClr>
                <a:srgbClr val="002060"/>
              </a:buClr>
              <a:buSzPts val="2400"/>
              <a:buFont typeface="Arial"/>
              <a:buChar char="•"/>
            </a:pPr>
            <a:r>
              <a:rPr lang="es" sz="2200" b="0" i="0" dirty="0">
                <a:solidFill>
                  <a:srgbClr val="002060"/>
                </a:solidFill>
                <a:latin typeface="Arial"/>
                <a:ea typeface="Arial"/>
                <a:cs typeface="Arial"/>
                <a:sym typeface="Arial"/>
              </a:rPr>
              <a:t>Inclusión de profesionales sanitarios que limpian o que supervisan al personal de limpieza 🡪 fomenta el respeto mutuo</a:t>
            </a:r>
            <a:endParaRPr sz="2200" dirty="0"/>
          </a:p>
          <a:p>
            <a:pPr marL="171450" marR="0" lvl="0" indent="-171450" algn="l" rtl="0">
              <a:lnSpc>
                <a:spcPct val="90000"/>
              </a:lnSpc>
              <a:spcBef>
                <a:spcPts val="1000"/>
              </a:spcBef>
              <a:spcAft>
                <a:spcPts val="0"/>
              </a:spcAft>
              <a:buClr>
                <a:srgbClr val="002060"/>
              </a:buClr>
              <a:buSzPts val="2400"/>
              <a:buFont typeface="Arial"/>
              <a:buChar char="•"/>
            </a:pPr>
            <a:r>
              <a:rPr lang="es" sz="2200" b="0" i="0" dirty="0">
                <a:solidFill>
                  <a:srgbClr val="002060"/>
                </a:solidFill>
                <a:latin typeface="Arial"/>
                <a:ea typeface="Arial"/>
                <a:cs typeface="Arial"/>
                <a:sym typeface="Arial"/>
              </a:rPr>
              <a:t>Programar la capacitación puede ser una tarea ardua 🡪 debe adaptarse a los turnos de limpieza</a:t>
            </a:r>
            <a:endParaRPr sz="2200" b="0" i="0" dirty="0">
              <a:solidFill>
                <a:srgbClr val="002060"/>
              </a:solidFill>
              <a:latin typeface="Arial"/>
              <a:ea typeface="Arial"/>
              <a:cs typeface="Arial"/>
              <a:sym typeface="Arial"/>
            </a:endParaRPr>
          </a:p>
          <a:p>
            <a:pPr marL="171450" marR="0" lvl="0" indent="-171450" algn="l" rtl="0">
              <a:lnSpc>
                <a:spcPct val="90000"/>
              </a:lnSpc>
              <a:spcBef>
                <a:spcPts val="1000"/>
              </a:spcBef>
              <a:spcAft>
                <a:spcPts val="0"/>
              </a:spcAft>
              <a:buClr>
                <a:srgbClr val="002060"/>
              </a:buClr>
              <a:buSzPts val="2400"/>
              <a:buFont typeface="Arial"/>
              <a:buChar char="•"/>
            </a:pPr>
            <a:r>
              <a:rPr lang="es" sz="2200" b="0" i="0" dirty="0">
                <a:solidFill>
                  <a:srgbClr val="002060"/>
                </a:solidFill>
                <a:latin typeface="Arial"/>
                <a:ea typeface="Arial"/>
                <a:cs typeface="Arial"/>
                <a:sym typeface="Arial"/>
              </a:rPr>
              <a:t>Mucha rotación del personal de limpieza 🡪 hay que repetir la capacitación </a:t>
            </a:r>
            <a:endParaRPr sz="2200" dirty="0"/>
          </a:p>
          <a:p>
            <a:pPr marL="171450" marR="0" lvl="0" indent="-171450" algn="l" rtl="0">
              <a:lnSpc>
                <a:spcPct val="90000"/>
              </a:lnSpc>
              <a:spcBef>
                <a:spcPts val="1000"/>
              </a:spcBef>
              <a:spcAft>
                <a:spcPts val="0"/>
              </a:spcAft>
              <a:buClr>
                <a:srgbClr val="002060"/>
              </a:buClr>
              <a:buSzPts val="2400"/>
              <a:buFont typeface="Arial"/>
              <a:buChar char="•"/>
            </a:pPr>
            <a:r>
              <a:rPr lang="es" sz="2200" b="0" i="0" dirty="0">
                <a:solidFill>
                  <a:srgbClr val="002060"/>
                </a:solidFill>
                <a:latin typeface="Arial"/>
                <a:ea typeface="Arial"/>
                <a:cs typeface="Arial"/>
                <a:sym typeface="Arial"/>
              </a:rPr>
              <a:t>Es fundamental que la disponibilidad de equipos y suministros no varíe</a:t>
            </a:r>
            <a:endParaRPr sz="2200" dirty="0"/>
          </a:p>
          <a:p>
            <a:pPr marL="171450" marR="0" lvl="0" indent="-171450" algn="l" rtl="0">
              <a:lnSpc>
                <a:spcPct val="90000"/>
              </a:lnSpc>
              <a:spcBef>
                <a:spcPts val="1000"/>
              </a:spcBef>
              <a:spcAft>
                <a:spcPts val="0"/>
              </a:spcAft>
              <a:buClr>
                <a:srgbClr val="002060"/>
              </a:buClr>
              <a:buSzPts val="2400"/>
              <a:buFont typeface="Arial"/>
              <a:buChar char="•"/>
            </a:pPr>
            <a:r>
              <a:rPr lang="es" sz="2200" b="0" i="0" dirty="0">
                <a:solidFill>
                  <a:srgbClr val="002060"/>
                </a:solidFill>
                <a:latin typeface="Arial"/>
                <a:ea typeface="Arial"/>
                <a:cs typeface="Arial"/>
                <a:sym typeface="Arial"/>
              </a:rPr>
              <a:t>La supervisión de apoyo posterior a la capacitación –que engloba el uso cotidiano de recordatorios en forma de directrices ilustradas– resulta vital</a:t>
            </a:r>
            <a:endParaRPr sz="2200" dirty="0"/>
          </a:p>
        </p:txBody>
      </p:sp>
      <p:pic>
        <p:nvPicPr>
          <p:cNvPr id="892" name="Google Shape;892;p93"/>
          <p:cNvPicPr preferRelativeResize="0"/>
          <p:nvPr/>
        </p:nvPicPr>
        <p:blipFill rotWithShape="1">
          <a:blip r:embed="rId3">
            <a:alphaModFix/>
          </a:blip>
          <a:srcRect/>
          <a:stretch/>
        </p:blipFill>
        <p:spPr>
          <a:xfrm>
            <a:off x="9449439" y="2162276"/>
            <a:ext cx="2535731" cy="3209393"/>
          </a:xfrm>
          <a:prstGeom prst="rect">
            <a:avLst/>
          </a:prstGeom>
          <a:noFill/>
          <a:ln>
            <a:noFill/>
          </a:ln>
        </p:spPr>
      </p:pic>
      <p:sp>
        <p:nvSpPr>
          <p:cNvPr id="893" name="Google Shape;893;p93"/>
          <p:cNvSpPr txBox="1"/>
          <p:nvPr/>
        </p:nvSpPr>
        <p:spPr>
          <a:xfrm>
            <a:off x="236923" y="179053"/>
            <a:ext cx="10822587" cy="990530"/>
          </a:xfrm>
          <a:prstGeom prst="rect">
            <a:avLst/>
          </a:prstGeom>
          <a:noFill/>
          <a:ln>
            <a:noFill/>
          </a:ln>
        </p:spPr>
        <p:txBody>
          <a:bodyPr spcFirstLastPara="1" wrap="square" lIns="20400" tIns="0" rIns="408100" bIns="0" rtlCol="0" anchor="b" anchorCtr="0">
            <a:noAutofit/>
          </a:bodyPr>
          <a:lstStyle/>
          <a:p>
            <a:pPr marL="0" marR="0" lvl="0" indent="0" algn="ctr" rtl="0">
              <a:lnSpc>
                <a:spcPct val="90000"/>
              </a:lnSpc>
              <a:spcBef>
                <a:spcPts val="0"/>
              </a:spcBef>
              <a:spcAft>
                <a:spcPts val="0"/>
              </a:spcAft>
              <a:buClr>
                <a:srgbClr val="0092CC"/>
              </a:buClr>
              <a:buSzPts val="4000"/>
              <a:buFont typeface="Arial Narrow"/>
              <a:buNone/>
            </a:pPr>
            <a:r>
              <a:rPr lang="es" sz="4000" b="1" i="0" u="none" strike="noStrike" cap="none">
                <a:solidFill>
                  <a:srgbClr val="0092CC"/>
                </a:solidFill>
                <a:latin typeface="Arial Narrow"/>
                <a:ea typeface="Arial Narrow"/>
                <a:cs typeface="Arial Narrow"/>
                <a:sym typeface="Arial Narrow"/>
              </a:rPr>
              <a:t>Lecciones aprendidas en la capacitación del personal de limpieza (</a:t>
            </a:r>
            <a:r>
              <a:rPr lang="es" sz="4000" b="1">
                <a:solidFill>
                  <a:srgbClr val="0092CC"/>
                </a:solidFill>
                <a:latin typeface="Arial Narrow"/>
                <a:ea typeface="Arial Narrow"/>
                <a:cs typeface="Arial Narrow"/>
                <a:sym typeface="Arial Narrow"/>
              </a:rPr>
              <a:t>en</a:t>
            </a:r>
            <a:r>
              <a:rPr lang="es" sz="4000" b="1" i="0" u="none" strike="noStrike" cap="none">
                <a:solidFill>
                  <a:srgbClr val="0092CC"/>
                </a:solidFill>
                <a:latin typeface="Arial Narrow"/>
                <a:ea typeface="Arial Narrow"/>
                <a:cs typeface="Arial Narrow"/>
                <a:sym typeface="Arial Narrow"/>
              </a:rPr>
              <a:t> los países)</a:t>
            </a:r>
            <a:endParaRPr dirty="0"/>
          </a:p>
        </p:txBody>
      </p:sp>
      <p:pic>
        <p:nvPicPr>
          <p:cNvPr id="894" name="Google Shape;894;p93" descr="Classroom"/>
          <p:cNvPicPr preferRelativeResize="0"/>
          <p:nvPr/>
        </p:nvPicPr>
        <p:blipFill rotWithShape="1">
          <a:blip r:embed="rId4">
            <a:alphaModFix/>
          </a:blip>
          <a:srcRect/>
          <a:stretch/>
        </p:blipFill>
        <p:spPr>
          <a:xfrm>
            <a:off x="11059510" y="101356"/>
            <a:ext cx="697437" cy="697437"/>
          </a:xfrm>
          <a:prstGeom prst="rect">
            <a:avLst/>
          </a:prstGeom>
          <a:noFill/>
          <a:ln>
            <a:noFill/>
          </a:ln>
        </p:spPr>
      </p:pic>
      <p:sp>
        <p:nvSpPr>
          <p:cNvPr id="895" name="Google Shape;895;p93"/>
          <p:cNvSpPr/>
          <p:nvPr/>
        </p:nvSpPr>
        <p:spPr>
          <a:xfrm>
            <a:off x="541722" y="5786066"/>
            <a:ext cx="11443448" cy="58477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600">
                <a:solidFill>
                  <a:schemeClr val="dk1"/>
                </a:solidFill>
                <a:latin typeface="Arial"/>
                <a:ea typeface="Arial"/>
                <a:cs typeface="Arial"/>
                <a:sym typeface="Arial"/>
              </a:rPr>
              <a:t>El paquete TEACH CLEAN es fruto del trabajo de The Soapbox Collaborative y la Escuela de Higiene y Medicina Tropical de la Universidad de Londres. Pueden descargar una copia gratuita en</a:t>
            </a:r>
            <a:r>
              <a:rPr lang="es" sz="1600">
                <a:solidFill>
                  <a:srgbClr val="002060"/>
                </a:solidFill>
                <a:latin typeface="Arial"/>
                <a:ea typeface="Arial"/>
                <a:cs typeface="Arial"/>
                <a:sym typeface="Arial"/>
              </a:rPr>
              <a:t>: </a:t>
            </a:r>
            <a:r>
              <a:rPr lang="es" sz="1600" u="sng">
                <a:solidFill>
                  <a:schemeClr val="hlink"/>
                </a:solidFill>
                <a:latin typeface="Arial"/>
                <a:ea typeface="Arial"/>
                <a:cs typeface="Arial"/>
                <a:sym typeface="Arial"/>
                <a:hlinkClick r:id="rId5"/>
              </a:rPr>
              <a:t>https://www.lshtm.ac.uk/research/centres/march-centre/soapbox-collaborative/teach-clean</a:t>
            </a:r>
            <a:endParaRPr sz="1600" dirty="0">
              <a:solidFill>
                <a:srgbClr val="00206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9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15</a:t>
            </a:fld>
            <a:endParaRPr dirty="0"/>
          </a:p>
        </p:txBody>
      </p:sp>
      <p:sp>
        <p:nvSpPr>
          <p:cNvPr id="902" name="Google Shape;902;p94"/>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3200"/>
              <a:buFont typeface="Arial"/>
              <a:buNone/>
            </a:pPr>
            <a:br>
              <a:rPr lang="en-US" sz="3200" dirty="0">
                <a:latin typeface="Arial"/>
                <a:ea typeface="Arial"/>
                <a:cs typeface="Arial"/>
                <a:sym typeface="Arial"/>
              </a:rPr>
            </a:br>
            <a:endParaRPr sz="3200" dirty="0"/>
          </a:p>
        </p:txBody>
      </p:sp>
      <p:sp>
        <p:nvSpPr>
          <p:cNvPr id="903" name="Google Shape;903;p94"/>
          <p:cNvSpPr txBox="1">
            <a:spLocks noGrp="1"/>
          </p:cNvSpPr>
          <p:nvPr>
            <p:ph type="body" idx="3"/>
          </p:nvPr>
        </p:nvSpPr>
        <p:spPr>
          <a:xfrm>
            <a:off x="292100" y="235779"/>
            <a:ext cx="4648200" cy="2403281"/>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2"/>
              </a:buClr>
              <a:buSzPts val="3600"/>
              <a:buNone/>
            </a:pPr>
            <a:r>
              <a:rPr lang="es" sz="3600">
                <a:latin typeface="Arial Narrow"/>
                <a:ea typeface="Arial Narrow"/>
                <a:cs typeface="Arial Narrow"/>
                <a:sym typeface="Arial Narrow"/>
              </a:rPr>
              <a:t>Ejemplo de capacitación: ilustraciones de los procesos de limpieza de superficies</a:t>
            </a:r>
            <a:endParaRPr dirty="0"/>
          </a:p>
        </p:txBody>
      </p:sp>
      <p:pic>
        <p:nvPicPr>
          <p:cNvPr id="904" name="Google Shape;904;p94"/>
          <p:cNvPicPr preferRelativeResize="0"/>
          <p:nvPr/>
        </p:nvPicPr>
        <p:blipFill rotWithShape="1">
          <a:blip r:embed="rId3">
            <a:alphaModFix/>
          </a:blip>
          <a:srcRect/>
          <a:stretch/>
        </p:blipFill>
        <p:spPr>
          <a:xfrm>
            <a:off x="5486400" y="-123180"/>
            <a:ext cx="6321285" cy="4714858"/>
          </a:xfrm>
          <a:prstGeom prst="rect">
            <a:avLst/>
          </a:prstGeom>
          <a:noFill/>
          <a:ln>
            <a:noFill/>
          </a:ln>
        </p:spPr>
      </p:pic>
      <p:sp>
        <p:nvSpPr>
          <p:cNvPr id="905" name="Google Shape;905;p94"/>
          <p:cNvSpPr txBox="1"/>
          <p:nvPr/>
        </p:nvSpPr>
        <p:spPr>
          <a:xfrm>
            <a:off x="352363" y="3995733"/>
            <a:ext cx="11453664" cy="2140628"/>
          </a:xfrm>
          <a:prstGeom prst="rect">
            <a:avLst/>
          </a:prstGeom>
          <a:noFill/>
          <a:ln>
            <a:noFill/>
          </a:ln>
        </p:spPr>
        <p:txBody>
          <a:bodyPr spcFirstLastPara="1" wrap="square" lIns="91425" tIns="45700" rIns="91425" bIns="45700" rtlCol="0" anchor="t" anchorCtr="0">
            <a:noAutofit/>
          </a:bodyPr>
          <a:lstStyle/>
          <a:p>
            <a:pPr marL="285750" marR="0" lvl="0" indent="-285750" algn="l" rtl="0">
              <a:lnSpc>
                <a:spcPct val="90000"/>
              </a:lnSpc>
              <a:spcBef>
                <a:spcPts val="0"/>
              </a:spcBef>
              <a:spcAft>
                <a:spcPts val="0"/>
              </a:spcAft>
              <a:buClr>
                <a:schemeClr val="dk2"/>
              </a:buClr>
              <a:buSzPts val="2400"/>
              <a:buFont typeface="Arial"/>
              <a:buChar char="•"/>
            </a:pPr>
            <a:r>
              <a:rPr lang="es" sz="2200" b="0" i="0" dirty="0">
                <a:solidFill>
                  <a:schemeClr val="dk1"/>
                </a:solidFill>
                <a:latin typeface="Arial"/>
                <a:ea typeface="Arial"/>
                <a:cs typeface="Arial"/>
                <a:sym typeface="Arial"/>
              </a:rPr>
              <a:t>Se empieza por utilizar trapos limpios </a:t>
            </a:r>
            <a:endParaRPr sz="2200" dirty="0"/>
          </a:p>
          <a:p>
            <a:pPr marL="285750" marR="0" lvl="0" indent="-285750" algn="l" rtl="0">
              <a:lnSpc>
                <a:spcPct val="90000"/>
              </a:lnSpc>
              <a:spcBef>
                <a:spcPts val="1000"/>
              </a:spcBef>
              <a:spcAft>
                <a:spcPts val="0"/>
              </a:spcAft>
              <a:buClr>
                <a:schemeClr val="dk2"/>
              </a:buClr>
              <a:buSzPts val="2400"/>
              <a:buFont typeface="Arial"/>
              <a:buChar char="•"/>
            </a:pPr>
            <a:r>
              <a:rPr lang="es" sz="2200" b="0" i="0" dirty="0">
                <a:solidFill>
                  <a:schemeClr val="dk1"/>
                </a:solidFill>
                <a:latin typeface="Arial"/>
                <a:ea typeface="Arial"/>
                <a:cs typeface="Arial"/>
                <a:sym typeface="Arial"/>
              </a:rPr>
              <a:t>Se cambia de trapo cuando ya no esté empapado</a:t>
            </a:r>
            <a:endParaRPr sz="2200" dirty="0"/>
          </a:p>
          <a:p>
            <a:pPr marL="285750" marR="0" lvl="0" indent="-285750" algn="l" rtl="0">
              <a:lnSpc>
                <a:spcPct val="90000"/>
              </a:lnSpc>
              <a:spcBef>
                <a:spcPts val="1000"/>
              </a:spcBef>
              <a:spcAft>
                <a:spcPts val="0"/>
              </a:spcAft>
              <a:buClr>
                <a:schemeClr val="dk2"/>
              </a:buClr>
              <a:buSzPts val="2400"/>
              <a:buFont typeface="Arial"/>
              <a:buChar char="•"/>
            </a:pPr>
            <a:r>
              <a:rPr lang="es" sz="2200" b="0" i="0" dirty="0">
                <a:solidFill>
                  <a:schemeClr val="dk1"/>
                </a:solidFill>
                <a:latin typeface="Arial"/>
                <a:ea typeface="Arial"/>
                <a:cs typeface="Arial"/>
                <a:sym typeface="Arial"/>
              </a:rPr>
              <a:t>Se cambia de trapo al pasar a otra zona de atención a pacientes (en entorno de alto riesgo)</a:t>
            </a:r>
            <a:endParaRPr sz="2200" dirty="0"/>
          </a:p>
          <a:p>
            <a:pPr marL="285750" marR="0" lvl="0" indent="-285750" algn="l" rtl="0">
              <a:lnSpc>
                <a:spcPct val="90000"/>
              </a:lnSpc>
              <a:spcBef>
                <a:spcPts val="1000"/>
              </a:spcBef>
              <a:spcAft>
                <a:spcPts val="0"/>
              </a:spcAft>
              <a:buClr>
                <a:schemeClr val="dk2"/>
              </a:buClr>
              <a:buSzPts val="2400"/>
              <a:buFont typeface="Arial"/>
              <a:buChar char="•"/>
            </a:pPr>
            <a:r>
              <a:rPr lang="es" sz="2200" b="0" i="0" dirty="0">
                <a:solidFill>
                  <a:schemeClr val="dk1"/>
                </a:solidFill>
                <a:latin typeface="Arial"/>
                <a:ea typeface="Arial"/>
                <a:cs typeface="Arial"/>
                <a:sym typeface="Arial"/>
              </a:rPr>
              <a:t>Hay que asegurarse de tener trapos suficientes para terminar la sesión de limpieza</a:t>
            </a:r>
            <a:endParaRPr sz="2200" dirty="0"/>
          </a:p>
          <a:p>
            <a:pPr marL="285750" marR="0" lvl="0" indent="-285750" algn="l" rtl="0">
              <a:lnSpc>
                <a:spcPct val="90000"/>
              </a:lnSpc>
              <a:spcBef>
                <a:spcPts val="1000"/>
              </a:spcBef>
              <a:spcAft>
                <a:spcPts val="0"/>
              </a:spcAft>
              <a:buClr>
                <a:schemeClr val="dk2"/>
              </a:buClr>
              <a:buSzPts val="2400"/>
              <a:buFont typeface="Arial"/>
              <a:buChar char="•"/>
            </a:pPr>
            <a:r>
              <a:rPr lang="es" sz="2200" b="0" i="0" dirty="0">
                <a:solidFill>
                  <a:schemeClr val="dk1"/>
                </a:solidFill>
                <a:latin typeface="Arial"/>
                <a:ea typeface="Arial"/>
                <a:cs typeface="Arial"/>
                <a:sym typeface="Arial"/>
              </a:rPr>
              <a:t>¡Nunca se sumerge dos veces el mismo trapo en el producto de limpieza!</a:t>
            </a:r>
            <a:endParaRPr sz="2200" dirty="0"/>
          </a:p>
        </p:txBody>
      </p:sp>
      <p:sp>
        <p:nvSpPr>
          <p:cNvPr id="906" name="Google Shape;906;p94"/>
          <p:cNvSpPr txBox="1"/>
          <p:nvPr/>
        </p:nvSpPr>
        <p:spPr>
          <a:xfrm>
            <a:off x="6419850" y="6445893"/>
            <a:ext cx="5772150" cy="276999"/>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200" i="1" dirty="0">
                <a:solidFill>
                  <a:srgbClr val="000000"/>
                </a:solidFill>
                <a:latin typeface="Arial"/>
                <a:ea typeface="Arial"/>
                <a:cs typeface="Arial"/>
                <a:sym typeface="Arial"/>
              </a:rPr>
              <a:t>(Ilustración de Soapbox, 2018, “TEACH CLEAN”); enlace en la diapositiva anterior</a:t>
            </a:r>
            <a:endParaRPr dirty="0"/>
          </a:p>
        </p:txBody>
      </p:sp>
      <p:pic>
        <p:nvPicPr>
          <p:cNvPr id="907" name="Google Shape;907;p94"/>
          <p:cNvPicPr preferRelativeResize="0"/>
          <p:nvPr/>
        </p:nvPicPr>
        <p:blipFill rotWithShape="1">
          <a:blip r:embed="rId4">
            <a:alphaModFix/>
          </a:blip>
          <a:srcRect/>
          <a:stretch/>
        </p:blipFill>
        <p:spPr>
          <a:xfrm>
            <a:off x="10858004" y="5587377"/>
            <a:ext cx="1092696" cy="9529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9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16</a:t>
            </a:fld>
            <a:endParaRPr dirty="0"/>
          </a:p>
        </p:txBody>
      </p:sp>
      <p:sp>
        <p:nvSpPr>
          <p:cNvPr id="914" name="Google Shape;914;p95"/>
          <p:cNvSpPr/>
          <p:nvPr/>
        </p:nvSpPr>
        <p:spPr>
          <a:xfrm>
            <a:off x="128338" y="714512"/>
            <a:ext cx="6335092" cy="58477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3200" b="1">
                <a:solidFill>
                  <a:srgbClr val="00A1DF"/>
                </a:solidFill>
                <a:latin typeface="Arial Narrow"/>
                <a:ea typeface="Arial Narrow"/>
                <a:cs typeface="Arial Narrow"/>
                <a:sym typeface="Arial Narrow"/>
              </a:rPr>
              <a:t>Capacitación y educación y WASH FIT</a:t>
            </a:r>
            <a:endParaRPr sz="3200" dirty="0">
              <a:solidFill>
                <a:schemeClr val="dk1"/>
              </a:solidFill>
              <a:latin typeface="Arial Narrow"/>
              <a:ea typeface="Arial Narrow"/>
              <a:cs typeface="Arial Narrow"/>
              <a:sym typeface="Arial Narrow"/>
            </a:endParaRPr>
          </a:p>
        </p:txBody>
      </p:sp>
      <p:grpSp>
        <p:nvGrpSpPr>
          <p:cNvPr id="915" name="Google Shape;915;p95"/>
          <p:cNvGrpSpPr/>
          <p:nvPr/>
        </p:nvGrpSpPr>
        <p:grpSpPr>
          <a:xfrm>
            <a:off x="128338" y="1387727"/>
            <a:ext cx="11923135" cy="530247"/>
            <a:chOff x="0" y="1233744"/>
            <a:chExt cx="11923135" cy="530247"/>
          </a:xfrm>
        </p:grpSpPr>
        <p:pic>
          <p:nvPicPr>
            <p:cNvPr id="916" name="Google Shape;916;p95"/>
            <p:cNvPicPr preferRelativeResize="0"/>
            <p:nvPr/>
          </p:nvPicPr>
          <p:blipFill rotWithShape="1">
            <a:blip r:embed="rId3">
              <a:alphaModFix/>
            </a:blip>
            <a:srcRect/>
            <a:stretch/>
          </p:blipFill>
          <p:spPr>
            <a:xfrm>
              <a:off x="0" y="1233744"/>
              <a:ext cx="11923135" cy="530247"/>
            </a:xfrm>
            <a:prstGeom prst="rect">
              <a:avLst/>
            </a:prstGeom>
            <a:noFill/>
            <a:ln>
              <a:noFill/>
            </a:ln>
          </p:spPr>
        </p:pic>
        <p:sp>
          <p:nvSpPr>
            <p:cNvPr id="917" name="Google Shape;917;p95"/>
            <p:cNvSpPr txBox="1"/>
            <p:nvPr/>
          </p:nvSpPr>
          <p:spPr>
            <a:xfrm>
              <a:off x="36958" y="1279405"/>
              <a:ext cx="6662421"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a:solidFill>
                    <a:schemeClr val="lt1"/>
                  </a:solidFill>
                  <a:latin typeface="Arial"/>
                  <a:ea typeface="Arial"/>
                  <a:cs typeface="Arial"/>
                  <a:sym typeface="Arial"/>
                </a:rPr>
                <a:t>Indicador relacionado con el WASH FIT que se evalúa:</a:t>
              </a:r>
              <a:endParaRPr dirty="0"/>
            </a:p>
          </p:txBody>
        </p:sp>
      </p:grpSp>
      <p:sp>
        <p:nvSpPr>
          <p:cNvPr id="918" name="Google Shape;918;p95"/>
          <p:cNvSpPr txBox="1"/>
          <p:nvPr/>
        </p:nvSpPr>
        <p:spPr>
          <a:xfrm>
            <a:off x="128338" y="87084"/>
            <a:ext cx="5720012" cy="635001"/>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2"/>
              </a:buClr>
              <a:buSzPts val="3200"/>
              <a:buFont typeface="Arial"/>
              <a:buNone/>
            </a:pPr>
            <a:r>
              <a:rPr lang="es" sz="3200" b="1" i="0" dirty="0">
                <a:solidFill>
                  <a:schemeClr val="lt2"/>
                </a:solidFill>
                <a:latin typeface="Arial"/>
                <a:ea typeface="Arial"/>
                <a:cs typeface="Arial"/>
                <a:sym typeface="Arial"/>
              </a:rPr>
              <a:t>Capacitación y educación</a:t>
            </a:r>
            <a:endParaRPr dirty="0"/>
          </a:p>
        </p:txBody>
      </p:sp>
      <p:sp>
        <p:nvSpPr>
          <p:cNvPr id="919" name="Google Shape;919;p95"/>
          <p:cNvSpPr txBox="1"/>
          <p:nvPr/>
        </p:nvSpPr>
        <p:spPr>
          <a:xfrm>
            <a:off x="363031" y="2326931"/>
            <a:ext cx="5342825" cy="3341688"/>
          </a:xfrm>
          <a:prstGeom prst="rect">
            <a:avLst/>
          </a:prstGeom>
          <a:noFill/>
          <a:ln>
            <a:noFill/>
          </a:ln>
        </p:spPr>
        <p:txBody>
          <a:bodyPr spcFirstLastPara="1" wrap="square" lIns="91425" tIns="45700" rIns="91425" bIns="45700" rtlCol="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s" sz="2400" b="0" i="0">
                <a:solidFill>
                  <a:schemeClr val="dk1"/>
                </a:solidFill>
                <a:latin typeface="Arial"/>
                <a:ea typeface="Arial"/>
                <a:cs typeface="Arial"/>
                <a:sym typeface="Arial"/>
              </a:rPr>
              <a:t>Todo el personal con responsabilidades de limpieza ha recibido capacitación al respecto</a:t>
            </a:r>
            <a:endParaRPr dirty="0"/>
          </a:p>
        </p:txBody>
      </p:sp>
      <p:pic>
        <p:nvPicPr>
          <p:cNvPr id="920" name="Google Shape;920;p95" descr="Hierarchy"/>
          <p:cNvPicPr preferRelativeResize="0"/>
          <p:nvPr/>
        </p:nvPicPr>
        <p:blipFill rotWithShape="1">
          <a:blip r:embed="rId4">
            <a:alphaModFix/>
          </a:blip>
          <a:srcRect/>
          <a:stretch/>
        </p:blipFill>
        <p:spPr>
          <a:xfrm>
            <a:off x="10758375" y="78410"/>
            <a:ext cx="914400" cy="914400"/>
          </a:xfrm>
          <a:prstGeom prst="rect">
            <a:avLst/>
          </a:prstGeom>
          <a:noFill/>
          <a:ln>
            <a:noFill/>
          </a:ln>
        </p:spPr>
      </p:pic>
      <p:pic>
        <p:nvPicPr>
          <p:cNvPr id="921" name="Google Shape;921;p95"/>
          <p:cNvPicPr preferRelativeResize="0"/>
          <p:nvPr/>
        </p:nvPicPr>
        <p:blipFill rotWithShape="1">
          <a:blip r:embed="rId5">
            <a:alphaModFix/>
          </a:blip>
          <a:srcRect/>
          <a:stretch/>
        </p:blipFill>
        <p:spPr>
          <a:xfrm>
            <a:off x="7529535" y="2006414"/>
            <a:ext cx="4143240" cy="4165200"/>
          </a:xfrm>
          <a:prstGeom prst="rect">
            <a:avLst/>
          </a:prstGeom>
          <a:noFill/>
          <a:ln>
            <a:noFill/>
          </a:ln>
        </p:spPr>
      </p:pic>
      <p:sp>
        <p:nvSpPr>
          <p:cNvPr id="922" name="Google Shape;922;p95"/>
          <p:cNvSpPr txBox="1"/>
          <p:nvPr/>
        </p:nvSpPr>
        <p:spPr>
          <a:xfrm>
            <a:off x="7115175" y="6077577"/>
            <a:ext cx="4754982" cy="523220"/>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400" dirty="0">
                <a:solidFill>
                  <a:schemeClr val="dk1"/>
                </a:solidFill>
                <a:latin typeface="Arial"/>
                <a:ea typeface="Arial"/>
                <a:cs typeface="Arial"/>
                <a:sym typeface="Arial"/>
              </a:rPr>
              <a:t>Una limpiadora de un establecimiento de salud en Zambia </a:t>
            </a:r>
            <a:endParaRPr dirty="0"/>
          </a:p>
          <a:p>
            <a:pPr marL="0" marR="0" lvl="0" indent="0" algn="ctr" rtl="0">
              <a:spcBef>
                <a:spcPts val="0"/>
              </a:spcBef>
              <a:spcAft>
                <a:spcPts val="0"/>
              </a:spcAft>
              <a:buNone/>
            </a:pPr>
            <a:r>
              <a:rPr lang="es" sz="1400" dirty="0">
                <a:solidFill>
                  <a:schemeClr val="dk1"/>
                </a:solidFill>
                <a:latin typeface="Arial"/>
                <a:ea typeface="Arial"/>
                <a:cs typeface="Arial"/>
                <a:sym typeface="Arial"/>
              </a:rPr>
              <a:t>© WaterAid/Carielle Doe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96"/>
          <p:cNvSpPr txBox="1">
            <a:spLocks noGrp="1"/>
          </p:cNvSpPr>
          <p:nvPr>
            <p:ph type="body" idx="2"/>
          </p:nvPr>
        </p:nvSpPr>
        <p:spPr>
          <a:xfrm>
            <a:off x="128338" y="0"/>
            <a:ext cx="5358062" cy="635001"/>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3200"/>
              <a:buNone/>
            </a:pPr>
            <a:r>
              <a:rPr lang="es" sz="3200" dirty="0">
                <a:latin typeface="Arial Narrow"/>
                <a:ea typeface="Arial Narrow"/>
                <a:cs typeface="Arial Narrow"/>
                <a:sym typeface="Arial Narrow"/>
              </a:rPr>
              <a:t>4a. Planificación de la limpieza </a:t>
            </a:r>
            <a:endParaRPr dirty="0"/>
          </a:p>
        </p:txBody>
      </p:sp>
      <p:sp>
        <p:nvSpPr>
          <p:cNvPr id="929" name="Google Shape;929;p96"/>
          <p:cNvSpPr/>
          <p:nvPr/>
        </p:nvSpPr>
        <p:spPr>
          <a:xfrm>
            <a:off x="-2289" y="714512"/>
            <a:ext cx="7492853" cy="52322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b="1">
                <a:solidFill>
                  <a:srgbClr val="00A1DF"/>
                </a:solidFill>
                <a:latin typeface="Arial Narrow"/>
                <a:ea typeface="Arial Narrow"/>
                <a:cs typeface="Arial Narrow"/>
                <a:sym typeface="Arial Narrow"/>
              </a:rPr>
              <a:t>¿Qué se requiere para que la limpieza sea eficaz?</a:t>
            </a:r>
            <a:endParaRPr sz="2800" dirty="0">
              <a:solidFill>
                <a:schemeClr val="dk1"/>
              </a:solidFill>
              <a:latin typeface="Arial Narrow"/>
              <a:ea typeface="Arial Narrow"/>
              <a:cs typeface="Arial Narrow"/>
              <a:sym typeface="Arial Narrow"/>
            </a:endParaRPr>
          </a:p>
        </p:txBody>
      </p:sp>
      <p:sp>
        <p:nvSpPr>
          <p:cNvPr id="930" name="Google Shape;930;p96"/>
          <p:cNvSpPr txBox="1"/>
          <p:nvPr/>
        </p:nvSpPr>
        <p:spPr>
          <a:xfrm>
            <a:off x="263250" y="1443147"/>
            <a:ext cx="6181094" cy="5032603"/>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rgbClr val="09164D"/>
              </a:buClr>
              <a:buSzPts val="2400"/>
              <a:buFont typeface="Arial"/>
              <a:buNone/>
            </a:pPr>
            <a:r>
              <a:rPr lang="es" sz="2200" b="1" i="0" dirty="0">
                <a:solidFill>
                  <a:schemeClr val="dk1"/>
                </a:solidFill>
                <a:latin typeface="Arial"/>
                <a:ea typeface="Arial"/>
                <a:cs typeface="Arial"/>
                <a:sym typeface="Arial"/>
              </a:rPr>
              <a:t>La planificación de la limpieza ha de establecer:</a:t>
            </a:r>
            <a:endParaRPr sz="2200" dirty="0"/>
          </a:p>
          <a:p>
            <a:pPr marL="228600" marR="0" lvl="0" indent="-228600" algn="l" rtl="0">
              <a:lnSpc>
                <a:spcPct val="90000"/>
              </a:lnSpc>
              <a:spcBef>
                <a:spcPts val="1000"/>
              </a:spcBef>
              <a:spcAft>
                <a:spcPts val="0"/>
              </a:spcAft>
              <a:buClr>
                <a:schemeClr val="dk1"/>
              </a:buClr>
              <a:buSzPts val="2800"/>
              <a:buFont typeface="Arial"/>
              <a:buChar char="•"/>
            </a:pPr>
            <a:r>
              <a:rPr lang="es" sz="2200" b="0" i="0" dirty="0">
                <a:solidFill>
                  <a:schemeClr val="dk1"/>
                </a:solidFill>
                <a:latin typeface="Arial"/>
                <a:ea typeface="Arial"/>
                <a:cs typeface="Arial"/>
                <a:sym typeface="Arial"/>
              </a:rPr>
              <a:t>La frecuencia con la que se limpia</a:t>
            </a:r>
            <a:endParaRPr sz="2200" dirty="0"/>
          </a:p>
          <a:p>
            <a:pPr marL="228600" marR="0" lvl="0" indent="-228600" algn="l" rtl="0">
              <a:lnSpc>
                <a:spcPct val="90000"/>
              </a:lnSpc>
              <a:spcBef>
                <a:spcPts val="1000"/>
              </a:spcBef>
              <a:spcAft>
                <a:spcPts val="0"/>
              </a:spcAft>
              <a:buClr>
                <a:schemeClr val="dk1"/>
              </a:buClr>
              <a:buSzPts val="2800"/>
              <a:buFont typeface="Arial"/>
              <a:buChar char="•"/>
            </a:pPr>
            <a:r>
              <a:rPr lang="es" sz="2200" b="0" i="0" dirty="0">
                <a:solidFill>
                  <a:schemeClr val="dk1"/>
                </a:solidFill>
                <a:latin typeface="Arial"/>
                <a:ea typeface="Arial"/>
                <a:cs typeface="Arial"/>
                <a:sym typeface="Arial"/>
              </a:rPr>
              <a:t>El método de limpieza:</a:t>
            </a:r>
            <a:endParaRPr sz="2200" b="0" i="0" dirty="0">
              <a:solidFill>
                <a:schemeClr val="dk1"/>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400"/>
              <a:buFont typeface="Arial"/>
              <a:buChar char="•"/>
            </a:pPr>
            <a:r>
              <a:rPr lang="es" sz="2200" b="0" i="0" u="none" strike="noStrike" cap="none" dirty="0">
                <a:solidFill>
                  <a:schemeClr val="dk1"/>
                </a:solidFill>
                <a:latin typeface="Arial"/>
                <a:ea typeface="Arial"/>
                <a:cs typeface="Arial"/>
                <a:sym typeface="Arial"/>
              </a:rPr>
              <a:t>Productos</a:t>
            </a:r>
            <a:endParaRPr sz="2200" dirty="0"/>
          </a:p>
          <a:p>
            <a:pPr marL="685800" marR="0" lvl="1" indent="-228600" algn="l" rtl="0">
              <a:lnSpc>
                <a:spcPct val="90000"/>
              </a:lnSpc>
              <a:spcBef>
                <a:spcPts val="500"/>
              </a:spcBef>
              <a:spcAft>
                <a:spcPts val="0"/>
              </a:spcAft>
              <a:buClr>
                <a:schemeClr val="dk1"/>
              </a:buClr>
              <a:buSzPts val="2400"/>
              <a:buFont typeface="Arial"/>
              <a:buChar char="•"/>
            </a:pPr>
            <a:r>
              <a:rPr lang="es" sz="2200" b="0" i="0" u="none" strike="noStrike" cap="none" dirty="0">
                <a:solidFill>
                  <a:schemeClr val="dk1"/>
                </a:solidFill>
                <a:latin typeface="Arial"/>
                <a:ea typeface="Arial"/>
                <a:cs typeface="Arial"/>
                <a:sym typeface="Arial"/>
              </a:rPr>
              <a:t>Procesos (para todas las superficies)</a:t>
            </a:r>
            <a:endParaRPr sz="2200" dirty="0"/>
          </a:p>
          <a:p>
            <a:pPr marL="685800" marR="0" lvl="1" indent="-228600" algn="l" rtl="0">
              <a:lnSpc>
                <a:spcPct val="90000"/>
              </a:lnSpc>
              <a:spcBef>
                <a:spcPts val="500"/>
              </a:spcBef>
              <a:spcAft>
                <a:spcPts val="0"/>
              </a:spcAft>
              <a:buClr>
                <a:schemeClr val="dk1"/>
              </a:buClr>
              <a:buSzPts val="2400"/>
              <a:buFont typeface="Arial"/>
              <a:buChar char="•"/>
            </a:pPr>
            <a:r>
              <a:rPr lang="es" sz="2200" b="0" i="0" u="none" strike="noStrike" cap="none" dirty="0">
                <a:solidFill>
                  <a:schemeClr val="dk1"/>
                </a:solidFill>
                <a:latin typeface="Arial"/>
                <a:ea typeface="Arial"/>
                <a:cs typeface="Arial"/>
                <a:sym typeface="Arial"/>
              </a:rPr>
              <a:t>Sobre quién recae la responsabilidad </a:t>
            </a:r>
            <a:endParaRPr sz="22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s" sz="2200" b="0" i="0" dirty="0">
                <a:solidFill>
                  <a:schemeClr val="dk1"/>
                </a:solidFill>
                <a:latin typeface="Arial"/>
                <a:ea typeface="Arial"/>
                <a:cs typeface="Arial"/>
                <a:sym typeface="Arial"/>
              </a:rPr>
              <a:t>Cronogramas en función del nivel de riesgo de contagio:</a:t>
            </a:r>
            <a:endParaRPr sz="2200" b="0" i="0"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400"/>
              <a:buFont typeface="Arial"/>
              <a:buChar char="•"/>
            </a:pPr>
            <a:r>
              <a:rPr lang="es" sz="2200" b="0" i="0" u="none" strike="noStrike" cap="none" dirty="0">
                <a:solidFill>
                  <a:schemeClr val="dk1"/>
                </a:solidFill>
                <a:latin typeface="Arial"/>
                <a:ea typeface="Arial"/>
                <a:cs typeface="Arial"/>
                <a:sym typeface="Arial"/>
              </a:rPr>
              <a:t>Se puede asignar un nivel de riesgo a una sala, pabellón o departamento en concreto</a:t>
            </a:r>
            <a:endParaRPr sz="2200" dirty="0"/>
          </a:p>
          <a:p>
            <a:pPr marL="685800" marR="0" lvl="1" indent="-228600" algn="l" rtl="0">
              <a:lnSpc>
                <a:spcPct val="90000"/>
              </a:lnSpc>
              <a:spcBef>
                <a:spcPts val="500"/>
              </a:spcBef>
              <a:spcAft>
                <a:spcPts val="0"/>
              </a:spcAft>
              <a:buClr>
                <a:schemeClr val="dk1"/>
              </a:buClr>
              <a:buSzPts val="2400"/>
              <a:buFont typeface="Arial"/>
              <a:buChar char="•"/>
            </a:pPr>
            <a:r>
              <a:rPr lang="es" sz="2200" b="0" i="0" u="none" strike="noStrike" cap="none" dirty="0">
                <a:solidFill>
                  <a:schemeClr val="dk1"/>
                </a:solidFill>
                <a:latin typeface="Arial"/>
                <a:ea typeface="Arial"/>
                <a:cs typeface="Arial"/>
                <a:sym typeface="Arial"/>
              </a:rPr>
              <a:t>En casos de mayor riesgo, quizás se necesiten otros productos o procesos</a:t>
            </a:r>
            <a:endParaRPr sz="2200" dirty="0"/>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857250" marR="0" lvl="1" indent="-304800" algn="l" rtl="0">
              <a:lnSpc>
                <a:spcPct val="90000"/>
              </a:lnSpc>
              <a:spcBef>
                <a:spcPts val="500"/>
              </a:spcBef>
              <a:spcAft>
                <a:spcPts val="0"/>
              </a:spcAft>
              <a:buClr>
                <a:schemeClr val="dk1"/>
              </a:buClr>
              <a:buSzPts val="2400"/>
              <a:buFont typeface="Calibri"/>
              <a:buNone/>
            </a:pPr>
            <a:endParaRPr sz="2400" b="0" i="0" u="none" strike="noStrike" cap="none" dirty="0">
              <a:solidFill>
                <a:schemeClr val="dk1"/>
              </a:solidFill>
              <a:latin typeface="Arial"/>
              <a:ea typeface="Arial"/>
              <a:cs typeface="Arial"/>
              <a:sym typeface="Arial"/>
            </a:endParaRPr>
          </a:p>
        </p:txBody>
      </p:sp>
      <p:sp>
        <p:nvSpPr>
          <p:cNvPr id="931" name="Google Shape;931;p9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17</a:t>
            </a:fld>
            <a:endParaRPr dirty="0"/>
          </a:p>
        </p:txBody>
      </p:sp>
      <p:grpSp>
        <p:nvGrpSpPr>
          <p:cNvPr id="932" name="Google Shape;932;p96"/>
          <p:cNvGrpSpPr/>
          <p:nvPr/>
        </p:nvGrpSpPr>
        <p:grpSpPr>
          <a:xfrm>
            <a:off x="11103674" y="5368041"/>
            <a:ext cx="894738" cy="1107709"/>
            <a:chOff x="8876999" y="6322959"/>
            <a:chExt cx="894738" cy="1107709"/>
          </a:xfrm>
        </p:grpSpPr>
        <p:pic>
          <p:nvPicPr>
            <p:cNvPr id="933" name="Google Shape;933;p96"/>
            <p:cNvPicPr preferRelativeResize="0"/>
            <p:nvPr/>
          </p:nvPicPr>
          <p:blipFill rotWithShape="1">
            <a:blip r:embed="rId3">
              <a:alphaModFix/>
            </a:blip>
            <a:srcRect/>
            <a:stretch/>
          </p:blipFill>
          <p:spPr>
            <a:xfrm>
              <a:off x="9008331" y="6322959"/>
              <a:ext cx="632075" cy="660906"/>
            </a:xfrm>
            <a:prstGeom prst="rect">
              <a:avLst/>
            </a:prstGeom>
            <a:noFill/>
            <a:ln>
              <a:noFill/>
            </a:ln>
          </p:spPr>
        </p:pic>
        <p:sp>
          <p:nvSpPr>
            <p:cNvPr id="934" name="Google Shape;934;p96"/>
            <p:cNvSpPr txBox="1"/>
            <p:nvPr/>
          </p:nvSpPr>
          <p:spPr>
            <a:xfrm>
              <a:off x="8876999" y="7075987"/>
              <a:ext cx="894738" cy="354681"/>
            </a:xfrm>
            <a:prstGeom prst="rect">
              <a:avLst/>
            </a:prstGeom>
            <a:noFill/>
            <a:ln>
              <a:noFill/>
            </a:ln>
          </p:spPr>
          <p:txBody>
            <a:bodyPr spcFirstLastPara="1" wrap="square" lIns="100800" tIns="50400" rIns="100800" bIns="50400" rtlCol="0" anchor="t" anchorCtr="0">
              <a:normAutofit fontScale="47500" lnSpcReduction="20000"/>
            </a:bodyPr>
            <a:lstStyle/>
            <a:p>
              <a:pPr marL="0" marR="0" lvl="0" indent="0" algn="l" rtl="0">
                <a:lnSpc>
                  <a:spcPct val="90000"/>
                </a:lnSpc>
                <a:spcBef>
                  <a:spcPts val="0"/>
                </a:spcBef>
                <a:spcAft>
                  <a:spcPts val="0"/>
                </a:spcAft>
                <a:buClr>
                  <a:srgbClr val="002060"/>
                </a:buClr>
                <a:buSzPct val="100000"/>
                <a:buFont typeface="Arial"/>
                <a:buNone/>
              </a:pPr>
              <a:r>
                <a:rPr lang="es" sz="3087">
                  <a:solidFill>
                    <a:srgbClr val="002060"/>
                  </a:solidFill>
                  <a:latin typeface="Arial"/>
                  <a:ea typeface="Arial"/>
                  <a:cs typeface="Arial"/>
                  <a:sym typeface="Arial"/>
                </a:rPr>
                <a:t>15 min.</a:t>
              </a:r>
              <a:endParaRPr dirty="0"/>
            </a:p>
          </p:txBody>
        </p:sp>
      </p:grpSp>
      <p:pic>
        <p:nvPicPr>
          <p:cNvPr id="935" name="Google Shape;935;p96" descr="Daily calendar"/>
          <p:cNvPicPr preferRelativeResize="0"/>
          <p:nvPr/>
        </p:nvPicPr>
        <p:blipFill rotWithShape="1">
          <a:blip r:embed="rId4">
            <a:alphaModFix/>
          </a:blip>
          <a:srcRect/>
          <a:stretch/>
        </p:blipFill>
        <p:spPr>
          <a:xfrm>
            <a:off x="11294401" y="204901"/>
            <a:ext cx="513285" cy="513285"/>
          </a:xfrm>
          <a:prstGeom prst="rect">
            <a:avLst/>
          </a:prstGeom>
          <a:noFill/>
          <a:ln>
            <a:noFill/>
          </a:ln>
        </p:spPr>
      </p:pic>
      <p:pic>
        <p:nvPicPr>
          <p:cNvPr id="936" name="Google Shape;936;p96"/>
          <p:cNvPicPr preferRelativeResize="0"/>
          <p:nvPr/>
        </p:nvPicPr>
        <p:blipFill rotWithShape="1">
          <a:blip r:embed="rId5">
            <a:alphaModFix/>
          </a:blip>
          <a:srcRect b="3767"/>
          <a:stretch/>
        </p:blipFill>
        <p:spPr>
          <a:xfrm>
            <a:off x="5784416" y="1189589"/>
            <a:ext cx="6082665" cy="1639826"/>
          </a:xfrm>
          <a:prstGeom prst="rect">
            <a:avLst/>
          </a:prstGeom>
          <a:noFill/>
          <a:ln>
            <a:noFill/>
          </a:ln>
        </p:spPr>
      </p:pic>
      <p:grpSp>
        <p:nvGrpSpPr>
          <p:cNvPr id="937" name="Google Shape;937;p96"/>
          <p:cNvGrpSpPr/>
          <p:nvPr/>
        </p:nvGrpSpPr>
        <p:grpSpPr>
          <a:xfrm>
            <a:off x="5784416" y="2965810"/>
            <a:ext cx="6023270" cy="1113122"/>
            <a:chOff x="6808132" y="2846326"/>
            <a:chExt cx="6023270" cy="1113122"/>
          </a:xfrm>
        </p:grpSpPr>
        <p:sp>
          <p:nvSpPr>
            <p:cNvPr id="938" name="Google Shape;938;p96"/>
            <p:cNvSpPr txBox="1"/>
            <p:nvPr/>
          </p:nvSpPr>
          <p:spPr>
            <a:xfrm>
              <a:off x="6808132" y="2846326"/>
              <a:ext cx="6023270" cy="1113122"/>
            </a:xfrm>
            <a:prstGeom prst="rect">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FF00FF"/>
                </a:buClr>
                <a:buSzPts val="2000"/>
                <a:buFont typeface="Arial"/>
                <a:buNone/>
              </a:pPr>
              <a:endParaRPr sz="2000" b="0" i="0" dirty="0">
                <a:solidFill>
                  <a:schemeClr val="lt1"/>
                </a:solidFill>
                <a:latin typeface="Arial"/>
                <a:ea typeface="Arial"/>
                <a:cs typeface="Arial"/>
                <a:sym typeface="Arial"/>
              </a:endParaRPr>
            </a:p>
          </p:txBody>
        </p:sp>
        <p:sp>
          <p:nvSpPr>
            <p:cNvPr id="939" name="Google Shape;939;p96"/>
            <p:cNvSpPr txBox="1"/>
            <p:nvPr/>
          </p:nvSpPr>
          <p:spPr>
            <a:xfrm>
              <a:off x="6940599" y="2959519"/>
              <a:ext cx="5890803" cy="646331"/>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b="1" dirty="0">
                  <a:solidFill>
                    <a:schemeClr val="lt1"/>
                  </a:solidFill>
                  <a:latin typeface="Arial"/>
                  <a:ea typeface="Arial"/>
                  <a:cs typeface="Arial"/>
                  <a:sym typeface="Arial"/>
                </a:rPr>
                <a:t>* En el documento que se ha repartido encontrarán la sesión interactiva sobre el método de limpieza y su frecuencia </a:t>
              </a:r>
              <a:endParaRPr dirty="0"/>
            </a:p>
          </p:txBody>
        </p:sp>
      </p:grpSp>
      <p:grpSp>
        <p:nvGrpSpPr>
          <p:cNvPr id="940" name="Google Shape;940;p96"/>
          <p:cNvGrpSpPr/>
          <p:nvPr/>
        </p:nvGrpSpPr>
        <p:grpSpPr>
          <a:xfrm>
            <a:off x="9748989" y="5166958"/>
            <a:ext cx="1161098" cy="1171184"/>
            <a:chOff x="9555224" y="5116370"/>
            <a:chExt cx="1161098" cy="1171184"/>
          </a:xfrm>
        </p:grpSpPr>
        <p:pic>
          <p:nvPicPr>
            <p:cNvPr id="941" name="Google Shape;941;p96" descr="Shape&#10;&#10;Description automatically generated with low confidence"/>
            <p:cNvPicPr preferRelativeResize="0"/>
            <p:nvPr/>
          </p:nvPicPr>
          <p:blipFill rotWithShape="1">
            <a:blip r:embed="rId6">
              <a:alphaModFix/>
            </a:blip>
            <a:srcRect/>
            <a:stretch/>
          </p:blipFill>
          <p:spPr>
            <a:xfrm>
              <a:off x="9623552" y="5313519"/>
              <a:ext cx="1004243" cy="847983"/>
            </a:xfrm>
            <a:prstGeom prst="rect">
              <a:avLst/>
            </a:prstGeom>
            <a:noFill/>
            <a:ln>
              <a:noFill/>
            </a:ln>
          </p:spPr>
        </p:pic>
        <p:sp>
          <p:nvSpPr>
            <p:cNvPr id="942" name="Google Shape;942;p96"/>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97"/>
          <p:cNvSpPr txBox="1">
            <a:spLocks noGrp="1"/>
          </p:cNvSpPr>
          <p:nvPr>
            <p:ph type="body" idx="2"/>
          </p:nvPr>
        </p:nvSpPr>
        <p:spPr>
          <a:xfrm>
            <a:off x="128338" y="0"/>
            <a:ext cx="5720012" cy="635001"/>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3200"/>
              <a:buNone/>
            </a:pPr>
            <a:r>
              <a:rPr lang="es" sz="3200" dirty="0">
                <a:latin typeface="Arial Narrow"/>
                <a:ea typeface="Arial Narrow"/>
                <a:cs typeface="Arial Narrow"/>
                <a:sym typeface="Arial Narrow"/>
              </a:rPr>
              <a:t>4b. Procedimientos de limpieza </a:t>
            </a:r>
            <a:endParaRPr dirty="0"/>
          </a:p>
        </p:txBody>
      </p:sp>
      <p:sp>
        <p:nvSpPr>
          <p:cNvPr id="949" name="Google Shape;949;p97"/>
          <p:cNvSpPr/>
          <p:nvPr/>
        </p:nvSpPr>
        <p:spPr>
          <a:xfrm>
            <a:off x="-2289" y="714512"/>
            <a:ext cx="7355589" cy="52322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b="1" dirty="0">
                <a:solidFill>
                  <a:srgbClr val="00A1DF"/>
                </a:solidFill>
                <a:latin typeface="Arial Narrow"/>
                <a:ea typeface="Arial Narrow"/>
                <a:cs typeface="Arial Narrow"/>
                <a:sym typeface="Arial Narrow"/>
              </a:rPr>
              <a:t>¿Qué se requiere para que la limpieza sea eficaz?</a:t>
            </a:r>
            <a:endParaRPr sz="2800" dirty="0">
              <a:solidFill>
                <a:schemeClr val="dk1"/>
              </a:solidFill>
              <a:latin typeface="Arial Narrow"/>
              <a:ea typeface="Arial Narrow"/>
              <a:cs typeface="Arial Narrow"/>
              <a:sym typeface="Arial Narrow"/>
            </a:endParaRPr>
          </a:p>
        </p:txBody>
      </p:sp>
      <p:sp>
        <p:nvSpPr>
          <p:cNvPr id="950" name="Google Shape;950;p9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18</a:t>
            </a:fld>
            <a:endParaRPr dirty="0"/>
          </a:p>
        </p:txBody>
      </p:sp>
      <p:pic>
        <p:nvPicPr>
          <p:cNvPr id="951" name="Google Shape;951;p97" descr="Daily calendar"/>
          <p:cNvPicPr preferRelativeResize="0"/>
          <p:nvPr/>
        </p:nvPicPr>
        <p:blipFill rotWithShape="1">
          <a:blip r:embed="rId3">
            <a:alphaModFix/>
          </a:blip>
          <a:srcRect/>
          <a:stretch/>
        </p:blipFill>
        <p:spPr>
          <a:xfrm>
            <a:off x="11294401" y="204901"/>
            <a:ext cx="513285" cy="513285"/>
          </a:xfrm>
          <a:prstGeom prst="rect">
            <a:avLst/>
          </a:prstGeom>
          <a:noFill/>
          <a:ln>
            <a:noFill/>
          </a:ln>
        </p:spPr>
      </p:pic>
      <p:sp>
        <p:nvSpPr>
          <p:cNvPr id="952" name="Google Shape;952;p97"/>
          <p:cNvSpPr txBox="1"/>
          <p:nvPr/>
        </p:nvSpPr>
        <p:spPr>
          <a:xfrm>
            <a:off x="283027" y="1378538"/>
            <a:ext cx="11365634" cy="3341688"/>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s" sz="2600" b="0" i="0" dirty="0">
                <a:solidFill>
                  <a:schemeClr val="dk1"/>
                </a:solidFill>
                <a:latin typeface="Arial"/>
                <a:ea typeface="Arial"/>
                <a:cs typeface="Arial"/>
                <a:sym typeface="Arial"/>
              </a:rPr>
              <a:t>Procedimientos operativos estándar (POE) que sinteticen paso a paso los procesos de limpieza y empleen el formato más oportuno (por ejemplo, una descripción con ilustraciones y otra en forma textual)</a:t>
            </a:r>
            <a:endParaRPr sz="2600" dirty="0"/>
          </a:p>
          <a:p>
            <a:pPr marL="685800" marR="0" lvl="1" indent="-228600" algn="l" rtl="0">
              <a:lnSpc>
                <a:spcPct val="90000"/>
              </a:lnSpc>
              <a:spcBef>
                <a:spcPts val="500"/>
              </a:spcBef>
              <a:spcAft>
                <a:spcPts val="0"/>
              </a:spcAft>
              <a:buClr>
                <a:schemeClr val="dk1"/>
              </a:buClr>
              <a:buSzPts val="2200"/>
              <a:buFont typeface="Arial"/>
              <a:buChar char="•"/>
            </a:pPr>
            <a:r>
              <a:rPr lang="es" sz="2000" b="0" i="0" u="none" strike="noStrike" cap="none" dirty="0">
                <a:solidFill>
                  <a:schemeClr val="dk1"/>
                </a:solidFill>
                <a:latin typeface="Arial"/>
                <a:ea typeface="Arial"/>
                <a:cs typeface="Arial"/>
                <a:sym typeface="Arial"/>
              </a:rPr>
              <a:t>Todas las zonas –y también todos los tipos de zonas donde se atiende a pacientes– han de tener sus propios POE y recoger en ellos el orden en que deben seguirse los pasos </a:t>
            </a:r>
            <a:endParaRPr sz="2000" dirty="0"/>
          </a:p>
          <a:p>
            <a:pPr marL="228600" marR="0" lvl="0" indent="-228600" algn="l" rtl="0">
              <a:lnSpc>
                <a:spcPct val="90000"/>
              </a:lnSpc>
              <a:spcBef>
                <a:spcPts val="1000"/>
              </a:spcBef>
              <a:spcAft>
                <a:spcPts val="0"/>
              </a:spcAft>
              <a:buClr>
                <a:schemeClr val="dk1"/>
              </a:buClr>
              <a:buSzPts val="2800"/>
              <a:buFont typeface="Arial"/>
              <a:buChar char="•"/>
            </a:pPr>
            <a:r>
              <a:rPr lang="es" sz="2600" b="0" i="0" dirty="0">
                <a:solidFill>
                  <a:schemeClr val="dk1"/>
                </a:solidFill>
                <a:latin typeface="Arial"/>
                <a:ea typeface="Arial"/>
                <a:cs typeface="Arial"/>
                <a:sym typeface="Arial"/>
              </a:rPr>
              <a:t>Suministros y equipos (definidos y de fácil acceso)</a:t>
            </a:r>
            <a:endParaRPr sz="2600" dirty="0"/>
          </a:p>
          <a:p>
            <a:pPr marL="685800" marR="0" lvl="1" indent="-228600" algn="l" rtl="0">
              <a:lnSpc>
                <a:spcPct val="90000"/>
              </a:lnSpc>
              <a:spcBef>
                <a:spcPts val="500"/>
              </a:spcBef>
              <a:spcAft>
                <a:spcPts val="0"/>
              </a:spcAft>
              <a:buClr>
                <a:schemeClr val="dk1"/>
              </a:buClr>
              <a:buSzPts val="2200"/>
              <a:buFont typeface="Arial"/>
              <a:buChar char="•"/>
            </a:pPr>
            <a:r>
              <a:rPr lang="es" sz="2000" b="0" i="0" u="none" strike="noStrike" cap="none" dirty="0">
                <a:solidFill>
                  <a:schemeClr val="dk1"/>
                </a:solidFill>
                <a:latin typeface="Arial"/>
                <a:ea typeface="Arial"/>
                <a:cs typeface="Arial"/>
                <a:sym typeface="Arial"/>
              </a:rPr>
              <a:t>También equipos de protección personal (EPP) y suministros para la higiene de las manos a fin de garantizar la seguridad del personal que limpia (y que se trate con equidad a estos profesionales en el entorno sanitario)</a:t>
            </a:r>
            <a:endParaRPr sz="2000" dirty="0"/>
          </a:p>
          <a:p>
            <a:pPr marL="228600" marR="0" lvl="0" indent="-228600" algn="l" rtl="0">
              <a:lnSpc>
                <a:spcPct val="90000"/>
              </a:lnSpc>
              <a:spcBef>
                <a:spcPts val="1000"/>
              </a:spcBef>
              <a:spcAft>
                <a:spcPts val="0"/>
              </a:spcAft>
              <a:buClr>
                <a:schemeClr val="dk1"/>
              </a:buClr>
              <a:buSzPts val="2800"/>
              <a:buFont typeface="Arial"/>
              <a:buChar char="•"/>
            </a:pPr>
            <a:r>
              <a:rPr lang="es" sz="2600" b="0" i="0" dirty="0">
                <a:solidFill>
                  <a:schemeClr val="dk1"/>
                </a:solidFill>
                <a:latin typeface="Arial"/>
                <a:ea typeface="Arial"/>
                <a:cs typeface="Arial"/>
                <a:sym typeface="Arial"/>
              </a:rPr>
              <a:t>Eliminación y retratamiento</a:t>
            </a:r>
            <a:endParaRPr sz="2600" b="1" i="0"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200"/>
              <a:buFont typeface="Arial"/>
              <a:buChar char="•"/>
            </a:pPr>
            <a:r>
              <a:rPr lang="es" sz="2000" b="0" i="0" u="none" strike="noStrike" cap="none" dirty="0">
                <a:solidFill>
                  <a:schemeClr val="dk1"/>
                </a:solidFill>
                <a:latin typeface="Arial"/>
                <a:ea typeface="Arial"/>
                <a:cs typeface="Arial"/>
                <a:sym typeface="Arial"/>
              </a:rPr>
              <a:t>Gestión de los desechos y la ropa y colada </a:t>
            </a:r>
            <a:endParaRPr sz="2000" dirty="0"/>
          </a:p>
          <a:p>
            <a:pPr marL="685800" marR="0" lvl="1" indent="-228600" algn="l" rtl="0">
              <a:lnSpc>
                <a:spcPct val="90000"/>
              </a:lnSpc>
              <a:spcBef>
                <a:spcPts val="500"/>
              </a:spcBef>
              <a:spcAft>
                <a:spcPts val="0"/>
              </a:spcAft>
              <a:buClr>
                <a:schemeClr val="dk1"/>
              </a:buClr>
              <a:buSzPts val="2200"/>
              <a:buFont typeface="Arial"/>
              <a:buChar char="•"/>
            </a:pPr>
            <a:r>
              <a:rPr lang="es" sz="2000" b="0" i="0" u="none" strike="noStrike" cap="none" dirty="0">
                <a:solidFill>
                  <a:schemeClr val="dk1"/>
                </a:solidFill>
                <a:latin typeface="Arial"/>
                <a:ea typeface="Arial"/>
                <a:cs typeface="Arial"/>
                <a:sym typeface="Arial"/>
              </a:rPr>
              <a:t>Método de manipulación de suministros y equipos en condiciones de seguridad (por ejemplo, si se envían a limpiar o a desechar)</a:t>
            </a: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9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19</a:t>
            </a:fld>
            <a:endParaRPr dirty="0"/>
          </a:p>
        </p:txBody>
      </p:sp>
      <p:sp>
        <p:nvSpPr>
          <p:cNvPr id="959" name="Google Shape;959;p98"/>
          <p:cNvSpPr/>
          <p:nvPr/>
        </p:nvSpPr>
        <p:spPr>
          <a:xfrm>
            <a:off x="28322" y="728800"/>
            <a:ext cx="5577518" cy="52322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b="1" dirty="0">
                <a:solidFill>
                  <a:srgbClr val="00A1DF"/>
                </a:solidFill>
                <a:latin typeface="Arial Narrow"/>
                <a:ea typeface="Arial Narrow"/>
                <a:cs typeface="Arial Narrow"/>
                <a:sym typeface="Arial Narrow"/>
              </a:rPr>
              <a:t>Programación y procedimientos y WASH FIT</a:t>
            </a:r>
            <a:endParaRPr sz="2800" dirty="0">
              <a:solidFill>
                <a:schemeClr val="dk1"/>
              </a:solidFill>
              <a:latin typeface="Arial Narrow"/>
              <a:ea typeface="Arial Narrow"/>
              <a:cs typeface="Arial Narrow"/>
              <a:sym typeface="Arial Narrow"/>
            </a:endParaRPr>
          </a:p>
        </p:txBody>
      </p:sp>
      <p:grpSp>
        <p:nvGrpSpPr>
          <p:cNvPr id="960" name="Google Shape;960;p98"/>
          <p:cNvGrpSpPr/>
          <p:nvPr/>
        </p:nvGrpSpPr>
        <p:grpSpPr>
          <a:xfrm>
            <a:off x="128338" y="1822958"/>
            <a:ext cx="11923135" cy="530247"/>
            <a:chOff x="128338" y="1822958"/>
            <a:chExt cx="11923135" cy="530247"/>
          </a:xfrm>
        </p:grpSpPr>
        <p:pic>
          <p:nvPicPr>
            <p:cNvPr id="961" name="Google Shape;961;p98"/>
            <p:cNvPicPr preferRelativeResize="0"/>
            <p:nvPr/>
          </p:nvPicPr>
          <p:blipFill rotWithShape="1">
            <a:blip r:embed="rId3">
              <a:alphaModFix/>
            </a:blip>
            <a:srcRect/>
            <a:stretch/>
          </p:blipFill>
          <p:spPr>
            <a:xfrm>
              <a:off x="128338" y="1822958"/>
              <a:ext cx="11923135" cy="530247"/>
            </a:xfrm>
            <a:prstGeom prst="rect">
              <a:avLst/>
            </a:prstGeom>
            <a:noFill/>
            <a:ln>
              <a:noFill/>
            </a:ln>
          </p:spPr>
        </p:pic>
        <p:sp>
          <p:nvSpPr>
            <p:cNvPr id="962" name="Google Shape;962;p98"/>
            <p:cNvSpPr txBox="1"/>
            <p:nvPr/>
          </p:nvSpPr>
          <p:spPr>
            <a:xfrm>
              <a:off x="237374" y="1890098"/>
              <a:ext cx="6662421"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a:solidFill>
                    <a:schemeClr val="lt1"/>
                  </a:solidFill>
                  <a:latin typeface="Arial"/>
                  <a:ea typeface="Arial"/>
                  <a:cs typeface="Arial"/>
                  <a:sym typeface="Arial"/>
                </a:rPr>
                <a:t>Indicador relacionado con el WASH FIT que se evalúa:</a:t>
              </a:r>
              <a:endParaRPr dirty="0"/>
            </a:p>
          </p:txBody>
        </p:sp>
      </p:grpSp>
      <p:sp>
        <p:nvSpPr>
          <p:cNvPr id="963" name="Google Shape;963;p98"/>
          <p:cNvSpPr txBox="1"/>
          <p:nvPr/>
        </p:nvSpPr>
        <p:spPr>
          <a:xfrm>
            <a:off x="128337" y="87084"/>
            <a:ext cx="5577517" cy="635001"/>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2"/>
              </a:buClr>
              <a:buSzPts val="3200"/>
              <a:buFont typeface="Arial"/>
              <a:buNone/>
            </a:pPr>
            <a:r>
              <a:rPr lang="es" sz="3100" b="1" i="0" dirty="0">
                <a:solidFill>
                  <a:schemeClr val="lt2"/>
                </a:solidFill>
                <a:latin typeface="Arial Narrow"/>
                <a:ea typeface="Arial Narrow"/>
                <a:cs typeface="Arial Narrow"/>
                <a:sym typeface="Arial Narrow"/>
              </a:rPr>
              <a:t>Programación y procedimientos</a:t>
            </a:r>
            <a:endParaRPr sz="3100" dirty="0"/>
          </a:p>
        </p:txBody>
      </p:sp>
      <p:sp>
        <p:nvSpPr>
          <p:cNvPr id="964" name="Google Shape;964;p98"/>
          <p:cNvSpPr txBox="1"/>
          <p:nvPr/>
        </p:nvSpPr>
        <p:spPr>
          <a:xfrm>
            <a:off x="363031" y="2627321"/>
            <a:ext cx="5342825" cy="3341688"/>
          </a:xfrm>
          <a:prstGeom prst="rect">
            <a:avLst/>
          </a:prstGeom>
          <a:noFill/>
          <a:ln>
            <a:noFill/>
          </a:ln>
        </p:spPr>
        <p:txBody>
          <a:bodyPr spcFirstLastPara="1" wrap="square" lIns="91425" tIns="45700" rIns="91425" bIns="45700" rtlCol="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s" sz="2400" b="0" i="0">
                <a:solidFill>
                  <a:schemeClr val="dk1"/>
                </a:solidFill>
                <a:latin typeface="Arial"/>
                <a:ea typeface="Arial"/>
                <a:cs typeface="Arial"/>
                <a:sym typeface="Arial"/>
              </a:rPr>
              <a:t>Los retretes se limpian como mínimo una vez al día y el personal de limpieza firma un registro de la limpieza que está a la vista de todos </a:t>
            </a:r>
            <a:endParaRPr dirty="0"/>
          </a:p>
          <a:p>
            <a:pPr marL="342900" marR="0" lvl="0" indent="-190500" algn="l" rtl="0">
              <a:lnSpc>
                <a:spcPct val="90000"/>
              </a:lnSpc>
              <a:spcBef>
                <a:spcPts val="1000"/>
              </a:spcBef>
              <a:spcAft>
                <a:spcPts val="0"/>
              </a:spcAft>
              <a:buClr>
                <a:schemeClr val="dk1"/>
              </a:buClr>
              <a:buSzPts val="2400"/>
              <a:buFont typeface="Arial"/>
              <a:buNone/>
            </a:pPr>
            <a:endParaRPr sz="2400" b="0" i="0" dirty="0">
              <a:solidFill>
                <a:schemeClr val="dk1"/>
              </a:solidFill>
              <a:latin typeface="Arial"/>
              <a:ea typeface="Arial"/>
              <a:cs typeface="Arial"/>
              <a:sym typeface="Arial"/>
            </a:endParaRPr>
          </a:p>
        </p:txBody>
      </p:sp>
      <p:pic>
        <p:nvPicPr>
          <p:cNvPr id="965" name="Google Shape;965;p98" descr="Daily calendar"/>
          <p:cNvPicPr preferRelativeResize="0"/>
          <p:nvPr/>
        </p:nvPicPr>
        <p:blipFill rotWithShape="1">
          <a:blip r:embed="rId4">
            <a:alphaModFix/>
          </a:blip>
          <a:srcRect/>
          <a:stretch/>
        </p:blipFill>
        <p:spPr>
          <a:xfrm>
            <a:off x="11294401" y="204901"/>
            <a:ext cx="513285" cy="513285"/>
          </a:xfrm>
          <a:prstGeom prst="rect">
            <a:avLst/>
          </a:prstGeom>
          <a:noFill/>
          <a:ln>
            <a:noFill/>
          </a:ln>
        </p:spPr>
      </p:pic>
      <p:sp>
        <p:nvSpPr>
          <p:cNvPr id="966" name="Google Shape;966;p98"/>
          <p:cNvSpPr txBox="1"/>
          <p:nvPr/>
        </p:nvSpPr>
        <p:spPr>
          <a:xfrm>
            <a:off x="9801656" y="6152734"/>
            <a:ext cx="2006030" cy="215444"/>
          </a:xfrm>
          <a:prstGeom prst="rect">
            <a:avLst/>
          </a:prstGeom>
          <a:noFill/>
          <a:ln>
            <a:noFill/>
          </a:ln>
        </p:spPr>
        <p:txBody>
          <a:bodyPr spcFirstLastPara="1" wrap="square" lIns="45700" tIns="45700" rIns="45700" bIns="45700" rtlCol="0" anchor="t" anchorCtr="0">
            <a:spAutoFit/>
          </a:bodyPr>
          <a:lstStyle/>
          <a:p>
            <a:pPr marL="0" marR="0" lvl="0" indent="0" algn="r" rtl="0">
              <a:spcBef>
                <a:spcPts val="0"/>
              </a:spcBef>
              <a:spcAft>
                <a:spcPts val="0"/>
              </a:spcAft>
              <a:buNone/>
            </a:pPr>
            <a:r>
              <a:rPr lang="es" sz="800">
                <a:solidFill>
                  <a:srgbClr val="000000"/>
                </a:solidFill>
                <a:latin typeface="Arial"/>
                <a:ea typeface="Arial"/>
                <a:cs typeface="Arial"/>
                <a:sym typeface="Arial"/>
              </a:rPr>
              <a:t>WaterAid/Tom Greenwood</a:t>
            </a:r>
            <a:endParaRPr sz="800" dirty="0">
              <a:solidFill>
                <a:srgbClr val="000000"/>
              </a:solidFill>
              <a:latin typeface="Arial"/>
              <a:ea typeface="Arial"/>
              <a:cs typeface="Arial"/>
              <a:sym typeface="Arial"/>
            </a:endParaRPr>
          </a:p>
        </p:txBody>
      </p:sp>
      <p:pic>
        <p:nvPicPr>
          <p:cNvPr id="967" name="Google Shape;967;p98"/>
          <p:cNvPicPr preferRelativeResize="0"/>
          <p:nvPr/>
        </p:nvPicPr>
        <p:blipFill rotWithShape="1">
          <a:blip r:embed="rId5">
            <a:alphaModFix/>
          </a:blip>
          <a:srcRect/>
          <a:stretch/>
        </p:blipFill>
        <p:spPr>
          <a:xfrm>
            <a:off x="6699379" y="2640986"/>
            <a:ext cx="51435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81"/>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LIMPIEZA AMBIENTAL</a:t>
            </a:r>
            <a:endParaRPr dirty="0"/>
          </a:p>
        </p:txBody>
      </p:sp>
      <p:sp>
        <p:nvSpPr>
          <p:cNvPr id="749" name="Google Shape;749;p81"/>
          <p:cNvSpPr txBox="1">
            <a:spLocks noGrp="1"/>
          </p:cNvSpPr>
          <p:nvPr>
            <p:ph type="subTitle" idx="1"/>
          </p:nvPr>
        </p:nvSpPr>
        <p:spPr>
          <a:xfrm>
            <a:off x="841423" y="3896298"/>
            <a:ext cx="10515600" cy="1759461"/>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2"/>
              </a:buClr>
              <a:buSzPts val="2000"/>
              <a:buNone/>
            </a:pPr>
            <a:r>
              <a:rPr lang="es"/>
              <a:t>Módulo técnico del WASH FIT </a:t>
            </a:r>
            <a:endParaRPr dirty="0"/>
          </a:p>
        </p:txBody>
      </p:sp>
      <p:sp>
        <p:nvSpPr>
          <p:cNvPr id="750" name="Google Shape;750;p8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a:t>
            </a:fld>
            <a:endParaRPr dirty="0"/>
          </a:p>
        </p:txBody>
      </p:sp>
      <p:sp>
        <p:nvSpPr>
          <p:cNvPr id="751" name="Google Shape;751;p81"/>
          <p:cNvSpPr txBox="1"/>
          <p:nvPr/>
        </p:nvSpPr>
        <p:spPr>
          <a:xfrm>
            <a:off x="838200" y="4863589"/>
            <a:ext cx="10515600" cy="1759461"/>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chemeClr val="lt2"/>
              </a:buClr>
              <a:buSzPts val="2000"/>
              <a:buFont typeface="Arial"/>
              <a:buNone/>
            </a:pPr>
            <a:r>
              <a:rPr lang="es" sz="2000" b="1" i="0" u="none" strike="noStrike" cap="none">
                <a:solidFill>
                  <a:schemeClr val="lt2"/>
                </a:solidFill>
                <a:latin typeface="Arial"/>
                <a:ea typeface="Arial"/>
                <a:cs typeface="Arial"/>
                <a:sym typeface="Arial"/>
              </a:rPr>
              <a:t>Añadir fecha y ubicación</a:t>
            </a:r>
            <a:endParaRPr sz="2000" b="1" i="0" u="none" strike="noStrike" cap="none" dirty="0">
              <a:solidFill>
                <a:schemeClr val="l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99"/>
          <p:cNvSpPr txBox="1">
            <a:spLocks noGrp="1"/>
          </p:cNvSpPr>
          <p:nvPr>
            <p:ph type="body" idx="2"/>
          </p:nvPr>
        </p:nvSpPr>
        <p:spPr>
          <a:xfrm>
            <a:off x="128338" y="0"/>
            <a:ext cx="4827838" cy="635001"/>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3200"/>
              <a:buNone/>
            </a:pPr>
            <a:r>
              <a:rPr lang="es" sz="3200">
                <a:latin typeface="Arial Narrow"/>
                <a:ea typeface="Arial Narrow"/>
                <a:cs typeface="Arial Narrow"/>
                <a:sym typeface="Arial Narrow"/>
              </a:rPr>
              <a:t>4c. Recordatorios puntuales</a:t>
            </a:r>
            <a:endParaRPr dirty="0"/>
          </a:p>
        </p:txBody>
      </p:sp>
      <p:sp>
        <p:nvSpPr>
          <p:cNvPr id="974" name="Google Shape;974;p99"/>
          <p:cNvSpPr/>
          <p:nvPr/>
        </p:nvSpPr>
        <p:spPr>
          <a:xfrm>
            <a:off x="-2289" y="714512"/>
            <a:ext cx="7736589" cy="52322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b="1" dirty="0">
                <a:solidFill>
                  <a:srgbClr val="00A1DF"/>
                </a:solidFill>
                <a:latin typeface="Arial Narrow"/>
                <a:ea typeface="Arial Narrow"/>
                <a:cs typeface="Arial Narrow"/>
                <a:sym typeface="Arial Narrow"/>
              </a:rPr>
              <a:t>¿Qué se requiere para que la limpieza sea eficaz?</a:t>
            </a:r>
            <a:endParaRPr sz="2800" dirty="0">
              <a:solidFill>
                <a:schemeClr val="dk1"/>
              </a:solidFill>
              <a:latin typeface="Arial Narrow"/>
              <a:ea typeface="Arial Narrow"/>
              <a:cs typeface="Arial Narrow"/>
              <a:sym typeface="Arial Narrow"/>
            </a:endParaRPr>
          </a:p>
        </p:txBody>
      </p:sp>
      <p:sp>
        <p:nvSpPr>
          <p:cNvPr id="975" name="Google Shape;975;p9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20</a:t>
            </a:fld>
            <a:endParaRPr dirty="0"/>
          </a:p>
        </p:txBody>
      </p:sp>
      <p:pic>
        <p:nvPicPr>
          <p:cNvPr id="976" name="Google Shape;976;p99" descr="Daily calendar"/>
          <p:cNvPicPr preferRelativeResize="0"/>
          <p:nvPr/>
        </p:nvPicPr>
        <p:blipFill rotWithShape="1">
          <a:blip r:embed="rId3">
            <a:alphaModFix/>
          </a:blip>
          <a:srcRect/>
          <a:stretch/>
        </p:blipFill>
        <p:spPr>
          <a:xfrm>
            <a:off x="11294401" y="204901"/>
            <a:ext cx="513285" cy="513285"/>
          </a:xfrm>
          <a:prstGeom prst="rect">
            <a:avLst/>
          </a:prstGeom>
          <a:noFill/>
          <a:ln>
            <a:noFill/>
          </a:ln>
        </p:spPr>
      </p:pic>
      <p:sp>
        <p:nvSpPr>
          <p:cNvPr id="977" name="Google Shape;977;p99"/>
          <p:cNvSpPr txBox="1"/>
          <p:nvPr/>
        </p:nvSpPr>
        <p:spPr>
          <a:xfrm>
            <a:off x="283027" y="1378538"/>
            <a:ext cx="11365634" cy="3341688"/>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s" sz="2400" b="0" i="0">
                <a:solidFill>
                  <a:schemeClr val="dk1"/>
                </a:solidFill>
                <a:latin typeface="Arial"/>
                <a:ea typeface="Arial"/>
                <a:cs typeface="Arial"/>
                <a:sym typeface="Arial"/>
              </a:rPr>
              <a:t>Registros visuales de la limpieza (como listas de verificación) creados para utilizarse a largo plazo en los sistemas hospitalarios y presentes en todos los pabellones (quizás se necesite un POE para ello)</a:t>
            </a:r>
            <a:endParaRPr dirty="0"/>
          </a:p>
          <a:p>
            <a:pPr marL="685800" marR="0" lvl="1" indent="-228600" algn="l" rtl="0">
              <a:lnSpc>
                <a:spcPct val="90000"/>
              </a:lnSpc>
              <a:spcBef>
                <a:spcPts val="500"/>
              </a:spcBef>
              <a:spcAft>
                <a:spcPts val="0"/>
              </a:spcAft>
              <a:buClr>
                <a:schemeClr val="dk1"/>
              </a:buClr>
              <a:buSzPts val="2400"/>
              <a:buFont typeface="Arial"/>
              <a:buChar char="•"/>
            </a:pPr>
            <a:r>
              <a:rPr lang="es" sz="2400" b="0" i="0" u="none" strike="noStrike" cap="none">
                <a:solidFill>
                  <a:schemeClr val="dk1"/>
                </a:solidFill>
                <a:latin typeface="Arial"/>
                <a:ea typeface="Arial"/>
                <a:cs typeface="Arial"/>
                <a:sym typeface="Arial"/>
              </a:rPr>
              <a:t>Ayudan a cerciorarse de que la limpieza se lleva a cabo tal y como se especifica en las políticas del establecimiento y hacen las veces de aviso y mecanismo de rendición de cuentas y supervisión, además de brindar la oportunidad de hacer comentarios positivos para el personal de limpieza</a:t>
            </a:r>
            <a:endParaRPr dirty="0"/>
          </a:p>
          <a:p>
            <a:pPr marL="685800" marR="0" lvl="1" indent="-228600" algn="l" rtl="0">
              <a:lnSpc>
                <a:spcPct val="90000"/>
              </a:lnSpc>
              <a:spcBef>
                <a:spcPts val="500"/>
              </a:spcBef>
              <a:spcAft>
                <a:spcPts val="0"/>
              </a:spcAft>
              <a:buClr>
                <a:schemeClr val="dk1"/>
              </a:buClr>
              <a:buSzPts val="2400"/>
              <a:buFont typeface="Arial"/>
              <a:buChar char="•"/>
            </a:pPr>
            <a:r>
              <a:rPr lang="es" sz="2400" b="0" i="0" u="none" strike="noStrike" cap="none">
                <a:solidFill>
                  <a:schemeClr val="dk1"/>
                </a:solidFill>
                <a:latin typeface="Arial"/>
                <a:ea typeface="Arial"/>
                <a:cs typeface="Arial"/>
                <a:sym typeface="Arial"/>
              </a:rPr>
              <a:t>Indican la ubicación (sala de maternidad, baños, etc.), la naturaleza de la sesión de limpieza (ordinaria o a fondo, por ejemplo), la fecha y el nombre o la firma del trabajador de la limpieza </a:t>
            </a:r>
            <a:endParaRPr dirty="0"/>
          </a:p>
          <a:p>
            <a:pPr marL="685800" marR="0" lvl="1" indent="-228600" algn="l" rtl="0">
              <a:lnSpc>
                <a:spcPct val="90000"/>
              </a:lnSpc>
              <a:spcBef>
                <a:spcPts val="500"/>
              </a:spcBef>
              <a:spcAft>
                <a:spcPts val="0"/>
              </a:spcAft>
              <a:buClr>
                <a:schemeClr val="dk1"/>
              </a:buClr>
              <a:buSzPts val="2400"/>
              <a:buFont typeface="Arial"/>
              <a:buChar char="•"/>
            </a:pPr>
            <a:r>
              <a:rPr lang="es" sz="2400" b="0" i="0" u="none" strike="noStrike" cap="none">
                <a:solidFill>
                  <a:schemeClr val="dk1"/>
                </a:solidFill>
                <a:latin typeface="Arial"/>
                <a:ea typeface="Arial"/>
                <a:cs typeface="Arial"/>
                <a:sym typeface="Arial"/>
              </a:rPr>
              <a:t>Asignan la responsabilidad de las tareas teniendo en cuenta el nivel de alfabetización (en ubicaciones centrales o donde se lleva a cabo la limpieza, de modo que pueden contar diariamente con el apoyo seguro del personal de supervisión u otros trabajadores) </a:t>
            </a:r>
            <a:endParaRPr dirty="0"/>
          </a:p>
        </p:txBody>
      </p:sp>
      <p:pic>
        <p:nvPicPr>
          <p:cNvPr id="978" name="Google Shape;978;p99"/>
          <p:cNvPicPr preferRelativeResize="0"/>
          <p:nvPr/>
        </p:nvPicPr>
        <p:blipFill rotWithShape="1">
          <a:blip r:embed="rId4">
            <a:alphaModFix/>
          </a:blip>
          <a:srcRect/>
          <a:stretch/>
        </p:blipFill>
        <p:spPr>
          <a:xfrm>
            <a:off x="10748053" y="5755036"/>
            <a:ext cx="1092696" cy="9529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00"/>
          <p:cNvSpPr txBox="1">
            <a:spLocks noGrp="1"/>
          </p:cNvSpPr>
          <p:nvPr>
            <p:ph type="body" idx="2"/>
          </p:nvPr>
        </p:nvSpPr>
        <p:spPr>
          <a:xfrm>
            <a:off x="0" y="135108"/>
            <a:ext cx="5681912" cy="635001"/>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ct val="100000"/>
              <a:buNone/>
            </a:pPr>
            <a:r>
              <a:rPr lang="es" sz="2500" dirty="0"/>
              <a:t>5. Seguimiento y observaciones*</a:t>
            </a:r>
            <a:endParaRPr sz="2500" dirty="0"/>
          </a:p>
        </p:txBody>
      </p:sp>
      <p:sp>
        <p:nvSpPr>
          <p:cNvPr id="985" name="Google Shape;985;p100"/>
          <p:cNvSpPr/>
          <p:nvPr/>
        </p:nvSpPr>
        <p:spPr>
          <a:xfrm>
            <a:off x="-2289" y="714512"/>
            <a:ext cx="6812664" cy="430887"/>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200" b="1" dirty="0">
                <a:solidFill>
                  <a:srgbClr val="00A1DF"/>
                </a:solidFill>
                <a:latin typeface="Arial"/>
                <a:ea typeface="Arial"/>
                <a:cs typeface="Arial"/>
                <a:sym typeface="Arial"/>
              </a:rPr>
              <a:t>¿Qué se requiere para que la limpieza sea eficaz?</a:t>
            </a:r>
            <a:endParaRPr sz="2200" dirty="0">
              <a:solidFill>
                <a:schemeClr val="dk1"/>
              </a:solidFill>
              <a:latin typeface="Arial"/>
              <a:ea typeface="Arial"/>
              <a:cs typeface="Arial"/>
              <a:sym typeface="Arial"/>
            </a:endParaRPr>
          </a:p>
        </p:txBody>
      </p:sp>
      <p:sp>
        <p:nvSpPr>
          <p:cNvPr id="986" name="Google Shape;986;p100"/>
          <p:cNvSpPr txBox="1"/>
          <p:nvPr/>
        </p:nvSpPr>
        <p:spPr>
          <a:xfrm>
            <a:off x="321365" y="1114622"/>
            <a:ext cx="11410122" cy="2740774"/>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rgbClr val="09164D"/>
              </a:buClr>
              <a:buSzPts val="2400"/>
              <a:buFont typeface="Arial"/>
              <a:buNone/>
            </a:pPr>
            <a:r>
              <a:rPr lang="es" sz="2400" b="1" i="0" dirty="0">
                <a:solidFill>
                  <a:schemeClr val="dk1"/>
                </a:solidFill>
                <a:latin typeface="Arial"/>
                <a:ea typeface="Arial"/>
                <a:cs typeface="Arial"/>
                <a:sym typeface="Arial"/>
              </a:rPr>
              <a:t>Seguimiento ordinario </a:t>
            </a:r>
            <a:endParaRPr dirty="0"/>
          </a:p>
          <a:p>
            <a:pPr marL="228600" marR="0" lvl="0" indent="-228600" algn="l" rtl="0">
              <a:lnSpc>
                <a:spcPct val="90000"/>
              </a:lnSpc>
              <a:spcBef>
                <a:spcPts val="1000"/>
              </a:spcBef>
              <a:spcAft>
                <a:spcPts val="0"/>
              </a:spcAft>
              <a:buClr>
                <a:srgbClr val="09164D"/>
              </a:buClr>
              <a:buSzPts val="2400"/>
              <a:buFont typeface="Arial"/>
              <a:buChar char="•"/>
            </a:pPr>
            <a:r>
              <a:rPr lang="es" sz="2400" b="0" i="0" dirty="0">
                <a:solidFill>
                  <a:schemeClr val="dk1"/>
                </a:solidFill>
                <a:latin typeface="Arial"/>
                <a:ea typeface="Arial"/>
                <a:cs typeface="Arial"/>
                <a:sym typeface="Arial"/>
              </a:rPr>
              <a:t>Puede hacerse de varias formas:</a:t>
            </a:r>
            <a:endParaRPr dirty="0"/>
          </a:p>
          <a:p>
            <a:pPr marL="685800" marR="0" lvl="1" indent="-228600" algn="l" rtl="0">
              <a:lnSpc>
                <a:spcPct val="90000"/>
              </a:lnSpc>
              <a:spcBef>
                <a:spcPts val="500"/>
              </a:spcBef>
              <a:spcAft>
                <a:spcPts val="0"/>
              </a:spcAft>
              <a:buClr>
                <a:srgbClr val="09164D"/>
              </a:buClr>
              <a:buSzPts val="2400"/>
              <a:buFont typeface="Arial"/>
              <a:buChar char="•"/>
            </a:pPr>
            <a:r>
              <a:rPr lang="es" sz="2400" b="0" i="0" u="none" strike="noStrike" cap="none" dirty="0">
                <a:solidFill>
                  <a:schemeClr val="dk1"/>
                </a:solidFill>
                <a:latin typeface="Arial"/>
                <a:ea typeface="Arial"/>
                <a:cs typeface="Arial"/>
                <a:sym typeface="Arial"/>
              </a:rPr>
              <a:t>Métodos </a:t>
            </a:r>
            <a:r>
              <a:rPr lang="es" sz="2400" b="1" i="0" u="none" strike="noStrike" cap="none" dirty="0">
                <a:solidFill>
                  <a:schemeClr val="dk1"/>
                </a:solidFill>
                <a:latin typeface="Arial"/>
                <a:ea typeface="Arial"/>
                <a:cs typeface="Arial"/>
                <a:sym typeface="Arial"/>
              </a:rPr>
              <a:t>directos</a:t>
            </a:r>
            <a:r>
              <a:rPr lang="es" sz="2400" b="0" i="0" u="none" strike="noStrike" cap="none" dirty="0">
                <a:solidFill>
                  <a:schemeClr val="dk1"/>
                </a:solidFill>
                <a:latin typeface="Arial"/>
                <a:ea typeface="Arial"/>
                <a:cs typeface="Arial"/>
                <a:sym typeface="Arial"/>
              </a:rPr>
              <a:t> (observación, examen visual, etc.) e</a:t>
            </a:r>
            <a:r>
              <a:rPr lang="es" sz="2400" b="1" i="0" u="none" strike="noStrike" cap="none" dirty="0">
                <a:solidFill>
                  <a:schemeClr val="dk1"/>
                </a:solidFill>
                <a:latin typeface="Arial"/>
                <a:ea typeface="Arial"/>
                <a:cs typeface="Arial"/>
                <a:sym typeface="Arial"/>
              </a:rPr>
              <a:t> indirectos </a:t>
            </a:r>
            <a:r>
              <a:rPr lang="es" sz="2400" b="0" i="0" u="none" strike="noStrike" cap="none" dirty="0">
                <a:solidFill>
                  <a:schemeClr val="dk1"/>
                </a:solidFill>
                <a:latin typeface="Arial"/>
                <a:ea typeface="Arial"/>
                <a:cs typeface="Arial"/>
                <a:sym typeface="Arial"/>
              </a:rPr>
              <a:t>(señalización con gel fluorescente) para la eficacia de la limpieza</a:t>
            </a:r>
            <a:endParaRPr dirty="0"/>
          </a:p>
          <a:p>
            <a:pPr marL="685800" marR="0" lvl="1" indent="-228600" algn="l" rtl="0">
              <a:lnSpc>
                <a:spcPct val="90000"/>
              </a:lnSpc>
              <a:spcBef>
                <a:spcPts val="500"/>
              </a:spcBef>
              <a:spcAft>
                <a:spcPts val="0"/>
              </a:spcAft>
              <a:buClr>
                <a:srgbClr val="09164D"/>
              </a:buClr>
              <a:buSzPts val="2400"/>
              <a:buFont typeface="Arial"/>
              <a:buChar char="•"/>
            </a:pPr>
            <a:r>
              <a:rPr lang="es" sz="2400" b="0" i="0" u="none" strike="noStrike" cap="none" dirty="0">
                <a:solidFill>
                  <a:schemeClr val="dk1"/>
                </a:solidFill>
                <a:latin typeface="Arial"/>
                <a:ea typeface="Arial"/>
                <a:cs typeface="Arial"/>
                <a:sym typeface="Arial"/>
              </a:rPr>
              <a:t>Siempre que sea posible, se optará por métodos </a:t>
            </a:r>
            <a:r>
              <a:rPr lang="es" sz="2400" b="1" i="0" u="none" strike="noStrike" cap="none" dirty="0">
                <a:solidFill>
                  <a:schemeClr val="dk1"/>
                </a:solidFill>
                <a:latin typeface="Arial"/>
                <a:ea typeface="Arial"/>
                <a:cs typeface="Arial"/>
                <a:sym typeface="Arial"/>
              </a:rPr>
              <a:t>objetivos</a:t>
            </a:r>
            <a:r>
              <a:rPr lang="es" sz="2400" b="0" i="0" u="none" strike="noStrike" cap="none" dirty="0">
                <a:solidFill>
                  <a:schemeClr val="dk1"/>
                </a:solidFill>
                <a:latin typeface="Arial"/>
                <a:ea typeface="Arial"/>
                <a:cs typeface="Arial"/>
                <a:sym typeface="Arial"/>
              </a:rPr>
              <a:t> (por ejemplo, cuantificar si sigue habiendo materia orgánica en una superficie después de limpiarla, lo que se denomina “sistemas de trifosfato de adenosina”) antes que </a:t>
            </a:r>
            <a:r>
              <a:rPr lang="es" sz="2400" b="1" i="0" u="none" strike="noStrike" cap="none" dirty="0">
                <a:solidFill>
                  <a:schemeClr val="dk1"/>
                </a:solidFill>
                <a:latin typeface="Arial"/>
                <a:ea typeface="Arial"/>
                <a:cs typeface="Arial"/>
                <a:sym typeface="Arial"/>
              </a:rPr>
              <a:t>subjetivos </a:t>
            </a:r>
            <a:r>
              <a:rPr lang="es" sz="2400" b="0" i="0" u="none" strike="noStrike" cap="none" dirty="0">
                <a:solidFill>
                  <a:schemeClr val="dk1"/>
                </a:solidFill>
                <a:latin typeface="Arial"/>
                <a:ea typeface="Arial"/>
                <a:cs typeface="Arial"/>
                <a:sym typeface="Arial"/>
              </a:rPr>
              <a:t>(examen visual de la higiene) para evaluar los resultados de la limpieza</a:t>
            </a:r>
            <a:endParaRPr dirty="0"/>
          </a:p>
          <a:p>
            <a:pPr marL="685800" marR="0" lvl="1" indent="-76200" algn="l" rtl="0">
              <a:lnSpc>
                <a:spcPct val="90000"/>
              </a:lnSpc>
              <a:spcBef>
                <a:spcPts val="500"/>
              </a:spcBef>
              <a:spcAft>
                <a:spcPts val="0"/>
              </a:spcAft>
              <a:buClr>
                <a:srgbClr val="09164D"/>
              </a:buClr>
              <a:buSzPts val="2400"/>
              <a:buFont typeface="Arial"/>
              <a:buNone/>
            </a:pPr>
            <a:endParaRPr sz="2400" b="1" i="0" u="none" strike="noStrike" cap="none" dirty="0">
              <a:solidFill>
                <a:schemeClr val="dk1"/>
              </a:solidFill>
              <a:latin typeface="Arial"/>
              <a:ea typeface="Arial"/>
              <a:cs typeface="Arial"/>
              <a:sym typeface="Arial"/>
            </a:endParaRPr>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857250" marR="0" lvl="1" indent="-304800" algn="l" rtl="0">
              <a:lnSpc>
                <a:spcPct val="90000"/>
              </a:lnSpc>
              <a:spcBef>
                <a:spcPts val="500"/>
              </a:spcBef>
              <a:spcAft>
                <a:spcPts val="0"/>
              </a:spcAft>
              <a:buClr>
                <a:schemeClr val="dk1"/>
              </a:buClr>
              <a:buSzPts val="2400"/>
              <a:buFont typeface="Calibri"/>
              <a:buNone/>
            </a:pPr>
            <a:endParaRPr sz="2400" b="0" i="0" u="none" strike="noStrike" cap="none" dirty="0">
              <a:solidFill>
                <a:schemeClr val="dk1"/>
              </a:solidFill>
              <a:latin typeface="Arial"/>
              <a:ea typeface="Arial"/>
              <a:cs typeface="Arial"/>
              <a:sym typeface="Arial"/>
            </a:endParaRPr>
          </a:p>
        </p:txBody>
      </p:sp>
      <p:sp>
        <p:nvSpPr>
          <p:cNvPr id="987" name="Google Shape;987;p100"/>
          <p:cNvSpPr txBox="1"/>
          <p:nvPr/>
        </p:nvSpPr>
        <p:spPr>
          <a:xfrm>
            <a:off x="596347" y="4482468"/>
            <a:ext cx="11211339" cy="1728480"/>
          </a:xfrm>
          <a:prstGeom prst="rect">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FF00FF"/>
              </a:buClr>
              <a:buSzPts val="2000"/>
              <a:buFont typeface="Arial"/>
              <a:buNone/>
            </a:pPr>
            <a:r>
              <a:rPr lang="es" sz="2000" b="1" i="0">
                <a:solidFill>
                  <a:schemeClr val="lt1"/>
                </a:solidFill>
                <a:latin typeface="Arial"/>
                <a:ea typeface="Arial"/>
                <a:cs typeface="Arial"/>
                <a:sym typeface="Arial"/>
              </a:rPr>
              <a:t>Las observaciones directas son vitales para mejorar</a:t>
            </a:r>
            <a:endParaRPr dirty="0"/>
          </a:p>
          <a:p>
            <a:pPr marL="228600" marR="0" lvl="0" indent="-228600" algn="ctr" rtl="0">
              <a:lnSpc>
                <a:spcPct val="90000"/>
              </a:lnSpc>
              <a:spcBef>
                <a:spcPts val="1000"/>
              </a:spcBef>
              <a:spcAft>
                <a:spcPts val="0"/>
              </a:spcAft>
              <a:buClr>
                <a:schemeClr val="lt1"/>
              </a:buClr>
              <a:buSzPts val="2000"/>
              <a:buFont typeface="Arial"/>
              <a:buChar char="•"/>
            </a:pPr>
            <a:r>
              <a:rPr lang="es" sz="2000" b="0" i="0">
                <a:solidFill>
                  <a:schemeClr val="lt1"/>
                </a:solidFill>
                <a:latin typeface="Arial"/>
                <a:ea typeface="Arial"/>
                <a:cs typeface="Arial"/>
                <a:sym typeface="Arial"/>
              </a:rPr>
              <a:t>Hay que valorar la labor del personal de forma oportuna</a:t>
            </a:r>
            <a:endParaRPr dirty="0"/>
          </a:p>
          <a:p>
            <a:pPr marL="228600" marR="0" lvl="0" indent="-228600" algn="ctr" rtl="0">
              <a:lnSpc>
                <a:spcPct val="90000"/>
              </a:lnSpc>
              <a:spcBef>
                <a:spcPts val="1000"/>
              </a:spcBef>
              <a:spcAft>
                <a:spcPts val="0"/>
              </a:spcAft>
              <a:buClr>
                <a:schemeClr val="lt1"/>
              </a:buClr>
              <a:buSzPts val="2000"/>
              <a:buFont typeface="Arial"/>
              <a:buChar char="•"/>
            </a:pPr>
            <a:r>
              <a:rPr lang="es" sz="2000" b="0" i="0">
                <a:solidFill>
                  <a:schemeClr val="lt1"/>
                </a:solidFill>
                <a:latin typeface="Arial"/>
                <a:ea typeface="Arial"/>
                <a:cs typeface="Arial"/>
                <a:sym typeface="Arial"/>
              </a:rPr>
              <a:t>En el caso del asesoramiento, fundamenta las necesidades en materia de capacitación</a:t>
            </a:r>
            <a:endParaRPr dirty="0"/>
          </a:p>
          <a:p>
            <a:pPr marL="228600" marR="0" lvl="0" indent="-228600" algn="ctr" rtl="0">
              <a:lnSpc>
                <a:spcPct val="90000"/>
              </a:lnSpc>
              <a:spcBef>
                <a:spcPts val="1000"/>
              </a:spcBef>
              <a:spcAft>
                <a:spcPts val="0"/>
              </a:spcAft>
              <a:buClr>
                <a:schemeClr val="lt1"/>
              </a:buClr>
              <a:buSzPts val="2000"/>
              <a:buFont typeface="Arial"/>
              <a:buChar char="•"/>
            </a:pPr>
            <a:r>
              <a:rPr lang="es" sz="2000" b="0" i="0">
                <a:solidFill>
                  <a:schemeClr val="lt1"/>
                </a:solidFill>
                <a:latin typeface="Arial"/>
                <a:ea typeface="Arial"/>
                <a:cs typeface="Arial"/>
                <a:sym typeface="Arial"/>
              </a:rPr>
              <a:t>También resulta útil presentar informes, un resumen y las tendencias con carácter mensual</a:t>
            </a:r>
            <a:endParaRPr dirty="0"/>
          </a:p>
          <a:p>
            <a:pPr marL="0" marR="0" lvl="0" indent="0" algn="ctr" rtl="0">
              <a:lnSpc>
                <a:spcPct val="90000"/>
              </a:lnSpc>
              <a:spcBef>
                <a:spcPts val="1000"/>
              </a:spcBef>
              <a:spcAft>
                <a:spcPts val="0"/>
              </a:spcAft>
              <a:buClr>
                <a:srgbClr val="FF00FF"/>
              </a:buClr>
              <a:buSzPts val="2000"/>
              <a:buFont typeface="Arial"/>
              <a:buNone/>
            </a:pPr>
            <a:endParaRPr sz="2000" b="0" i="0" dirty="0">
              <a:solidFill>
                <a:schemeClr val="lt1"/>
              </a:solidFill>
              <a:latin typeface="Arial"/>
              <a:ea typeface="Arial"/>
              <a:cs typeface="Arial"/>
              <a:sym typeface="Arial"/>
            </a:endParaRPr>
          </a:p>
          <a:p>
            <a:pPr marL="0" marR="0" lvl="0" indent="0" algn="ctr" rtl="0">
              <a:lnSpc>
                <a:spcPct val="90000"/>
              </a:lnSpc>
              <a:spcBef>
                <a:spcPts val="1000"/>
              </a:spcBef>
              <a:spcAft>
                <a:spcPts val="0"/>
              </a:spcAft>
              <a:buClr>
                <a:srgbClr val="FF00FF"/>
              </a:buClr>
              <a:buSzPts val="2000"/>
              <a:buFont typeface="Arial"/>
              <a:buNone/>
            </a:pPr>
            <a:endParaRPr sz="2000" b="0" i="0" dirty="0">
              <a:solidFill>
                <a:schemeClr val="lt1"/>
              </a:solidFill>
              <a:latin typeface="Arial"/>
              <a:ea typeface="Arial"/>
              <a:cs typeface="Arial"/>
              <a:sym typeface="Arial"/>
            </a:endParaRPr>
          </a:p>
        </p:txBody>
      </p:sp>
      <p:sp>
        <p:nvSpPr>
          <p:cNvPr id="988" name="Google Shape;988;p10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21</a:t>
            </a:fld>
            <a:endParaRPr dirty="0"/>
          </a:p>
        </p:txBody>
      </p:sp>
      <p:pic>
        <p:nvPicPr>
          <p:cNvPr id="989" name="Google Shape;989;p100" descr="Checklist"/>
          <p:cNvPicPr preferRelativeResize="0"/>
          <p:nvPr/>
        </p:nvPicPr>
        <p:blipFill rotWithShape="1">
          <a:blip r:embed="rId3">
            <a:alphaModFix/>
          </a:blip>
          <a:srcRect/>
          <a:stretch/>
        </p:blipFill>
        <p:spPr>
          <a:xfrm>
            <a:off x="10893286" y="53403"/>
            <a:ext cx="914400"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0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22</a:t>
            </a:fld>
            <a:endParaRPr dirty="0"/>
          </a:p>
        </p:txBody>
      </p:sp>
      <p:sp>
        <p:nvSpPr>
          <p:cNvPr id="996" name="Google Shape;996;p101"/>
          <p:cNvSpPr/>
          <p:nvPr/>
        </p:nvSpPr>
        <p:spPr>
          <a:xfrm>
            <a:off x="128337" y="714512"/>
            <a:ext cx="6434387" cy="430887"/>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200" b="1" dirty="0">
                <a:solidFill>
                  <a:srgbClr val="00A1DF"/>
                </a:solidFill>
                <a:latin typeface="Arial"/>
                <a:ea typeface="Arial"/>
                <a:cs typeface="Arial"/>
                <a:sym typeface="Arial"/>
              </a:rPr>
              <a:t>Seguimiento y observaciones y WASH FIT</a:t>
            </a:r>
            <a:endParaRPr sz="2200" dirty="0">
              <a:solidFill>
                <a:schemeClr val="dk1"/>
              </a:solidFill>
              <a:latin typeface="Arial"/>
              <a:ea typeface="Arial"/>
              <a:cs typeface="Arial"/>
              <a:sym typeface="Arial"/>
            </a:endParaRPr>
          </a:p>
        </p:txBody>
      </p:sp>
      <p:grpSp>
        <p:nvGrpSpPr>
          <p:cNvPr id="997" name="Google Shape;997;p101"/>
          <p:cNvGrpSpPr/>
          <p:nvPr/>
        </p:nvGrpSpPr>
        <p:grpSpPr>
          <a:xfrm>
            <a:off x="0" y="1233744"/>
            <a:ext cx="11923135" cy="530247"/>
            <a:chOff x="0" y="1233744"/>
            <a:chExt cx="11923135" cy="530247"/>
          </a:xfrm>
        </p:grpSpPr>
        <p:pic>
          <p:nvPicPr>
            <p:cNvPr id="998" name="Google Shape;998;p101"/>
            <p:cNvPicPr preferRelativeResize="0"/>
            <p:nvPr/>
          </p:nvPicPr>
          <p:blipFill rotWithShape="1">
            <a:blip r:embed="rId3">
              <a:alphaModFix/>
            </a:blip>
            <a:srcRect/>
            <a:stretch/>
          </p:blipFill>
          <p:spPr>
            <a:xfrm>
              <a:off x="0" y="1233744"/>
              <a:ext cx="11923135" cy="530247"/>
            </a:xfrm>
            <a:prstGeom prst="rect">
              <a:avLst/>
            </a:prstGeom>
            <a:noFill/>
            <a:ln>
              <a:noFill/>
            </a:ln>
          </p:spPr>
        </p:pic>
        <p:sp>
          <p:nvSpPr>
            <p:cNvPr id="999" name="Google Shape;999;p101"/>
            <p:cNvSpPr txBox="1"/>
            <p:nvPr/>
          </p:nvSpPr>
          <p:spPr>
            <a:xfrm>
              <a:off x="36958" y="1279405"/>
              <a:ext cx="6662421"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a:solidFill>
                    <a:schemeClr val="lt1"/>
                  </a:solidFill>
                  <a:latin typeface="Arial"/>
                  <a:ea typeface="Arial"/>
                  <a:cs typeface="Arial"/>
                  <a:sym typeface="Arial"/>
                </a:rPr>
                <a:t>Indicador relacionado con el WASH FIT que se evalúa:</a:t>
              </a:r>
              <a:endParaRPr dirty="0"/>
            </a:p>
          </p:txBody>
        </p:sp>
      </p:grpSp>
      <p:sp>
        <p:nvSpPr>
          <p:cNvPr id="1000" name="Google Shape;1000;p101"/>
          <p:cNvSpPr txBox="1"/>
          <p:nvPr/>
        </p:nvSpPr>
        <p:spPr>
          <a:xfrm>
            <a:off x="128337" y="87084"/>
            <a:ext cx="6167687" cy="635001"/>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2"/>
              </a:buClr>
              <a:buSzPts val="3200"/>
              <a:buFont typeface="Arial"/>
              <a:buNone/>
            </a:pPr>
            <a:r>
              <a:rPr lang="es" sz="2700" b="1" i="0" dirty="0">
                <a:solidFill>
                  <a:schemeClr val="lt2"/>
                </a:solidFill>
                <a:latin typeface="Arial"/>
                <a:ea typeface="Arial"/>
                <a:cs typeface="Arial"/>
                <a:sym typeface="Arial"/>
              </a:rPr>
              <a:t>Seguimiento y observaciones</a:t>
            </a:r>
            <a:endParaRPr sz="2700" dirty="0"/>
          </a:p>
        </p:txBody>
      </p:sp>
      <p:sp>
        <p:nvSpPr>
          <p:cNvPr id="1001" name="Google Shape;1001;p101"/>
          <p:cNvSpPr txBox="1"/>
          <p:nvPr/>
        </p:nvSpPr>
        <p:spPr>
          <a:xfrm>
            <a:off x="363031" y="1930631"/>
            <a:ext cx="5342825" cy="3341688"/>
          </a:xfrm>
          <a:prstGeom prst="rect">
            <a:avLst/>
          </a:prstGeom>
          <a:noFill/>
          <a:ln>
            <a:noFill/>
          </a:ln>
        </p:spPr>
        <p:txBody>
          <a:bodyPr spcFirstLastPara="1" wrap="square" lIns="91425" tIns="45700" rIns="91425" bIns="45700" rtlCol="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s" sz="2400" b="0" i="0">
                <a:solidFill>
                  <a:schemeClr val="dk1"/>
                </a:solidFill>
                <a:latin typeface="Arial"/>
                <a:ea typeface="Arial"/>
                <a:cs typeface="Arial"/>
                <a:sym typeface="Arial"/>
              </a:rPr>
              <a:t>Hay una ficha de registro de limpieza de las zonas de atención a pacientes, los pabellones generales o el establecimiento en su totalidad firmada cada día por el trabajador de la limpieza en cuestión</a:t>
            </a:r>
            <a:endParaRPr dirty="0"/>
          </a:p>
        </p:txBody>
      </p:sp>
      <p:pic>
        <p:nvPicPr>
          <p:cNvPr id="1002" name="Google Shape;1002;p101"/>
          <p:cNvPicPr preferRelativeResize="0"/>
          <p:nvPr/>
        </p:nvPicPr>
        <p:blipFill rotWithShape="1">
          <a:blip r:embed="rId4">
            <a:alphaModFix/>
          </a:blip>
          <a:srcRect/>
          <a:stretch/>
        </p:blipFill>
        <p:spPr>
          <a:xfrm>
            <a:off x="6871331" y="2161821"/>
            <a:ext cx="4936355" cy="3702265"/>
          </a:xfrm>
          <a:prstGeom prst="rect">
            <a:avLst/>
          </a:prstGeom>
          <a:noFill/>
          <a:ln>
            <a:noFill/>
          </a:ln>
          <a:effectLst>
            <a:outerShdw blurRad="292100" dist="139700" dir="2700000" algn="tl" rotWithShape="0">
              <a:srgbClr val="333333">
                <a:alpha val="64705"/>
              </a:srgbClr>
            </a:outerShdw>
          </a:effectLst>
        </p:spPr>
      </p:pic>
      <p:pic>
        <p:nvPicPr>
          <p:cNvPr id="1003" name="Google Shape;1003;p101" descr="Checklist"/>
          <p:cNvPicPr preferRelativeResize="0"/>
          <p:nvPr/>
        </p:nvPicPr>
        <p:blipFill rotWithShape="1">
          <a:blip r:embed="rId5">
            <a:alphaModFix/>
          </a:blip>
          <a:srcRect/>
          <a:stretch/>
        </p:blipFill>
        <p:spPr>
          <a:xfrm>
            <a:off x="11008735" y="87084"/>
            <a:ext cx="914400" cy="914400"/>
          </a:xfrm>
          <a:prstGeom prst="rect">
            <a:avLst/>
          </a:prstGeom>
          <a:noFill/>
          <a:ln>
            <a:noFill/>
          </a:ln>
        </p:spPr>
      </p:pic>
      <p:sp>
        <p:nvSpPr>
          <p:cNvPr id="1004" name="Google Shape;1004;p101"/>
          <p:cNvSpPr txBox="1"/>
          <p:nvPr/>
        </p:nvSpPr>
        <p:spPr>
          <a:xfrm>
            <a:off x="6966647" y="5938750"/>
            <a:ext cx="4745721"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a:solidFill>
                  <a:schemeClr val="dk1"/>
                </a:solidFill>
                <a:latin typeface="Arial Narrow"/>
                <a:ea typeface="Arial Narrow"/>
                <a:cs typeface="Arial Narrow"/>
                <a:sym typeface="Arial Narrow"/>
              </a:rPr>
              <a:t>Un equipo de WASH comenta los resultados de una evaluación en Malí © OMS/Arabella Hayter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02"/>
          <p:cNvSpPr txBox="1">
            <a:spLocks noGrp="1"/>
          </p:cNvSpPr>
          <p:nvPr>
            <p:ph type="body" idx="2"/>
          </p:nvPr>
        </p:nvSpPr>
        <p:spPr>
          <a:xfrm>
            <a:off x="128338" y="114300"/>
            <a:ext cx="4827838" cy="635001"/>
          </a:xfrm>
          <a:prstGeom prst="rect">
            <a:avLst/>
          </a:prstGeom>
          <a:noFill/>
          <a:ln>
            <a:noFill/>
          </a:ln>
        </p:spPr>
        <p:txBody>
          <a:bodyPr spcFirstLastPara="1" wrap="square" lIns="91425" tIns="45700" rIns="91425" bIns="45700" rtlCol="0" anchor="t" anchorCtr="0">
            <a:normAutofit fontScale="77500" lnSpcReduction="20000"/>
          </a:bodyPr>
          <a:lstStyle/>
          <a:p>
            <a:pPr marL="0" lvl="0" indent="0" algn="l" rtl="0">
              <a:lnSpc>
                <a:spcPct val="90000"/>
              </a:lnSpc>
              <a:spcBef>
                <a:spcPts val="0"/>
              </a:spcBef>
              <a:spcAft>
                <a:spcPts val="0"/>
              </a:spcAft>
              <a:buClr>
                <a:schemeClr val="lt2"/>
              </a:buClr>
              <a:buSzPct val="100000"/>
              <a:buNone/>
            </a:pPr>
            <a:r>
              <a:rPr lang="es" sz="3200"/>
              <a:t>6. Gestión de infraestructuras, suministros y productos</a:t>
            </a:r>
            <a:endParaRPr dirty="0"/>
          </a:p>
        </p:txBody>
      </p:sp>
      <p:sp>
        <p:nvSpPr>
          <p:cNvPr id="1011" name="Google Shape;1011;p102"/>
          <p:cNvSpPr/>
          <p:nvPr/>
        </p:nvSpPr>
        <p:spPr>
          <a:xfrm>
            <a:off x="-2289" y="714512"/>
            <a:ext cx="7412739" cy="52322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b="1" dirty="0">
                <a:solidFill>
                  <a:srgbClr val="00A1DF"/>
                </a:solidFill>
                <a:latin typeface="Arial Narrow"/>
                <a:ea typeface="Arial Narrow"/>
                <a:cs typeface="Arial Narrow"/>
                <a:sym typeface="Arial Narrow"/>
              </a:rPr>
              <a:t>¿Qué se requiere para que la limpieza sea eficaz?</a:t>
            </a:r>
            <a:endParaRPr sz="2800" dirty="0">
              <a:solidFill>
                <a:schemeClr val="dk1"/>
              </a:solidFill>
              <a:latin typeface="Arial Narrow"/>
              <a:ea typeface="Arial Narrow"/>
              <a:cs typeface="Arial Narrow"/>
              <a:sym typeface="Arial Narrow"/>
            </a:endParaRPr>
          </a:p>
        </p:txBody>
      </p:sp>
      <p:sp>
        <p:nvSpPr>
          <p:cNvPr id="1012" name="Google Shape;1012;p102"/>
          <p:cNvSpPr txBox="1"/>
          <p:nvPr/>
        </p:nvSpPr>
        <p:spPr>
          <a:xfrm>
            <a:off x="397565" y="1428158"/>
            <a:ext cx="5523175" cy="4650210"/>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90000"/>
              </a:lnSpc>
              <a:spcBef>
                <a:spcPts val="0"/>
              </a:spcBef>
              <a:spcAft>
                <a:spcPts val="0"/>
              </a:spcAft>
              <a:buClr>
                <a:srgbClr val="09164D"/>
              </a:buClr>
              <a:buSzPts val="2400"/>
              <a:buFont typeface="Arial"/>
              <a:buChar char="•"/>
            </a:pPr>
            <a:r>
              <a:rPr lang="es" sz="2400" b="0" i="0" dirty="0">
                <a:solidFill>
                  <a:schemeClr val="dk1"/>
                </a:solidFill>
                <a:latin typeface="Arial"/>
                <a:ea typeface="Arial"/>
                <a:cs typeface="Arial"/>
                <a:sym typeface="Arial"/>
              </a:rPr>
              <a:t>Es importante disponer de un espacio dedicado en el centro (“departamento de servicios de limpieza ambiental”)</a:t>
            </a:r>
            <a:endParaRPr dirty="0"/>
          </a:p>
          <a:p>
            <a:pPr marL="228600" marR="0" lvl="0" indent="-228600" algn="l" rtl="0">
              <a:lnSpc>
                <a:spcPct val="90000"/>
              </a:lnSpc>
              <a:spcBef>
                <a:spcPts val="1000"/>
              </a:spcBef>
              <a:spcAft>
                <a:spcPts val="0"/>
              </a:spcAft>
              <a:buClr>
                <a:srgbClr val="09164D"/>
              </a:buClr>
              <a:buSzPts val="2400"/>
              <a:buFont typeface="Arial"/>
              <a:buChar char="•"/>
            </a:pPr>
            <a:r>
              <a:rPr lang="es" sz="2400" b="0" i="0" dirty="0">
                <a:solidFill>
                  <a:schemeClr val="dk1"/>
                </a:solidFill>
                <a:latin typeface="Arial"/>
                <a:ea typeface="Arial"/>
                <a:cs typeface="Arial"/>
                <a:sym typeface="Arial"/>
              </a:rPr>
              <a:t>Productos y suministros disponibles que cuenten con la aprobación del centro</a:t>
            </a:r>
            <a:endParaRPr dirty="0"/>
          </a:p>
          <a:p>
            <a:pPr marL="228600" marR="0" lvl="0" indent="-228600" algn="l" rtl="0">
              <a:lnSpc>
                <a:spcPct val="90000"/>
              </a:lnSpc>
              <a:spcBef>
                <a:spcPts val="1000"/>
              </a:spcBef>
              <a:spcAft>
                <a:spcPts val="0"/>
              </a:spcAft>
              <a:buClr>
                <a:srgbClr val="09164D"/>
              </a:buClr>
              <a:buSzPts val="2400"/>
              <a:buFont typeface="Arial"/>
              <a:buChar char="•"/>
            </a:pPr>
            <a:r>
              <a:rPr lang="es" sz="2400" b="0" i="0" dirty="0">
                <a:solidFill>
                  <a:schemeClr val="dk1"/>
                </a:solidFill>
                <a:latin typeface="Arial"/>
                <a:ea typeface="Arial"/>
                <a:cs typeface="Arial"/>
                <a:sym typeface="Arial"/>
              </a:rPr>
              <a:t>Los sistemas de gestión de la adquisición de suministros tienen que:</a:t>
            </a:r>
            <a:endParaRPr dirty="0"/>
          </a:p>
          <a:p>
            <a:pPr marL="685800" marR="0" lvl="1" indent="-228600" algn="l" rtl="0">
              <a:lnSpc>
                <a:spcPct val="90000"/>
              </a:lnSpc>
              <a:spcBef>
                <a:spcPts val="500"/>
              </a:spcBef>
              <a:spcAft>
                <a:spcPts val="0"/>
              </a:spcAft>
              <a:buClr>
                <a:srgbClr val="09164D"/>
              </a:buClr>
              <a:buSzPts val="2000"/>
              <a:buFont typeface="Arial"/>
              <a:buChar char="•"/>
            </a:pPr>
            <a:r>
              <a:rPr lang="es" sz="2000" b="0" i="0" u="none" strike="noStrike" cap="none" dirty="0">
                <a:solidFill>
                  <a:schemeClr val="dk1"/>
                </a:solidFill>
                <a:latin typeface="Arial"/>
                <a:ea typeface="Arial"/>
                <a:cs typeface="Arial"/>
                <a:sym typeface="Arial"/>
              </a:rPr>
              <a:t>Evitar que se agoten las existencias de suministros y equipos</a:t>
            </a:r>
            <a:endParaRPr dirty="0"/>
          </a:p>
          <a:p>
            <a:pPr marL="685800" marR="0" lvl="1" indent="-228600" algn="l" rtl="0">
              <a:lnSpc>
                <a:spcPct val="90000"/>
              </a:lnSpc>
              <a:spcBef>
                <a:spcPts val="500"/>
              </a:spcBef>
              <a:spcAft>
                <a:spcPts val="0"/>
              </a:spcAft>
              <a:buClr>
                <a:srgbClr val="09164D"/>
              </a:buClr>
              <a:buSzPts val="2000"/>
              <a:buFont typeface="Arial"/>
              <a:buChar char="•"/>
            </a:pPr>
            <a:r>
              <a:rPr lang="es" sz="2000" b="0" i="0" u="none" strike="noStrike" cap="none" dirty="0">
                <a:solidFill>
                  <a:schemeClr val="dk1"/>
                </a:solidFill>
                <a:latin typeface="Arial"/>
                <a:ea typeface="Arial"/>
                <a:cs typeface="Arial"/>
                <a:sym typeface="Arial"/>
              </a:rPr>
              <a:t>Comprar muebles y equipos para pacientes que puedan limpiarse bien con facilidad </a:t>
            </a:r>
            <a:endParaRPr dirty="0"/>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857250" marR="0" lvl="1" indent="-304800" algn="l" rtl="0">
              <a:lnSpc>
                <a:spcPct val="90000"/>
              </a:lnSpc>
              <a:spcBef>
                <a:spcPts val="500"/>
              </a:spcBef>
              <a:spcAft>
                <a:spcPts val="0"/>
              </a:spcAft>
              <a:buClr>
                <a:schemeClr val="dk1"/>
              </a:buClr>
              <a:buSzPts val="2400"/>
              <a:buFont typeface="Calibri"/>
              <a:buNone/>
            </a:pPr>
            <a:endParaRPr sz="2400" b="0" i="0" u="none" strike="noStrike" cap="none" dirty="0">
              <a:solidFill>
                <a:schemeClr val="dk1"/>
              </a:solidFill>
              <a:latin typeface="Arial"/>
              <a:ea typeface="Arial"/>
              <a:cs typeface="Arial"/>
              <a:sym typeface="Arial"/>
            </a:endParaRPr>
          </a:p>
        </p:txBody>
      </p:sp>
      <p:sp>
        <p:nvSpPr>
          <p:cNvPr id="1013" name="Google Shape;1013;p10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23</a:t>
            </a:fld>
            <a:endParaRPr dirty="0"/>
          </a:p>
        </p:txBody>
      </p:sp>
      <p:pic>
        <p:nvPicPr>
          <p:cNvPr id="1014" name="Google Shape;1014;p102" descr="Mop and bucket"/>
          <p:cNvPicPr preferRelativeResize="0"/>
          <p:nvPr/>
        </p:nvPicPr>
        <p:blipFill rotWithShape="1">
          <a:blip r:embed="rId3">
            <a:alphaModFix/>
          </a:blip>
          <a:srcRect/>
          <a:stretch/>
        </p:blipFill>
        <p:spPr>
          <a:xfrm>
            <a:off x="10893286" y="114300"/>
            <a:ext cx="914400" cy="914400"/>
          </a:xfrm>
          <a:prstGeom prst="rect">
            <a:avLst/>
          </a:prstGeom>
          <a:noFill/>
          <a:ln>
            <a:noFill/>
          </a:ln>
        </p:spPr>
      </p:pic>
      <p:graphicFrame>
        <p:nvGraphicFramePr>
          <p:cNvPr id="1015" name="Google Shape;1015;p102"/>
          <p:cNvGraphicFramePr/>
          <p:nvPr>
            <p:extLst>
              <p:ext uri="{D42A27DB-BD31-4B8C-83A1-F6EECF244321}">
                <p14:modId xmlns:p14="http://schemas.microsoft.com/office/powerpoint/2010/main" val="427023800"/>
              </p:ext>
            </p:extLst>
          </p:nvPr>
        </p:nvGraphicFramePr>
        <p:xfrm>
          <a:off x="6164680" y="1237732"/>
          <a:ext cx="5711025" cy="5142853"/>
        </p:xfrm>
        <a:graphic>
          <a:graphicData uri="http://schemas.openxmlformats.org/drawingml/2006/table">
            <a:tbl>
              <a:tblPr>
                <a:noFill/>
                <a:tableStyleId>{538A7B53-C43A-4D63-AA75-87E4DF3E8E74}</a:tableStyleId>
              </a:tblPr>
              <a:tblGrid>
                <a:gridCol w="1692100">
                  <a:extLst>
                    <a:ext uri="{9D8B030D-6E8A-4147-A177-3AD203B41FA5}">
                      <a16:colId xmlns:a16="http://schemas.microsoft.com/office/drawing/2014/main" val="20000"/>
                    </a:ext>
                  </a:extLst>
                </a:gridCol>
                <a:gridCol w="4018925">
                  <a:extLst>
                    <a:ext uri="{9D8B030D-6E8A-4147-A177-3AD203B41FA5}">
                      <a16:colId xmlns:a16="http://schemas.microsoft.com/office/drawing/2014/main" val="20001"/>
                    </a:ext>
                  </a:extLst>
                </a:gridCol>
              </a:tblGrid>
              <a:tr h="224450">
                <a:tc>
                  <a:txBody>
                    <a:bodyPr/>
                    <a:lstStyle/>
                    <a:p>
                      <a:pPr marL="0" marR="0" lvl="0" indent="0" algn="l" rtl="0">
                        <a:lnSpc>
                          <a:spcPct val="107000"/>
                        </a:lnSpc>
                        <a:spcBef>
                          <a:spcPts val="0"/>
                        </a:spcBef>
                        <a:spcAft>
                          <a:spcPts val="0"/>
                        </a:spcAft>
                        <a:buNone/>
                      </a:pPr>
                      <a:r>
                        <a:rPr lang="es" sz="1000" u="none" strike="noStrike" cap="none" dirty="0"/>
                        <a:t>Cualidad</a:t>
                      </a:r>
                      <a:endParaRPr sz="1000" u="none" strike="noStrike" cap="none" dirty="0">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7000"/>
                        </a:lnSpc>
                        <a:spcBef>
                          <a:spcPts val="0"/>
                        </a:spcBef>
                        <a:spcAft>
                          <a:spcPts val="0"/>
                        </a:spcAft>
                        <a:buNone/>
                      </a:pPr>
                      <a:r>
                        <a:rPr lang="es" sz="1000" u="none" strike="noStrike" cap="none" dirty="0"/>
                        <a:t>Orientaciones para la selección </a:t>
                      </a:r>
                      <a:endParaRPr sz="1000" u="none" strike="noStrike" cap="none" dirty="0">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extLst>
                  <a:ext uri="{0D108BD9-81ED-4DB2-BD59-A6C34878D82A}">
                    <a16:rowId xmlns:a16="http://schemas.microsoft.com/office/drawing/2014/main" val="10000"/>
                  </a:ext>
                </a:extLst>
              </a:tr>
              <a:tr h="1267000">
                <a:tc>
                  <a:txBody>
                    <a:bodyPr/>
                    <a:lstStyle/>
                    <a:p>
                      <a:pPr marL="0" marR="0" lvl="0" indent="0" algn="l" rtl="0">
                        <a:lnSpc>
                          <a:spcPct val="107000"/>
                        </a:lnSpc>
                        <a:spcBef>
                          <a:spcPts val="0"/>
                        </a:spcBef>
                        <a:spcAft>
                          <a:spcPts val="0"/>
                        </a:spcAft>
                        <a:buNone/>
                      </a:pPr>
                      <a:r>
                        <a:rPr lang="es" sz="1000" u="none" strike="noStrike" cap="none" dirty="0"/>
                        <a:t>Fácil de limpiar</a:t>
                      </a:r>
                      <a:endParaRPr sz="1000" u="none" strike="noStrike" cap="none" dirty="0">
                        <a:latin typeface="Calibri"/>
                        <a:ea typeface="Calibri"/>
                        <a:cs typeface="Calibri"/>
                        <a:sym typeface="Calibri"/>
                      </a:endParaRPr>
                    </a:p>
                  </a:txBody>
                  <a:tcPr marL="73025" marR="730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7000"/>
                        </a:lnSpc>
                        <a:spcBef>
                          <a:spcPts val="0"/>
                        </a:spcBef>
                        <a:spcAft>
                          <a:spcPts val="0"/>
                        </a:spcAft>
                        <a:buNone/>
                      </a:pPr>
                      <a:r>
                        <a:rPr lang="es" sz="1000" u="none" strike="noStrike" cap="none" dirty="0"/>
                        <a:t>Conviene evitar los artículos con componentes difíciles de limpiar (con hendiduras, por ejemplo)</a:t>
                      </a:r>
                      <a:endParaRPr sz="1000" dirty="0"/>
                    </a:p>
                    <a:p>
                      <a:pPr marL="0" marR="0" lvl="0" indent="0" algn="l" rtl="0">
                        <a:lnSpc>
                          <a:spcPct val="107000"/>
                        </a:lnSpc>
                        <a:spcBef>
                          <a:spcPts val="0"/>
                        </a:spcBef>
                        <a:spcAft>
                          <a:spcPts val="0"/>
                        </a:spcAft>
                        <a:buNone/>
                      </a:pPr>
                      <a:r>
                        <a:rPr lang="es" sz="1000" u="none" strike="noStrike" cap="none" dirty="0"/>
                        <a:t>No debe instalarse una moqueta en las zonas de atención a pacientes</a:t>
                      </a:r>
                      <a:endParaRPr sz="1000" dirty="0"/>
                    </a:p>
                    <a:p>
                      <a:pPr marL="0" marR="0" lvl="0" indent="0" algn="l" rtl="0">
                        <a:lnSpc>
                          <a:spcPct val="107000"/>
                        </a:lnSpc>
                        <a:spcBef>
                          <a:spcPts val="0"/>
                        </a:spcBef>
                        <a:spcAft>
                          <a:spcPts val="0"/>
                        </a:spcAft>
                        <a:buNone/>
                      </a:pPr>
                      <a:r>
                        <a:rPr lang="es" sz="1000" u="none" strike="noStrike" cap="none" dirty="0"/>
                        <a:t>Escojan materiales que sean resistentes a la limpieza reiterada </a:t>
                      </a:r>
                      <a:endParaRPr sz="1000" u="none" strike="noStrike" cap="none" dirty="0">
                        <a:latin typeface="Times New Roman"/>
                        <a:ea typeface="Times New Roman"/>
                        <a:cs typeface="Times New Roman"/>
                        <a:sym typeface="Times New Roman"/>
                      </a:endParaRPr>
                    </a:p>
                  </a:txBody>
                  <a:tcPr marL="73025" marR="730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1"/>
                  </a:ext>
                </a:extLst>
              </a:tr>
              <a:tr h="1034150">
                <a:tc>
                  <a:txBody>
                    <a:bodyPr/>
                    <a:lstStyle/>
                    <a:p>
                      <a:pPr marL="0" marR="0" lvl="0" indent="0" algn="l" rtl="0">
                        <a:lnSpc>
                          <a:spcPct val="107000"/>
                        </a:lnSpc>
                        <a:spcBef>
                          <a:spcPts val="0"/>
                        </a:spcBef>
                        <a:spcAft>
                          <a:spcPts val="0"/>
                        </a:spcAft>
                        <a:buNone/>
                      </a:pPr>
                      <a:r>
                        <a:rPr lang="es" sz="1000" u="none" strike="noStrike" cap="none"/>
                        <a:t>Fácil de mantener y reparar</a:t>
                      </a:r>
                      <a:endParaRPr sz="1000" u="none" strike="noStrike" cap="none" dirty="0">
                        <a:latin typeface="Calibri"/>
                        <a:ea typeface="Calibri"/>
                        <a:cs typeface="Calibri"/>
                        <a:sym typeface="Calibri"/>
                      </a:endParaRPr>
                    </a:p>
                  </a:txBody>
                  <a:tcPr marL="73025" marR="730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7000"/>
                        </a:lnSpc>
                        <a:spcBef>
                          <a:spcPts val="0"/>
                        </a:spcBef>
                        <a:spcAft>
                          <a:spcPts val="0"/>
                        </a:spcAft>
                        <a:buNone/>
                      </a:pPr>
                      <a:r>
                        <a:rPr lang="es" sz="1000" u="none" strike="noStrike" cap="none" dirty="0"/>
                        <a:t>Conviene evitar los materiales con tendencia a rajarse, arañarse o desconcharse; si llegara a suceder, hay que remendarlos o repararlos rápidamente</a:t>
                      </a:r>
                      <a:endParaRPr sz="1000" dirty="0"/>
                    </a:p>
                    <a:p>
                      <a:pPr marL="0" marR="0" lvl="0" indent="0" algn="l" rtl="0">
                        <a:lnSpc>
                          <a:spcPct val="107000"/>
                        </a:lnSpc>
                        <a:spcBef>
                          <a:spcPts val="0"/>
                        </a:spcBef>
                        <a:spcAft>
                          <a:spcPts val="0"/>
                        </a:spcAft>
                        <a:buNone/>
                      </a:pPr>
                      <a:r>
                        <a:rPr lang="es" sz="1000" u="none" strike="noStrike" cap="none" dirty="0"/>
                        <a:t>Escojan materiales duraderos o fáciles de arreglar </a:t>
                      </a:r>
                      <a:endParaRPr sz="1000" u="none" strike="noStrike" cap="none" dirty="0">
                        <a:latin typeface="Times New Roman"/>
                        <a:ea typeface="Times New Roman"/>
                        <a:cs typeface="Times New Roman"/>
                        <a:sym typeface="Times New Roman"/>
                      </a:endParaRPr>
                    </a:p>
                  </a:txBody>
                  <a:tcPr marL="73025" marR="730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2"/>
                  </a:ext>
                </a:extLst>
              </a:tr>
              <a:tr h="1013625">
                <a:tc>
                  <a:txBody>
                    <a:bodyPr/>
                    <a:lstStyle/>
                    <a:p>
                      <a:pPr marL="0" marR="0" lvl="0" indent="0" algn="l" rtl="0">
                        <a:lnSpc>
                          <a:spcPct val="107000"/>
                        </a:lnSpc>
                        <a:spcBef>
                          <a:spcPts val="0"/>
                        </a:spcBef>
                        <a:spcAft>
                          <a:spcPts val="0"/>
                        </a:spcAft>
                        <a:buNone/>
                      </a:pPr>
                      <a:r>
                        <a:rPr lang="es" sz="1000" u="none" strike="noStrike" cap="none"/>
                        <a:t>Resistencia a la proliferación de microorganismos</a:t>
                      </a:r>
                      <a:endParaRPr sz="1000" u="none" strike="noStrike" cap="none" dirty="0">
                        <a:latin typeface="Calibri"/>
                        <a:ea typeface="Calibri"/>
                        <a:cs typeface="Calibri"/>
                        <a:sym typeface="Calibri"/>
                      </a:endParaRPr>
                    </a:p>
                  </a:txBody>
                  <a:tcPr marL="73025" marR="730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7000"/>
                        </a:lnSpc>
                        <a:spcBef>
                          <a:spcPts val="0"/>
                        </a:spcBef>
                        <a:spcAft>
                          <a:spcPts val="0"/>
                        </a:spcAft>
                        <a:buNone/>
                      </a:pPr>
                      <a:r>
                        <a:rPr lang="es" sz="1000" u="none" strike="noStrike" cap="none" dirty="0"/>
                        <a:t>Conviene evitar los materiales que atrapen la humedad (como la madera y la tela), puesto que fomentan la proliferación de microorganismos</a:t>
                      </a:r>
                      <a:endParaRPr sz="1000" dirty="0"/>
                    </a:p>
                    <a:p>
                      <a:pPr marL="0" marR="0" lvl="0" indent="0" algn="l" rtl="0">
                        <a:lnSpc>
                          <a:spcPct val="107000"/>
                        </a:lnSpc>
                        <a:spcBef>
                          <a:spcPts val="0"/>
                        </a:spcBef>
                        <a:spcAft>
                          <a:spcPts val="0"/>
                        </a:spcAft>
                        <a:buNone/>
                      </a:pPr>
                      <a:r>
                        <a:rPr lang="es" sz="1000" u="none" strike="noStrike" cap="none" dirty="0"/>
                        <a:t>Opten por los metales y el plástico duro</a:t>
                      </a:r>
                      <a:endParaRPr sz="1000" u="none" strike="noStrike" cap="none" dirty="0">
                        <a:latin typeface="Times New Roman"/>
                        <a:ea typeface="Times New Roman"/>
                        <a:cs typeface="Times New Roman"/>
                        <a:sym typeface="Times New Roman"/>
                      </a:endParaRPr>
                    </a:p>
                  </a:txBody>
                  <a:tcPr marL="73025" marR="730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3"/>
                  </a:ext>
                </a:extLst>
              </a:tr>
              <a:tr h="1034150">
                <a:tc>
                  <a:txBody>
                    <a:bodyPr/>
                    <a:lstStyle/>
                    <a:p>
                      <a:pPr marL="0" marR="0" lvl="0" indent="0" algn="l" rtl="0">
                        <a:lnSpc>
                          <a:spcPct val="107000"/>
                        </a:lnSpc>
                        <a:spcBef>
                          <a:spcPts val="0"/>
                        </a:spcBef>
                        <a:spcAft>
                          <a:spcPts val="0"/>
                        </a:spcAft>
                        <a:buNone/>
                      </a:pPr>
                      <a:r>
                        <a:rPr lang="es" sz="1000" u="none" strike="noStrike" cap="none"/>
                        <a:t>No poroso </a:t>
                      </a:r>
                      <a:endParaRPr sz="1000" u="none" strike="noStrike" cap="none" dirty="0">
                        <a:latin typeface="Calibri"/>
                        <a:ea typeface="Calibri"/>
                        <a:cs typeface="Calibri"/>
                        <a:sym typeface="Calibri"/>
                      </a:endParaRPr>
                    </a:p>
                  </a:txBody>
                  <a:tcPr marL="73025" marR="730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7000"/>
                        </a:lnSpc>
                        <a:spcBef>
                          <a:spcPts val="0"/>
                        </a:spcBef>
                        <a:spcAft>
                          <a:spcPts val="0"/>
                        </a:spcAft>
                        <a:buNone/>
                      </a:pPr>
                      <a:r>
                        <a:rPr lang="es" sz="1000" u="none" strike="noStrike" cap="none" dirty="0"/>
                        <a:t>Conviene evitar los artículos con superficies porosas, como el algodón, la madera y el nailon </a:t>
                      </a:r>
                      <a:endParaRPr sz="1000" dirty="0"/>
                    </a:p>
                    <a:p>
                      <a:pPr marL="0" marR="0" lvl="0" indent="0" algn="l" rtl="0">
                        <a:lnSpc>
                          <a:spcPct val="107000"/>
                        </a:lnSpc>
                        <a:spcBef>
                          <a:spcPts val="0"/>
                        </a:spcBef>
                        <a:spcAft>
                          <a:spcPts val="0"/>
                        </a:spcAft>
                        <a:buNone/>
                      </a:pPr>
                      <a:r>
                        <a:rPr lang="es" sz="1000" u="none" strike="noStrike" cap="none" dirty="0"/>
                        <a:t>En las zonas de atención a pacientes se recomienda evitar el uso de plásticos porosos tales como el polipropileno</a:t>
                      </a:r>
                      <a:endParaRPr sz="1000" u="none" strike="noStrike" cap="none" dirty="0">
                        <a:latin typeface="Times New Roman"/>
                        <a:ea typeface="Times New Roman"/>
                        <a:cs typeface="Times New Roman"/>
                        <a:sym typeface="Times New Roman"/>
                      </a:endParaRPr>
                    </a:p>
                  </a:txBody>
                  <a:tcPr marL="73025" marR="730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4"/>
                  </a:ext>
                </a:extLst>
              </a:tr>
              <a:tr h="568425">
                <a:tc>
                  <a:txBody>
                    <a:bodyPr/>
                    <a:lstStyle/>
                    <a:p>
                      <a:pPr marL="0" marR="0" lvl="0" indent="0" algn="l" rtl="0">
                        <a:lnSpc>
                          <a:spcPct val="107000"/>
                        </a:lnSpc>
                        <a:spcBef>
                          <a:spcPts val="0"/>
                        </a:spcBef>
                        <a:spcAft>
                          <a:spcPts val="0"/>
                        </a:spcAft>
                        <a:buNone/>
                      </a:pPr>
                      <a:r>
                        <a:rPr lang="es" sz="1000" u="none" strike="noStrike" cap="none"/>
                        <a:t>Sin costuras </a:t>
                      </a:r>
                      <a:endParaRPr sz="1000" u="none" strike="noStrike" cap="none" dirty="0">
                        <a:latin typeface="Calibri"/>
                        <a:ea typeface="Calibri"/>
                        <a:cs typeface="Calibri"/>
                        <a:sym typeface="Calibri"/>
                      </a:endParaRPr>
                    </a:p>
                  </a:txBody>
                  <a:tcPr marL="73025" marR="730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7000"/>
                        </a:lnSpc>
                        <a:spcBef>
                          <a:spcPts val="0"/>
                        </a:spcBef>
                        <a:spcAft>
                          <a:spcPts val="0"/>
                        </a:spcAft>
                        <a:buNone/>
                      </a:pPr>
                      <a:r>
                        <a:rPr lang="es" sz="1000" u="none" strike="noStrike" cap="none" dirty="0"/>
                        <a:t>Conviene evitar los artículos con costuras </a:t>
                      </a:r>
                      <a:endParaRPr sz="1000" dirty="0"/>
                    </a:p>
                    <a:p>
                      <a:pPr marL="0" marR="0" lvl="0" indent="0" algn="l" rtl="0">
                        <a:lnSpc>
                          <a:spcPct val="107000"/>
                        </a:lnSpc>
                        <a:spcBef>
                          <a:spcPts val="0"/>
                        </a:spcBef>
                        <a:spcAft>
                          <a:spcPts val="0"/>
                        </a:spcAft>
                        <a:buNone/>
                      </a:pPr>
                      <a:r>
                        <a:rPr lang="es" sz="1000" u="none" strike="noStrike" cap="none" dirty="0"/>
                        <a:t>En las zonas de atención a pacientes se recomienda evitar el uso de muebles tapizados </a:t>
                      </a:r>
                      <a:endParaRPr sz="1000" u="none" strike="noStrike" cap="none" dirty="0">
                        <a:latin typeface="Times New Roman"/>
                        <a:ea typeface="Times New Roman"/>
                        <a:cs typeface="Times New Roman"/>
                        <a:sym typeface="Times New Roman"/>
                      </a:endParaRPr>
                    </a:p>
                  </a:txBody>
                  <a:tcPr marL="73025" marR="730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0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24</a:t>
            </a:fld>
            <a:endParaRPr dirty="0"/>
          </a:p>
        </p:txBody>
      </p:sp>
      <p:sp>
        <p:nvSpPr>
          <p:cNvPr id="1022" name="Google Shape;1022;p103"/>
          <p:cNvSpPr/>
          <p:nvPr/>
        </p:nvSpPr>
        <p:spPr>
          <a:xfrm>
            <a:off x="128338" y="714512"/>
            <a:ext cx="8992802" cy="40011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000" b="1">
                <a:solidFill>
                  <a:srgbClr val="00A1DF"/>
                </a:solidFill>
                <a:latin typeface="Arial"/>
                <a:ea typeface="Arial"/>
                <a:cs typeface="Arial"/>
                <a:sym typeface="Arial"/>
              </a:rPr>
              <a:t>Gestión de infraestructuras, suministros y productos y WASH FIT</a:t>
            </a:r>
            <a:endParaRPr sz="2000" dirty="0">
              <a:solidFill>
                <a:schemeClr val="dk1"/>
              </a:solidFill>
              <a:latin typeface="Arial"/>
              <a:ea typeface="Arial"/>
              <a:cs typeface="Arial"/>
              <a:sym typeface="Arial"/>
            </a:endParaRPr>
          </a:p>
        </p:txBody>
      </p:sp>
      <p:grpSp>
        <p:nvGrpSpPr>
          <p:cNvPr id="1023" name="Google Shape;1023;p103"/>
          <p:cNvGrpSpPr/>
          <p:nvPr/>
        </p:nvGrpSpPr>
        <p:grpSpPr>
          <a:xfrm>
            <a:off x="0" y="1233744"/>
            <a:ext cx="11923135" cy="530247"/>
            <a:chOff x="0" y="1233744"/>
            <a:chExt cx="11923135" cy="530247"/>
          </a:xfrm>
        </p:grpSpPr>
        <p:pic>
          <p:nvPicPr>
            <p:cNvPr id="1024" name="Google Shape;1024;p103"/>
            <p:cNvPicPr preferRelativeResize="0"/>
            <p:nvPr/>
          </p:nvPicPr>
          <p:blipFill rotWithShape="1">
            <a:blip r:embed="rId3">
              <a:alphaModFix/>
            </a:blip>
            <a:srcRect/>
            <a:stretch/>
          </p:blipFill>
          <p:spPr>
            <a:xfrm>
              <a:off x="0" y="1233744"/>
              <a:ext cx="11923135" cy="530247"/>
            </a:xfrm>
            <a:prstGeom prst="rect">
              <a:avLst/>
            </a:prstGeom>
            <a:noFill/>
            <a:ln>
              <a:noFill/>
            </a:ln>
          </p:spPr>
        </p:pic>
        <p:sp>
          <p:nvSpPr>
            <p:cNvPr id="1025" name="Google Shape;1025;p103"/>
            <p:cNvSpPr txBox="1"/>
            <p:nvPr/>
          </p:nvSpPr>
          <p:spPr>
            <a:xfrm>
              <a:off x="36958" y="1279405"/>
              <a:ext cx="6662421"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a:solidFill>
                    <a:schemeClr val="lt1"/>
                  </a:solidFill>
                  <a:latin typeface="Arial"/>
                  <a:ea typeface="Arial"/>
                  <a:cs typeface="Arial"/>
                  <a:sym typeface="Arial"/>
                </a:rPr>
                <a:t>Indicador relacionado con el WASH FIT que se evalúa:</a:t>
              </a:r>
              <a:endParaRPr dirty="0"/>
            </a:p>
          </p:txBody>
        </p:sp>
      </p:grpSp>
      <p:sp>
        <p:nvSpPr>
          <p:cNvPr id="1026" name="Google Shape;1026;p103"/>
          <p:cNvSpPr txBox="1"/>
          <p:nvPr/>
        </p:nvSpPr>
        <p:spPr>
          <a:xfrm>
            <a:off x="128338" y="87084"/>
            <a:ext cx="4827838" cy="635001"/>
          </a:xfrm>
          <a:prstGeom prst="rect">
            <a:avLst/>
          </a:prstGeom>
          <a:noFill/>
          <a:ln>
            <a:noFill/>
          </a:ln>
        </p:spPr>
        <p:txBody>
          <a:bodyPr spcFirstLastPara="1" wrap="square" lIns="91425" tIns="45700" rIns="91425" bIns="45700" rtlCol="0" anchor="t" anchorCtr="0">
            <a:normAutofit fontScale="77500" lnSpcReduction="20000"/>
          </a:bodyPr>
          <a:lstStyle/>
          <a:p>
            <a:pPr marL="0" marR="0" lvl="0" indent="0" algn="l" rtl="0">
              <a:lnSpc>
                <a:spcPct val="90000"/>
              </a:lnSpc>
              <a:spcBef>
                <a:spcPts val="0"/>
              </a:spcBef>
              <a:spcAft>
                <a:spcPts val="0"/>
              </a:spcAft>
              <a:buClr>
                <a:schemeClr val="lt2"/>
              </a:buClr>
              <a:buSzPct val="100000"/>
              <a:buFont typeface="Arial"/>
              <a:buNone/>
            </a:pPr>
            <a:r>
              <a:rPr lang="es" sz="3200" b="1" i="0">
                <a:solidFill>
                  <a:schemeClr val="lt2"/>
                </a:solidFill>
                <a:latin typeface="Arial"/>
                <a:ea typeface="Arial"/>
                <a:cs typeface="Arial"/>
                <a:sym typeface="Arial"/>
              </a:rPr>
              <a:t>Gestión de infraestructuras, suministros y productos</a:t>
            </a:r>
            <a:endParaRPr dirty="0"/>
          </a:p>
        </p:txBody>
      </p:sp>
      <p:sp>
        <p:nvSpPr>
          <p:cNvPr id="1027" name="Google Shape;1027;p103"/>
          <p:cNvSpPr txBox="1"/>
          <p:nvPr/>
        </p:nvSpPr>
        <p:spPr>
          <a:xfrm>
            <a:off x="363031" y="1930631"/>
            <a:ext cx="5342825" cy="3341688"/>
          </a:xfrm>
          <a:prstGeom prst="rect">
            <a:avLst/>
          </a:prstGeom>
          <a:noFill/>
          <a:ln>
            <a:noFill/>
          </a:ln>
        </p:spPr>
        <p:txBody>
          <a:bodyPr spcFirstLastPara="1" wrap="square" lIns="91425" tIns="45700" rIns="91425" bIns="45700" rtlCol="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s" sz="2400" b="0" i="0">
                <a:solidFill>
                  <a:schemeClr val="dk1"/>
                </a:solidFill>
                <a:latin typeface="Arial"/>
                <a:ea typeface="Arial"/>
                <a:cs typeface="Arial"/>
                <a:sym typeface="Arial"/>
              </a:rPr>
              <a:t>Se dispone de materiales de limpieza adecuados, en buenas condiciones y en cantidad suficiente (por ejemplo, detergente, fregonas, cubos, etc.) para limpiar diversas zonas y superficies</a:t>
            </a:r>
            <a:endParaRPr dirty="0"/>
          </a:p>
        </p:txBody>
      </p:sp>
      <p:pic>
        <p:nvPicPr>
          <p:cNvPr id="1028" name="Google Shape;1028;p103"/>
          <p:cNvPicPr preferRelativeResize="0"/>
          <p:nvPr/>
        </p:nvPicPr>
        <p:blipFill rotWithShape="1">
          <a:blip r:embed="rId4">
            <a:alphaModFix/>
          </a:blip>
          <a:srcRect l="-985" r="-1" b="-4627"/>
          <a:stretch/>
        </p:blipFill>
        <p:spPr>
          <a:xfrm>
            <a:off x="7914638" y="1930631"/>
            <a:ext cx="3833237" cy="3780311"/>
          </a:xfrm>
          <a:prstGeom prst="rect">
            <a:avLst/>
          </a:prstGeom>
          <a:noFill/>
          <a:ln>
            <a:noFill/>
          </a:ln>
        </p:spPr>
      </p:pic>
      <p:pic>
        <p:nvPicPr>
          <p:cNvPr id="1029" name="Google Shape;1029;p103" descr="Mop and bucket"/>
          <p:cNvPicPr preferRelativeResize="0"/>
          <p:nvPr/>
        </p:nvPicPr>
        <p:blipFill rotWithShape="1">
          <a:blip r:embed="rId5">
            <a:alphaModFix/>
          </a:blip>
          <a:srcRect/>
          <a:stretch/>
        </p:blipFill>
        <p:spPr>
          <a:xfrm>
            <a:off x="10893286" y="114300"/>
            <a:ext cx="914400" cy="914400"/>
          </a:xfrm>
          <a:prstGeom prst="rect">
            <a:avLst/>
          </a:prstGeom>
          <a:noFill/>
          <a:ln>
            <a:noFill/>
          </a:ln>
        </p:spPr>
      </p:pic>
      <p:sp>
        <p:nvSpPr>
          <p:cNvPr id="1030" name="Google Shape;1030;p103"/>
          <p:cNvSpPr txBox="1"/>
          <p:nvPr/>
        </p:nvSpPr>
        <p:spPr>
          <a:xfrm>
            <a:off x="7458395" y="5708398"/>
            <a:ext cx="4745721"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a:solidFill>
                  <a:schemeClr val="dk1"/>
                </a:solidFill>
                <a:latin typeface="Arial Narrow"/>
                <a:ea typeface="Arial Narrow"/>
                <a:cs typeface="Arial Narrow"/>
                <a:sym typeface="Arial Narrow"/>
              </a:rPr>
              <a:t>Un equipo de limpieza en Etiopía </a:t>
            </a:r>
            <a:endParaRPr dirty="0"/>
          </a:p>
          <a:p>
            <a:pPr marL="0" marR="0" lvl="0" indent="0" algn="ctr" rtl="0">
              <a:spcBef>
                <a:spcPts val="0"/>
              </a:spcBef>
              <a:spcAft>
                <a:spcPts val="0"/>
              </a:spcAft>
              <a:buNone/>
            </a:pPr>
            <a:r>
              <a:rPr lang="es" sz="1800">
                <a:solidFill>
                  <a:schemeClr val="dk1"/>
                </a:solidFill>
                <a:latin typeface="Arial Narrow"/>
                <a:ea typeface="Arial Narrow"/>
                <a:cs typeface="Arial Narrow"/>
                <a:sym typeface="Arial Narrow"/>
              </a:rPr>
              <a:t>© OMS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0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25</a:t>
            </a:fld>
            <a:endParaRPr dirty="0"/>
          </a:p>
        </p:txBody>
      </p:sp>
      <p:pic>
        <p:nvPicPr>
          <p:cNvPr id="1037" name="Google Shape;1037;p104" descr="Mop and bucket"/>
          <p:cNvPicPr preferRelativeResize="0"/>
          <p:nvPr/>
        </p:nvPicPr>
        <p:blipFill rotWithShape="1">
          <a:blip r:embed="rId3">
            <a:alphaModFix/>
          </a:blip>
          <a:srcRect/>
          <a:stretch/>
        </p:blipFill>
        <p:spPr>
          <a:xfrm>
            <a:off x="10893286" y="114300"/>
            <a:ext cx="914400" cy="914400"/>
          </a:xfrm>
          <a:prstGeom prst="rect">
            <a:avLst/>
          </a:prstGeom>
          <a:noFill/>
          <a:ln>
            <a:noFill/>
          </a:ln>
        </p:spPr>
      </p:pic>
      <p:sp>
        <p:nvSpPr>
          <p:cNvPr id="1038" name="Google Shape;1038;p104"/>
          <p:cNvSpPr txBox="1"/>
          <p:nvPr/>
        </p:nvSpPr>
        <p:spPr>
          <a:xfrm>
            <a:off x="0" y="-14754"/>
            <a:ext cx="7706314" cy="635001"/>
          </a:xfrm>
          <a:prstGeom prst="rect">
            <a:avLst/>
          </a:prstGeom>
          <a:solidFill>
            <a:schemeClr val="dk2"/>
          </a:solid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lt2"/>
              </a:buClr>
              <a:buSzPts val="3200"/>
              <a:buFont typeface="Arial"/>
              <a:buNone/>
            </a:pPr>
            <a:r>
              <a:rPr lang="es" sz="2800" b="1" i="0" dirty="0">
                <a:solidFill>
                  <a:schemeClr val="lt2"/>
                </a:solidFill>
                <a:latin typeface="Arial Narrow"/>
                <a:ea typeface="Arial Narrow"/>
                <a:cs typeface="Arial Narrow"/>
                <a:sym typeface="Arial Narrow"/>
              </a:rPr>
              <a:t>Gestión de infraestructuras, suministros y productos</a:t>
            </a:r>
            <a:endParaRPr sz="2800" dirty="0"/>
          </a:p>
        </p:txBody>
      </p:sp>
      <p:sp>
        <p:nvSpPr>
          <p:cNvPr id="1039" name="Google Shape;1039;p104"/>
          <p:cNvSpPr txBox="1"/>
          <p:nvPr/>
        </p:nvSpPr>
        <p:spPr>
          <a:xfrm>
            <a:off x="128338" y="695403"/>
            <a:ext cx="9353865" cy="540000"/>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dk2"/>
              </a:buClr>
              <a:buSzPts val="3200"/>
              <a:buFont typeface="Arial Narrow"/>
              <a:buNone/>
            </a:pPr>
            <a:r>
              <a:rPr lang="es" sz="3000" b="1" i="0" dirty="0">
                <a:solidFill>
                  <a:schemeClr val="dk2"/>
                </a:solidFill>
                <a:latin typeface="Arial Narrow"/>
                <a:ea typeface="Arial Narrow"/>
                <a:cs typeface="Arial Narrow"/>
                <a:sym typeface="Arial Narrow"/>
              </a:rPr>
              <a:t>¿Cuál es el producto más importante a la hora de limpiar? ¡El agua! </a:t>
            </a:r>
            <a:endParaRPr sz="3000" dirty="0"/>
          </a:p>
        </p:txBody>
      </p:sp>
      <p:sp>
        <p:nvSpPr>
          <p:cNvPr id="1040" name="Google Shape;1040;p104"/>
          <p:cNvSpPr/>
          <p:nvPr/>
        </p:nvSpPr>
        <p:spPr>
          <a:xfrm>
            <a:off x="6675120" y="4044855"/>
            <a:ext cx="5349240" cy="1631216"/>
          </a:xfrm>
          <a:prstGeom prst="rect">
            <a:avLst/>
          </a:prstGeom>
          <a:noFill/>
          <a:ln>
            <a:noFill/>
          </a:ln>
        </p:spPr>
        <p:txBody>
          <a:bodyPr spcFirstLastPara="1" wrap="square" lIns="91425" tIns="45700" rIns="91425" bIns="45700" rtlCol="0" anchor="t" anchorCtr="0">
            <a:noAutofit/>
          </a:bodyPr>
          <a:lstStyle/>
          <a:p>
            <a:pPr marL="171450" marR="0" lvl="0" indent="-171450" algn="l" rtl="0">
              <a:spcBef>
                <a:spcPts val="0"/>
              </a:spcBef>
              <a:spcAft>
                <a:spcPts val="0"/>
              </a:spcAft>
              <a:buClr>
                <a:schemeClr val="lt1"/>
              </a:buClr>
              <a:buSzPts val="2000"/>
              <a:buFont typeface="Arial"/>
              <a:buChar char="•"/>
            </a:pPr>
            <a:r>
              <a:rPr lang="es" sz="2000">
                <a:solidFill>
                  <a:schemeClr val="lt1"/>
                </a:solidFill>
                <a:latin typeface="Arial"/>
                <a:ea typeface="Arial"/>
                <a:cs typeface="Arial"/>
                <a:sym typeface="Arial"/>
              </a:rPr>
              <a:t>¿Sus compañeros de trabajo están concienciados sobre la importancia de ahorrar agua y los problemas climáticos conexos?</a:t>
            </a:r>
            <a:endParaRPr dirty="0"/>
          </a:p>
          <a:p>
            <a:pPr marL="171450" marR="0" lvl="0" indent="-171450" algn="l" rtl="0">
              <a:spcBef>
                <a:spcPts val="0"/>
              </a:spcBef>
              <a:spcAft>
                <a:spcPts val="0"/>
              </a:spcAft>
              <a:buClr>
                <a:schemeClr val="lt1"/>
              </a:buClr>
              <a:buSzPts val="2000"/>
              <a:buFont typeface="Arial"/>
              <a:buChar char="•"/>
            </a:pPr>
            <a:r>
              <a:rPr lang="es" sz="2000">
                <a:solidFill>
                  <a:schemeClr val="lt1"/>
                </a:solidFill>
                <a:latin typeface="Arial"/>
                <a:ea typeface="Arial"/>
                <a:cs typeface="Arial"/>
                <a:sym typeface="Arial"/>
              </a:rPr>
              <a:t>Los </a:t>
            </a:r>
            <a:r>
              <a:rPr lang="es" sz="2000" b="1">
                <a:solidFill>
                  <a:schemeClr val="lt1"/>
                </a:solidFill>
                <a:latin typeface="Arial"/>
                <a:ea typeface="Arial"/>
                <a:cs typeface="Arial"/>
                <a:sym typeface="Arial"/>
              </a:rPr>
              <a:t>módulos sobre el clima y el agua</a:t>
            </a:r>
            <a:r>
              <a:rPr lang="es" sz="2000">
                <a:solidFill>
                  <a:schemeClr val="lt1"/>
                </a:solidFill>
                <a:latin typeface="Arial"/>
                <a:ea typeface="Arial"/>
                <a:cs typeface="Arial"/>
                <a:sym typeface="Arial"/>
              </a:rPr>
              <a:t> ofrecen más información sobre este tema tan importante</a:t>
            </a:r>
            <a:endParaRPr dirty="0"/>
          </a:p>
        </p:txBody>
      </p:sp>
      <p:sp>
        <p:nvSpPr>
          <p:cNvPr id="1041" name="Google Shape;1041;p104"/>
          <p:cNvSpPr/>
          <p:nvPr/>
        </p:nvSpPr>
        <p:spPr>
          <a:xfrm>
            <a:off x="378325" y="1658410"/>
            <a:ext cx="6113804" cy="5200847"/>
          </a:xfrm>
          <a:prstGeom prst="rect">
            <a:avLst/>
          </a:prstGeom>
          <a:noFill/>
          <a:ln>
            <a:noFill/>
          </a:ln>
        </p:spPr>
        <p:txBody>
          <a:bodyPr spcFirstLastPara="1" wrap="square" lIns="91425" tIns="45700" rIns="91425" bIns="45700" rtlCol="0" anchor="t" anchorCtr="0">
            <a:noAutofit/>
          </a:bodyPr>
          <a:lstStyle/>
          <a:p>
            <a:pPr marL="342900" marR="0" lvl="0" indent="-342900" algn="l" rtl="0">
              <a:lnSpc>
                <a:spcPct val="107000"/>
              </a:lnSpc>
              <a:spcBef>
                <a:spcPts val="0"/>
              </a:spcBef>
              <a:spcAft>
                <a:spcPts val="0"/>
              </a:spcAft>
              <a:buClr>
                <a:schemeClr val="dk1"/>
              </a:buClr>
              <a:buSzPts val="2400"/>
              <a:buFont typeface="Arial"/>
              <a:buChar char="•"/>
            </a:pPr>
            <a:r>
              <a:rPr lang="es" sz="2000" b="1" dirty="0">
                <a:solidFill>
                  <a:schemeClr val="dk1"/>
                </a:solidFill>
                <a:latin typeface="Arial"/>
                <a:ea typeface="Arial"/>
                <a:cs typeface="Arial"/>
                <a:sym typeface="Arial"/>
              </a:rPr>
              <a:t>No debe dejarse abierto el grifo constantemente al limpiar (sobre todo en las zonas al aire libre)</a:t>
            </a:r>
            <a:r>
              <a:rPr lang="es" sz="2000" dirty="0">
                <a:solidFill>
                  <a:schemeClr val="dk1"/>
                </a:solidFill>
                <a:latin typeface="Arial"/>
                <a:ea typeface="Arial"/>
                <a:cs typeface="Arial"/>
                <a:sym typeface="Arial"/>
              </a:rPr>
              <a:t> </a:t>
            </a:r>
            <a:endParaRPr sz="2000" dirty="0"/>
          </a:p>
          <a:p>
            <a:pPr marL="800100" marR="0" lvl="1" indent="-342900" algn="l" rtl="0">
              <a:lnSpc>
                <a:spcPct val="107000"/>
              </a:lnSpc>
              <a:spcBef>
                <a:spcPts val="0"/>
              </a:spcBef>
              <a:spcAft>
                <a:spcPts val="0"/>
              </a:spcAft>
              <a:buClr>
                <a:schemeClr val="dk1"/>
              </a:buClr>
              <a:buSzPts val="2400"/>
              <a:buFont typeface="Arial"/>
              <a:buChar char="•"/>
            </a:pPr>
            <a:r>
              <a:rPr lang="es" sz="2000" b="0" i="0" u="none" strike="noStrike" cap="none" dirty="0">
                <a:solidFill>
                  <a:schemeClr val="dk1"/>
                </a:solidFill>
                <a:latin typeface="Arial"/>
                <a:ea typeface="Arial"/>
                <a:cs typeface="Arial"/>
                <a:sym typeface="Arial"/>
              </a:rPr>
              <a:t>Hay que llenar el cubo con el agua necesaria y solo utilizar el agua del cubo para limpiar</a:t>
            </a:r>
            <a:endParaRPr sz="2000" dirty="0"/>
          </a:p>
          <a:p>
            <a:pPr marL="800100" marR="0" lvl="1" indent="-342900" algn="l" rtl="0">
              <a:lnSpc>
                <a:spcPct val="107000"/>
              </a:lnSpc>
              <a:spcBef>
                <a:spcPts val="0"/>
              </a:spcBef>
              <a:spcAft>
                <a:spcPts val="0"/>
              </a:spcAft>
              <a:buClr>
                <a:schemeClr val="dk1"/>
              </a:buClr>
              <a:buSzPts val="2400"/>
              <a:buFont typeface="Arial"/>
              <a:buChar char="•"/>
            </a:pPr>
            <a:r>
              <a:rPr lang="es" sz="2000" b="0" i="0" u="none" strike="noStrike" cap="none" dirty="0">
                <a:solidFill>
                  <a:schemeClr val="dk1"/>
                </a:solidFill>
                <a:latin typeface="Arial"/>
                <a:ea typeface="Arial"/>
                <a:cs typeface="Arial"/>
                <a:sym typeface="Arial"/>
              </a:rPr>
              <a:t>No tener que abrir y cerrar el grifo cada vez que hay que mojar el trapo ahorra agua</a:t>
            </a:r>
            <a:endParaRPr sz="2000" dirty="0"/>
          </a:p>
          <a:p>
            <a:pPr marL="342900" marR="0" lvl="0" indent="-342900" algn="l" rtl="0">
              <a:lnSpc>
                <a:spcPct val="107000"/>
              </a:lnSpc>
              <a:spcBef>
                <a:spcPts val="0"/>
              </a:spcBef>
              <a:spcAft>
                <a:spcPts val="0"/>
              </a:spcAft>
              <a:buClr>
                <a:schemeClr val="dk1"/>
              </a:buClr>
              <a:buSzPts val="2400"/>
              <a:buFont typeface="Arial"/>
              <a:buChar char="•"/>
            </a:pPr>
            <a:r>
              <a:rPr lang="es" sz="2000" b="1" dirty="0">
                <a:solidFill>
                  <a:schemeClr val="dk1"/>
                </a:solidFill>
                <a:latin typeface="Arial"/>
                <a:ea typeface="Arial"/>
                <a:cs typeface="Arial"/>
                <a:sym typeface="Arial"/>
              </a:rPr>
              <a:t>Hay que comprobar si algún grifo gotea</a:t>
            </a:r>
            <a:r>
              <a:rPr lang="es" sz="2000" dirty="0">
                <a:solidFill>
                  <a:schemeClr val="dk1"/>
                </a:solidFill>
                <a:latin typeface="Arial"/>
                <a:ea typeface="Arial"/>
                <a:cs typeface="Arial"/>
                <a:sym typeface="Arial"/>
              </a:rPr>
              <a:t> </a:t>
            </a:r>
            <a:endParaRPr sz="2000" dirty="0"/>
          </a:p>
          <a:p>
            <a:pPr marL="800100" marR="0" lvl="1" indent="-342900" algn="l" rtl="0">
              <a:lnSpc>
                <a:spcPct val="107000"/>
              </a:lnSpc>
              <a:spcBef>
                <a:spcPts val="0"/>
              </a:spcBef>
              <a:spcAft>
                <a:spcPts val="0"/>
              </a:spcAft>
              <a:buClr>
                <a:schemeClr val="dk1"/>
              </a:buClr>
              <a:buSzPts val="2400"/>
              <a:buFont typeface="Arial"/>
              <a:buChar char="•"/>
            </a:pPr>
            <a:r>
              <a:rPr lang="es" sz="2000" b="0" i="0" u="none" strike="noStrike" cap="none" dirty="0">
                <a:solidFill>
                  <a:schemeClr val="dk1"/>
                </a:solidFill>
                <a:latin typeface="Arial"/>
                <a:ea typeface="Arial"/>
                <a:cs typeface="Arial"/>
                <a:sym typeface="Arial"/>
              </a:rPr>
              <a:t>Al limpiar, debe comprobarse a menudo el estado de los grifos, etc.</a:t>
            </a:r>
            <a:endParaRPr sz="2000" dirty="0"/>
          </a:p>
          <a:p>
            <a:pPr marL="800100" marR="0" lvl="1" indent="-342900" algn="l" rtl="0">
              <a:lnSpc>
                <a:spcPct val="107000"/>
              </a:lnSpc>
              <a:spcBef>
                <a:spcPts val="0"/>
              </a:spcBef>
              <a:spcAft>
                <a:spcPts val="0"/>
              </a:spcAft>
              <a:buClr>
                <a:schemeClr val="dk1"/>
              </a:buClr>
              <a:buSzPts val="2400"/>
              <a:buFont typeface="Arial"/>
              <a:buChar char="•"/>
            </a:pPr>
            <a:r>
              <a:rPr lang="es" sz="2000" b="0" i="0" u="none" strike="noStrike" cap="none" dirty="0">
                <a:solidFill>
                  <a:schemeClr val="dk1"/>
                </a:solidFill>
                <a:latin typeface="Arial"/>
                <a:ea typeface="Arial"/>
                <a:cs typeface="Arial"/>
                <a:sym typeface="Arial"/>
              </a:rPr>
              <a:t>Si alguno está averiado, hay que notificarlo </a:t>
            </a:r>
            <a:r>
              <a:rPr lang="es" sz="2000" b="0" i="0" u="sng" strike="noStrike" cap="none" dirty="0">
                <a:solidFill>
                  <a:schemeClr val="dk1"/>
                </a:solidFill>
                <a:latin typeface="Arial"/>
                <a:ea typeface="Arial"/>
                <a:cs typeface="Arial"/>
                <a:sym typeface="Arial"/>
              </a:rPr>
              <a:t>y arreglarlo</a:t>
            </a:r>
            <a:r>
              <a:rPr lang="es" sz="2000" b="0" i="0" u="none" strike="noStrike" cap="none" dirty="0">
                <a:solidFill>
                  <a:schemeClr val="dk1"/>
                </a:solidFill>
                <a:latin typeface="Arial"/>
                <a:ea typeface="Arial"/>
                <a:cs typeface="Arial"/>
                <a:sym typeface="Arial"/>
              </a:rPr>
              <a:t> de inmediato para no desperdiciar agua</a:t>
            </a:r>
            <a:endParaRPr sz="2000" b="0" i="0" u="none" strike="noStrike" cap="none" dirty="0">
              <a:solidFill>
                <a:schemeClr val="dk1"/>
              </a:solidFill>
              <a:latin typeface="Arial"/>
              <a:ea typeface="Arial"/>
              <a:cs typeface="Arial"/>
              <a:sym typeface="Arial"/>
            </a:endParaRPr>
          </a:p>
        </p:txBody>
      </p:sp>
      <p:pic>
        <p:nvPicPr>
          <p:cNvPr id="1042" name="Google Shape;1042;p104"/>
          <p:cNvPicPr preferRelativeResize="0"/>
          <p:nvPr/>
        </p:nvPicPr>
        <p:blipFill rotWithShape="1">
          <a:blip r:embed="rId4">
            <a:alphaModFix/>
          </a:blip>
          <a:srcRect/>
          <a:stretch/>
        </p:blipFill>
        <p:spPr>
          <a:xfrm>
            <a:off x="10720474" y="1391907"/>
            <a:ext cx="996949" cy="1018300"/>
          </a:xfrm>
          <a:prstGeom prst="rect">
            <a:avLst/>
          </a:prstGeom>
          <a:noFill/>
          <a:ln>
            <a:noFill/>
          </a:ln>
        </p:spPr>
      </p:pic>
      <p:pic>
        <p:nvPicPr>
          <p:cNvPr id="1043" name="Google Shape;1043;p104"/>
          <p:cNvPicPr preferRelativeResize="0"/>
          <p:nvPr/>
        </p:nvPicPr>
        <p:blipFill rotWithShape="1">
          <a:blip r:embed="rId5">
            <a:alphaModFix/>
          </a:blip>
          <a:srcRect/>
          <a:stretch/>
        </p:blipFill>
        <p:spPr>
          <a:xfrm>
            <a:off x="10720979" y="2751055"/>
            <a:ext cx="1092696" cy="9529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10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26</a:t>
            </a:fld>
            <a:endParaRPr dirty="0"/>
          </a:p>
        </p:txBody>
      </p:sp>
      <p:sp>
        <p:nvSpPr>
          <p:cNvPr id="1050" name="Google Shape;1050;p105"/>
          <p:cNvSpPr txBox="1"/>
          <p:nvPr/>
        </p:nvSpPr>
        <p:spPr>
          <a:xfrm>
            <a:off x="1682750" y="172357"/>
            <a:ext cx="8229600" cy="857250"/>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es" sz="4400" b="1" i="0">
                <a:solidFill>
                  <a:schemeClr val="dk2"/>
                </a:solidFill>
                <a:latin typeface="Arial Narrow"/>
                <a:ea typeface="Arial Narrow"/>
                <a:cs typeface="Arial Narrow"/>
                <a:sym typeface="Arial Narrow"/>
              </a:rPr>
              <a:t>Productos: las mejores prácticas</a:t>
            </a:r>
            <a:endParaRPr dirty="0"/>
          </a:p>
        </p:txBody>
      </p:sp>
      <p:sp>
        <p:nvSpPr>
          <p:cNvPr id="1051" name="Google Shape;1051;p105"/>
          <p:cNvSpPr txBox="1"/>
          <p:nvPr/>
        </p:nvSpPr>
        <p:spPr>
          <a:xfrm>
            <a:off x="528411" y="1107735"/>
            <a:ext cx="9044111" cy="3663002"/>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s" sz="2000" b="0" i="0" dirty="0">
                <a:solidFill>
                  <a:schemeClr val="dk1"/>
                </a:solidFill>
                <a:latin typeface="Arial"/>
                <a:ea typeface="Arial"/>
                <a:cs typeface="Arial"/>
                <a:sym typeface="Arial"/>
              </a:rPr>
              <a:t>Una </a:t>
            </a:r>
            <a:r>
              <a:rPr lang="es" sz="2000" b="1" i="0" dirty="0">
                <a:solidFill>
                  <a:schemeClr val="dk1"/>
                </a:solidFill>
                <a:latin typeface="Arial"/>
                <a:ea typeface="Arial"/>
                <a:cs typeface="Arial"/>
                <a:sym typeface="Arial"/>
              </a:rPr>
              <a:t>lista exhaustiva de productos y proveedores autorizados por el establecimiento</a:t>
            </a:r>
            <a:r>
              <a:rPr lang="es" sz="2000" b="0" i="0" dirty="0">
                <a:solidFill>
                  <a:schemeClr val="dk1"/>
                </a:solidFill>
                <a:latin typeface="Arial"/>
                <a:ea typeface="Arial"/>
                <a:cs typeface="Arial"/>
                <a:sym typeface="Arial"/>
              </a:rPr>
              <a:t> ha de redactarse e incluirse en las políticas del establecimiento</a:t>
            </a:r>
            <a:endParaRPr sz="2000" dirty="0"/>
          </a:p>
          <a:p>
            <a:pPr marL="228600" marR="0" lvl="0" indent="-228600" algn="l" rtl="0">
              <a:lnSpc>
                <a:spcPct val="90000"/>
              </a:lnSpc>
              <a:spcBef>
                <a:spcPts val="1000"/>
              </a:spcBef>
              <a:spcAft>
                <a:spcPts val="0"/>
              </a:spcAft>
              <a:buClr>
                <a:schemeClr val="dk1"/>
              </a:buClr>
              <a:buSzPts val="2400"/>
              <a:buFont typeface="Arial"/>
              <a:buChar char="•"/>
            </a:pPr>
            <a:r>
              <a:rPr lang="es" sz="2000" b="0" i="0" dirty="0">
                <a:solidFill>
                  <a:schemeClr val="dk1"/>
                </a:solidFill>
                <a:latin typeface="Arial"/>
                <a:ea typeface="Arial"/>
                <a:cs typeface="Arial"/>
                <a:sym typeface="Arial"/>
              </a:rPr>
              <a:t>Hay que </a:t>
            </a:r>
            <a:r>
              <a:rPr lang="es" sz="2000" b="1" i="0" dirty="0">
                <a:solidFill>
                  <a:schemeClr val="dk1"/>
                </a:solidFill>
                <a:latin typeface="Arial"/>
                <a:ea typeface="Arial"/>
                <a:cs typeface="Arial"/>
                <a:sym typeface="Arial"/>
              </a:rPr>
              <a:t>reducir al mínimo</a:t>
            </a:r>
            <a:r>
              <a:rPr lang="es" sz="2000" b="0" i="0" dirty="0">
                <a:solidFill>
                  <a:schemeClr val="dk1"/>
                </a:solidFill>
                <a:latin typeface="Arial"/>
                <a:ea typeface="Arial"/>
                <a:cs typeface="Arial"/>
                <a:sym typeface="Arial"/>
              </a:rPr>
              <a:t> la cantidad de productos autorizados a fin de:</a:t>
            </a:r>
            <a:endParaRPr sz="2000" dirty="0"/>
          </a:p>
          <a:p>
            <a:pPr marL="685800" marR="0" lvl="1" indent="-228600" algn="l" rtl="0">
              <a:lnSpc>
                <a:spcPct val="90000"/>
              </a:lnSpc>
              <a:spcBef>
                <a:spcPts val="500"/>
              </a:spcBef>
              <a:spcAft>
                <a:spcPts val="0"/>
              </a:spcAft>
              <a:buClr>
                <a:schemeClr val="dk1"/>
              </a:buClr>
              <a:buSzPts val="2400"/>
              <a:buFont typeface="Arial"/>
              <a:buChar char="•"/>
            </a:pPr>
            <a:r>
              <a:rPr lang="es" sz="2000" b="0" i="0" u="none" strike="noStrike" cap="none" dirty="0">
                <a:solidFill>
                  <a:schemeClr val="dk1"/>
                </a:solidFill>
                <a:latin typeface="Arial"/>
                <a:ea typeface="Arial"/>
                <a:cs typeface="Arial"/>
                <a:sym typeface="Arial"/>
              </a:rPr>
              <a:t>Simplificar el proceso de limpieza ambiental</a:t>
            </a:r>
            <a:endParaRPr sz="2000" dirty="0"/>
          </a:p>
          <a:p>
            <a:pPr marL="685800" marR="0" lvl="1" indent="-228600" algn="l" rtl="0">
              <a:lnSpc>
                <a:spcPct val="90000"/>
              </a:lnSpc>
              <a:spcBef>
                <a:spcPts val="500"/>
              </a:spcBef>
              <a:spcAft>
                <a:spcPts val="0"/>
              </a:spcAft>
              <a:buClr>
                <a:schemeClr val="dk1"/>
              </a:buClr>
              <a:buSzPts val="2400"/>
              <a:buFont typeface="Arial"/>
              <a:buChar char="•"/>
            </a:pPr>
            <a:r>
              <a:rPr lang="es" sz="2000" b="0" i="0" u="none" strike="noStrike" cap="none" dirty="0">
                <a:solidFill>
                  <a:schemeClr val="dk1"/>
                </a:solidFill>
                <a:latin typeface="Arial"/>
                <a:ea typeface="Arial"/>
                <a:cs typeface="Arial"/>
                <a:sym typeface="Arial"/>
              </a:rPr>
              <a:t>Simplificar los requisitos de la capacitación del personal</a:t>
            </a:r>
            <a:endParaRPr sz="2000" dirty="0"/>
          </a:p>
          <a:p>
            <a:pPr marL="685800" marR="0" lvl="1" indent="-228600" algn="l" rtl="0">
              <a:lnSpc>
                <a:spcPct val="90000"/>
              </a:lnSpc>
              <a:spcBef>
                <a:spcPts val="500"/>
              </a:spcBef>
              <a:spcAft>
                <a:spcPts val="0"/>
              </a:spcAft>
              <a:buClr>
                <a:schemeClr val="dk1"/>
              </a:buClr>
              <a:buSzPts val="2400"/>
              <a:buFont typeface="Arial"/>
              <a:buChar char="•"/>
            </a:pPr>
            <a:r>
              <a:rPr lang="es" sz="2000" b="0" i="0" u="none" strike="noStrike" cap="none" dirty="0">
                <a:solidFill>
                  <a:schemeClr val="dk1"/>
                </a:solidFill>
                <a:latin typeface="Arial"/>
                <a:ea typeface="Arial"/>
                <a:cs typeface="Arial"/>
                <a:sym typeface="Arial"/>
              </a:rPr>
              <a:t>Reducir las posibilidades de que se produzcan errores al prepararlos o utilizarlos</a:t>
            </a:r>
            <a:endParaRPr sz="2000" dirty="0"/>
          </a:p>
          <a:p>
            <a:pPr marL="685800" marR="0" lvl="1" indent="-228600" algn="l" rtl="0">
              <a:lnSpc>
                <a:spcPct val="90000"/>
              </a:lnSpc>
              <a:spcBef>
                <a:spcPts val="500"/>
              </a:spcBef>
              <a:spcAft>
                <a:spcPts val="0"/>
              </a:spcAft>
              <a:buClr>
                <a:schemeClr val="dk1"/>
              </a:buClr>
              <a:buSzPts val="2400"/>
              <a:buFont typeface="Arial"/>
              <a:buChar char="•"/>
            </a:pPr>
            <a:r>
              <a:rPr lang="es" sz="2000" b="0" i="0" u="none" strike="noStrike" cap="none" dirty="0">
                <a:solidFill>
                  <a:schemeClr val="dk1"/>
                </a:solidFill>
                <a:latin typeface="Arial"/>
                <a:ea typeface="Arial"/>
                <a:cs typeface="Arial"/>
                <a:sym typeface="Arial"/>
              </a:rPr>
              <a:t>Contribuir a disminuir la cantidad de productos tóxicos que se emplean en el sistema de saneamiento y en el sistema ambiental en general</a:t>
            </a:r>
            <a:endParaRPr sz="2000" dirty="0"/>
          </a:p>
          <a:p>
            <a:pPr marL="228600" marR="0" lvl="0" indent="-228600" algn="l" rtl="0">
              <a:lnSpc>
                <a:spcPct val="90000"/>
              </a:lnSpc>
              <a:spcBef>
                <a:spcPts val="1000"/>
              </a:spcBef>
              <a:spcAft>
                <a:spcPts val="0"/>
              </a:spcAft>
              <a:buClr>
                <a:schemeClr val="dk1"/>
              </a:buClr>
              <a:buSzPts val="2400"/>
              <a:buFont typeface="Arial"/>
              <a:buChar char="•"/>
            </a:pPr>
            <a:r>
              <a:rPr lang="es" sz="2000" b="0" i="0" dirty="0">
                <a:solidFill>
                  <a:schemeClr val="dk1"/>
                </a:solidFill>
                <a:latin typeface="Arial"/>
                <a:ea typeface="Arial"/>
                <a:cs typeface="Arial"/>
                <a:sym typeface="Arial"/>
              </a:rPr>
              <a:t>Hay que </a:t>
            </a:r>
            <a:r>
              <a:rPr lang="es" sz="2000" b="1" i="0" dirty="0">
                <a:solidFill>
                  <a:schemeClr val="dk1"/>
                </a:solidFill>
                <a:latin typeface="Arial"/>
                <a:ea typeface="Arial"/>
                <a:cs typeface="Arial"/>
                <a:sym typeface="Arial"/>
              </a:rPr>
              <a:t>guardar</a:t>
            </a:r>
            <a:r>
              <a:rPr lang="es" sz="2000" b="0" i="0" dirty="0">
                <a:solidFill>
                  <a:schemeClr val="dk1"/>
                </a:solidFill>
                <a:latin typeface="Arial"/>
                <a:ea typeface="Arial"/>
                <a:cs typeface="Arial"/>
                <a:sym typeface="Arial"/>
              </a:rPr>
              <a:t> los productos para </a:t>
            </a:r>
            <a:r>
              <a:rPr lang="es" sz="2000" b="1" i="0" dirty="0">
                <a:solidFill>
                  <a:schemeClr val="dk1"/>
                </a:solidFill>
                <a:latin typeface="Arial"/>
                <a:ea typeface="Arial"/>
                <a:cs typeface="Arial"/>
                <a:sym typeface="Arial"/>
              </a:rPr>
              <a:t>evitar que estén a la vista</a:t>
            </a:r>
            <a:r>
              <a:rPr lang="es" sz="2000" b="0" i="0" dirty="0">
                <a:solidFill>
                  <a:schemeClr val="dk1"/>
                </a:solidFill>
                <a:latin typeface="Arial"/>
                <a:ea typeface="Arial"/>
                <a:cs typeface="Arial"/>
                <a:sym typeface="Arial"/>
              </a:rPr>
              <a:t> y que se </a:t>
            </a:r>
            <a:r>
              <a:rPr lang="es" sz="2000" b="1" i="0" dirty="0">
                <a:solidFill>
                  <a:schemeClr val="dk1"/>
                </a:solidFill>
                <a:latin typeface="Arial"/>
                <a:ea typeface="Arial"/>
                <a:cs typeface="Arial"/>
                <a:sym typeface="Arial"/>
              </a:rPr>
              <a:t>degraden</a:t>
            </a:r>
            <a:endParaRPr sz="2000" dirty="0"/>
          </a:p>
          <a:p>
            <a:pPr marL="228600" marR="0" lvl="0" indent="-228600" algn="l" rtl="0">
              <a:lnSpc>
                <a:spcPct val="90000"/>
              </a:lnSpc>
              <a:spcBef>
                <a:spcPts val="1000"/>
              </a:spcBef>
              <a:spcAft>
                <a:spcPts val="0"/>
              </a:spcAft>
              <a:buClr>
                <a:schemeClr val="dk1"/>
              </a:buClr>
              <a:buSzPts val="2400"/>
              <a:buFont typeface="Arial"/>
              <a:buChar char="•"/>
            </a:pPr>
            <a:r>
              <a:rPr lang="es" sz="2000" b="1" i="0" dirty="0">
                <a:solidFill>
                  <a:schemeClr val="dk1"/>
                </a:solidFill>
                <a:latin typeface="Arial"/>
                <a:ea typeface="Arial"/>
                <a:cs typeface="Arial"/>
                <a:sym typeface="Arial"/>
              </a:rPr>
              <a:t>Preparación de productos</a:t>
            </a:r>
            <a:r>
              <a:rPr lang="es" sz="2000" b="0" i="0" dirty="0">
                <a:solidFill>
                  <a:schemeClr val="dk1"/>
                </a:solidFill>
                <a:latin typeface="Arial"/>
                <a:ea typeface="Arial"/>
                <a:cs typeface="Arial"/>
                <a:sym typeface="Arial"/>
              </a:rPr>
              <a:t>; por ejemplo, las soluciones deben prepararse en condiciones de seguridad, de acuerdo con las instrucciones y en las zonas reservadas para ello (es preferible recurrir a soluciones ya preparadas o en dispensador automático)</a:t>
            </a:r>
            <a:endParaRPr sz="2000" dirty="0"/>
          </a:p>
        </p:txBody>
      </p:sp>
      <p:sp>
        <p:nvSpPr>
          <p:cNvPr id="1052" name="Google Shape;1052;p105"/>
          <p:cNvSpPr/>
          <p:nvPr/>
        </p:nvSpPr>
        <p:spPr>
          <a:xfrm>
            <a:off x="9571686" y="3798924"/>
            <a:ext cx="2296796" cy="2841906"/>
          </a:xfrm>
          <a:prstGeom prst="rect">
            <a:avLst/>
          </a:pr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800" b="1" dirty="0">
                <a:solidFill>
                  <a:srgbClr val="09164D"/>
                </a:solidFill>
                <a:latin typeface="Arial"/>
                <a:ea typeface="Arial"/>
                <a:cs typeface="Arial"/>
                <a:sym typeface="Arial"/>
              </a:rPr>
              <a:t>Otros factores que deben tenerse en cuenta</a:t>
            </a:r>
            <a:endParaRPr dirty="0"/>
          </a:p>
          <a:p>
            <a:pPr marL="285750" marR="0" lvl="0" indent="-285750" algn="l" rtl="0">
              <a:spcBef>
                <a:spcPts val="0"/>
              </a:spcBef>
              <a:spcAft>
                <a:spcPts val="0"/>
              </a:spcAft>
              <a:buClr>
                <a:schemeClr val="dk1"/>
              </a:buClr>
              <a:buSzPts val="1600"/>
              <a:buFont typeface="Arial"/>
              <a:buChar char="•"/>
            </a:pPr>
            <a:r>
              <a:rPr lang="es" sz="1600" dirty="0">
                <a:solidFill>
                  <a:srgbClr val="09164D"/>
                </a:solidFill>
                <a:latin typeface="Arial"/>
                <a:ea typeface="Arial"/>
                <a:cs typeface="Arial"/>
                <a:sym typeface="Arial"/>
              </a:rPr>
              <a:t>Planes de contingencia</a:t>
            </a:r>
            <a:endParaRPr dirty="0"/>
          </a:p>
          <a:p>
            <a:pPr marL="285750" marR="0" lvl="0" indent="-285750" algn="l" rtl="0">
              <a:spcBef>
                <a:spcPts val="0"/>
              </a:spcBef>
              <a:spcAft>
                <a:spcPts val="0"/>
              </a:spcAft>
              <a:buClr>
                <a:schemeClr val="dk1"/>
              </a:buClr>
              <a:buSzPts val="1600"/>
              <a:buFont typeface="Arial"/>
              <a:buChar char="•"/>
            </a:pPr>
            <a:r>
              <a:rPr lang="es" sz="1600" dirty="0">
                <a:solidFill>
                  <a:srgbClr val="09164D"/>
                </a:solidFill>
                <a:latin typeface="Arial"/>
                <a:ea typeface="Arial"/>
                <a:cs typeface="Arial"/>
                <a:sym typeface="Arial"/>
              </a:rPr>
              <a:t>Cadena de suministro</a:t>
            </a:r>
            <a:endParaRPr dirty="0"/>
          </a:p>
          <a:p>
            <a:pPr marL="285750" marR="0" lvl="0" indent="-285750" algn="l" rtl="0">
              <a:spcBef>
                <a:spcPts val="0"/>
              </a:spcBef>
              <a:spcAft>
                <a:spcPts val="0"/>
              </a:spcAft>
              <a:buClr>
                <a:schemeClr val="dk1"/>
              </a:buClr>
              <a:buSzPts val="1600"/>
              <a:buFont typeface="Arial"/>
              <a:buChar char="•"/>
            </a:pPr>
            <a:r>
              <a:rPr lang="es" sz="1600" dirty="0">
                <a:solidFill>
                  <a:srgbClr val="09164D"/>
                </a:solidFill>
                <a:latin typeface="Arial"/>
                <a:ea typeface="Arial"/>
                <a:cs typeface="Arial"/>
                <a:sym typeface="Arial"/>
              </a:rPr>
              <a:t>Facilidad de uso</a:t>
            </a:r>
            <a:endParaRPr dirty="0"/>
          </a:p>
          <a:p>
            <a:pPr marL="285750" marR="0" lvl="0" indent="-285750" algn="l" rtl="0">
              <a:spcBef>
                <a:spcPts val="0"/>
              </a:spcBef>
              <a:spcAft>
                <a:spcPts val="0"/>
              </a:spcAft>
              <a:buClr>
                <a:schemeClr val="dk1"/>
              </a:buClr>
              <a:buSzPts val="1600"/>
              <a:buFont typeface="Arial"/>
              <a:buChar char="•"/>
            </a:pPr>
            <a:r>
              <a:rPr lang="es" sz="1600" dirty="0">
                <a:solidFill>
                  <a:srgbClr val="09164D"/>
                </a:solidFill>
                <a:latin typeface="Arial"/>
                <a:ea typeface="Arial"/>
                <a:cs typeface="Arial"/>
                <a:sym typeface="Arial"/>
              </a:rPr>
              <a:t>Seguridad</a:t>
            </a:r>
            <a:endParaRPr dirty="0"/>
          </a:p>
          <a:p>
            <a:pPr marL="285750" marR="0" lvl="0" indent="-285750" algn="l" rtl="0">
              <a:spcBef>
                <a:spcPts val="0"/>
              </a:spcBef>
              <a:spcAft>
                <a:spcPts val="0"/>
              </a:spcAft>
              <a:buClr>
                <a:schemeClr val="dk1"/>
              </a:buClr>
              <a:buSzPts val="1600"/>
              <a:buFont typeface="Arial"/>
              <a:buChar char="•"/>
            </a:pPr>
            <a:r>
              <a:rPr lang="es" sz="1600" dirty="0">
                <a:solidFill>
                  <a:srgbClr val="09164D"/>
                </a:solidFill>
                <a:latin typeface="Arial"/>
                <a:ea typeface="Arial"/>
                <a:cs typeface="Arial"/>
                <a:sym typeface="Arial"/>
              </a:rPr>
              <a:t>Eliminación en el medio ambiente</a:t>
            </a:r>
            <a:endParaRPr dirty="0"/>
          </a:p>
        </p:txBody>
      </p:sp>
      <p:pic>
        <p:nvPicPr>
          <p:cNvPr id="1053" name="Google Shape;1053;p105" descr="A picture containing wall, indoor, bathroom&#10;&#10;Description generated with very high confidence"/>
          <p:cNvPicPr preferRelativeResize="0"/>
          <p:nvPr/>
        </p:nvPicPr>
        <p:blipFill rotWithShape="1">
          <a:blip r:embed="rId3">
            <a:alphaModFix/>
          </a:blip>
          <a:srcRect/>
          <a:stretch/>
        </p:blipFill>
        <p:spPr>
          <a:xfrm rot="5400000">
            <a:off x="9649571" y="1413099"/>
            <a:ext cx="2141863" cy="2297632"/>
          </a:xfrm>
          <a:prstGeom prst="rect">
            <a:avLst/>
          </a:prstGeom>
          <a:noFill/>
          <a:ln>
            <a:noFill/>
          </a:ln>
        </p:spPr>
      </p:pic>
      <p:pic>
        <p:nvPicPr>
          <p:cNvPr id="1054" name="Google Shape;1054;p105" descr="Mop and bucket"/>
          <p:cNvPicPr preferRelativeResize="0"/>
          <p:nvPr/>
        </p:nvPicPr>
        <p:blipFill rotWithShape="1">
          <a:blip r:embed="rId4">
            <a:alphaModFix/>
          </a:blip>
          <a:srcRect/>
          <a:stretch/>
        </p:blipFill>
        <p:spPr>
          <a:xfrm>
            <a:off x="10721340" y="193335"/>
            <a:ext cx="914400" cy="91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0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27</a:t>
            </a:fld>
            <a:endParaRPr dirty="0"/>
          </a:p>
        </p:txBody>
      </p:sp>
      <p:sp>
        <p:nvSpPr>
          <p:cNvPr id="1061" name="Google Shape;1061;p106"/>
          <p:cNvSpPr txBox="1"/>
          <p:nvPr/>
        </p:nvSpPr>
        <p:spPr>
          <a:xfrm>
            <a:off x="647384" y="1363686"/>
            <a:ext cx="10897230" cy="3341688"/>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s" sz="2400" b="1" i="0" dirty="0">
                <a:solidFill>
                  <a:schemeClr val="dk1"/>
                </a:solidFill>
                <a:latin typeface="Arial"/>
                <a:ea typeface="Arial"/>
                <a:cs typeface="Arial"/>
                <a:sym typeface="Arial"/>
              </a:rPr>
              <a:t>Los productos de limpieza son</a:t>
            </a:r>
            <a:r>
              <a:rPr lang="es" sz="2400" b="0" i="0" dirty="0">
                <a:solidFill>
                  <a:schemeClr val="dk1"/>
                </a:solidFill>
                <a:latin typeface="Arial"/>
                <a:ea typeface="Arial"/>
                <a:cs typeface="Arial"/>
                <a:sym typeface="Arial"/>
              </a:rPr>
              <a:t>: </a:t>
            </a:r>
            <a:endParaRPr dirty="0"/>
          </a:p>
          <a:p>
            <a:pPr marL="685800" marR="0" lvl="1" indent="-228600" algn="l" rtl="0">
              <a:lnSpc>
                <a:spcPct val="90000"/>
              </a:lnSpc>
              <a:spcBef>
                <a:spcPts val="500"/>
              </a:spcBef>
              <a:spcAft>
                <a:spcPts val="0"/>
              </a:spcAft>
              <a:buClr>
                <a:schemeClr val="dk1"/>
              </a:buClr>
              <a:buSzPts val="2400"/>
              <a:buFont typeface="Arial"/>
              <a:buChar char="•"/>
            </a:pPr>
            <a:r>
              <a:rPr lang="es" sz="2400" b="0" i="0" u="none" strike="noStrike" cap="none" dirty="0">
                <a:solidFill>
                  <a:schemeClr val="dk1"/>
                </a:solidFill>
                <a:latin typeface="Arial"/>
                <a:ea typeface="Arial"/>
                <a:cs typeface="Arial"/>
                <a:sym typeface="Arial"/>
              </a:rPr>
              <a:t>Líquidos, polvos, aerosoles o gránulos que eliminan componentes orgánicos (suciedad, fluidos corporales) de las superficies y disuelven la grasa y los aceites. Abarcan, entre otros, el jabón líquido, los limpiadores enzimáticos y los </a:t>
            </a:r>
            <a:r>
              <a:rPr lang="es" sz="2400" b="1" i="0" u="none" strike="noStrike" cap="none" dirty="0">
                <a:solidFill>
                  <a:schemeClr val="dk1"/>
                </a:solidFill>
                <a:latin typeface="Arial"/>
                <a:ea typeface="Arial"/>
                <a:cs typeface="Arial"/>
                <a:sym typeface="Arial"/>
              </a:rPr>
              <a:t>detergentes (los más habituales).</a:t>
            </a:r>
            <a:endParaRPr dirty="0"/>
          </a:p>
          <a:p>
            <a:pPr marL="0" marR="0" lvl="0" indent="0" algn="l" rtl="0">
              <a:lnSpc>
                <a:spcPct val="90000"/>
              </a:lnSpc>
              <a:spcBef>
                <a:spcPts val="1000"/>
              </a:spcBef>
              <a:spcAft>
                <a:spcPts val="0"/>
              </a:spcAft>
              <a:buClr>
                <a:schemeClr val="dk1"/>
              </a:buClr>
              <a:buSzPts val="2400"/>
              <a:buFont typeface="Arial"/>
              <a:buNone/>
            </a:pPr>
            <a:r>
              <a:rPr lang="es" sz="2400" b="1" i="0" dirty="0">
                <a:solidFill>
                  <a:schemeClr val="dk1"/>
                </a:solidFill>
                <a:latin typeface="Arial"/>
                <a:ea typeface="Arial"/>
                <a:cs typeface="Arial"/>
                <a:sym typeface="Arial"/>
              </a:rPr>
              <a:t>Los desinfectantes son</a:t>
            </a:r>
            <a:r>
              <a:rPr lang="es" sz="2400" b="0" i="0" dirty="0">
                <a:solidFill>
                  <a:schemeClr val="dk1"/>
                </a:solidFill>
                <a:latin typeface="Arial"/>
                <a:ea typeface="Arial"/>
                <a:cs typeface="Arial"/>
                <a:sym typeface="Arial"/>
              </a:rPr>
              <a:t>: </a:t>
            </a:r>
            <a:endParaRPr dirty="0"/>
          </a:p>
          <a:p>
            <a:pPr marL="685800" marR="0" lvl="1" indent="-228600" algn="l" rtl="0">
              <a:lnSpc>
                <a:spcPct val="90000"/>
              </a:lnSpc>
              <a:spcBef>
                <a:spcPts val="500"/>
              </a:spcBef>
              <a:spcAft>
                <a:spcPts val="0"/>
              </a:spcAft>
              <a:buClr>
                <a:schemeClr val="dk1"/>
              </a:buClr>
              <a:buSzPts val="2400"/>
              <a:buFont typeface="Arial"/>
              <a:buChar char="•"/>
            </a:pPr>
            <a:r>
              <a:rPr lang="es" sz="2400" b="0" i="0" u="none" strike="noStrike" cap="none" dirty="0">
                <a:solidFill>
                  <a:schemeClr val="dk1"/>
                </a:solidFill>
                <a:latin typeface="Arial"/>
                <a:ea typeface="Arial"/>
                <a:cs typeface="Arial"/>
                <a:sym typeface="Arial"/>
              </a:rPr>
              <a:t>compuestos químicos que neutralizan (es decir, matan) los microorganismos patógenos y demás microbios; y se clasifican en tres tipos según su composición química: de nivel alto, de nivel intermedio y de nivel bajo. Los desinfectantes solo se aplican a objetos inanimados. </a:t>
            </a:r>
            <a:endParaRPr dirty="0"/>
          </a:p>
          <a:p>
            <a:pPr marL="0" marR="0" lvl="0" indent="0" algn="l" rtl="0">
              <a:lnSpc>
                <a:spcPct val="90000"/>
              </a:lnSpc>
              <a:spcBef>
                <a:spcPts val="1000"/>
              </a:spcBef>
              <a:spcAft>
                <a:spcPts val="0"/>
              </a:spcAft>
              <a:buClr>
                <a:schemeClr val="dk1"/>
              </a:buClr>
              <a:buSzPts val="2400"/>
              <a:buFont typeface="Arial"/>
              <a:buNone/>
            </a:pPr>
            <a:r>
              <a:rPr lang="es" sz="2400" b="1" i="0" dirty="0">
                <a:solidFill>
                  <a:schemeClr val="dk1"/>
                </a:solidFill>
                <a:latin typeface="Arial"/>
                <a:ea typeface="Arial"/>
                <a:cs typeface="Arial"/>
                <a:sym typeface="Arial"/>
              </a:rPr>
              <a:t>Antes de usar un desinfectante hay que eliminar todos los componentes orgánicos (fluidos corporales) y la suciedad con un producto de limpieza</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dirty="0">
              <a:solidFill>
                <a:schemeClr val="dk1"/>
              </a:solidFill>
              <a:latin typeface="Arial"/>
              <a:ea typeface="Arial"/>
              <a:cs typeface="Arial"/>
              <a:sym typeface="Arial"/>
            </a:endParaRPr>
          </a:p>
        </p:txBody>
      </p:sp>
      <p:sp>
        <p:nvSpPr>
          <p:cNvPr id="1062" name="Google Shape;1062;p106"/>
          <p:cNvSpPr txBox="1"/>
          <p:nvPr/>
        </p:nvSpPr>
        <p:spPr>
          <a:xfrm>
            <a:off x="1981199" y="374662"/>
            <a:ext cx="8229600" cy="857250"/>
          </a:xfrm>
          <a:prstGeom prst="rect">
            <a:avLst/>
          </a:prstGeom>
          <a:noFill/>
          <a:ln>
            <a:noFill/>
          </a:ln>
        </p:spPr>
        <p:txBody>
          <a:bodyPr spcFirstLastPara="1" wrap="square" lIns="20400" tIns="0" rIns="408100" bIns="0" rtlCol="0" anchor="b" anchorCtr="0">
            <a:noAutofit/>
          </a:bodyPr>
          <a:lstStyle/>
          <a:p>
            <a:pPr marL="0" marR="0" lvl="0" indent="0" algn="ctr" rtl="0">
              <a:lnSpc>
                <a:spcPct val="68181"/>
              </a:lnSpc>
              <a:spcBef>
                <a:spcPts val="0"/>
              </a:spcBef>
              <a:spcAft>
                <a:spcPts val="0"/>
              </a:spcAft>
              <a:buClr>
                <a:schemeClr val="dk2"/>
              </a:buClr>
              <a:buSzPts val="4400"/>
              <a:buFont typeface="Arial Narrow"/>
              <a:buNone/>
            </a:pPr>
            <a:r>
              <a:rPr lang="es" sz="4400" b="1" dirty="0">
                <a:solidFill>
                  <a:schemeClr val="dk2"/>
                </a:solidFill>
                <a:latin typeface="Arial Narrow"/>
                <a:ea typeface="Arial Narrow"/>
                <a:cs typeface="Arial Narrow"/>
                <a:sym typeface="Arial Narrow"/>
              </a:rPr>
              <a:t>Productos de limpieza frente a desinfectantes</a:t>
            </a:r>
            <a:endParaRPr dirty="0"/>
          </a:p>
        </p:txBody>
      </p:sp>
      <p:pic>
        <p:nvPicPr>
          <p:cNvPr id="1063" name="Google Shape;1063;p106" descr="Mop and bucket"/>
          <p:cNvPicPr preferRelativeResize="0"/>
          <p:nvPr/>
        </p:nvPicPr>
        <p:blipFill rotWithShape="1">
          <a:blip r:embed="rId3">
            <a:alphaModFix/>
          </a:blip>
          <a:srcRect/>
          <a:stretch/>
        </p:blipFill>
        <p:spPr>
          <a:xfrm>
            <a:off x="10693400" y="185737"/>
            <a:ext cx="914400" cy="914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0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2"/>
              </a:buClr>
              <a:buSzPts val="4400"/>
              <a:buFont typeface="Arial Narrow"/>
              <a:buNone/>
            </a:pPr>
            <a:r>
              <a:rPr lang="es" sz="4000" dirty="0"/>
              <a:t>La seguridad, el entorno o el clima y la limpieza</a:t>
            </a:r>
            <a:endParaRPr sz="4000" dirty="0"/>
          </a:p>
        </p:txBody>
      </p:sp>
      <p:sp>
        <p:nvSpPr>
          <p:cNvPr id="1070" name="Google Shape;1070;p107"/>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28</a:t>
            </a:fld>
            <a:endParaRPr dirty="0"/>
          </a:p>
        </p:txBody>
      </p:sp>
      <p:sp>
        <p:nvSpPr>
          <p:cNvPr id="1071" name="Google Shape;1071;p107"/>
          <p:cNvSpPr/>
          <p:nvPr/>
        </p:nvSpPr>
        <p:spPr>
          <a:xfrm>
            <a:off x="838200" y="1089776"/>
            <a:ext cx="10680032" cy="5262979"/>
          </a:xfrm>
          <a:prstGeom prst="rect">
            <a:avLst/>
          </a:prstGeom>
          <a:noFill/>
          <a:ln>
            <a:noFill/>
          </a:ln>
        </p:spPr>
        <p:txBody>
          <a:bodyPr spcFirstLastPara="1" wrap="square" lIns="91425" tIns="45700" rIns="91425" bIns="45700" rtlCol="0" anchor="t" anchorCtr="0">
            <a:noAutofit/>
          </a:bodyPr>
          <a:lstStyle/>
          <a:p>
            <a:pPr marL="342900" marR="0" lvl="0" indent="-342900" algn="l" rtl="0">
              <a:spcBef>
                <a:spcPts val="0"/>
              </a:spcBef>
              <a:spcAft>
                <a:spcPts val="0"/>
              </a:spcAft>
              <a:buClr>
                <a:schemeClr val="dk1"/>
              </a:buClr>
              <a:buSzPts val="2800"/>
              <a:buFont typeface="Arial"/>
              <a:buChar char="•"/>
            </a:pPr>
            <a:r>
              <a:rPr lang="es" sz="2400" b="1" dirty="0">
                <a:solidFill>
                  <a:schemeClr val="dk1"/>
                </a:solidFill>
                <a:latin typeface="Arial"/>
                <a:ea typeface="Arial"/>
                <a:cs typeface="Arial"/>
                <a:sym typeface="Arial"/>
              </a:rPr>
              <a:t>Problema: </a:t>
            </a:r>
            <a:r>
              <a:rPr lang="es" sz="2400" dirty="0">
                <a:solidFill>
                  <a:schemeClr val="dk1"/>
                </a:solidFill>
                <a:latin typeface="Arial"/>
                <a:ea typeface="Arial"/>
                <a:cs typeface="Arial"/>
                <a:sym typeface="Arial"/>
              </a:rPr>
              <a:t>Muchos de los detergentes y desinfectantes que se han venido utilizando contienen sustancias químicas tóxicas y persistentes que pueden provocar cáncer, problemas respiratorios e irritación de los ojos y la piel. Además, su fabricación, uso y eliminación contamina el medio ambiente. </a:t>
            </a:r>
            <a:endParaRPr sz="2400"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800"/>
              <a:buFont typeface="Arial"/>
              <a:buChar char="•"/>
            </a:pPr>
            <a:r>
              <a:rPr lang="es" sz="2400" b="1" dirty="0">
                <a:solidFill>
                  <a:schemeClr val="dk1"/>
                </a:solidFill>
                <a:latin typeface="Arial"/>
                <a:ea typeface="Arial"/>
                <a:cs typeface="Arial"/>
                <a:sym typeface="Arial"/>
              </a:rPr>
              <a:t>Soluciones:</a:t>
            </a:r>
            <a:endParaRPr sz="2400" dirty="0"/>
          </a:p>
          <a:p>
            <a:pPr marL="800100" marR="0" lvl="1" indent="-342900" algn="l" rtl="0">
              <a:spcBef>
                <a:spcPts val="0"/>
              </a:spcBef>
              <a:spcAft>
                <a:spcPts val="0"/>
              </a:spcAft>
              <a:buClr>
                <a:schemeClr val="dk1"/>
              </a:buClr>
              <a:buSzPts val="2800"/>
              <a:buFont typeface="Arial"/>
              <a:buChar char="•"/>
            </a:pPr>
            <a:r>
              <a:rPr lang="es" sz="2400" b="0" i="0" u="none" strike="noStrike" cap="none" dirty="0">
                <a:solidFill>
                  <a:schemeClr val="dk1"/>
                </a:solidFill>
                <a:latin typeface="Arial"/>
                <a:ea typeface="Arial"/>
                <a:cs typeface="Arial"/>
                <a:sym typeface="Arial"/>
              </a:rPr>
              <a:t>Planificar y programar la limpieza con la garantía de que se utilizan los métodos, productos y procesos adecuados con la debida frecuencia.</a:t>
            </a:r>
            <a:endParaRPr sz="2400" dirty="0"/>
          </a:p>
          <a:p>
            <a:pPr marL="800100" marR="0" lvl="1" indent="-342900" algn="l" rtl="0">
              <a:spcBef>
                <a:spcPts val="0"/>
              </a:spcBef>
              <a:spcAft>
                <a:spcPts val="0"/>
              </a:spcAft>
              <a:buClr>
                <a:schemeClr val="dk1"/>
              </a:buClr>
              <a:buSzPts val="2800"/>
              <a:buFont typeface="Arial"/>
              <a:buChar char="•"/>
            </a:pPr>
            <a:r>
              <a:rPr lang="es" sz="2400" b="0" i="0" u="none" strike="noStrike" cap="none" dirty="0">
                <a:solidFill>
                  <a:schemeClr val="dk1"/>
                </a:solidFill>
                <a:latin typeface="Arial"/>
                <a:ea typeface="Arial"/>
                <a:cs typeface="Arial"/>
                <a:sym typeface="Arial"/>
              </a:rPr>
              <a:t>En lo que respecta a la adquisición de productos y materiales, utilizar el mínimo embalaje posible o que este sea sostenible desde el punto de vista ambiental también es un aspecto importante.</a:t>
            </a:r>
            <a:endParaRPr sz="2400" dirty="0"/>
          </a:p>
        </p:txBody>
      </p:sp>
      <p:pic>
        <p:nvPicPr>
          <p:cNvPr id="1072" name="Google Shape;1072;p107"/>
          <p:cNvPicPr preferRelativeResize="0"/>
          <p:nvPr/>
        </p:nvPicPr>
        <p:blipFill rotWithShape="1">
          <a:blip r:embed="rId3">
            <a:alphaModFix/>
          </a:blip>
          <a:srcRect/>
          <a:stretch/>
        </p:blipFill>
        <p:spPr>
          <a:xfrm>
            <a:off x="11022995" y="220133"/>
            <a:ext cx="733874" cy="7495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10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29</a:t>
            </a:fld>
            <a:endParaRPr dirty="0"/>
          </a:p>
        </p:txBody>
      </p:sp>
      <p:sp>
        <p:nvSpPr>
          <p:cNvPr id="1079" name="Google Shape;1079;p108"/>
          <p:cNvSpPr txBox="1"/>
          <p:nvPr/>
        </p:nvSpPr>
        <p:spPr>
          <a:xfrm>
            <a:off x="1498600" y="253967"/>
            <a:ext cx="8229600" cy="857250"/>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3600"/>
              <a:buFont typeface="Arial Narrow"/>
              <a:buNone/>
            </a:pPr>
            <a:r>
              <a:rPr lang="es" sz="3600" b="1" i="0" dirty="0">
                <a:solidFill>
                  <a:schemeClr val="dk2"/>
                </a:solidFill>
                <a:latin typeface="Arial Narrow"/>
                <a:ea typeface="Arial Narrow"/>
                <a:cs typeface="Arial Narrow"/>
                <a:sym typeface="Arial Narrow"/>
              </a:rPr>
              <a:t>Resumen de suministros y equipos</a:t>
            </a:r>
            <a:endParaRPr dirty="0"/>
          </a:p>
        </p:txBody>
      </p:sp>
      <p:sp>
        <p:nvSpPr>
          <p:cNvPr id="1080" name="Google Shape;1080;p108"/>
          <p:cNvSpPr txBox="1"/>
          <p:nvPr/>
        </p:nvSpPr>
        <p:spPr>
          <a:xfrm>
            <a:off x="649356" y="860114"/>
            <a:ext cx="9155044" cy="3341688"/>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s" sz="2200" b="1" i="0" dirty="0">
                <a:solidFill>
                  <a:schemeClr val="dk1"/>
                </a:solidFill>
                <a:latin typeface="Arial"/>
                <a:ea typeface="Arial"/>
                <a:cs typeface="Arial"/>
                <a:sym typeface="Arial"/>
              </a:rPr>
              <a:t>Limpieza de superficies</a:t>
            </a:r>
            <a:r>
              <a:rPr lang="es" sz="2200" b="0" i="0" dirty="0">
                <a:solidFill>
                  <a:schemeClr val="dk1"/>
                </a:solidFill>
                <a:latin typeface="Arial"/>
                <a:ea typeface="Arial"/>
                <a:cs typeface="Arial"/>
                <a:sym typeface="Arial"/>
              </a:rPr>
              <a:t>: pueden utilizarse trapos de algodón o microfibra. </a:t>
            </a:r>
            <a:endParaRPr sz="2200" dirty="0"/>
          </a:p>
          <a:p>
            <a:pPr marL="685800" marR="0" lvl="1" indent="-228600" algn="l" rtl="0">
              <a:lnSpc>
                <a:spcPct val="90000"/>
              </a:lnSpc>
              <a:spcBef>
                <a:spcPts val="500"/>
              </a:spcBef>
              <a:spcAft>
                <a:spcPts val="0"/>
              </a:spcAft>
              <a:buClr>
                <a:schemeClr val="dk1"/>
              </a:buClr>
              <a:buSzPts val="2400"/>
              <a:buFont typeface="Arial"/>
              <a:buChar char="•"/>
            </a:pPr>
            <a:r>
              <a:rPr lang="es" sz="2200" b="0" i="0" u="none" strike="noStrike" cap="none" dirty="0">
                <a:solidFill>
                  <a:schemeClr val="dk1"/>
                </a:solidFill>
                <a:latin typeface="Arial"/>
                <a:ea typeface="Arial"/>
                <a:cs typeface="Arial"/>
                <a:sym typeface="Arial"/>
              </a:rPr>
              <a:t>Conviene establecer un código de colores, como:  </a:t>
            </a:r>
            <a:endParaRPr sz="2200" dirty="0"/>
          </a:p>
          <a:p>
            <a:pPr marL="1143000" marR="0" lvl="2" indent="-228600" algn="l" rtl="0">
              <a:lnSpc>
                <a:spcPct val="90000"/>
              </a:lnSpc>
              <a:spcBef>
                <a:spcPts val="500"/>
              </a:spcBef>
              <a:spcAft>
                <a:spcPts val="0"/>
              </a:spcAft>
              <a:buClr>
                <a:schemeClr val="dk1"/>
              </a:buClr>
              <a:buSzPts val="2400"/>
              <a:buFont typeface="Arial"/>
              <a:buChar char="•"/>
            </a:pPr>
            <a:r>
              <a:rPr lang="es" sz="2200" b="0" i="0" u="none" strike="noStrike" cap="none" dirty="0">
                <a:solidFill>
                  <a:schemeClr val="dk1"/>
                </a:solidFill>
                <a:latin typeface="Arial"/>
                <a:ea typeface="Arial"/>
                <a:cs typeface="Arial"/>
                <a:sym typeface="Arial"/>
              </a:rPr>
              <a:t>utilizar un trapo de un color para limpiar y otro de un color distinto para desinfectar</a:t>
            </a:r>
            <a:endParaRPr sz="2200" dirty="0"/>
          </a:p>
          <a:p>
            <a:pPr marL="1143000" marR="0" lvl="2" indent="-228600" algn="l" rtl="0">
              <a:lnSpc>
                <a:spcPct val="90000"/>
              </a:lnSpc>
              <a:spcBef>
                <a:spcPts val="500"/>
              </a:spcBef>
              <a:spcAft>
                <a:spcPts val="0"/>
              </a:spcAft>
              <a:buClr>
                <a:schemeClr val="dk1"/>
              </a:buClr>
              <a:buSzPts val="2400"/>
              <a:buFont typeface="Arial"/>
              <a:buChar char="•"/>
            </a:pPr>
            <a:r>
              <a:rPr lang="es" sz="2200" b="0" i="0" u="none" strike="noStrike" cap="none" dirty="0">
                <a:solidFill>
                  <a:schemeClr val="dk1"/>
                </a:solidFill>
                <a:latin typeface="Arial"/>
                <a:ea typeface="Arial"/>
                <a:cs typeface="Arial"/>
                <a:sym typeface="Arial"/>
              </a:rPr>
              <a:t>utilizar un trapo de un color en los baños, otro de otro color en las zonas generales de atención a pacientes y un tercero para las zonas de aislamiento</a:t>
            </a:r>
            <a:endParaRPr sz="2200" dirty="0"/>
          </a:p>
          <a:p>
            <a:pPr marL="0" marR="0" lvl="0" indent="0" algn="l" rtl="0">
              <a:lnSpc>
                <a:spcPct val="90000"/>
              </a:lnSpc>
              <a:spcBef>
                <a:spcPts val="1000"/>
              </a:spcBef>
              <a:spcAft>
                <a:spcPts val="0"/>
              </a:spcAft>
              <a:buClr>
                <a:schemeClr val="dk1"/>
              </a:buClr>
              <a:buSzPts val="2400"/>
              <a:buFont typeface="Arial"/>
              <a:buNone/>
            </a:pPr>
            <a:r>
              <a:rPr lang="es" sz="2200" b="1" i="0" dirty="0">
                <a:solidFill>
                  <a:schemeClr val="dk1"/>
                </a:solidFill>
                <a:latin typeface="Arial"/>
                <a:ea typeface="Arial"/>
                <a:cs typeface="Arial"/>
                <a:sym typeface="Arial"/>
              </a:rPr>
              <a:t>Limpieza del suelo</a:t>
            </a:r>
            <a:r>
              <a:rPr lang="es" sz="2200" b="0" i="0" dirty="0">
                <a:solidFill>
                  <a:schemeClr val="dk1"/>
                </a:solidFill>
                <a:latin typeface="Arial"/>
                <a:ea typeface="Arial"/>
                <a:cs typeface="Arial"/>
                <a:sym typeface="Arial"/>
              </a:rPr>
              <a:t>: pueden utilizarse fregonas o trapos para el suelo (de algodón o microfibra).</a:t>
            </a:r>
            <a:endParaRPr sz="2200" dirty="0"/>
          </a:p>
          <a:p>
            <a:pPr marL="685800" marR="0" lvl="1" indent="-228600" algn="l" rtl="0">
              <a:lnSpc>
                <a:spcPct val="90000"/>
              </a:lnSpc>
              <a:spcBef>
                <a:spcPts val="500"/>
              </a:spcBef>
              <a:spcAft>
                <a:spcPts val="0"/>
              </a:spcAft>
              <a:buClr>
                <a:schemeClr val="dk1"/>
              </a:buClr>
              <a:buSzPts val="2400"/>
              <a:buFont typeface="Arial"/>
              <a:buChar char="•"/>
            </a:pPr>
            <a:r>
              <a:rPr lang="es" sz="2200" b="0" i="0" u="none" strike="noStrike" cap="none" dirty="0">
                <a:solidFill>
                  <a:schemeClr val="dk1"/>
                </a:solidFill>
                <a:latin typeface="Arial"/>
                <a:ea typeface="Arial"/>
                <a:cs typeface="Arial"/>
                <a:sym typeface="Arial"/>
              </a:rPr>
              <a:t>Dos o tres cubos de agua en función de la necesidad de desinfectar el suelo (siempre hay que tener un cubo con agua para el aclarado).</a:t>
            </a:r>
            <a:endParaRPr sz="2200" dirty="0"/>
          </a:p>
          <a:p>
            <a:pPr marL="90268" marR="0" lvl="0" indent="0" algn="l" rtl="0">
              <a:lnSpc>
                <a:spcPct val="90000"/>
              </a:lnSpc>
              <a:spcBef>
                <a:spcPts val="1000"/>
              </a:spcBef>
              <a:spcAft>
                <a:spcPts val="0"/>
              </a:spcAft>
              <a:buClr>
                <a:schemeClr val="dk1"/>
              </a:buClr>
              <a:buSzPts val="2400"/>
              <a:buFont typeface="Arial"/>
              <a:buNone/>
            </a:pPr>
            <a:r>
              <a:rPr lang="es" sz="2200" b="0" i="0" dirty="0">
                <a:solidFill>
                  <a:schemeClr val="dk1"/>
                </a:solidFill>
                <a:latin typeface="Arial"/>
                <a:ea typeface="Arial"/>
                <a:cs typeface="Arial"/>
                <a:sym typeface="Arial"/>
              </a:rPr>
              <a:t>Los </a:t>
            </a:r>
            <a:r>
              <a:rPr lang="es" sz="2200" b="1" i="0" dirty="0">
                <a:solidFill>
                  <a:schemeClr val="dk1"/>
                </a:solidFill>
                <a:latin typeface="Arial"/>
                <a:ea typeface="Arial"/>
                <a:cs typeface="Arial"/>
                <a:sym typeface="Arial"/>
              </a:rPr>
              <a:t>carritos de limpieza</a:t>
            </a:r>
            <a:r>
              <a:rPr lang="es" sz="2200" b="0" i="0" dirty="0">
                <a:solidFill>
                  <a:schemeClr val="dk1"/>
                </a:solidFill>
                <a:latin typeface="Arial"/>
                <a:ea typeface="Arial"/>
                <a:cs typeface="Arial"/>
                <a:sym typeface="Arial"/>
              </a:rPr>
              <a:t> deben contener los productos suficientes como para que puedan terminarse las tareas de limpieza sin tener que volver a la zona de almacenamiento.</a:t>
            </a:r>
            <a:endParaRPr sz="2200" dirty="0"/>
          </a:p>
        </p:txBody>
      </p:sp>
      <p:pic>
        <p:nvPicPr>
          <p:cNvPr id="1081" name="Google Shape;1081;p108"/>
          <p:cNvPicPr preferRelativeResize="0"/>
          <p:nvPr/>
        </p:nvPicPr>
        <p:blipFill rotWithShape="1">
          <a:blip r:embed="rId3">
            <a:alphaModFix/>
          </a:blip>
          <a:srcRect/>
          <a:stretch/>
        </p:blipFill>
        <p:spPr>
          <a:xfrm>
            <a:off x="10073438" y="1699365"/>
            <a:ext cx="1575923" cy="1508521"/>
          </a:xfrm>
          <a:prstGeom prst="rect">
            <a:avLst/>
          </a:prstGeom>
          <a:noFill/>
          <a:ln>
            <a:noFill/>
          </a:ln>
          <a:effectLst>
            <a:outerShdw blurRad="292100" dist="139700" dir="2700000" algn="tl" rotWithShape="0">
              <a:srgbClr val="333333">
                <a:alpha val="64705"/>
              </a:srgbClr>
            </a:outerShdw>
          </a:effectLst>
        </p:spPr>
      </p:pic>
      <p:pic>
        <p:nvPicPr>
          <p:cNvPr id="1082" name="Google Shape;1082;p108"/>
          <p:cNvPicPr preferRelativeResize="0"/>
          <p:nvPr/>
        </p:nvPicPr>
        <p:blipFill rotWithShape="1">
          <a:blip r:embed="rId4">
            <a:alphaModFix/>
          </a:blip>
          <a:srcRect/>
          <a:stretch/>
        </p:blipFill>
        <p:spPr>
          <a:xfrm>
            <a:off x="10220773" y="3429000"/>
            <a:ext cx="1398071" cy="1184165"/>
          </a:xfrm>
          <a:prstGeom prst="rect">
            <a:avLst/>
          </a:prstGeom>
          <a:noFill/>
          <a:ln>
            <a:noFill/>
          </a:ln>
          <a:effectLst>
            <a:outerShdw blurRad="292100" dist="139700" dir="2700000" algn="tl" rotWithShape="0">
              <a:srgbClr val="333333">
                <a:alpha val="64705"/>
              </a:srgbClr>
            </a:outerShdw>
          </a:effectLst>
        </p:spPr>
      </p:pic>
      <p:pic>
        <p:nvPicPr>
          <p:cNvPr id="1083" name="Google Shape;1083;p108" descr="Mop and bucket"/>
          <p:cNvPicPr preferRelativeResize="0"/>
          <p:nvPr/>
        </p:nvPicPr>
        <p:blipFill rotWithShape="1">
          <a:blip r:embed="rId5">
            <a:alphaModFix/>
          </a:blip>
          <a:srcRect/>
          <a:stretch/>
        </p:blipFill>
        <p:spPr>
          <a:xfrm>
            <a:off x="10861400" y="183452"/>
            <a:ext cx="914400" cy="914400"/>
          </a:xfrm>
          <a:prstGeom prst="rect">
            <a:avLst/>
          </a:prstGeom>
          <a:noFill/>
          <a:ln>
            <a:noFill/>
          </a:ln>
        </p:spPr>
      </p:pic>
      <p:pic>
        <p:nvPicPr>
          <p:cNvPr id="1084" name="Google Shape;1084;p108"/>
          <p:cNvPicPr preferRelativeResize="0"/>
          <p:nvPr/>
        </p:nvPicPr>
        <p:blipFill rotWithShape="1">
          <a:blip r:embed="rId6">
            <a:alphaModFix/>
          </a:blip>
          <a:srcRect/>
          <a:stretch/>
        </p:blipFill>
        <p:spPr>
          <a:xfrm>
            <a:off x="9898617" y="4840673"/>
            <a:ext cx="1921161" cy="169965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82"/>
          <p:cNvSpPr txBox="1">
            <a:spLocks noGrp="1"/>
          </p:cNvSpPr>
          <p:nvPr>
            <p:ph type="title"/>
          </p:nvPr>
        </p:nvSpPr>
        <p:spPr>
          <a:xfrm>
            <a:off x="838200" y="484394"/>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Objetivos de aprendizaje</a:t>
            </a:r>
            <a:endParaRPr dirty="0"/>
          </a:p>
        </p:txBody>
      </p:sp>
      <p:sp>
        <p:nvSpPr>
          <p:cNvPr id="758" name="Google Shape;758;p8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a:t>
            </a:fld>
            <a:endParaRPr dirty="0"/>
          </a:p>
        </p:txBody>
      </p:sp>
      <p:sp>
        <p:nvSpPr>
          <p:cNvPr id="759" name="Google Shape;759;p82"/>
          <p:cNvSpPr txBox="1">
            <a:spLocks noGrp="1"/>
          </p:cNvSpPr>
          <p:nvPr>
            <p:ph type="body" idx="1"/>
          </p:nvPr>
        </p:nvSpPr>
        <p:spPr>
          <a:xfrm>
            <a:off x="536687" y="1384300"/>
            <a:ext cx="9208079" cy="4973466"/>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400"/>
              <a:buNone/>
            </a:pPr>
            <a:r>
              <a:rPr lang="es" sz="2400" b="1"/>
              <a:t>Al final de esta sesión, los participantes:</a:t>
            </a:r>
            <a:endParaRPr dirty="0"/>
          </a:p>
          <a:p>
            <a:pPr marL="342900" lvl="0" indent="-342900" algn="l" rtl="0">
              <a:lnSpc>
                <a:spcPct val="90000"/>
              </a:lnSpc>
              <a:spcBef>
                <a:spcPts val="1000"/>
              </a:spcBef>
              <a:spcAft>
                <a:spcPts val="0"/>
              </a:spcAft>
              <a:buClr>
                <a:schemeClr val="dk1"/>
              </a:buClr>
              <a:buSzPts val="2400"/>
              <a:buFont typeface="Arial"/>
              <a:buChar char="•"/>
            </a:pPr>
            <a:r>
              <a:rPr lang="es" sz="2400"/>
              <a:t>Serán capaces de comunicar la trascendencia de adoptar un enfoque estructurado en lo que respecta a la limpieza en aras de la seguridad del entorno sanitario</a:t>
            </a:r>
            <a:endParaRPr dirty="0"/>
          </a:p>
          <a:p>
            <a:pPr marL="342900" lvl="0" indent="-342900" algn="l" rtl="0">
              <a:lnSpc>
                <a:spcPct val="90000"/>
              </a:lnSpc>
              <a:spcBef>
                <a:spcPts val="1000"/>
              </a:spcBef>
              <a:spcAft>
                <a:spcPts val="0"/>
              </a:spcAft>
              <a:buClr>
                <a:schemeClr val="dk1"/>
              </a:buClr>
              <a:buSzPts val="2400"/>
              <a:buFont typeface="Arial"/>
              <a:buChar char="•"/>
            </a:pPr>
            <a:r>
              <a:rPr lang="es" sz="2400"/>
              <a:t>Sabrán por qué es importante limpiar los entornos sanitarios</a:t>
            </a:r>
            <a:endParaRPr dirty="0"/>
          </a:p>
          <a:p>
            <a:pPr marL="342900" lvl="0" indent="-342900" algn="l" rtl="0">
              <a:lnSpc>
                <a:spcPct val="90000"/>
              </a:lnSpc>
              <a:spcBef>
                <a:spcPts val="1000"/>
              </a:spcBef>
              <a:spcAft>
                <a:spcPts val="0"/>
              </a:spcAft>
              <a:buClr>
                <a:schemeClr val="dk1"/>
              </a:buClr>
              <a:buSzPts val="2400"/>
              <a:buFont typeface="Arial"/>
              <a:buChar char="•"/>
            </a:pPr>
            <a:r>
              <a:rPr lang="es" sz="2400"/>
              <a:t>Podrán explicar las mejores prácticas institucionales en relación con la limpieza</a:t>
            </a:r>
            <a:endParaRPr dirty="0"/>
          </a:p>
          <a:p>
            <a:pPr marL="342900" lvl="0" indent="-342900" algn="l" rtl="0">
              <a:lnSpc>
                <a:spcPct val="90000"/>
              </a:lnSpc>
              <a:spcBef>
                <a:spcPts val="1000"/>
              </a:spcBef>
              <a:spcAft>
                <a:spcPts val="0"/>
              </a:spcAft>
              <a:buClr>
                <a:schemeClr val="dk1"/>
              </a:buClr>
              <a:buSzPts val="2400"/>
              <a:buFont typeface="Arial"/>
              <a:buChar char="•"/>
            </a:pPr>
            <a:r>
              <a:rPr lang="es" sz="2400"/>
              <a:t>Podrán describir a grandes rasgos los vínculos entre las mejores prácticas de limpieza y los indicadores del WASH FIT</a:t>
            </a:r>
            <a:endParaRPr dirty="0"/>
          </a:p>
          <a:p>
            <a:pPr marL="342900" lvl="0" indent="-342900" algn="l" rtl="0">
              <a:lnSpc>
                <a:spcPct val="90000"/>
              </a:lnSpc>
              <a:spcBef>
                <a:spcPts val="1000"/>
              </a:spcBef>
              <a:spcAft>
                <a:spcPts val="0"/>
              </a:spcAft>
              <a:buClr>
                <a:schemeClr val="dk1"/>
              </a:buClr>
              <a:buSzPts val="2400"/>
              <a:buFont typeface="Arial"/>
              <a:buChar char="•"/>
            </a:pPr>
            <a:r>
              <a:rPr lang="es" sz="2400"/>
              <a:t>Conocerán cuáles son los productos, recursos, procesos, suministros y equipos fundamentales para limpiar y desinfectar de manera eficaz y segura</a:t>
            </a:r>
            <a:endParaRPr sz="2400" b="1" dirty="0"/>
          </a:p>
          <a:p>
            <a:pPr marL="0" lvl="0" indent="0" algn="l" rtl="0">
              <a:lnSpc>
                <a:spcPct val="90000"/>
              </a:lnSpc>
              <a:spcBef>
                <a:spcPts val="1000"/>
              </a:spcBef>
              <a:spcAft>
                <a:spcPts val="0"/>
              </a:spcAft>
              <a:buClr>
                <a:schemeClr val="dk1"/>
              </a:buClr>
              <a:buSzPts val="2400"/>
              <a:buFont typeface="Arial"/>
              <a:buNone/>
            </a:pPr>
            <a:endParaRPr sz="2400" dirty="0"/>
          </a:p>
          <a:p>
            <a:pPr marL="342900" lvl="0" indent="-190500" algn="l" rtl="0">
              <a:lnSpc>
                <a:spcPct val="90000"/>
              </a:lnSpc>
              <a:spcBef>
                <a:spcPts val="1000"/>
              </a:spcBef>
              <a:spcAft>
                <a:spcPts val="0"/>
              </a:spcAft>
              <a:buClr>
                <a:schemeClr val="dk1"/>
              </a:buClr>
              <a:buSzPts val="2400"/>
              <a:buFont typeface="Arial"/>
              <a:buNone/>
            </a:pPr>
            <a:endParaRPr sz="2400" dirty="0"/>
          </a:p>
          <a:p>
            <a:pPr marL="0" lvl="0" indent="0" algn="l" rtl="0">
              <a:lnSpc>
                <a:spcPct val="90000"/>
              </a:lnSpc>
              <a:spcBef>
                <a:spcPts val="1000"/>
              </a:spcBef>
              <a:spcAft>
                <a:spcPts val="0"/>
              </a:spcAft>
              <a:buClr>
                <a:schemeClr val="dk1"/>
              </a:buClr>
              <a:buSzPts val="2400"/>
              <a:buFont typeface="Arial"/>
              <a:buNone/>
            </a:pPr>
            <a:endParaRPr sz="2400" dirty="0"/>
          </a:p>
        </p:txBody>
      </p:sp>
      <p:sp>
        <p:nvSpPr>
          <p:cNvPr id="760" name="Google Shape;760;p82"/>
          <p:cNvSpPr txBox="1"/>
          <p:nvPr/>
        </p:nvSpPr>
        <p:spPr>
          <a:xfrm>
            <a:off x="10120410" y="3372918"/>
            <a:ext cx="1414782"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i="0" u="none" strike="noStrike" cap="none" dirty="0">
                <a:solidFill>
                  <a:schemeClr val="lt2"/>
                </a:solidFill>
                <a:latin typeface="Arial"/>
                <a:ea typeface="Arial"/>
                <a:cs typeface="Arial"/>
                <a:sym typeface="Arial"/>
              </a:rPr>
              <a:t>Trabajo </a:t>
            </a:r>
            <a:endParaRPr dirty="0"/>
          </a:p>
          <a:p>
            <a:pPr marL="0" marR="0" lvl="0" indent="0" algn="ctr" rtl="0">
              <a:spcBef>
                <a:spcPts val="0"/>
              </a:spcBef>
              <a:spcAft>
                <a:spcPts val="0"/>
              </a:spcAft>
              <a:buNone/>
            </a:pPr>
            <a:r>
              <a:rPr lang="es" sz="1800" b="1" i="0" u="none" strike="noStrike" cap="none" dirty="0">
                <a:solidFill>
                  <a:schemeClr val="lt2"/>
                </a:solidFill>
                <a:latin typeface="Arial"/>
                <a:ea typeface="Arial"/>
                <a:cs typeface="Arial"/>
                <a:sym typeface="Arial"/>
              </a:rPr>
              <a:t>en grupo </a:t>
            </a:r>
            <a:endParaRPr dirty="0"/>
          </a:p>
        </p:txBody>
      </p:sp>
      <p:sp>
        <p:nvSpPr>
          <p:cNvPr id="761" name="Google Shape;761;p82"/>
          <p:cNvSpPr txBox="1"/>
          <p:nvPr/>
        </p:nvSpPr>
        <p:spPr>
          <a:xfrm rot="-5400000">
            <a:off x="9453185" y="4120780"/>
            <a:ext cx="5012775" cy="461665"/>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400" b="0" i="0" u="none" strike="noStrike" cap="none">
                <a:solidFill>
                  <a:schemeClr val="lt1"/>
                </a:solidFill>
                <a:latin typeface="Arial"/>
                <a:ea typeface="Arial"/>
                <a:cs typeface="Arial"/>
                <a:sym typeface="Arial"/>
              </a:rPr>
              <a:t>Presten atención a estos iconos </a:t>
            </a:r>
            <a:endParaRPr dirty="0"/>
          </a:p>
        </p:txBody>
      </p:sp>
      <p:pic>
        <p:nvPicPr>
          <p:cNvPr id="762" name="Google Shape;762;p82"/>
          <p:cNvPicPr preferRelativeResize="0"/>
          <p:nvPr/>
        </p:nvPicPr>
        <p:blipFill rotWithShape="1">
          <a:blip r:embed="rId3">
            <a:alphaModFix/>
          </a:blip>
          <a:srcRect/>
          <a:stretch/>
        </p:blipFill>
        <p:spPr>
          <a:xfrm>
            <a:off x="10489010" y="4339203"/>
            <a:ext cx="733874" cy="749591"/>
          </a:xfrm>
          <a:prstGeom prst="rect">
            <a:avLst/>
          </a:prstGeom>
          <a:noFill/>
          <a:ln>
            <a:noFill/>
          </a:ln>
        </p:spPr>
      </p:pic>
      <p:sp>
        <p:nvSpPr>
          <p:cNvPr id="763" name="Google Shape;763;p82"/>
          <p:cNvSpPr txBox="1"/>
          <p:nvPr/>
        </p:nvSpPr>
        <p:spPr>
          <a:xfrm>
            <a:off x="10120410" y="5149303"/>
            <a:ext cx="1414782" cy="923330"/>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i="0" u="none" strike="noStrike" cap="none" dirty="0">
                <a:solidFill>
                  <a:schemeClr val="lt2"/>
                </a:solidFill>
                <a:latin typeface="Arial"/>
                <a:ea typeface="Arial"/>
                <a:cs typeface="Arial"/>
                <a:sym typeface="Arial"/>
              </a:rPr>
              <a:t>Relacionado con la resiliencia </a:t>
            </a:r>
            <a:endParaRPr dirty="0"/>
          </a:p>
          <a:p>
            <a:pPr marL="0" marR="0" lvl="0" indent="0" algn="ctr" rtl="0">
              <a:spcBef>
                <a:spcPts val="0"/>
              </a:spcBef>
              <a:spcAft>
                <a:spcPts val="0"/>
              </a:spcAft>
              <a:buNone/>
            </a:pPr>
            <a:r>
              <a:rPr lang="es" sz="1800" b="1" i="0" u="none" strike="noStrike" cap="none" dirty="0">
                <a:solidFill>
                  <a:schemeClr val="lt2"/>
                </a:solidFill>
                <a:latin typeface="Arial"/>
                <a:ea typeface="Arial"/>
                <a:cs typeface="Arial"/>
                <a:sym typeface="Arial"/>
              </a:rPr>
              <a:t>climática</a:t>
            </a:r>
            <a:endParaRPr dirty="0"/>
          </a:p>
        </p:txBody>
      </p:sp>
      <p:grpSp>
        <p:nvGrpSpPr>
          <p:cNvPr id="764" name="Google Shape;764;p82"/>
          <p:cNvGrpSpPr/>
          <p:nvPr/>
        </p:nvGrpSpPr>
        <p:grpSpPr>
          <a:xfrm>
            <a:off x="10491572" y="2541450"/>
            <a:ext cx="743136" cy="734102"/>
            <a:chOff x="9555224" y="5116370"/>
            <a:chExt cx="1161098" cy="1171184"/>
          </a:xfrm>
        </p:grpSpPr>
        <p:pic>
          <p:nvPicPr>
            <p:cNvPr id="765" name="Google Shape;765;p82" descr="Shape&#10;&#10;Description automatically generated with low confidence"/>
            <p:cNvPicPr preferRelativeResize="0"/>
            <p:nvPr/>
          </p:nvPicPr>
          <p:blipFill rotWithShape="1">
            <a:blip r:embed="rId4">
              <a:alphaModFix/>
            </a:blip>
            <a:srcRect/>
            <a:stretch/>
          </p:blipFill>
          <p:spPr>
            <a:xfrm>
              <a:off x="9623552" y="5313519"/>
              <a:ext cx="1004243" cy="847983"/>
            </a:xfrm>
            <a:prstGeom prst="rect">
              <a:avLst/>
            </a:prstGeom>
            <a:noFill/>
            <a:ln>
              <a:noFill/>
            </a:ln>
          </p:spPr>
        </p:pic>
        <p:sp>
          <p:nvSpPr>
            <p:cNvPr id="766" name="Google Shape;766;p82"/>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767" name="Google Shape;767;p82"/>
          <p:cNvPicPr preferRelativeResize="0"/>
          <p:nvPr/>
        </p:nvPicPr>
        <p:blipFill rotWithShape="1">
          <a:blip r:embed="rId5">
            <a:alphaModFix/>
          </a:blip>
          <a:srcRect/>
          <a:stretch/>
        </p:blipFill>
        <p:spPr>
          <a:xfrm>
            <a:off x="10281453" y="815059"/>
            <a:ext cx="1092696" cy="952952"/>
          </a:xfrm>
          <a:prstGeom prst="rect">
            <a:avLst/>
          </a:prstGeom>
          <a:noFill/>
          <a:ln>
            <a:noFill/>
          </a:ln>
        </p:spPr>
      </p:pic>
      <p:sp>
        <p:nvSpPr>
          <p:cNvPr id="768" name="Google Shape;768;p82"/>
          <p:cNvSpPr txBox="1"/>
          <p:nvPr/>
        </p:nvSpPr>
        <p:spPr>
          <a:xfrm>
            <a:off x="10069029" y="1646507"/>
            <a:ext cx="1414782"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i="0" u="none" strike="noStrike" cap="none" dirty="0">
                <a:solidFill>
                  <a:schemeClr val="lt2"/>
                </a:solidFill>
                <a:latin typeface="Arial"/>
                <a:ea typeface="Arial"/>
                <a:cs typeface="Arial"/>
                <a:sym typeface="Arial"/>
              </a:rPr>
              <a:t>Discusión en grupo</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0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30</a:t>
            </a:fld>
            <a:endParaRPr dirty="0"/>
          </a:p>
        </p:txBody>
      </p:sp>
      <p:sp>
        <p:nvSpPr>
          <p:cNvPr id="1091" name="Google Shape;1091;p109"/>
          <p:cNvSpPr txBox="1"/>
          <p:nvPr/>
        </p:nvSpPr>
        <p:spPr>
          <a:xfrm>
            <a:off x="205909" y="128933"/>
            <a:ext cx="8868082" cy="857250"/>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dk2"/>
              </a:buClr>
              <a:buSzPts val="3200"/>
              <a:buFont typeface="Arial Narrow"/>
              <a:buNone/>
            </a:pPr>
            <a:r>
              <a:rPr lang="es" sz="3200" b="1" i="0">
                <a:solidFill>
                  <a:schemeClr val="dk2"/>
                </a:solidFill>
                <a:latin typeface="Arial Narrow"/>
                <a:ea typeface="Arial Narrow"/>
                <a:cs typeface="Arial Narrow"/>
                <a:sym typeface="Arial Narrow"/>
              </a:rPr>
              <a:t>Equipos de protección personal (EPP) para limpiar</a:t>
            </a:r>
            <a:endParaRPr sz="2000" b="1" i="1" dirty="0">
              <a:solidFill>
                <a:schemeClr val="dk2"/>
              </a:solidFill>
              <a:latin typeface="Arial Narrow"/>
              <a:ea typeface="Arial Narrow"/>
              <a:cs typeface="Arial Narrow"/>
              <a:sym typeface="Arial Narrow"/>
            </a:endParaRPr>
          </a:p>
        </p:txBody>
      </p:sp>
      <p:pic>
        <p:nvPicPr>
          <p:cNvPr id="1092" name="Google Shape;1092;p109"/>
          <p:cNvPicPr preferRelativeResize="0"/>
          <p:nvPr/>
        </p:nvPicPr>
        <p:blipFill rotWithShape="1">
          <a:blip r:embed="rId3">
            <a:alphaModFix/>
          </a:blip>
          <a:srcRect/>
          <a:stretch/>
        </p:blipFill>
        <p:spPr>
          <a:xfrm>
            <a:off x="8312978" y="2287576"/>
            <a:ext cx="3658668" cy="3182782"/>
          </a:xfrm>
          <a:prstGeom prst="rect">
            <a:avLst/>
          </a:prstGeom>
          <a:noFill/>
          <a:ln>
            <a:noFill/>
          </a:ln>
        </p:spPr>
      </p:pic>
      <p:grpSp>
        <p:nvGrpSpPr>
          <p:cNvPr id="1093" name="Google Shape;1093;p109"/>
          <p:cNvGrpSpPr/>
          <p:nvPr/>
        </p:nvGrpSpPr>
        <p:grpSpPr>
          <a:xfrm>
            <a:off x="10635877" y="205548"/>
            <a:ext cx="894738" cy="1107709"/>
            <a:chOff x="8876999" y="6322959"/>
            <a:chExt cx="894738" cy="1107709"/>
          </a:xfrm>
        </p:grpSpPr>
        <p:pic>
          <p:nvPicPr>
            <p:cNvPr id="1094" name="Google Shape;1094;p109"/>
            <p:cNvPicPr preferRelativeResize="0"/>
            <p:nvPr/>
          </p:nvPicPr>
          <p:blipFill rotWithShape="1">
            <a:blip r:embed="rId4">
              <a:alphaModFix/>
            </a:blip>
            <a:srcRect/>
            <a:stretch/>
          </p:blipFill>
          <p:spPr>
            <a:xfrm>
              <a:off x="9008331" y="6322959"/>
              <a:ext cx="632075" cy="660906"/>
            </a:xfrm>
            <a:prstGeom prst="rect">
              <a:avLst/>
            </a:prstGeom>
            <a:noFill/>
            <a:ln>
              <a:noFill/>
            </a:ln>
          </p:spPr>
        </p:pic>
        <p:sp>
          <p:nvSpPr>
            <p:cNvPr id="1095" name="Google Shape;1095;p109"/>
            <p:cNvSpPr txBox="1"/>
            <p:nvPr/>
          </p:nvSpPr>
          <p:spPr>
            <a:xfrm>
              <a:off x="8876999" y="7075987"/>
              <a:ext cx="894738" cy="354681"/>
            </a:xfrm>
            <a:prstGeom prst="rect">
              <a:avLst/>
            </a:prstGeom>
            <a:noFill/>
            <a:ln>
              <a:noFill/>
            </a:ln>
          </p:spPr>
          <p:txBody>
            <a:bodyPr spcFirstLastPara="1" wrap="square" lIns="100800" tIns="50400" rIns="100800" bIns="50400" rtlCol="0" anchor="t" anchorCtr="0">
              <a:normAutofit fontScale="62500" lnSpcReduction="20000"/>
            </a:bodyPr>
            <a:lstStyle/>
            <a:p>
              <a:pPr marL="0" marR="0" lvl="0" indent="0" algn="l" rtl="0">
                <a:lnSpc>
                  <a:spcPct val="90000"/>
                </a:lnSpc>
                <a:spcBef>
                  <a:spcPts val="0"/>
                </a:spcBef>
                <a:spcAft>
                  <a:spcPts val="0"/>
                </a:spcAft>
                <a:buClr>
                  <a:srgbClr val="002060"/>
                </a:buClr>
                <a:buSzPct val="100000"/>
                <a:buFont typeface="Arial"/>
                <a:buNone/>
              </a:pPr>
              <a:r>
                <a:rPr lang="es" sz="3087">
                  <a:solidFill>
                    <a:srgbClr val="002060"/>
                  </a:solidFill>
                  <a:latin typeface="Arial"/>
                  <a:ea typeface="Arial"/>
                  <a:cs typeface="Arial"/>
                  <a:sym typeface="Arial"/>
                </a:rPr>
                <a:t>5 min.</a:t>
              </a:r>
              <a:endParaRPr dirty="0"/>
            </a:p>
          </p:txBody>
        </p:sp>
      </p:grpSp>
      <p:graphicFrame>
        <p:nvGraphicFramePr>
          <p:cNvPr id="1096" name="Google Shape;1096;p109"/>
          <p:cNvGraphicFramePr/>
          <p:nvPr>
            <p:extLst>
              <p:ext uri="{D42A27DB-BD31-4B8C-83A1-F6EECF244321}">
                <p14:modId xmlns:p14="http://schemas.microsoft.com/office/powerpoint/2010/main" val="1287230479"/>
              </p:ext>
            </p:extLst>
          </p:nvPr>
        </p:nvGraphicFramePr>
        <p:xfrm>
          <a:off x="416287" y="741332"/>
          <a:ext cx="7686325" cy="5349335"/>
        </p:xfrm>
        <a:graphic>
          <a:graphicData uri="http://schemas.openxmlformats.org/drawingml/2006/table">
            <a:tbl>
              <a:tblPr>
                <a:noFill/>
                <a:tableStyleId>{538A7B53-C43A-4D63-AA75-87E4DF3E8E74}</a:tableStyleId>
              </a:tblPr>
              <a:tblGrid>
                <a:gridCol w="2580925">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453875">
                <a:tc>
                  <a:txBody>
                    <a:bodyPr/>
                    <a:lstStyle/>
                    <a:p>
                      <a:pPr marL="0" marR="0" lvl="0" indent="0" algn="l" rtl="0">
                        <a:spcBef>
                          <a:spcPts val="0"/>
                        </a:spcBef>
                        <a:spcAft>
                          <a:spcPts val="0"/>
                        </a:spcAft>
                        <a:buNone/>
                      </a:pPr>
                      <a:r>
                        <a:rPr lang="es" sz="1100" u="none" strike="noStrike" cap="none" dirty="0">
                          <a:latin typeface="Arial"/>
                          <a:ea typeface="Arial"/>
                          <a:cs typeface="Arial"/>
                          <a:sym typeface="Arial"/>
                        </a:rPr>
                        <a:t>Tarea de limpieza</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0000"/>
                        </a:lnSpc>
                        <a:spcBef>
                          <a:spcPts val="0"/>
                        </a:spcBef>
                        <a:spcAft>
                          <a:spcPts val="0"/>
                        </a:spcAft>
                        <a:buClr>
                          <a:schemeClr val="lt1"/>
                        </a:buClr>
                        <a:buSzPts val="1400"/>
                        <a:buFont typeface="Arial"/>
                        <a:buNone/>
                      </a:pPr>
                      <a:r>
                        <a:rPr lang="es" sz="1100" b="0" i="0" u="none" strike="noStrike">
                          <a:solidFill>
                            <a:schemeClr val="lt1"/>
                          </a:solidFill>
                          <a:latin typeface="Arial"/>
                          <a:ea typeface="Arial"/>
                          <a:cs typeface="Arial"/>
                          <a:sym typeface="Arial"/>
                        </a:rPr>
                        <a:t>EPP obligatorio para el personal de limpieza</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extLst>
                  <a:ext uri="{0D108BD9-81ED-4DB2-BD59-A6C34878D82A}">
                    <a16:rowId xmlns:a16="http://schemas.microsoft.com/office/drawing/2014/main" val="10000"/>
                  </a:ext>
                </a:extLst>
              </a:tr>
              <a:tr h="453875">
                <a:tc>
                  <a:txBody>
                    <a:bodyPr/>
                    <a:lstStyle/>
                    <a:p>
                      <a:pPr marL="0" marR="0" lvl="0" indent="0" algn="l" rtl="0">
                        <a:spcBef>
                          <a:spcPts val="0"/>
                        </a:spcBef>
                        <a:spcAft>
                          <a:spcPts val="0"/>
                        </a:spcAft>
                        <a:buNone/>
                      </a:pPr>
                      <a:r>
                        <a:rPr lang="es" sz="1100" dirty="0">
                          <a:latin typeface="Arial"/>
                          <a:ea typeface="Arial"/>
                          <a:cs typeface="Arial"/>
                          <a:sym typeface="Arial"/>
                        </a:rPr>
                        <a:t>Limpieza ordinaria (precauciones habituales)</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Ninguno (salvo que haya vertidos o riesgo de contaminación; véase más abajo)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1"/>
                  </a:ext>
                </a:extLst>
              </a:tr>
              <a:tr h="453875">
                <a:tc>
                  <a:txBody>
                    <a:bodyPr/>
                    <a:lstStyle/>
                    <a:p>
                      <a:pPr marL="0" marR="0" lvl="0" indent="0" algn="l" rtl="0">
                        <a:spcBef>
                          <a:spcPts val="0"/>
                        </a:spcBef>
                        <a:spcAft>
                          <a:spcPts val="0"/>
                        </a:spcAft>
                        <a:buNone/>
                      </a:pPr>
                      <a:r>
                        <a:rPr lang="es" sz="1100" dirty="0">
                          <a:latin typeface="Arial"/>
                          <a:ea typeface="Arial"/>
                          <a:cs typeface="Arial"/>
                          <a:sym typeface="Arial"/>
                        </a:rPr>
                        <a:t>Limpieza a fondo tras un alta (precauciones habituales)</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Guantes de goma reutilizables</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2"/>
                  </a:ext>
                </a:extLst>
              </a:tr>
              <a:tr h="1014525">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dirty="0">
                          <a:solidFill>
                            <a:schemeClr val="dk1"/>
                          </a:solidFill>
                          <a:latin typeface="Arial"/>
                          <a:ea typeface="Arial"/>
                          <a:cs typeface="Arial"/>
                          <a:sym typeface="Arial"/>
                        </a:rPr>
                        <a:t>Sangre y fluidos corporales derramados, y zonas donde el riesgo de contaminación es muy alto (por ejemplo, al limpiar la cama de un paciente con incontinencia y los paritorios)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Uniforme o delantal de plástico</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Guantes de goma reutilizables</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Pantalla de protección facial o mascarilla quirúrgica y gafas protectoras (si hay riesgo de salpicadura o es un vertido de consideración)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3"/>
                  </a:ext>
                </a:extLst>
              </a:tr>
              <a:tr h="640750">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Precauciones para evitar el contagio por gotículas (limpieza ordinaria y a fondo)</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tc>
                  <a:txBody>
                    <a:bodyPr/>
                    <a:lstStyle/>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Uniforme o delantal de plástico</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Guantes de goma reutilizables</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Pantalla de protección facial o mascarilla quirúrgica y gafas protectoras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4"/>
                  </a:ext>
                </a:extLst>
              </a:tr>
              <a:tr h="453875">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Precauciones por contacto (limpieza ordinaria y a fondo)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Uniforme o delantal de plástico</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Guantes de goma reutilizables</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5"/>
                  </a:ext>
                </a:extLst>
              </a:tr>
              <a:tr h="453875">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Precauciones para evitar el contagio por transmisión aérea (limpieza ordinaria y a fondo)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tc>
                  <a:txBody>
                    <a:bodyPr/>
                    <a:lstStyle/>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Mascarilla respiratoria (N95 o FFP2) con prueba de ajuste</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Guantes de goma reutilizables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6"/>
                  </a:ext>
                </a:extLst>
              </a:tr>
              <a:tr h="1201425">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Preparación de productos y soluciones desinfectantes	</a:t>
                      </a:r>
                      <a:endParaRPr sz="1100" dirty="0"/>
                    </a:p>
                    <a:p>
                      <a:pPr marL="0" marR="0" lvl="0" indent="0" algn="l" rtl="0">
                        <a:spcBef>
                          <a:spcPts val="0"/>
                        </a:spcBef>
                        <a:spcAft>
                          <a:spcPts val="0"/>
                        </a:spcAft>
                        <a:buNone/>
                      </a:pPr>
                      <a:endParaRPr sz="1100" dirty="0">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Según las indicaciones de la hoja informativa sobre la seguridad (instrucciones del fabricante)</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Si no hay hoja informativa sobre la seguridad, entonces: </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Guantes resistentes a sustancias químicas (por ejemplo, de nitrilo)</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Uniforme o delantal</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Pantalla de protección facial o mascarilla quirúrgica y gafas protectoras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7"/>
                  </a:ext>
                </a:extLst>
              </a:tr>
            </a:tbl>
          </a:graphicData>
        </a:graphic>
      </p:graphicFrame>
      <p:sp>
        <p:nvSpPr>
          <p:cNvPr id="1097" name="Google Shape;1097;p109"/>
          <p:cNvSpPr/>
          <p:nvPr/>
        </p:nvSpPr>
        <p:spPr>
          <a:xfrm>
            <a:off x="3065200" y="1111585"/>
            <a:ext cx="4981718" cy="4979082"/>
          </a:xfrm>
          <a:prstGeom prst="rect">
            <a:avLst/>
          </a:prstGeom>
          <a:solidFill>
            <a:schemeClr val="lt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098" name="Google Shape;1098;p109"/>
          <p:cNvGrpSpPr/>
          <p:nvPr/>
        </p:nvGrpSpPr>
        <p:grpSpPr>
          <a:xfrm>
            <a:off x="9340051" y="155740"/>
            <a:ext cx="1161098" cy="1171184"/>
            <a:chOff x="9555224" y="5116370"/>
            <a:chExt cx="1161098" cy="1171184"/>
          </a:xfrm>
        </p:grpSpPr>
        <p:pic>
          <p:nvPicPr>
            <p:cNvPr id="1099" name="Google Shape;1099;p109" descr="Shape&#10;&#10;Description automatically generated with low confidence"/>
            <p:cNvPicPr preferRelativeResize="0"/>
            <p:nvPr/>
          </p:nvPicPr>
          <p:blipFill rotWithShape="1">
            <a:blip r:embed="rId5">
              <a:alphaModFix/>
            </a:blip>
            <a:srcRect/>
            <a:stretch/>
          </p:blipFill>
          <p:spPr>
            <a:xfrm>
              <a:off x="9623552" y="5313519"/>
              <a:ext cx="1004243" cy="847983"/>
            </a:xfrm>
            <a:prstGeom prst="rect">
              <a:avLst/>
            </a:prstGeom>
            <a:noFill/>
            <a:ln>
              <a:noFill/>
            </a:ln>
          </p:spPr>
        </p:pic>
        <p:sp>
          <p:nvSpPr>
            <p:cNvPr id="1100" name="Google Shape;1100;p109"/>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1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31</a:t>
            </a:fld>
            <a:endParaRPr dirty="0"/>
          </a:p>
        </p:txBody>
      </p:sp>
      <p:sp>
        <p:nvSpPr>
          <p:cNvPr id="1107" name="Google Shape;1107;p110"/>
          <p:cNvSpPr txBox="1"/>
          <p:nvPr/>
        </p:nvSpPr>
        <p:spPr>
          <a:xfrm>
            <a:off x="416287" y="186083"/>
            <a:ext cx="7475876" cy="857250"/>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dk2"/>
              </a:buClr>
              <a:buSzPts val="2600"/>
              <a:buFont typeface="Arial Narrow"/>
              <a:buNone/>
            </a:pPr>
            <a:r>
              <a:rPr lang="es" sz="2600" b="1" i="0">
                <a:solidFill>
                  <a:schemeClr val="dk2"/>
                </a:solidFill>
                <a:latin typeface="Arial Narrow"/>
                <a:ea typeface="Arial Narrow"/>
                <a:cs typeface="Arial Narrow"/>
                <a:sym typeface="Arial Narrow"/>
              </a:rPr>
              <a:t>Equipos de protección personal (EPP) para limpiar</a:t>
            </a:r>
            <a:endParaRPr sz="2600" b="1" i="1" dirty="0">
              <a:solidFill>
                <a:schemeClr val="dk2"/>
              </a:solidFill>
              <a:latin typeface="Arial Narrow"/>
              <a:ea typeface="Arial Narrow"/>
              <a:cs typeface="Arial Narrow"/>
              <a:sym typeface="Arial Narrow"/>
            </a:endParaRPr>
          </a:p>
        </p:txBody>
      </p:sp>
      <p:pic>
        <p:nvPicPr>
          <p:cNvPr id="1108" name="Google Shape;1108;p110"/>
          <p:cNvPicPr preferRelativeResize="0"/>
          <p:nvPr/>
        </p:nvPicPr>
        <p:blipFill rotWithShape="1">
          <a:blip r:embed="rId3">
            <a:alphaModFix/>
          </a:blip>
          <a:srcRect/>
          <a:stretch/>
        </p:blipFill>
        <p:spPr>
          <a:xfrm>
            <a:off x="8430157" y="2271534"/>
            <a:ext cx="3463050" cy="3012608"/>
          </a:xfrm>
          <a:prstGeom prst="rect">
            <a:avLst/>
          </a:prstGeom>
          <a:noFill/>
          <a:ln>
            <a:noFill/>
          </a:ln>
        </p:spPr>
      </p:pic>
      <p:graphicFrame>
        <p:nvGraphicFramePr>
          <p:cNvPr id="1109" name="Google Shape;1109;p110"/>
          <p:cNvGraphicFramePr/>
          <p:nvPr>
            <p:extLst>
              <p:ext uri="{D42A27DB-BD31-4B8C-83A1-F6EECF244321}">
                <p14:modId xmlns:p14="http://schemas.microsoft.com/office/powerpoint/2010/main" val="3147299501"/>
              </p:ext>
            </p:extLst>
          </p:nvPr>
        </p:nvGraphicFramePr>
        <p:xfrm>
          <a:off x="416287" y="741332"/>
          <a:ext cx="7686325" cy="5349335"/>
        </p:xfrm>
        <a:graphic>
          <a:graphicData uri="http://schemas.openxmlformats.org/drawingml/2006/table">
            <a:tbl>
              <a:tblPr>
                <a:noFill/>
                <a:tableStyleId>{538A7B53-C43A-4D63-AA75-87E4DF3E8E74}</a:tableStyleId>
              </a:tblPr>
              <a:tblGrid>
                <a:gridCol w="2580925">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453875">
                <a:tc>
                  <a:txBody>
                    <a:bodyPr/>
                    <a:lstStyle/>
                    <a:p>
                      <a:pPr marL="0" marR="0" lvl="0" indent="0" algn="l" rtl="0">
                        <a:spcBef>
                          <a:spcPts val="0"/>
                        </a:spcBef>
                        <a:spcAft>
                          <a:spcPts val="0"/>
                        </a:spcAft>
                        <a:buNone/>
                      </a:pPr>
                      <a:r>
                        <a:rPr lang="es" sz="1100" dirty="0">
                          <a:latin typeface="Arial"/>
                          <a:ea typeface="Arial"/>
                          <a:cs typeface="Arial"/>
                          <a:sym typeface="Arial"/>
                        </a:rPr>
                        <a:t>Tarea de limpieza</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0000"/>
                        </a:lnSpc>
                        <a:spcBef>
                          <a:spcPts val="0"/>
                        </a:spcBef>
                        <a:spcAft>
                          <a:spcPts val="0"/>
                        </a:spcAft>
                        <a:buClr>
                          <a:schemeClr val="lt1"/>
                        </a:buClr>
                        <a:buSzPts val="1400"/>
                        <a:buFont typeface="Arial"/>
                        <a:buNone/>
                      </a:pPr>
                      <a:r>
                        <a:rPr lang="es" sz="1100" b="0" i="0" u="none" strike="noStrike">
                          <a:solidFill>
                            <a:schemeClr val="lt1"/>
                          </a:solidFill>
                          <a:latin typeface="Arial"/>
                          <a:ea typeface="Arial"/>
                          <a:cs typeface="Arial"/>
                          <a:sym typeface="Arial"/>
                        </a:rPr>
                        <a:t>EPP obligatorio para el personal de limpieza</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extLst>
                  <a:ext uri="{0D108BD9-81ED-4DB2-BD59-A6C34878D82A}">
                    <a16:rowId xmlns:a16="http://schemas.microsoft.com/office/drawing/2014/main" val="10000"/>
                  </a:ext>
                </a:extLst>
              </a:tr>
              <a:tr h="453875">
                <a:tc>
                  <a:txBody>
                    <a:bodyPr/>
                    <a:lstStyle/>
                    <a:p>
                      <a:pPr marL="0" marR="0" lvl="0" indent="0" algn="l" rtl="0">
                        <a:spcBef>
                          <a:spcPts val="0"/>
                        </a:spcBef>
                        <a:spcAft>
                          <a:spcPts val="0"/>
                        </a:spcAft>
                        <a:buNone/>
                      </a:pPr>
                      <a:r>
                        <a:rPr lang="es" sz="1100" dirty="0">
                          <a:latin typeface="Arial"/>
                          <a:ea typeface="Arial"/>
                          <a:cs typeface="Arial"/>
                          <a:sym typeface="Arial"/>
                        </a:rPr>
                        <a:t>Limpieza ordinaria (precauciones habituales)</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Ninguno (salvo que haya vertidos o riesgo de contaminación; véase más abajo)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1"/>
                  </a:ext>
                </a:extLst>
              </a:tr>
              <a:tr h="453875">
                <a:tc>
                  <a:txBody>
                    <a:bodyPr/>
                    <a:lstStyle/>
                    <a:p>
                      <a:pPr marL="0" marR="0" lvl="0" indent="0" algn="l" rtl="0">
                        <a:spcBef>
                          <a:spcPts val="0"/>
                        </a:spcBef>
                        <a:spcAft>
                          <a:spcPts val="0"/>
                        </a:spcAft>
                        <a:buNone/>
                      </a:pPr>
                      <a:r>
                        <a:rPr lang="es" sz="1100">
                          <a:latin typeface="Arial"/>
                          <a:ea typeface="Arial"/>
                          <a:cs typeface="Arial"/>
                          <a:sym typeface="Arial"/>
                        </a:rPr>
                        <a:t>Limpieza a fondo tras un alta (precauciones habituales)</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Guantes de goma reutilizables</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2"/>
                  </a:ext>
                </a:extLst>
              </a:tr>
              <a:tr h="1014525">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Sangre y fluidos corporales derramados, y zonas donde el riesgo de contaminación es muy alto (por ejemplo, al limpiar la cama de un paciente con incontinencia y los paritorios)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Uniforme o delantal de plástico</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Guantes de goma reutilizables</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Pantalla de protección facial o mascarilla quirúrgica y gafas protectoras (si hay riesgo de salpicadura o es un vertido de consideración)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3"/>
                  </a:ext>
                </a:extLst>
              </a:tr>
              <a:tr h="640750">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Precauciones para evitar el contagio por gotículas (limpieza ordinaria y a fondo)</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tc>
                  <a:txBody>
                    <a:bodyPr/>
                    <a:lstStyle/>
                    <a:p>
                      <a:pPr marL="0" marR="0" lvl="0" indent="0" algn="l" rtl="0">
                        <a:spcBef>
                          <a:spcPts val="0"/>
                        </a:spcBef>
                        <a:spcAft>
                          <a:spcPts val="0"/>
                        </a:spcAft>
                        <a:buNone/>
                      </a:pPr>
                      <a:r>
                        <a:rPr lang="es" sz="1100" b="0" i="0" u="none" strike="noStrike">
                          <a:solidFill>
                            <a:schemeClr val="dk1"/>
                          </a:solidFill>
                          <a:latin typeface="Arial"/>
                          <a:ea typeface="Arial"/>
                          <a:cs typeface="Arial"/>
                          <a:sym typeface="Arial"/>
                        </a:rPr>
                        <a:t>Uniforme o delantal de plástico</a:t>
                      </a:r>
                      <a:endParaRPr sz="1100" dirty="0"/>
                    </a:p>
                    <a:p>
                      <a:pPr marL="0" marR="0" lvl="0" indent="0" algn="l" rtl="0">
                        <a:spcBef>
                          <a:spcPts val="0"/>
                        </a:spcBef>
                        <a:spcAft>
                          <a:spcPts val="0"/>
                        </a:spcAft>
                        <a:buNone/>
                      </a:pPr>
                      <a:r>
                        <a:rPr lang="es" sz="1100" b="0" i="0" u="none" strike="noStrike">
                          <a:solidFill>
                            <a:schemeClr val="dk1"/>
                          </a:solidFill>
                          <a:latin typeface="Arial"/>
                          <a:ea typeface="Arial"/>
                          <a:cs typeface="Arial"/>
                          <a:sym typeface="Arial"/>
                        </a:rPr>
                        <a:t>Guantes de goma reutilizables</a:t>
                      </a:r>
                      <a:endParaRPr sz="1100" dirty="0"/>
                    </a:p>
                    <a:p>
                      <a:pPr marL="0" marR="0" lvl="0" indent="0" algn="l" rtl="0">
                        <a:spcBef>
                          <a:spcPts val="0"/>
                        </a:spcBef>
                        <a:spcAft>
                          <a:spcPts val="0"/>
                        </a:spcAft>
                        <a:buNone/>
                      </a:pPr>
                      <a:r>
                        <a:rPr lang="es" sz="1100" b="0" i="0" u="none" strike="noStrike">
                          <a:solidFill>
                            <a:schemeClr val="dk1"/>
                          </a:solidFill>
                          <a:latin typeface="Arial"/>
                          <a:ea typeface="Arial"/>
                          <a:cs typeface="Arial"/>
                          <a:sym typeface="Arial"/>
                        </a:rPr>
                        <a:t>Pantalla de protección facial o mascarilla quirúrgica y gafas protectoras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4"/>
                  </a:ext>
                </a:extLst>
              </a:tr>
              <a:tr h="453875">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Precauciones por contacto (limpieza ordinaria y a fondo)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Uniforme o delantal de plástico</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Guantes de goma reutilizables</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5"/>
                  </a:ext>
                </a:extLst>
              </a:tr>
              <a:tr h="453875">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Precauciones para evitar el contagio por transmisión aérea (limpieza ordinaria y a fondo)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tc>
                  <a:txBody>
                    <a:bodyPr/>
                    <a:lstStyle/>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Mascarilla respiratoria (N95 o FFP2) con prueba de ajuste</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Guantes de goma reutilizables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6"/>
                  </a:ext>
                </a:extLst>
              </a:tr>
              <a:tr h="1201425">
                <a:tc>
                  <a:txBody>
                    <a:bodyPr/>
                    <a:lstStyle/>
                    <a:p>
                      <a:pPr marL="0" marR="0" lvl="0" indent="0" algn="l" rtl="0">
                        <a:lnSpc>
                          <a:spcPct val="100000"/>
                        </a:lnSpc>
                        <a:spcBef>
                          <a:spcPts val="0"/>
                        </a:spcBef>
                        <a:spcAft>
                          <a:spcPts val="0"/>
                        </a:spcAft>
                        <a:buClr>
                          <a:schemeClr val="dk1"/>
                        </a:buClr>
                        <a:buSzPts val="1400"/>
                        <a:buFont typeface="Arial"/>
                        <a:buNone/>
                      </a:pPr>
                      <a:r>
                        <a:rPr lang="es" sz="1100" b="0" i="0" u="none" strike="noStrike">
                          <a:solidFill>
                            <a:schemeClr val="dk1"/>
                          </a:solidFill>
                          <a:latin typeface="Arial"/>
                          <a:ea typeface="Arial"/>
                          <a:cs typeface="Arial"/>
                          <a:sym typeface="Arial"/>
                        </a:rPr>
                        <a:t>Preparación de productos y soluciones desinfectantes	</a:t>
                      </a:r>
                      <a:endParaRPr sz="1100" dirty="0"/>
                    </a:p>
                    <a:p>
                      <a:pPr marL="0" marR="0" lvl="0" indent="0" algn="l" rtl="0">
                        <a:spcBef>
                          <a:spcPts val="0"/>
                        </a:spcBef>
                        <a:spcAft>
                          <a:spcPts val="0"/>
                        </a:spcAft>
                        <a:buNone/>
                      </a:pPr>
                      <a:endParaRPr sz="1100" dirty="0">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Según las indicaciones de la hoja informativa sobre la seguridad (instrucciones del fabricante)</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Si no hay hoja informativa sobre la seguridad, entonces: </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Guantes resistentes a sustancias químicas (por ejemplo, de nitrilo)</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Uniforme o delantal</a:t>
                      </a:r>
                      <a:endParaRPr sz="1100" dirty="0"/>
                    </a:p>
                    <a:p>
                      <a:pPr marL="0" marR="0" lvl="0" indent="0" algn="l" rtl="0">
                        <a:spcBef>
                          <a:spcPts val="0"/>
                        </a:spcBef>
                        <a:spcAft>
                          <a:spcPts val="0"/>
                        </a:spcAft>
                        <a:buNone/>
                      </a:pPr>
                      <a:r>
                        <a:rPr lang="es" sz="1100" b="0" i="0" u="none" strike="noStrike" dirty="0">
                          <a:solidFill>
                            <a:schemeClr val="dk1"/>
                          </a:solidFill>
                          <a:latin typeface="Arial"/>
                          <a:ea typeface="Arial"/>
                          <a:cs typeface="Arial"/>
                          <a:sym typeface="Arial"/>
                        </a:rPr>
                        <a:t>Pantalla de protección facial o mascarilla quirúrgica y gafas protectoras	</a:t>
                      </a:r>
                      <a:endParaRPr sz="11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7"/>
                  </a:ext>
                </a:extLst>
              </a:tr>
            </a:tbl>
          </a:graphicData>
        </a:graphic>
      </p:graphicFrame>
      <p:sp>
        <p:nvSpPr>
          <p:cNvPr id="1110" name="Google Shape;1110;p110"/>
          <p:cNvSpPr/>
          <p:nvPr/>
        </p:nvSpPr>
        <p:spPr>
          <a:xfrm>
            <a:off x="8287644" y="5434437"/>
            <a:ext cx="3621458" cy="923330"/>
          </a:xfrm>
          <a:prstGeom prst="rect">
            <a:avLst/>
          </a:prstGeom>
          <a:noFill/>
          <a:ln>
            <a:noFill/>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1800" b="1" i="1">
                <a:solidFill>
                  <a:schemeClr val="dk1"/>
                </a:solidFill>
                <a:latin typeface="Arial"/>
                <a:ea typeface="Arial"/>
                <a:cs typeface="Arial"/>
                <a:sym typeface="Arial"/>
              </a:rPr>
              <a:t>Siempre hay que mantener la higiene de las manos, también al quitarse el EPP</a:t>
            </a:r>
            <a:endParaRPr sz="1800" b="1" dirty="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1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32</a:t>
            </a:fld>
            <a:endParaRPr dirty="0"/>
          </a:p>
        </p:txBody>
      </p:sp>
      <p:sp>
        <p:nvSpPr>
          <p:cNvPr id="1117" name="Google Shape;1117;p111"/>
          <p:cNvSpPr/>
          <p:nvPr/>
        </p:nvSpPr>
        <p:spPr>
          <a:xfrm>
            <a:off x="128338" y="714512"/>
            <a:ext cx="8992802" cy="40011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000" b="1">
                <a:solidFill>
                  <a:srgbClr val="00A1DF"/>
                </a:solidFill>
                <a:latin typeface="Arial"/>
                <a:ea typeface="Arial"/>
                <a:cs typeface="Arial"/>
                <a:sym typeface="Arial"/>
              </a:rPr>
              <a:t>EPP para limpiar y WASH FIT</a:t>
            </a:r>
            <a:endParaRPr sz="2000" dirty="0">
              <a:solidFill>
                <a:schemeClr val="dk1"/>
              </a:solidFill>
              <a:latin typeface="Arial"/>
              <a:ea typeface="Arial"/>
              <a:cs typeface="Arial"/>
              <a:sym typeface="Arial"/>
            </a:endParaRPr>
          </a:p>
        </p:txBody>
      </p:sp>
      <p:grpSp>
        <p:nvGrpSpPr>
          <p:cNvPr id="1118" name="Google Shape;1118;p111"/>
          <p:cNvGrpSpPr/>
          <p:nvPr/>
        </p:nvGrpSpPr>
        <p:grpSpPr>
          <a:xfrm>
            <a:off x="0" y="1233744"/>
            <a:ext cx="11923135" cy="530247"/>
            <a:chOff x="0" y="1233744"/>
            <a:chExt cx="11923135" cy="530247"/>
          </a:xfrm>
        </p:grpSpPr>
        <p:pic>
          <p:nvPicPr>
            <p:cNvPr id="1119" name="Google Shape;1119;p111"/>
            <p:cNvPicPr preferRelativeResize="0"/>
            <p:nvPr/>
          </p:nvPicPr>
          <p:blipFill rotWithShape="1">
            <a:blip r:embed="rId3">
              <a:alphaModFix/>
            </a:blip>
            <a:srcRect/>
            <a:stretch/>
          </p:blipFill>
          <p:spPr>
            <a:xfrm>
              <a:off x="0" y="1233744"/>
              <a:ext cx="11923135" cy="530247"/>
            </a:xfrm>
            <a:prstGeom prst="rect">
              <a:avLst/>
            </a:prstGeom>
            <a:noFill/>
            <a:ln>
              <a:noFill/>
            </a:ln>
          </p:spPr>
        </p:pic>
        <p:sp>
          <p:nvSpPr>
            <p:cNvPr id="1120" name="Google Shape;1120;p111"/>
            <p:cNvSpPr txBox="1"/>
            <p:nvPr/>
          </p:nvSpPr>
          <p:spPr>
            <a:xfrm>
              <a:off x="36958" y="1279405"/>
              <a:ext cx="6662421"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a:solidFill>
                    <a:schemeClr val="lt1"/>
                  </a:solidFill>
                  <a:latin typeface="Arial"/>
                  <a:ea typeface="Arial"/>
                  <a:cs typeface="Arial"/>
                  <a:sym typeface="Arial"/>
                </a:rPr>
                <a:t>Indicador relacionado con el WASH FIT que se evalúa:</a:t>
              </a:r>
              <a:endParaRPr dirty="0"/>
            </a:p>
          </p:txBody>
        </p:sp>
      </p:grpSp>
      <p:sp>
        <p:nvSpPr>
          <p:cNvPr id="1121" name="Google Shape;1121;p111"/>
          <p:cNvSpPr txBox="1"/>
          <p:nvPr/>
        </p:nvSpPr>
        <p:spPr>
          <a:xfrm>
            <a:off x="128338" y="87084"/>
            <a:ext cx="4827838" cy="635001"/>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2"/>
              </a:buClr>
              <a:buSzPts val="3200"/>
              <a:buFont typeface="Arial"/>
              <a:buNone/>
            </a:pPr>
            <a:r>
              <a:rPr lang="es" sz="3200" b="1" i="0">
                <a:solidFill>
                  <a:schemeClr val="lt2"/>
                </a:solidFill>
                <a:latin typeface="Arial"/>
                <a:ea typeface="Arial"/>
                <a:cs typeface="Arial"/>
                <a:sym typeface="Arial"/>
              </a:rPr>
              <a:t>EPP para limpiar</a:t>
            </a:r>
            <a:endParaRPr dirty="0"/>
          </a:p>
        </p:txBody>
      </p:sp>
      <p:sp>
        <p:nvSpPr>
          <p:cNvPr id="1122" name="Google Shape;1122;p111"/>
          <p:cNvSpPr txBox="1"/>
          <p:nvPr/>
        </p:nvSpPr>
        <p:spPr>
          <a:xfrm>
            <a:off x="143547" y="2135805"/>
            <a:ext cx="4492622" cy="3341688"/>
          </a:xfrm>
          <a:prstGeom prst="rect">
            <a:avLst/>
          </a:prstGeom>
          <a:noFill/>
          <a:ln>
            <a:noFill/>
          </a:ln>
        </p:spPr>
        <p:txBody>
          <a:bodyPr spcFirstLastPara="1" wrap="square" lIns="91425" tIns="45700" rIns="91425" bIns="45700" rtlCol="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s" sz="2400" b="0" i="0">
                <a:solidFill>
                  <a:schemeClr val="dk1"/>
                </a:solidFill>
                <a:latin typeface="Arial"/>
                <a:ea typeface="Arial"/>
                <a:cs typeface="Arial"/>
                <a:sym typeface="Arial"/>
              </a:rPr>
              <a:t>El personal de limpieza dispone en todo momento de EPP adecuados y en cantidad suficiente</a:t>
            </a:r>
            <a:endParaRPr dirty="0"/>
          </a:p>
        </p:txBody>
      </p:sp>
      <p:pic>
        <p:nvPicPr>
          <p:cNvPr id="1123" name="Google Shape;1123;p111" descr="Mop and bucket"/>
          <p:cNvPicPr preferRelativeResize="0"/>
          <p:nvPr/>
        </p:nvPicPr>
        <p:blipFill rotWithShape="1">
          <a:blip r:embed="rId4">
            <a:alphaModFix/>
          </a:blip>
          <a:srcRect/>
          <a:stretch/>
        </p:blipFill>
        <p:spPr>
          <a:xfrm>
            <a:off x="10893286" y="114300"/>
            <a:ext cx="914400" cy="914400"/>
          </a:xfrm>
          <a:prstGeom prst="rect">
            <a:avLst/>
          </a:prstGeom>
          <a:noFill/>
          <a:ln>
            <a:noFill/>
          </a:ln>
        </p:spPr>
      </p:pic>
      <p:pic>
        <p:nvPicPr>
          <p:cNvPr id="1124" name="Google Shape;1124;p111" descr="A picture containing ground, person, outdoor, container&#10;&#10;Description automatically generated"/>
          <p:cNvPicPr preferRelativeResize="0"/>
          <p:nvPr/>
        </p:nvPicPr>
        <p:blipFill rotWithShape="1">
          <a:blip r:embed="rId5">
            <a:alphaModFix/>
          </a:blip>
          <a:srcRect r="-1"/>
          <a:stretch/>
        </p:blipFill>
        <p:spPr>
          <a:xfrm>
            <a:off x="4956177" y="1844746"/>
            <a:ext cx="6966958" cy="3427573"/>
          </a:xfrm>
          <a:prstGeom prst="rect">
            <a:avLst/>
          </a:prstGeom>
          <a:noFill/>
          <a:ln>
            <a:noFill/>
          </a:ln>
        </p:spPr>
      </p:pic>
      <p:sp>
        <p:nvSpPr>
          <p:cNvPr id="1125" name="Google Shape;1125;p111"/>
          <p:cNvSpPr txBox="1"/>
          <p:nvPr/>
        </p:nvSpPr>
        <p:spPr>
          <a:xfrm>
            <a:off x="4956176" y="5290495"/>
            <a:ext cx="6966959" cy="1384954"/>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800" b="1" dirty="0">
                <a:solidFill>
                  <a:schemeClr val="lt1"/>
                </a:solidFill>
                <a:latin typeface="Arial"/>
                <a:ea typeface="Arial"/>
                <a:cs typeface="Arial"/>
                <a:sym typeface="Arial"/>
              </a:rPr>
              <a:t>¡Atención! </a:t>
            </a:r>
            <a:endParaRPr sz="2800" dirty="0"/>
          </a:p>
          <a:p>
            <a:pPr marL="0" marR="0" lvl="0" indent="0" algn="ctr" rtl="0">
              <a:spcBef>
                <a:spcPts val="0"/>
              </a:spcBef>
              <a:spcAft>
                <a:spcPts val="0"/>
              </a:spcAft>
              <a:buNone/>
            </a:pPr>
            <a:r>
              <a:rPr lang="es" sz="2800" b="1" dirty="0">
                <a:solidFill>
                  <a:schemeClr val="lt1"/>
                </a:solidFill>
                <a:latin typeface="Arial"/>
                <a:ea typeface="Arial"/>
                <a:cs typeface="Arial"/>
                <a:sym typeface="Arial"/>
              </a:rPr>
              <a:t>Utilizar EPP sin necesidad tiene consecuencias para el medio ambiente </a:t>
            </a:r>
            <a:endParaRPr sz="2800" b="1" dirty="0">
              <a:solidFill>
                <a:schemeClr val="lt1"/>
              </a:solidFill>
              <a:latin typeface="Arial"/>
              <a:ea typeface="Arial"/>
              <a:cs typeface="Arial"/>
              <a:sym typeface="Arial"/>
            </a:endParaRPr>
          </a:p>
        </p:txBody>
      </p:sp>
      <p:pic>
        <p:nvPicPr>
          <p:cNvPr id="1126" name="Google Shape;1126;p111"/>
          <p:cNvPicPr preferRelativeResize="0"/>
          <p:nvPr/>
        </p:nvPicPr>
        <p:blipFill rotWithShape="1">
          <a:blip r:embed="rId6">
            <a:alphaModFix/>
          </a:blip>
          <a:srcRect/>
          <a:stretch/>
        </p:blipFill>
        <p:spPr>
          <a:xfrm>
            <a:off x="9948175" y="279109"/>
            <a:ext cx="733874" cy="74959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12"/>
          <p:cNvSpPr txBox="1">
            <a:spLocks noGrp="1"/>
          </p:cNvSpPr>
          <p:nvPr>
            <p:ph type="body" idx="2"/>
          </p:nvPr>
        </p:nvSpPr>
        <p:spPr>
          <a:xfrm>
            <a:off x="128338" y="79512"/>
            <a:ext cx="4827838" cy="635001"/>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3200"/>
              <a:buNone/>
            </a:pPr>
            <a:r>
              <a:rPr lang="es" sz="3200"/>
              <a:t>Lecciones clave</a:t>
            </a:r>
            <a:endParaRPr dirty="0"/>
          </a:p>
        </p:txBody>
      </p:sp>
      <p:sp>
        <p:nvSpPr>
          <p:cNvPr id="1133" name="Google Shape;1133;p11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33</a:t>
            </a:fld>
            <a:endParaRPr dirty="0"/>
          </a:p>
        </p:txBody>
      </p:sp>
      <p:sp>
        <p:nvSpPr>
          <p:cNvPr id="1134" name="Google Shape;1134;p112"/>
          <p:cNvSpPr txBox="1"/>
          <p:nvPr/>
        </p:nvSpPr>
        <p:spPr>
          <a:xfrm>
            <a:off x="381000" y="1003300"/>
            <a:ext cx="10922000" cy="3341688"/>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dk1"/>
              </a:buClr>
              <a:buSzPts val="2400"/>
              <a:buFont typeface="Calibri"/>
              <a:buAutoNum type="arabicPeriod"/>
            </a:pPr>
            <a:r>
              <a:rPr lang="es" sz="2400" b="0" i="0" dirty="0">
                <a:solidFill>
                  <a:schemeClr val="dk1"/>
                </a:solidFill>
                <a:latin typeface="Arial"/>
                <a:ea typeface="Arial"/>
                <a:cs typeface="Arial"/>
                <a:sym typeface="Arial"/>
              </a:rPr>
              <a:t>Llevar a cabo la limpieza ambiental conforme a las mejores prácticas exige solidez en las estructuras organizativas, el liderazgo, la dotación de personal, las políticas, los procedimientos y el presupuesto</a:t>
            </a:r>
            <a:endParaRPr dirty="0"/>
          </a:p>
          <a:p>
            <a:pPr marL="457200" marR="0" lvl="0" indent="-457200" algn="l" rtl="0">
              <a:lnSpc>
                <a:spcPct val="90000"/>
              </a:lnSpc>
              <a:spcBef>
                <a:spcPts val="1000"/>
              </a:spcBef>
              <a:spcAft>
                <a:spcPts val="0"/>
              </a:spcAft>
              <a:buClr>
                <a:schemeClr val="dk1"/>
              </a:buClr>
              <a:buSzPts val="2400"/>
              <a:buFont typeface="Calibri"/>
              <a:buAutoNum type="arabicPeriod"/>
            </a:pPr>
            <a:r>
              <a:rPr lang="es" sz="2400" b="0" i="0" dirty="0">
                <a:solidFill>
                  <a:schemeClr val="dk1"/>
                </a:solidFill>
                <a:latin typeface="Arial"/>
                <a:ea typeface="Arial"/>
                <a:cs typeface="Arial"/>
                <a:sym typeface="Arial"/>
              </a:rPr>
              <a:t>El personal de limpieza ambiental siempre ha de estar capacitado y recibir refuerzo positivo mediante el seguimiento y las observaciones </a:t>
            </a:r>
            <a:endParaRPr dirty="0"/>
          </a:p>
          <a:p>
            <a:pPr marL="457200" marR="0" lvl="0" indent="-457200" algn="l" rtl="0">
              <a:lnSpc>
                <a:spcPct val="90000"/>
              </a:lnSpc>
              <a:spcBef>
                <a:spcPts val="1000"/>
              </a:spcBef>
              <a:spcAft>
                <a:spcPts val="0"/>
              </a:spcAft>
              <a:buClr>
                <a:schemeClr val="dk1"/>
              </a:buClr>
              <a:buSzPts val="2400"/>
              <a:buFont typeface="Calibri"/>
              <a:buAutoNum type="arabicPeriod"/>
            </a:pPr>
            <a:r>
              <a:rPr lang="es" sz="2400" b="0" i="0" dirty="0">
                <a:solidFill>
                  <a:schemeClr val="dk1"/>
                </a:solidFill>
                <a:latin typeface="Arial"/>
                <a:ea typeface="Arial"/>
                <a:cs typeface="Arial"/>
                <a:sym typeface="Arial"/>
              </a:rPr>
              <a:t>Es necesario preparar una planificación y procedimientos (POE) de limpieza ambiental para todas las zonas de atención a pacientes según el nivel de riesgo </a:t>
            </a:r>
            <a:endParaRPr dirty="0"/>
          </a:p>
          <a:p>
            <a:pPr marL="457200" marR="0" lvl="0" indent="-457200" algn="l" rtl="0">
              <a:lnSpc>
                <a:spcPct val="90000"/>
              </a:lnSpc>
              <a:spcBef>
                <a:spcPts val="1000"/>
              </a:spcBef>
              <a:spcAft>
                <a:spcPts val="0"/>
              </a:spcAft>
              <a:buClr>
                <a:schemeClr val="dk1"/>
              </a:buClr>
              <a:buSzPts val="2400"/>
              <a:buFont typeface="Calibri"/>
              <a:buAutoNum type="arabicPeriod"/>
            </a:pPr>
            <a:r>
              <a:rPr lang="es" sz="2400" b="0" i="0" dirty="0">
                <a:solidFill>
                  <a:schemeClr val="dk1"/>
                </a:solidFill>
                <a:latin typeface="Arial"/>
                <a:ea typeface="Arial"/>
                <a:cs typeface="Arial"/>
                <a:sym typeface="Arial"/>
              </a:rPr>
              <a:t>El establecimiento ha de escoger y gestionar concienzudamente los productos de limpieza y los desinfectantes (reducir al mínimo la cantidad de tipos de productos que se utilizan)</a:t>
            </a:r>
            <a:endParaRPr dirty="0"/>
          </a:p>
          <a:p>
            <a:pPr marL="457200" marR="0" lvl="0" indent="-457200" algn="l" rtl="0">
              <a:lnSpc>
                <a:spcPct val="90000"/>
              </a:lnSpc>
              <a:spcBef>
                <a:spcPts val="1000"/>
              </a:spcBef>
              <a:spcAft>
                <a:spcPts val="0"/>
              </a:spcAft>
              <a:buClr>
                <a:schemeClr val="dk1"/>
              </a:buClr>
              <a:buSzPts val="2400"/>
              <a:buFont typeface="Calibri"/>
              <a:buAutoNum type="arabicPeriod"/>
            </a:pPr>
            <a:r>
              <a:rPr lang="es" sz="2400" b="0" i="0" dirty="0">
                <a:solidFill>
                  <a:schemeClr val="dk1"/>
                </a:solidFill>
                <a:latin typeface="Arial"/>
                <a:ea typeface="Arial"/>
                <a:cs typeface="Arial"/>
                <a:sym typeface="Arial"/>
              </a:rPr>
              <a:t>También son fundamentales los registros de la limpieza y la disponibilidad constante de toda la gama de equipos y suministros de limpieza que protegen a quienes los utilizan (por ejemplo, EPP y productos de higiene de las manos)</a:t>
            </a:r>
            <a:endParaRPr dirty="0"/>
          </a:p>
          <a:p>
            <a:pPr marL="457200" marR="0" lvl="0" indent="-304800" algn="l" rtl="0">
              <a:lnSpc>
                <a:spcPct val="90000"/>
              </a:lnSpc>
              <a:spcBef>
                <a:spcPts val="1000"/>
              </a:spcBef>
              <a:spcAft>
                <a:spcPts val="0"/>
              </a:spcAft>
              <a:buClr>
                <a:srgbClr val="FF00FF"/>
              </a:buClr>
              <a:buSzPts val="2400"/>
              <a:buFont typeface="Calibri"/>
              <a:buNone/>
            </a:pPr>
            <a:endParaRPr sz="2400" b="0" i="0"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1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34</a:t>
            </a:fld>
            <a:endParaRPr dirty="0"/>
          </a:p>
        </p:txBody>
      </p:sp>
      <p:sp>
        <p:nvSpPr>
          <p:cNvPr id="1141" name="Google Shape;1141;p113"/>
          <p:cNvSpPr txBox="1"/>
          <p:nvPr/>
        </p:nvSpPr>
        <p:spPr>
          <a:xfrm>
            <a:off x="457200" y="199124"/>
            <a:ext cx="10834788" cy="1461495"/>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rgbClr val="00B0F0"/>
              </a:buClr>
              <a:buSzPts val="3100"/>
              <a:buFont typeface="Arial Narrow"/>
              <a:buNone/>
            </a:pPr>
            <a:r>
              <a:rPr lang="es" sz="3100" b="1" i="0">
                <a:solidFill>
                  <a:srgbClr val="00B0F0"/>
                </a:solidFill>
                <a:latin typeface="Arial Narrow"/>
                <a:ea typeface="Arial Narrow"/>
                <a:cs typeface="Arial Narrow"/>
                <a:sym typeface="Arial Narrow"/>
              </a:rPr>
              <a:t>Recursos</a:t>
            </a:r>
            <a:endParaRPr dirty="0"/>
          </a:p>
        </p:txBody>
      </p:sp>
      <p:sp>
        <p:nvSpPr>
          <p:cNvPr id="1142" name="Google Shape;1142;p113"/>
          <p:cNvSpPr txBox="1"/>
          <p:nvPr/>
        </p:nvSpPr>
        <p:spPr>
          <a:xfrm>
            <a:off x="457200" y="864666"/>
            <a:ext cx="7747000" cy="4322795"/>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90000"/>
              </a:lnSpc>
              <a:spcBef>
                <a:spcPts val="0"/>
              </a:spcBef>
              <a:spcAft>
                <a:spcPts val="0"/>
              </a:spcAft>
              <a:buClr>
                <a:schemeClr val="dk1"/>
              </a:buClr>
              <a:buSzPts val="1800"/>
              <a:buFont typeface="Arial"/>
              <a:buChar char="•"/>
            </a:pPr>
            <a:r>
              <a:rPr lang="es" sz="1600" b="0" i="0" dirty="0">
                <a:solidFill>
                  <a:schemeClr val="dk1"/>
                </a:solidFill>
                <a:latin typeface="Arial"/>
                <a:ea typeface="Arial"/>
                <a:cs typeface="Arial"/>
                <a:sym typeface="Arial"/>
              </a:rPr>
              <a:t>CDC e ICAN (2019)</a:t>
            </a:r>
            <a:r>
              <a:rPr lang="en" sz="1600" b="0" i="1" dirty="0">
                <a:solidFill>
                  <a:schemeClr val="dk1"/>
                </a:solidFill>
                <a:latin typeface="Arial"/>
                <a:ea typeface="Arial"/>
                <a:cs typeface="Arial"/>
                <a:sym typeface="Arial"/>
              </a:rPr>
              <a:t>. Mejores prácticas de limpieza ambiental en centros de atención médica: en entornos con recursos limitados.</a:t>
            </a:r>
            <a:r>
              <a:rPr lang="en" sz="1600" b="0" i="0" dirty="0">
                <a:solidFill>
                  <a:schemeClr val="dk1"/>
                </a:solidFill>
                <a:latin typeface="Arial"/>
                <a:ea typeface="Arial"/>
                <a:cs typeface="Arial"/>
                <a:sym typeface="Arial"/>
              </a:rPr>
              <a:t> Atlanta (G. A.): Departamento de Salud y Servicios Sociales de los Estados Unidos de América, CDC, 2019. Disponible en: </a:t>
            </a:r>
            <a:r>
              <a:rPr lang="es" sz="1600" b="0" i="0" u="sng" dirty="0">
                <a:solidFill>
                  <a:schemeClr val="hlink"/>
                </a:solidFill>
                <a:latin typeface="Arial"/>
                <a:ea typeface="Arial"/>
                <a:cs typeface="Arial"/>
                <a:sym typeface="Arial"/>
                <a:hlinkClick r:id="rId3"/>
              </a:rPr>
              <a:t>Environmental Cleaning in Resource-Limited Settings | HAI | CDC</a:t>
            </a:r>
            <a:endParaRPr sz="1600" b="0" i="0"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1800"/>
              <a:buFont typeface="Arial"/>
              <a:buChar char="•"/>
            </a:pPr>
            <a:r>
              <a:rPr lang="es" sz="1600" b="0" i="0" dirty="0">
                <a:solidFill>
                  <a:schemeClr val="dk1"/>
                </a:solidFill>
                <a:latin typeface="Arial"/>
                <a:ea typeface="Arial"/>
                <a:cs typeface="Arial"/>
                <a:sym typeface="Arial"/>
              </a:rPr>
              <a:t>OMS (2019). </a:t>
            </a:r>
            <a:r>
              <a:rPr lang="en" sz="1600" b="0" i="1" dirty="0">
                <a:solidFill>
                  <a:schemeClr val="dk1"/>
                </a:solidFill>
                <a:latin typeface="Arial"/>
                <a:ea typeface="Arial"/>
                <a:cs typeface="Arial"/>
                <a:sym typeface="Arial"/>
              </a:rPr>
              <a:t>Implementation manual to prevent and control the spread of carbapenem-resistant organisms at the national and health care facility level</a:t>
            </a:r>
            <a:r>
              <a:rPr lang="en" sz="1600" b="0" i="0" dirty="0">
                <a:solidFill>
                  <a:schemeClr val="dk1"/>
                </a:solidFill>
                <a:latin typeface="Arial"/>
                <a:ea typeface="Arial"/>
                <a:cs typeface="Arial"/>
                <a:sym typeface="Arial"/>
              </a:rPr>
              <a:t>. OMS, 2019: </a:t>
            </a:r>
            <a:r>
              <a:rPr lang="es" sz="1600" b="0" i="0" u="sng" dirty="0">
                <a:solidFill>
                  <a:schemeClr val="hlink"/>
                </a:solidFill>
                <a:latin typeface="Arial"/>
                <a:ea typeface="Arial"/>
                <a:cs typeface="Arial"/>
                <a:sym typeface="Arial"/>
                <a:hlinkClick r:id="rId4"/>
              </a:rPr>
              <a:t>https://apps.who.int/iris/bitstream/handle/10665/312226/WHO-UHC-SDS-2019.6-eng.pdf</a:t>
            </a:r>
            <a:r>
              <a:rPr lang="es" sz="1600" b="0" i="0" dirty="0">
                <a:solidFill>
                  <a:schemeClr val="dk1"/>
                </a:solidFill>
                <a:latin typeface="Arial"/>
                <a:ea typeface="Arial"/>
                <a:cs typeface="Arial"/>
                <a:sym typeface="Arial"/>
              </a:rPr>
              <a:t> </a:t>
            </a:r>
            <a:r>
              <a:rPr lang="es" sz="1600" dirty="0">
                <a:solidFill>
                  <a:schemeClr val="dk1"/>
                </a:solidFill>
              </a:rPr>
              <a:t>[98 páginas en formato PDF]</a:t>
            </a:r>
            <a:endParaRPr sz="1600" dirty="0"/>
          </a:p>
          <a:p>
            <a:pPr marL="228600" marR="0" lvl="0" indent="-228600" algn="l" rtl="0">
              <a:lnSpc>
                <a:spcPct val="90000"/>
              </a:lnSpc>
              <a:spcBef>
                <a:spcPts val="1000"/>
              </a:spcBef>
              <a:spcAft>
                <a:spcPts val="0"/>
              </a:spcAft>
              <a:buClr>
                <a:schemeClr val="dk1"/>
              </a:buClr>
              <a:buSzPts val="1800"/>
              <a:buFont typeface="Arial"/>
              <a:buChar char="•"/>
            </a:pPr>
            <a:r>
              <a:rPr lang="es" sz="1600" b="0" i="0" dirty="0">
                <a:solidFill>
                  <a:schemeClr val="dk1"/>
                </a:solidFill>
                <a:latin typeface="Arial"/>
                <a:ea typeface="Arial"/>
                <a:cs typeface="Arial"/>
                <a:sym typeface="Arial"/>
              </a:rPr>
              <a:t>OMS y UNICEF (2020). </a:t>
            </a:r>
            <a:r>
              <a:rPr lang="en" sz="1600" b="0" i="1" dirty="0">
                <a:solidFill>
                  <a:schemeClr val="dk1"/>
                </a:solidFill>
                <a:latin typeface="Arial"/>
                <a:ea typeface="Arial"/>
                <a:cs typeface="Arial"/>
                <a:sym typeface="Arial"/>
              </a:rPr>
              <a:t>Agua, saneamiento, higiene y gestión de desechos en relación con el SARS-CoV-2, el virus causante de la COVID-19</a:t>
            </a:r>
            <a:r>
              <a:rPr lang="en" sz="1600" b="0" i="0" dirty="0">
                <a:solidFill>
                  <a:schemeClr val="dk1"/>
                </a:solidFill>
                <a:latin typeface="Arial"/>
                <a:ea typeface="Arial"/>
                <a:cs typeface="Arial"/>
                <a:sym typeface="Arial"/>
              </a:rPr>
              <a:t>.</a:t>
            </a:r>
            <a:r>
              <a:rPr lang="en" sz="1600" b="0" i="1" dirty="0">
                <a:solidFill>
                  <a:schemeClr val="dk1"/>
                </a:solidFill>
                <a:latin typeface="Arial"/>
                <a:ea typeface="Arial"/>
                <a:cs typeface="Arial"/>
                <a:sym typeface="Arial"/>
              </a:rPr>
              <a:t> </a:t>
            </a:r>
            <a:r>
              <a:rPr lang="es" sz="1600" b="0" i="0" u="sng" dirty="0">
                <a:solidFill>
                  <a:schemeClr val="hlink"/>
                </a:solidFill>
                <a:latin typeface="Arial"/>
                <a:ea typeface="Arial"/>
                <a:cs typeface="Arial"/>
                <a:sym typeface="Arial"/>
                <a:hlinkClick r:id="rId5"/>
              </a:rPr>
              <a:t>https://www.who.int/es/publications/i/item/WHO-2019-nCoV-IPC-WASH-2020.4</a:t>
            </a:r>
            <a:r>
              <a:rPr lang="es" sz="1600" b="0" i="0" dirty="0">
                <a:solidFill>
                  <a:schemeClr val="dk1"/>
                </a:solidFill>
                <a:latin typeface="Arial"/>
                <a:ea typeface="Arial"/>
                <a:cs typeface="Arial"/>
                <a:sym typeface="Arial"/>
              </a:rPr>
              <a:t> </a:t>
            </a:r>
            <a:endParaRPr sz="1600" b="0" i="0"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1800"/>
              <a:buFont typeface="Arial"/>
              <a:buChar char="•"/>
            </a:pPr>
            <a:r>
              <a:rPr lang="es" sz="1600" b="0" i="0" dirty="0">
                <a:solidFill>
                  <a:schemeClr val="dk1"/>
                </a:solidFill>
                <a:latin typeface="Arial"/>
                <a:ea typeface="Arial"/>
                <a:cs typeface="Arial"/>
                <a:sym typeface="Arial"/>
              </a:rPr>
              <a:t>OMS (2008). </a:t>
            </a:r>
            <a:r>
              <a:rPr lang="en" sz="1600" b="0" i="1" dirty="0">
                <a:solidFill>
                  <a:schemeClr val="dk1"/>
                </a:solidFill>
                <a:latin typeface="Arial"/>
                <a:ea typeface="Arial"/>
                <a:cs typeface="Arial"/>
                <a:sym typeface="Arial"/>
              </a:rPr>
              <a:t>Normas básicas de higiene del entorno en la atención sanitaria.</a:t>
            </a:r>
            <a:r>
              <a:rPr lang="en" sz="1600" b="0" i="0" dirty="0">
                <a:solidFill>
                  <a:schemeClr val="dk1"/>
                </a:solidFill>
                <a:latin typeface="Arial"/>
                <a:ea typeface="Arial"/>
                <a:cs typeface="Arial"/>
                <a:sym typeface="Arial"/>
              </a:rPr>
              <a:t> </a:t>
            </a:r>
            <a:r>
              <a:rPr lang="es" sz="1600" b="0" i="0" u="sng" dirty="0">
                <a:solidFill>
                  <a:schemeClr val="hlink"/>
                </a:solidFill>
                <a:latin typeface="Arial"/>
                <a:ea typeface="Arial"/>
                <a:cs typeface="Arial"/>
                <a:sym typeface="Arial"/>
                <a:hlinkClick r:id="rId6"/>
              </a:rPr>
              <a:t>https://apps.who.int/iris/handle/10665/246209</a:t>
            </a:r>
            <a:r>
              <a:rPr lang="es" sz="1600" b="0" i="0" dirty="0">
                <a:solidFill>
                  <a:schemeClr val="dk1"/>
                </a:solidFill>
                <a:latin typeface="Arial"/>
                <a:ea typeface="Arial"/>
                <a:cs typeface="Arial"/>
                <a:sym typeface="Arial"/>
              </a:rPr>
              <a:t> </a:t>
            </a:r>
            <a:endParaRPr sz="1600" dirty="0"/>
          </a:p>
          <a:p>
            <a:pPr marL="228600" marR="0" lvl="0" indent="-228600" algn="l" rtl="0">
              <a:lnSpc>
                <a:spcPct val="90000"/>
              </a:lnSpc>
              <a:spcBef>
                <a:spcPts val="1000"/>
              </a:spcBef>
              <a:spcAft>
                <a:spcPts val="0"/>
              </a:spcAft>
              <a:buClr>
                <a:schemeClr val="dk1"/>
              </a:buClr>
              <a:buSzPts val="1800"/>
              <a:buFont typeface="Arial"/>
              <a:buChar char="•"/>
            </a:pPr>
            <a:r>
              <a:rPr lang="es" sz="1600" b="0" i="0" dirty="0">
                <a:solidFill>
                  <a:schemeClr val="dk1"/>
                </a:solidFill>
                <a:latin typeface="Arial"/>
                <a:ea typeface="Arial"/>
                <a:cs typeface="Arial"/>
                <a:sym typeface="Arial"/>
              </a:rPr>
              <a:t>Escuela de Higiene y Medicina Tropical de la Universidad de Londres (2019). TEACH CLEAN. Disponible en: </a:t>
            </a:r>
            <a:r>
              <a:rPr lang="es" sz="1600" b="0" i="0" u="sng" dirty="0">
                <a:solidFill>
                  <a:schemeClr val="hlink"/>
                </a:solidFill>
                <a:latin typeface="Arial"/>
                <a:ea typeface="Arial"/>
                <a:cs typeface="Arial"/>
                <a:sym typeface="Arial"/>
                <a:hlinkClick r:id="rId7"/>
              </a:rPr>
              <a:t>https://www.lshtm.ac.uk/research/centres/march-centre/soapbox-collaborative/teach-clean</a:t>
            </a:r>
            <a:r>
              <a:rPr lang="es" sz="1600" b="0" i="0" dirty="0">
                <a:solidFill>
                  <a:schemeClr val="dk1"/>
                </a:solidFill>
                <a:latin typeface="Arial"/>
                <a:ea typeface="Arial"/>
                <a:cs typeface="Arial"/>
                <a:sym typeface="Arial"/>
              </a:rPr>
              <a:t> </a:t>
            </a:r>
            <a:endParaRPr sz="1600" dirty="0"/>
          </a:p>
          <a:p>
            <a:pPr marL="228600" marR="0" lvl="0" indent="-228600" algn="l" rtl="0">
              <a:lnSpc>
                <a:spcPct val="90000"/>
              </a:lnSpc>
              <a:spcBef>
                <a:spcPts val="1000"/>
              </a:spcBef>
              <a:spcAft>
                <a:spcPts val="0"/>
              </a:spcAft>
              <a:buClr>
                <a:schemeClr val="dk1"/>
              </a:buClr>
              <a:buSzPts val="1800"/>
              <a:buFont typeface="Arial"/>
              <a:buChar char="•"/>
            </a:pPr>
            <a:r>
              <a:rPr lang="es" sz="1600" b="0" i="0" dirty="0">
                <a:solidFill>
                  <a:schemeClr val="dk1"/>
                </a:solidFill>
                <a:latin typeface="Arial"/>
                <a:ea typeface="Arial"/>
                <a:cs typeface="Arial"/>
                <a:sym typeface="Arial"/>
              </a:rPr>
              <a:t>Guía y herramienta de evaluación del WASH FIT. </a:t>
            </a:r>
            <a:r>
              <a:rPr lang="es" sz="1600" b="0" i="0" u="sng" dirty="0">
                <a:solidFill>
                  <a:schemeClr val="hlink"/>
                </a:solidFill>
                <a:latin typeface="Arial"/>
                <a:ea typeface="Arial"/>
                <a:cs typeface="Arial"/>
                <a:sym typeface="Arial"/>
                <a:hlinkClick r:id="rId8"/>
              </a:rPr>
              <a:t>https://washinhcf.org/wash-fit</a:t>
            </a:r>
            <a:r>
              <a:rPr lang="es" sz="1600" b="0" i="0" dirty="0">
                <a:solidFill>
                  <a:schemeClr val="dk1"/>
                </a:solidFill>
                <a:latin typeface="Arial"/>
                <a:ea typeface="Arial"/>
                <a:cs typeface="Arial"/>
                <a:sym typeface="Arial"/>
              </a:rPr>
              <a:t>  </a:t>
            </a:r>
            <a:endParaRPr sz="1600" dirty="0"/>
          </a:p>
        </p:txBody>
      </p:sp>
      <p:pic>
        <p:nvPicPr>
          <p:cNvPr id="1143" name="Google Shape;1143;p113"/>
          <p:cNvPicPr preferRelativeResize="0"/>
          <p:nvPr/>
        </p:nvPicPr>
        <p:blipFill rotWithShape="1">
          <a:blip r:embed="rId9">
            <a:alphaModFix/>
          </a:blip>
          <a:srcRect/>
          <a:stretch/>
        </p:blipFill>
        <p:spPr>
          <a:xfrm>
            <a:off x="8580063" y="929871"/>
            <a:ext cx="3353811" cy="4322795"/>
          </a:xfrm>
          <a:prstGeom prst="rect">
            <a:avLst/>
          </a:prstGeom>
          <a:noFill/>
          <a:ln>
            <a:noFill/>
          </a:ln>
        </p:spPr>
      </p:pic>
      <p:sp>
        <p:nvSpPr>
          <p:cNvPr id="1144" name="Google Shape;1144;p113"/>
          <p:cNvSpPr txBox="1"/>
          <p:nvPr/>
        </p:nvSpPr>
        <p:spPr>
          <a:xfrm>
            <a:off x="457200" y="5740012"/>
            <a:ext cx="11476674" cy="646331"/>
          </a:xfrm>
          <a:prstGeom prst="rect">
            <a:avLst/>
          </a:prstGeom>
          <a:solidFill>
            <a:schemeClr val="dk2"/>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a:solidFill>
                  <a:schemeClr val="lt1"/>
                </a:solidFill>
                <a:latin typeface="Arial Narrow"/>
                <a:ea typeface="Arial Narrow"/>
                <a:cs typeface="Arial Narrow"/>
                <a:sym typeface="Arial Narrow"/>
              </a:rPr>
              <a:t>Lista completa de lecturas relacionadas disponible en:</a:t>
            </a:r>
            <a:endParaRPr dirty="0"/>
          </a:p>
          <a:p>
            <a:pPr marL="0" marR="0" lvl="0" indent="0" algn="ctr" rtl="0">
              <a:spcBef>
                <a:spcPts val="0"/>
              </a:spcBef>
              <a:spcAft>
                <a:spcPts val="0"/>
              </a:spcAft>
              <a:buNone/>
            </a:pPr>
            <a:r>
              <a:rPr lang="es" sz="1800" u="sng">
                <a:solidFill>
                  <a:schemeClr val="hlink"/>
                </a:solidFill>
                <a:latin typeface="Arial Narrow"/>
                <a:ea typeface="Arial Narrow"/>
                <a:cs typeface="Arial Narrow"/>
                <a:sym typeface="Arial Narrow"/>
                <a:hlinkClick r:id="rId10"/>
              </a:rPr>
              <a:t>https://washinhcf.org/resource/summary-of-all-who-and-related-resources-on-wash-in-hcf/</a:t>
            </a:r>
            <a:endParaRPr sz="1800" dirty="0">
              <a:solidFill>
                <a:schemeClr val="dk1"/>
              </a:solidFill>
              <a:latin typeface="Arial Narrow"/>
              <a:ea typeface="Arial Narrow"/>
              <a:cs typeface="Arial Narrow"/>
              <a:sym typeface="Arial Narro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3"/>
        <p:cNvGrpSpPr/>
        <p:nvPr/>
      </p:nvGrpSpPr>
      <p:grpSpPr>
        <a:xfrm>
          <a:off x="0" y="0"/>
          <a:ext cx="0" cy="0"/>
          <a:chOff x="0" y="0"/>
          <a:chExt cx="0" cy="0"/>
        </a:xfrm>
      </p:grpSpPr>
      <p:sp>
        <p:nvSpPr>
          <p:cNvPr id="774" name="Google Shape;774;p83"/>
          <p:cNvSpPr/>
          <p:nvPr/>
        </p:nvSpPr>
        <p:spPr>
          <a:xfrm>
            <a:off x="0" y="4423054"/>
            <a:ext cx="12192000" cy="2000356"/>
          </a:xfrm>
          <a:prstGeom prst="rect">
            <a:avLst/>
          </a:prstGeom>
          <a:solidFill>
            <a:schemeClr val="lt2">
              <a:alpha val="74901"/>
            </a:schemeClr>
          </a:solidFill>
          <a:ln>
            <a:noFill/>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4133" b="1" i="0" u="none" strike="noStrike" cap="none">
                <a:solidFill>
                  <a:srgbClr val="009CDE"/>
                </a:solidFill>
                <a:latin typeface="Arial"/>
                <a:ea typeface="Arial"/>
                <a:cs typeface="Arial"/>
                <a:sym typeface="Arial"/>
              </a:rPr>
              <a:t>¿Qué entienden por </a:t>
            </a:r>
            <a:endParaRPr dirty="0"/>
          </a:p>
          <a:p>
            <a:pPr marL="0" marR="0" lvl="0" indent="0" algn="ctr" rtl="0">
              <a:spcBef>
                <a:spcPts val="0"/>
              </a:spcBef>
              <a:spcAft>
                <a:spcPts val="0"/>
              </a:spcAft>
              <a:buNone/>
            </a:pPr>
            <a:r>
              <a:rPr lang="es" sz="4133" b="1" i="0" u="sng" strike="noStrike" cap="none">
                <a:solidFill>
                  <a:srgbClr val="009CDE"/>
                </a:solidFill>
                <a:latin typeface="Arial"/>
                <a:ea typeface="Arial"/>
                <a:cs typeface="Arial"/>
                <a:sym typeface="Arial"/>
              </a:rPr>
              <a:t>entorno seguro y </a:t>
            </a:r>
            <a:endParaRPr dirty="0"/>
          </a:p>
          <a:p>
            <a:pPr marL="0" marR="0" lvl="0" indent="0" algn="ctr" rtl="0">
              <a:spcBef>
                <a:spcPts val="0"/>
              </a:spcBef>
              <a:spcAft>
                <a:spcPts val="0"/>
              </a:spcAft>
              <a:buNone/>
            </a:pPr>
            <a:r>
              <a:rPr lang="es" sz="4133" b="1" i="0" u="none" strike="noStrike" cap="none">
                <a:solidFill>
                  <a:srgbClr val="009CDE"/>
                </a:solidFill>
                <a:latin typeface="Arial"/>
                <a:ea typeface="Arial"/>
                <a:cs typeface="Arial"/>
                <a:sym typeface="Arial"/>
              </a:rPr>
              <a:t>limpio?</a:t>
            </a:r>
            <a:endParaRPr dirty="0"/>
          </a:p>
        </p:txBody>
      </p:sp>
      <p:pic>
        <p:nvPicPr>
          <p:cNvPr id="775" name="Google Shape;775;p83"/>
          <p:cNvPicPr preferRelativeResize="0"/>
          <p:nvPr/>
        </p:nvPicPr>
        <p:blipFill rotWithShape="1">
          <a:blip r:embed="rId4">
            <a:alphaModFix/>
          </a:blip>
          <a:srcRect/>
          <a:stretch/>
        </p:blipFill>
        <p:spPr>
          <a:xfrm>
            <a:off x="2084903" y="4946756"/>
            <a:ext cx="1092696" cy="952952"/>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8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a:t>
            </a:fld>
            <a:endParaRPr dirty="0"/>
          </a:p>
        </p:txBody>
      </p:sp>
      <p:pic>
        <p:nvPicPr>
          <p:cNvPr id="782" name="Google Shape;782;p84" descr="alt= &quot;&quot;" title="Image"/>
          <p:cNvPicPr preferRelativeResize="0"/>
          <p:nvPr/>
        </p:nvPicPr>
        <p:blipFill rotWithShape="1">
          <a:blip r:embed="rId3">
            <a:alphaModFix/>
          </a:blip>
          <a:srcRect/>
          <a:stretch/>
        </p:blipFill>
        <p:spPr>
          <a:xfrm>
            <a:off x="8096248" y="3889922"/>
            <a:ext cx="3743430" cy="2807573"/>
          </a:xfrm>
          <a:prstGeom prst="rect">
            <a:avLst/>
          </a:prstGeom>
          <a:noFill/>
          <a:ln>
            <a:noFill/>
          </a:ln>
        </p:spPr>
      </p:pic>
      <p:sp>
        <p:nvSpPr>
          <p:cNvPr id="783" name="Google Shape;783;p84"/>
          <p:cNvSpPr txBox="1"/>
          <p:nvPr/>
        </p:nvSpPr>
        <p:spPr>
          <a:xfrm>
            <a:off x="911825" y="154426"/>
            <a:ext cx="10546750" cy="857250"/>
          </a:xfrm>
          <a:prstGeom prst="rect">
            <a:avLst/>
          </a:prstGeom>
          <a:noFill/>
          <a:ln>
            <a:noFill/>
          </a:ln>
        </p:spPr>
        <p:txBody>
          <a:bodyPr spcFirstLastPara="1" wrap="square" lIns="20400" tIns="0" rIns="408100" bIns="0" rtlCol="0" anchor="b" anchorCtr="0">
            <a:noAutofit/>
          </a:bodyPr>
          <a:lstStyle/>
          <a:p>
            <a:pPr marL="0" marR="0" lvl="0" indent="0" algn="ctr" rtl="0">
              <a:lnSpc>
                <a:spcPct val="68181"/>
              </a:lnSpc>
              <a:spcBef>
                <a:spcPts val="0"/>
              </a:spcBef>
              <a:spcAft>
                <a:spcPts val="0"/>
              </a:spcAft>
              <a:buClr>
                <a:srgbClr val="009CDE"/>
              </a:buClr>
              <a:buSzPts val="4400"/>
              <a:buFont typeface="Arial Narrow"/>
              <a:buNone/>
            </a:pPr>
            <a:br>
              <a:rPr lang="en-US" sz="4400" b="1" i="0" u="none" strike="noStrike" cap="none" dirty="0">
                <a:solidFill>
                  <a:srgbClr val="009CDE"/>
                </a:solidFill>
                <a:latin typeface="Arial Narrow"/>
                <a:ea typeface="Arial Narrow"/>
                <a:cs typeface="Arial Narrow"/>
                <a:sym typeface="Arial Narrow"/>
              </a:rPr>
            </a:br>
            <a:br>
              <a:rPr lang="en-US" sz="4400" b="1" i="0" u="none" strike="noStrike" cap="none" dirty="0">
                <a:solidFill>
                  <a:srgbClr val="009CDE"/>
                </a:solidFill>
                <a:latin typeface="Arial Narrow"/>
                <a:ea typeface="Arial Narrow"/>
                <a:cs typeface="Arial Narrow"/>
                <a:sym typeface="Arial Narrow"/>
              </a:rPr>
            </a:br>
            <a:r>
              <a:rPr lang="es" sz="4400" b="1" i="0" u="none" strike="noStrike" cap="none">
                <a:solidFill>
                  <a:srgbClr val="009CDE"/>
                </a:solidFill>
                <a:latin typeface="Arial Narrow"/>
                <a:ea typeface="Arial Narrow"/>
                <a:cs typeface="Arial Narrow"/>
                <a:sym typeface="Arial Narrow"/>
              </a:rPr>
              <a:t>Introducción: la importancia de limpiar (1)</a:t>
            </a:r>
            <a:endParaRPr dirty="0"/>
          </a:p>
        </p:txBody>
      </p:sp>
      <p:sp>
        <p:nvSpPr>
          <p:cNvPr id="784" name="Google Shape;784;p84"/>
          <p:cNvSpPr txBox="1"/>
          <p:nvPr/>
        </p:nvSpPr>
        <p:spPr>
          <a:xfrm>
            <a:off x="352322" y="1162435"/>
            <a:ext cx="7704055" cy="3341688"/>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s" sz="2400" b="0" i="0" u="none" strike="noStrike" cap="none" dirty="0">
                <a:solidFill>
                  <a:schemeClr val="dk1"/>
                </a:solidFill>
                <a:latin typeface="Arial"/>
                <a:ea typeface="Arial"/>
                <a:cs typeface="Arial"/>
                <a:sym typeface="Arial"/>
              </a:rPr>
              <a:t>La limpieza y la desinfección (cuando son necesarias, en función del riesgo) de las superficies del entorno y (lo que se denomina) el equipo no esencial de atención al paciente consigue que el entorno sanitario resulte </a:t>
            </a:r>
            <a:r>
              <a:rPr lang="es" sz="2400" b="1" i="0" u="none" strike="noStrike" cap="none" dirty="0">
                <a:solidFill>
                  <a:schemeClr val="dk1"/>
                </a:solidFill>
                <a:latin typeface="Arial"/>
                <a:ea typeface="Arial"/>
                <a:cs typeface="Arial"/>
                <a:sym typeface="Arial"/>
              </a:rPr>
              <a:t>seguro</a:t>
            </a:r>
            <a:r>
              <a:rPr lang="es" sz="2400" b="0" i="0" u="none" strike="noStrike" cap="none" dirty="0">
                <a:solidFill>
                  <a:schemeClr val="dk1"/>
                </a:solidFill>
                <a:latin typeface="Arial"/>
                <a:ea typeface="Arial"/>
                <a:cs typeface="Arial"/>
                <a:sym typeface="Arial"/>
              </a:rPr>
              <a:t> para los usuarios, los trabajadores y el resto de personas.</a:t>
            </a:r>
            <a:endParaRPr dirty="0"/>
          </a:p>
          <a:p>
            <a:pPr marL="228600" marR="0" lvl="0" indent="-228600" algn="l" rtl="0">
              <a:lnSpc>
                <a:spcPct val="90000"/>
              </a:lnSpc>
              <a:spcBef>
                <a:spcPts val="1000"/>
              </a:spcBef>
              <a:spcAft>
                <a:spcPts val="0"/>
              </a:spcAft>
              <a:buClr>
                <a:schemeClr val="dk1"/>
              </a:buClr>
              <a:buSzPts val="2400"/>
              <a:buFont typeface="Arial"/>
              <a:buChar char="•"/>
            </a:pPr>
            <a:r>
              <a:rPr lang="es" sz="2400" b="1" i="0" u="none" strike="noStrike" cap="none" dirty="0">
                <a:solidFill>
                  <a:schemeClr val="dk1"/>
                </a:solidFill>
                <a:latin typeface="Arial"/>
                <a:ea typeface="Arial"/>
                <a:cs typeface="Arial"/>
                <a:sym typeface="Arial"/>
              </a:rPr>
              <a:t>El equipo no esencial de atención al paciente plantea un riesgo porque:</a:t>
            </a:r>
            <a:endParaRPr dirty="0"/>
          </a:p>
          <a:p>
            <a:pPr marL="685800" marR="0" lvl="1" indent="-228600" algn="l" rtl="0">
              <a:lnSpc>
                <a:spcPct val="90000"/>
              </a:lnSpc>
              <a:spcBef>
                <a:spcPts val="500"/>
              </a:spcBef>
              <a:spcAft>
                <a:spcPts val="0"/>
              </a:spcAft>
              <a:buClr>
                <a:srgbClr val="09164D"/>
              </a:buClr>
              <a:buSzPts val="2400"/>
              <a:buFont typeface="Arial"/>
              <a:buChar char="•"/>
            </a:pPr>
            <a:r>
              <a:rPr lang="es" sz="2400" b="0" i="0" u="none" strike="noStrike" cap="none" dirty="0">
                <a:solidFill>
                  <a:schemeClr val="dk1"/>
                </a:solidFill>
                <a:latin typeface="Arial"/>
                <a:ea typeface="Arial"/>
                <a:cs typeface="Arial"/>
                <a:sym typeface="Arial"/>
              </a:rPr>
              <a:t>entra en contacto con la piel sana (de los pacientes); o </a:t>
            </a:r>
            <a:endParaRPr dirty="0"/>
          </a:p>
          <a:p>
            <a:pPr marL="685800" marR="0" lvl="1" indent="-228600" algn="l" rtl="0">
              <a:lnSpc>
                <a:spcPct val="90000"/>
              </a:lnSpc>
              <a:spcBef>
                <a:spcPts val="500"/>
              </a:spcBef>
              <a:spcAft>
                <a:spcPts val="0"/>
              </a:spcAft>
              <a:buClr>
                <a:srgbClr val="09164D"/>
              </a:buClr>
              <a:buSzPts val="2400"/>
              <a:buFont typeface="Arial"/>
              <a:buChar char="•"/>
            </a:pPr>
            <a:r>
              <a:rPr lang="es" sz="2400" b="0" i="0" u="none" strike="noStrike" cap="none" dirty="0">
                <a:solidFill>
                  <a:schemeClr val="dk1"/>
                </a:solidFill>
                <a:latin typeface="Arial"/>
                <a:ea typeface="Arial"/>
                <a:cs typeface="Arial"/>
                <a:sym typeface="Arial"/>
              </a:rPr>
              <a:t>(los trabajadores sanitarios, sobre todo) lo tocan con las manos al prestar asistencia sanitaria</a:t>
            </a:r>
            <a:endParaRPr dirty="0"/>
          </a:p>
          <a:p>
            <a:pPr marL="25240" marR="0" lvl="0" indent="-25240" algn="l" rtl="0">
              <a:lnSpc>
                <a:spcPct val="90000"/>
              </a:lnSpc>
              <a:spcBef>
                <a:spcPts val="1000"/>
              </a:spcBef>
              <a:spcAft>
                <a:spcPts val="0"/>
              </a:spcAft>
              <a:buClr>
                <a:srgbClr val="09164D"/>
              </a:buClr>
              <a:buSzPts val="2800"/>
              <a:buFont typeface="Arial"/>
              <a:buChar char="•"/>
            </a:pPr>
            <a:r>
              <a:rPr lang="es" sz="2800" b="1" i="0" u="none" strike="noStrike" cap="none" dirty="0">
                <a:solidFill>
                  <a:schemeClr val="dk1"/>
                </a:solidFill>
                <a:latin typeface="Arial"/>
                <a:ea typeface="Arial"/>
                <a:cs typeface="Arial"/>
                <a:sym typeface="Arial"/>
              </a:rPr>
              <a:t>Las superficies del entorno entrañan menos riesgos, pero también se contaminan</a:t>
            </a:r>
            <a:endParaRPr dirty="0"/>
          </a:p>
          <a:p>
            <a:pPr marL="228600" marR="0" lvl="0" indent="0" algn="l" rtl="0">
              <a:lnSpc>
                <a:spcPct val="90000"/>
              </a:lnSpc>
              <a:spcBef>
                <a:spcPts val="1000"/>
              </a:spcBef>
              <a:spcAft>
                <a:spcPts val="0"/>
              </a:spcAft>
              <a:buClr>
                <a:srgbClr val="09164D"/>
              </a:buClr>
              <a:buSzPts val="2400"/>
              <a:buFont typeface="Arial"/>
              <a:buNone/>
            </a:pPr>
            <a:endParaRPr sz="2400" b="0" i="1" u="none" strike="noStrike" cap="none" dirty="0">
              <a:solidFill>
                <a:schemeClr val="dk1"/>
              </a:solidFill>
              <a:latin typeface="Arial"/>
              <a:ea typeface="Arial"/>
              <a:cs typeface="Arial"/>
              <a:sym typeface="Arial"/>
            </a:endParaRPr>
          </a:p>
        </p:txBody>
      </p:sp>
      <p:pic>
        <p:nvPicPr>
          <p:cNvPr id="785" name="Google Shape;785;p84"/>
          <p:cNvPicPr preferRelativeResize="0"/>
          <p:nvPr/>
        </p:nvPicPr>
        <p:blipFill rotWithShape="1">
          <a:blip r:embed="rId4">
            <a:alphaModFix/>
          </a:blip>
          <a:srcRect/>
          <a:stretch/>
        </p:blipFill>
        <p:spPr>
          <a:xfrm>
            <a:off x="8734188" y="1233648"/>
            <a:ext cx="2724387" cy="25606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85"/>
          <p:cNvSpPr txBox="1">
            <a:spLocks noGrp="1"/>
          </p:cNvSpPr>
          <p:nvPr>
            <p:ph type="body" idx="2"/>
          </p:nvPr>
        </p:nvSpPr>
        <p:spPr>
          <a:xfrm>
            <a:off x="128338" y="79512"/>
            <a:ext cx="4827838" cy="635001"/>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3200"/>
              <a:buNone/>
            </a:pPr>
            <a:r>
              <a:rPr lang="es" sz="3200"/>
              <a:t>Trabajo en equipo</a:t>
            </a:r>
            <a:endParaRPr dirty="0"/>
          </a:p>
        </p:txBody>
      </p:sp>
      <p:sp>
        <p:nvSpPr>
          <p:cNvPr id="792" name="Google Shape;792;p85"/>
          <p:cNvSpPr/>
          <p:nvPr/>
        </p:nvSpPr>
        <p:spPr>
          <a:xfrm>
            <a:off x="0" y="831706"/>
            <a:ext cx="8417490" cy="707886"/>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4000" b="1" i="0" u="none" strike="noStrike" cap="none">
                <a:solidFill>
                  <a:srgbClr val="009CDE"/>
                </a:solidFill>
                <a:latin typeface="Arial Narrow"/>
                <a:ea typeface="Arial Narrow"/>
                <a:cs typeface="Arial Narrow"/>
                <a:sym typeface="Arial Narrow"/>
              </a:rPr>
              <a:t>La importancia de limpiar (2)</a:t>
            </a:r>
            <a:endParaRPr sz="4000" b="1" dirty="0">
              <a:solidFill>
                <a:schemeClr val="dk1"/>
              </a:solidFill>
              <a:latin typeface="Arial Narrow"/>
              <a:ea typeface="Arial Narrow"/>
              <a:cs typeface="Arial Narrow"/>
              <a:sym typeface="Arial Narrow"/>
            </a:endParaRPr>
          </a:p>
        </p:txBody>
      </p:sp>
      <p:sp>
        <p:nvSpPr>
          <p:cNvPr id="793" name="Google Shape;793;p85"/>
          <p:cNvSpPr txBox="1">
            <a:spLocks noGrp="1"/>
          </p:cNvSpPr>
          <p:nvPr>
            <p:ph type="sldNum" idx="12"/>
          </p:nvPr>
        </p:nvSpPr>
        <p:spPr>
          <a:xfrm>
            <a:off x="1" y="6395741"/>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a:t>
            </a:fld>
            <a:endParaRPr dirty="0"/>
          </a:p>
        </p:txBody>
      </p:sp>
      <p:grpSp>
        <p:nvGrpSpPr>
          <p:cNvPr id="794" name="Google Shape;794;p85"/>
          <p:cNvGrpSpPr/>
          <p:nvPr/>
        </p:nvGrpSpPr>
        <p:grpSpPr>
          <a:xfrm>
            <a:off x="10685985" y="184239"/>
            <a:ext cx="894738" cy="1107709"/>
            <a:chOff x="8876999" y="6322959"/>
            <a:chExt cx="894738" cy="1107709"/>
          </a:xfrm>
        </p:grpSpPr>
        <p:pic>
          <p:nvPicPr>
            <p:cNvPr id="795" name="Google Shape;795;p85"/>
            <p:cNvPicPr preferRelativeResize="0"/>
            <p:nvPr/>
          </p:nvPicPr>
          <p:blipFill rotWithShape="1">
            <a:blip r:embed="rId3">
              <a:alphaModFix/>
            </a:blip>
            <a:srcRect/>
            <a:stretch/>
          </p:blipFill>
          <p:spPr>
            <a:xfrm>
              <a:off x="9008331" y="6322959"/>
              <a:ext cx="632075" cy="660906"/>
            </a:xfrm>
            <a:prstGeom prst="rect">
              <a:avLst/>
            </a:prstGeom>
            <a:noFill/>
            <a:ln>
              <a:noFill/>
            </a:ln>
          </p:spPr>
        </p:pic>
        <p:sp>
          <p:nvSpPr>
            <p:cNvPr id="796" name="Google Shape;796;p85"/>
            <p:cNvSpPr txBox="1"/>
            <p:nvPr/>
          </p:nvSpPr>
          <p:spPr>
            <a:xfrm>
              <a:off x="8876999" y="7075987"/>
              <a:ext cx="894738" cy="354681"/>
            </a:xfrm>
            <a:prstGeom prst="rect">
              <a:avLst/>
            </a:prstGeom>
            <a:noFill/>
            <a:ln>
              <a:noFill/>
            </a:ln>
          </p:spPr>
          <p:txBody>
            <a:bodyPr spcFirstLastPara="1" wrap="square" lIns="100800" tIns="50400" rIns="100800" bIns="50400" rtlCol="0" anchor="t" anchorCtr="0">
              <a:normAutofit fontScale="47500" lnSpcReduction="20000"/>
            </a:bodyPr>
            <a:lstStyle/>
            <a:p>
              <a:pPr marL="0" marR="0" lvl="0" indent="0" algn="l" rtl="0">
                <a:lnSpc>
                  <a:spcPct val="90000"/>
                </a:lnSpc>
                <a:spcBef>
                  <a:spcPts val="0"/>
                </a:spcBef>
                <a:spcAft>
                  <a:spcPts val="0"/>
                </a:spcAft>
                <a:buClr>
                  <a:srgbClr val="002060"/>
                </a:buClr>
                <a:buSzPct val="100000"/>
                <a:buFont typeface="Arial"/>
                <a:buNone/>
              </a:pPr>
              <a:r>
                <a:rPr lang="es" sz="3087" b="0" u="none">
                  <a:solidFill>
                    <a:srgbClr val="002060"/>
                  </a:solidFill>
                  <a:latin typeface="Arial"/>
                  <a:ea typeface="Arial"/>
                  <a:cs typeface="Arial"/>
                  <a:sym typeface="Arial"/>
                </a:rPr>
                <a:t>10 min.</a:t>
              </a:r>
              <a:endParaRPr dirty="0"/>
            </a:p>
          </p:txBody>
        </p:sp>
      </p:grpSp>
      <p:pic>
        <p:nvPicPr>
          <p:cNvPr id="797" name="Google Shape;797;p85" descr="A person standing in front of a building&#10;&#10;Description generated with high confidence"/>
          <p:cNvPicPr preferRelativeResize="0"/>
          <p:nvPr/>
        </p:nvPicPr>
        <p:blipFill rotWithShape="1">
          <a:blip r:embed="rId4">
            <a:alphaModFix/>
          </a:blip>
          <a:srcRect/>
          <a:stretch/>
        </p:blipFill>
        <p:spPr>
          <a:xfrm>
            <a:off x="8768444" y="1420271"/>
            <a:ext cx="2994977" cy="4492467"/>
          </a:xfrm>
          <a:prstGeom prst="rect">
            <a:avLst/>
          </a:prstGeom>
          <a:noFill/>
          <a:ln>
            <a:noFill/>
          </a:ln>
          <a:effectLst>
            <a:outerShdw blurRad="292100" dist="139700" dir="2700000" algn="tl" rotWithShape="0">
              <a:srgbClr val="333333">
                <a:alpha val="64705"/>
              </a:srgbClr>
            </a:outerShdw>
          </a:effectLst>
        </p:spPr>
      </p:pic>
      <p:sp>
        <p:nvSpPr>
          <p:cNvPr id="798" name="Google Shape;798;p85"/>
          <p:cNvSpPr txBox="1"/>
          <p:nvPr/>
        </p:nvSpPr>
        <p:spPr>
          <a:xfrm>
            <a:off x="8294914" y="6004860"/>
            <a:ext cx="3468507" cy="830956"/>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1600" dirty="0">
                <a:solidFill>
                  <a:srgbClr val="09164D"/>
                </a:solidFill>
                <a:latin typeface="Arial"/>
                <a:ea typeface="Arial"/>
                <a:cs typeface="Arial"/>
                <a:sym typeface="Arial"/>
              </a:rPr>
              <a:t>Una persona limpia un centro de salud en una zona rural de Nepal </a:t>
            </a:r>
            <a:endParaRPr dirty="0"/>
          </a:p>
          <a:p>
            <a:pPr marL="0" marR="0" lvl="0" indent="0" algn="r" rtl="0">
              <a:spcBef>
                <a:spcPts val="0"/>
              </a:spcBef>
              <a:spcAft>
                <a:spcPts val="0"/>
              </a:spcAft>
              <a:buNone/>
            </a:pPr>
            <a:r>
              <a:rPr lang="es" sz="1600" dirty="0">
                <a:solidFill>
                  <a:srgbClr val="09164D"/>
                </a:solidFill>
                <a:latin typeface="Arial"/>
                <a:ea typeface="Arial"/>
                <a:cs typeface="Arial"/>
                <a:sym typeface="Arial"/>
              </a:rPr>
              <a:t>© WaterAid</a:t>
            </a:r>
            <a:endParaRPr dirty="0"/>
          </a:p>
        </p:txBody>
      </p:sp>
      <p:sp>
        <p:nvSpPr>
          <p:cNvPr id="799" name="Google Shape;799;p85"/>
          <p:cNvSpPr txBox="1"/>
          <p:nvPr/>
        </p:nvSpPr>
        <p:spPr>
          <a:xfrm>
            <a:off x="496957" y="1749120"/>
            <a:ext cx="8070573" cy="2792639"/>
          </a:xfrm>
          <a:prstGeom prst="rect">
            <a:avLst/>
          </a:prstGeom>
          <a:noFill/>
          <a:ln>
            <a:noFill/>
          </a:ln>
        </p:spPr>
        <p:txBody>
          <a:bodyPr spcFirstLastPara="1" wrap="square" lIns="91425" tIns="45700" rIns="91425" bIns="45700" rtlCol="0" anchor="t" anchorCtr="0">
            <a:noAutofit/>
          </a:bodyPr>
          <a:lstStyle/>
          <a:p>
            <a:pPr marL="139540" marR="0" lvl="1" indent="0" algn="l" rtl="0">
              <a:lnSpc>
                <a:spcPct val="90000"/>
              </a:lnSpc>
              <a:spcBef>
                <a:spcPts val="0"/>
              </a:spcBef>
              <a:spcAft>
                <a:spcPts val="0"/>
              </a:spcAft>
              <a:buClr>
                <a:srgbClr val="09164D"/>
              </a:buClr>
              <a:buSzPts val="1800"/>
              <a:buFont typeface="Arial"/>
              <a:buNone/>
            </a:pPr>
            <a:r>
              <a:rPr lang="es" sz="2400" b="1" i="0" u="none" strike="noStrike" cap="none">
                <a:solidFill>
                  <a:schemeClr val="dk1"/>
                </a:solidFill>
                <a:latin typeface="Arial"/>
                <a:ea typeface="Arial"/>
                <a:cs typeface="Arial"/>
                <a:sym typeface="Arial"/>
              </a:rPr>
              <a:t>Pregunta</a:t>
            </a:r>
            <a:r>
              <a:rPr lang="es" sz="2400" b="0" i="0" u="none" strike="noStrike" cap="none">
                <a:solidFill>
                  <a:schemeClr val="dk1"/>
                </a:solidFill>
                <a:latin typeface="Arial"/>
                <a:ea typeface="Arial"/>
                <a:cs typeface="Arial"/>
                <a:sym typeface="Arial"/>
              </a:rPr>
              <a:t>: En el contexto sanitario, ¿cómo se contaminan las superficies del entorno y los objetos no esenciales y pasan a suponer un riesgo para la salud? </a:t>
            </a:r>
            <a:endParaRPr dirty="0"/>
          </a:p>
          <a:p>
            <a:pPr marL="139540" marR="0" lvl="1" indent="0" algn="l" rtl="0">
              <a:lnSpc>
                <a:spcPct val="90000"/>
              </a:lnSpc>
              <a:spcBef>
                <a:spcPts val="500"/>
              </a:spcBef>
              <a:spcAft>
                <a:spcPts val="0"/>
              </a:spcAft>
              <a:buClr>
                <a:srgbClr val="09164D"/>
              </a:buClr>
              <a:buSzPts val="1800"/>
              <a:buFont typeface="Arial"/>
              <a:buNone/>
            </a:pPr>
            <a:endParaRPr sz="2400" b="0" i="0" u="none" strike="noStrike" cap="none" dirty="0">
              <a:solidFill>
                <a:schemeClr val="dk1"/>
              </a:solidFill>
              <a:latin typeface="Arial"/>
              <a:ea typeface="Arial"/>
              <a:cs typeface="Arial"/>
              <a:sym typeface="Arial"/>
            </a:endParaRPr>
          </a:p>
          <a:p>
            <a:pPr marL="139540" marR="0" lvl="1" indent="0" algn="l" rtl="0">
              <a:lnSpc>
                <a:spcPct val="90000"/>
              </a:lnSpc>
              <a:spcBef>
                <a:spcPts val="500"/>
              </a:spcBef>
              <a:spcAft>
                <a:spcPts val="0"/>
              </a:spcAft>
              <a:buClr>
                <a:srgbClr val="09164D"/>
              </a:buClr>
              <a:buSzPts val="1800"/>
              <a:buFont typeface="Arial"/>
              <a:buNone/>
            </a:pPr>
            <a:r>
              <a:rPr lang="es" sz="2400" b="1" i="0" u="none" strike="noStrike" cap="none">
                <a:solidFill>
                  <a:schemeClr val="dk1"/>
                </a:solidFill>
                <a:latin typeface="Arial"/>
                <a:ea typeface="Arial"/>
                <a:cs typeface="Arial"/>
                <a:sym typeface="Arial"/>
              </a:rPr>
              <a:t>Comenten estas preguntas en grupos reducidos:</a:t>
            </a:r>
            <a:endParaRPr dirty="0"/>
          </a:p>
          <a:p>
            <a:pPr marL="457200" marR="0" lvl="0" indent="-457200" algn="l" rtl="0">
              <a:lnSpc>
                <a:spcPct val="90000"/>
              </a:lnSpc>
              <a:spcBef>
                <a:spcPts val="1000"/>
              </a:spcBef>
              <a:spcAft>
                <a:spcPts val="0"/>
              </a:spcAft>
              <a:buClr>
                <a:schemeClr val="dk1"/>
              </a:buClr>
              <a:buSzPts val="2400"/>
              <a:buFont typeface="Calibri"/>
              <a:buAutoNum type="arabicPeriod"/>
            </a:pPr>
            <a:r>
              <a:rPr lang="es" sz="2400" b="0" i="0" u="none">
                <a:solidFill>
                  <a:schemeClr val="dk1"/>
                </a:solidFill>
                <a:latin typeface="Arial"/>
                <a:ea typeface="Arial"/>
                <a:cs typeface="Arial"/>
                <a:sym typeface="Arial"/>
              </a:rPr>
              <a:t>¿Dónde podrían vivir los microorganismos dañinos (bacterias)?</a:t>
            </a:r>
            <a:endParaRPr dirty="0"/>
          </a:p>
          <a:p>
            <a:pPr marL="457200" marR="0" lvl="0" indent="-457200" algn="l" rtl="0">
              <a:lnSpc>
                <a:spcPct val="90000"/>
              </a:lnSpc>
              <a:spcBef>
                <a:spcPts val="1000"/>
              </a:spcBef>
              <a:spcAft>
                <a:spcPts val="0"/>
              </a:spcAft>
              <a:buClr>
                <a:schemeClr val="dk1"/>
              </a:buClr>
              <a:buSzPts val="2400"/>
              <a:buFont typeface="Calibri"/>
              <a:buAutoNum type="arabicPeriod"/>
            </a:pPr>
            <a:r>
              <a:rPr lang="es" sz="2400" b="0" i="0" u="none">
                <a:solidFill>
                  <a:schemeClr val="dk1"/>
                </a:solidFill>
                <a:latin typeface="Arial"/>
                <a:ea typeface="Arial"/>
                <a:cs typeface="Arial"/>
                <a:sym typeface="Arial"/>
              </a:rPr>
              <a:t>¿Qué “método” emplean los microorganismos que podrían resultar dañinos para moverse desde esos lugares?</a:t>
            </a:r>
            <a:endParaRPr dirty="0"/>
          </a:p>
          <a:p>
            <a:pPr marL="457200" marR="0" lvl="0" indent="-457200" algn="l" rtl="0">
              <a:lnSpc>
                <a:spcPct val="90000"/>
              </a:lnSpc>
              <a:spcBef>
                <a:spcPts val="1000"/>
              </a:spcBef>
              <a:spcAft>
                <a:spcPts val="0"/>
              </a:spcAft>
              <a:buClr>
                <a:schemeClr val="dk1"/>
              </a:buClr>
              <a:buSzPts val="2400"/>
              <a:buFont typeface="Calibri"/>
              <a:buAutoNum type="arabicPeriod"/>
            </a:pPr>
            <a:r>
              <a:rPr lang="es" sz="2400" b="0" i="0" u="none">
                <a:solidFill>
                  <a:schemeClr val="dk1"/>
                </a:solidFill>
                <a:latin typeface="Arial"/>
                <a:ea typeface="Arial"/>
                <a:cs typeface="Arial"/>
                <a:sym typeface="Arial"/>
              </a:rPr>
              <a:t>¿Quién corre peligro debido a estos microorganismos que podrían resultar dañinos?</a:t>
            </a:r>
            <a:endParaRPr dirty="0"/>
          </a:p>
        </p:txBody>
      </p:sp>
      <p:grpSp>
        <p:nvGrpSpPr>
          <p:cNvPr id="800" name="Google Shape;800;p85"/>
          <p:cNvGrpSpPr/>
          <p:nvPr/>
        </p:nvGrpSpPr>
        <p:grpSpPr>
          <a:xfrm>
            <a:off x="9448618" y="156965"/>
            <a:ext cx="1161098" cy="1171184"/>
            <a:chOff x="9555224" y="5116370"/>
            <a:chExt cx="1161098" cy="1171184"/>
          </a:xfrm>
        </p:grpSpPr>
        <p:pic>
          <p:nvPicPr>
            <p:cNvPr id="801" name="Google Shape;801;p85" descr="Shape&#10;&#10;Description automatically generated with low confidence"/>
            <p:cNvPicPr preferRelativeResize="0"/>
            <p:nvPr/>
          </p:nvPicPr>
          <p:blipFill rotWithShape="1">
            <a:blip r:embed="rId5">
              <a:alphaModFix/>
            </a:blip>
            <a:srcRect/>
            <a:stretch/>
          </p:blipFill>
          <p:spPr>
            <a:xfrm>
              <a:off x="9623552" y="5313519"/>
              <a:ext cx="1004243" cy="847983"/>
            </a:xfrm>
            <a:prstGeom prst="rect">
              <a:avLst/>
            </a:prstGeom>
            <a:noFill/>
            <a:ln>
              <a:noFill/>
            </a:ln>
          </p:spPr>
        </p:pic>
        <p:sp>
          <p:nvSpPr>
            <p:cNvPr id="802" name="Google Shape;802;p85"/>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8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7</a:t>
            </a:fld>
            <a:endParaRPr dirty="0"/>
          </a:p>
        </p:txBody>
      </p:sp>
      <p:sp>
        <p:nvSpPr>
          <p:cNvPr id="809" name="Google Shape;809;p86"/>
          <p:cNvSpPr txBox="1">
            <a:spLocks noGrp="1"/>
          </p:cNvSpPr>
          <p:nvPr>
            <p:ph type="title"/>
          </p:nvPr>
        </p:nvSpPr>
        <p:spPr>
          <a:xfrm>
            <a:off x="795336" y="407989"/>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La importancia de limpiar explicada en gráficos (3)</a:t>
            </a:r>
            <a:endParaRPr dirty="0"/>
          </a:p>
        </p:txBody>
      </p:sp>
      <p:pic>
        <p:nvPicPr>
          <p:cNvPr id="810" name="Google Shape;810;p86"/>
          <p:cNvPicPr preferRelativeResize="0"/>
          <p:nvPr/>
        </p:nvPicPr>
        <p:blipFill rotWithShape="1">
          <a:blip r:embed="rId3">
            <a:alphaModFix/>
          </a:blip>
          <a:srcRect/>
          <a:stretch/>
        </p:blipFill>
        <p:spPr>
          <a:xfrm>
            <a:off x="717362" y="1580781"/>
            <a:ext cx="10969132" cy="3388784"/>
          </a:xfrm>
          <a:prstGeom prst="rect">
            <a:avLst/>
          </a:prstGeom>
          <a:noFill/>
          <a:ln>
            <a:noFill/>
          </a:ln>
        </p:spPr>
      </p:pic>
      <p:sp>
        <p:nvSpPr>
          <p:cNvPr id="811" name="Google Shape;811;p86"/>
          <p:cNvSpPr txBox="1"/>
          <p:nvPr/>
        </p:nvSpPr>
        <p:spPr>
          <a:xfrm>
            <a:off x="423448" y="6401829"/>
            <a:ext cx="4865914" cy="276999"/>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200">
                <a:solidFill>
                  <a:schemeClr val="dk1"/>
                </a:solidFill>
                <a:latin typeface="Arial"/>
                <a:ea typeface="Arial"/>
                <a:cs typeface="Arial"/>
                <a:sym typeface="Arial"/>
              </a:rPr>
              <a:t>Por cortesía de los Centros para el Control y la Prevención de Enfermedades de los Estados Unidos, 2020</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8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8</a:t>
            </a:fld>
            <a:endParaRPr dirty="0"/>
          </a:p>
        </p:txBody>
      </p:sp>
      <p:sp>
        <p:nvSpPr>
          <p:cNvPr id="818" name="Google Shape;818;p87"/>
          <p:cNvSpPr txBox="1"/>
          <p:nvPr/>
        </p:nvSpPr>
        <p:spPr>
          <a:xfrm>
            <a:off x="1871297" y="518809"/>
            <a:ext cx="8479221" cy="857250"/>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es" sz="4400" b="1" i="0">
                <a:solidFill>
                  <a:schemeClr val="dk2"/>
                </a:solidFill>
                <a:latin typeface="Arial Narrow"/>
                <a:ea typeface="Arial Narrow"/>
                <a:cs typeface="Arial Narrow"/>
                <a:sym typeface="Arial Narrow"/>
              </a:rPr>
              <a:t>En resumidas cuentas</a:t>
            </a:r>
            <a:endParaRPr sz="4400" b="1" i="0" dirty="0">
              <a:solidFill>
                <a:schemeClr val="dk2"/>
              </a:solidFill>
              <a:latin typeface="Arial Narrow"/>
              <a:ea typeface="Arial Narrow"/>
              <a:cs typeface="Arial Narrow"/>
              <a:sym typeface="Arial Narrow"/>
            </a:endParaRPr>
          </a:p>
        </p:txBody>
      </p:sp>
      <p:sp>
        <p:nvSpPr>
          <p:cNvPr id="819" name="Google Shape;819;p87"/>
          <p:cNvSpPr txBox="1"/>
          <p:nvPr/>
        </p:nvSpPr>
        <p:spPr>
          <a:xfrm>
            <a:off x="533399" y="1636982"/>
            <a:ext cx="11155018" cy="3341688"/>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s" sz="2800" b="1" i="0">
                <a:solidFill>
                  <a:schemeClr val="dk1"/>
                </a:solidFill>
                <a:latin typeface="Arial"/>
                <a:ea typeface="Arial"/>
                <a:cs typeface="Arial"/>
                <a:sym typeface="Arial"/>
              </a:rPr>
              <a:t>Definición del acto de limpiar:</a:t>
            </a:r>
            <a:endParaRPr dirty="0"/>
          </a:p>
          <a:p>
            <a:pPr marL="342900" marR="0" lvl="0" indent="-342900" algn="l" rtl="0">
              <a:lnSpc>
                <a:spcPct val="90000"/>
              </a:lnSpc>
              <a:spcBef>
                <a:spcPts val="1000"/>
              </a:spcBef>
              <a:spcAft>
                <a:spcPts val="0"/>
              </a:spcAft>
              <a:buClr>
                <a:schemeClr val="dk1"/>
              </a:buClr>
              <a:buSzPts val="2800"/>
              <a:buFont typeface="Arial"/>
              <a:buChar char="•"/>
            </a:pPr>
            <a:r>
              <a:rPr lang="es" sz="2800" b="0" i="0">
                <a:solidFill>
                  <a:schemeClr val="dk1"/>
                </a:solidFill>
                <a:latin typeface="Arial"/>
                <a:ea typeface="Arial"/>
                <a:cs typeface="Arial"/>
                <a:sym typeface="Arial"/>
              </a:rPr>
              <a:t>La </a:t>
            </a:r>
            <a:r>
              <a:rPr lang="es" sz="2800" b="1" i="0">
                <a:solidFill>
                  <a:schemeClr val="dk1"/>
                </a:solidFill>
                <a:latin typeface="Arial"/>
                <a:ea typeface="Arial"/>
                <a:cs typeface="Arial"/>
                <a:sym typeface="Arial"/>
              </a:rPr>
              <a:t>retirada material</a:t>
            </a:r>
            <a:r>
              <a:rPr lang="es" sz="2800" b="0" i="0">
                <a:solidFill>
                  <a:schemeClr val="dk1"/>
                </a:solidFill>
                <a:latin typeface="Arial"/>
                <a:ea typeface="Arial"/>
                <a:cs typeface="Arial"/>
                <a:sym typeface="Arial"/>
              </a:rPr>
              <a:t> de cuerpos extraños (polvo, tierra, etc.) y componentes orgánicos (como sangre, secreciones, excreciones y microorganismos) de las superficies; o lo que es lo mismo, pasar un trapo, la fregona, etc.</a:t>
            </a:r>
            <a:endParaRPr dirty="0"/>
          </a:p>
          <a:p>
            <a:pPr marL="342900" marR="0" lvl="0" indent="-342900" algn="l" rtl="0">
              <a:lnSpc>
                <a:spcPct val="90000"/>
              </a:lnSpc>
              <a:spcBef>
                <a:spcPts val="1000"/>
              </a:spcBef>
              <a:spcAft>
                <a:spcPts val="0"/>
              </a:spcAft>
              <a:buClr>
                <a:schemeClr val="dk1"/>
              </a:buClr>
              <a:buSzPts val="2800"/>
              <a:buFont typeface="Arial"/>
              <a:buChar char="•"/>
            </a:pPr>
            <a:r>
              <a:rPr lang="es" sz="2800" b="1" i="0">
                <a:solidFill>
                  <a:schemeClr val="dk1"/>
                </a:solidFill>
                <a:latin typeface="Arial"/>
                <a:ea typeface="Arial"/>
                <a:cs typeface="Arial"/>
                <a:sym typeface="Arial"/>
              </a:rPr>
              <a:t>Elimina físicamente</a:t>
            </a:r>
            <a:r>
              <a:rPr lang="es" sz="2800" b="0" i="0">
                <a:solidFill>
                  <a:schemeClr val="dk1"/>
                </a:solidFill>
                <a:latin typeface="Arial"/>
                <a:ea typeface="Arial"/>
                <a:cs typeface="Arial"/>
                <a:sym typeface="Arial"/>
              </a:rPr>
              <a:t> los microorganismos, pero no los mata </a:t>
            </a:r>
            <a:endParaRPr dirty="0"/>
          </a:p>
          <a:p>
            <a:pPr marL="342900" marR="0" lvl="0" indent="-342900" algn="l" rtl="0">
              <a:lnSpc>
                <a:spcPct val="90000"/>
              </a:lnSpc>
              <a:spcBef>
                <a:spcPts val="1000"/>
              </a:spcBef>
              <a:spcAft>
                <a:spcPts val="0"/>
              </a:spcAft>
              <a:buClr>
                <a:schemeClr val="dk1"/>
              </a:buClr>
              <a:buSzPts val="2800"/>
              <a:buFont typeface="Arial"/>
              <a:buChar char="•"/>
            </a:pPr>
            <a:r>
              <a:rPr lang="es" sz="2800" b="0" i="0">
                <a:solidFill>
                  <a:schemeClr val="dk1"/>
                </a:solidFill>
                <a:latin typeface="Arial"/>
                <a:ea typeface="Arial"/>
                <a:cs typeface="Arial"/>
                <a:sym typeface="Arial"/>
              </a:rPr>
              <a:t>Se consigue con agua, detergentes, etc. y una “acción mecánica” (por ejemplo, frotar o fregar) </a:t>
            </a:r>
            <a:endParaRPr dirty="0"/>
          </a:p>
          <a:p>
            <a:pPr marL="342900" marR="0" lvl="0" indent="-342900" algn="l" rtl="0">
              <a:lnSpc>
                <a:spcPct val="90000"/>
              </a:lnSpc>
              <a:spcBef>
                <a:spcPts val="1000"/>
              </a:spcBef>
              <a:spcAft>
                <a:spcPts val="0"/>
              </a:spcAft>
              <a:buClr>
                <a:schemeClr val="dk1"/>
              </a:buClr>
              <a:buSzPts val="2800"/>
              <a:buFont typeface="Arial"/>
              <a:buChar char="•"/>
            </a:pPr>
            <a:r>
              <a:rPr lang="es" sz="2800" b="0" i="0">
                <a:solidFill>
                  <a:schemeClr val="dk1"/>
                </a:solidFill>
                <a:latin typeface="Arial"/>
                <a:ea typeface="Arial"/>
                <a:cs typeface="Arial"/>
                <a:sym typeface="Arial"/>
              </a:rPr>
              <a:t>Siempre es el </a:t>
            </a:r>
            <a:r>
              <a:rPr lang="es" sz="2800" b="1" i="0">
                <a:solidFill>
                  <a:schemeClr val="dk1"/>
                </a:solidFill>
                <a:latin typeface="Arial"/>
                <a:ea typeface="Arial"/>
                <a:cs typeface="Arial"/>
                <a:sym typeface="Arial"/>
              </a:rPr>
              <a:t>primer paso</a:t>
            </a:r>
            <a:r>
              <a:rPr lang="es" sz="2800" b="0" i="0">
                <a:solidFill>
                  <a:schemeClr val="dk1"/>
                </a:solidFill>
                <a:latin typeface="Arial"/>
                <a:ea typeface="Arial"/>
                <a:cs typeface="Arial"/>
                <a:sym typeface="Arial"/>
              </a:rPr>
              <a:t> de todos los procesos de limpieza ambiental</a:t>
            </a:r>
            <a:endParaRPr dirty="0"/>
          </a:p>
          <a:p>
            <a:pPr marL="0" marR="0" lvl="0" indent="0" algn="l" rtl="0">
              <a:lnSpc>
                <a:spcPct val="90000"/>
              </a:lnSpc>
              <a:spcBef>
                <a:spcPts val="1000"/>
              </a:spcBef>
              <a:spcAft>
                <a:spcPts val="0"/>
              </a:spcAft>
              <a:buClr>
                <a:schemeClr val="dk1"/>
              </a:buClr>
              <a:buSzPts val="2800"/>
              <a:buFont typeface="Arial"/>
              <a:buNone/>
            </a:pPr>
            <a:endParaRPr sz="2800" b="0" i="0" dirty="0">
              <a:solidFill>
                <a:schemeClr val="dk1"/>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8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9</a:t>
            </a:fld>
            <a:endParaRPr dirty="0"/>
          </a:p>
        </p:txBody>
      </p:sp>
      <p:sp>
        <p:nvSpPr>
          <p:cNvPr id="826" name="Google Shape;826;p88"/>
          <p:cNvSpPr txBox="1"/>
          <p:nvPr/>
        </p:nvSpPr>
        <p:spPr>
          <a:xfrm>
            <a:off x="596347" y="1523999"/>
            <a:ext cx="10043077" cy="3203189"/>
          </a:xfrm>
          <a:prstGeom prst="rect">
            <a:avLst/>
          </a:prstGeom>
          <a:noFill/>
          <a:ln>
            <a:noFill/>
          </a:ln>
        </p:spPr>
        <p:txBody>
          <a:bodyPr spcFirstLastPara="1" wrap="square" lIns="91425" tIns="45700" rIns="91425" bIns="45700" rtlCol="0" anchor="t" anchorCtr="0">
            <a:noAutofit/>
          </a:bodyPr>
          <a:lstStyle/>
          <a:p>
            <a:pPr marL="482439" marR="0" lvl="1" indent="-342899" algn="l" rtl="0">
              <a:lnSpc>
                <a:spcPct val="90000"/>
              </a:lnSpc>
              <a:spcBef>
                <a:spcPts val="0"/>
              </a:spcBef>
              <a:spcAft>
                <a:spcPts val="0"/>
              </a:spcAft>
              <a:buClr>
                <a:schemeClr val="dk2"/>
              </a:buClr>
              <a:buSzPts val="2400"/>
              <a:buFont typeface="Calibri"/>
              <a:buAutoNum type="arabicPeriod"/>
            </a:pPr>
            <a:r>
              <a:rPr lang="es" sz="2100" b="0" i="0" u="none" strike="noStrike" cap="none" dirty="0">
                <a:solidFill>
                  <a:schemeClr val="dk1"/>
                </a:solidFill>
                <a:latin typeface="Arial"/>
                <a:ea typeface="Arial"/>
                <a:cs typeface="Arial"/>
                <a:sym typeface="Arial"/>
              </a:rPr>
              <a:t>Una </a:t>
            </a:r>
            <a:r>
              <a:rPr lang="es" sz="2100" b="1" i="0" u="none" strike="noStrike" cap="none" dirty="0">
                <a:solidFill>
                  <a:schemeClr val="dk1"/>
                </a:solidFill>
                <a:latin typeface="Arial"/>
                <a:ea typeface="Arial"/>
                <a:cs typeface="Arial"/>
                <a:sym typeface="Arial"/>
              </a:rPr>
              <a:t>estructura organizativa</a:t>
            </a:r>
            <a:r>
              <a:rPr lang="es" sz="2100" b="0" i="0" u="none" strike="noStrike" cap="none" dirty="0">
                <a:solidFill>
                  <a:schemeClr val="dk1"/>
                </a:solidFill>
                <a:latin typeface="Arial"/>
                <a:ea typeface="Arial"/>
                <a:cs typeface="Arial"/>
                <a:sym typeface="Arial"/>
              </a:rPr>
              <a:t> para las actividades de limpieza, que abarca la asistencia administrativa, la incorporación de la limpieza a la gestión del establecimiento y la supervisión de apoyo</a:t>
            </a:r>
            <a:endParaRPr sz="2100" dirty="0"/>
          </a:p>
          <a:p>
            <a:pPr marL="482439" marR="0" lvl="1" indent="-342899" algn="l" rtl="0">
              <a:lnSpc>
                <a:spcPct val="90000"/>
              </a:lnSpc>
              <a:spcBef>
                <a:spcPts val="500"/>
              </a:spcBef>
              <a:spcAft>
                <a:spcPts val="0"/>
              </a:spcAft>
              <a:buClr>
                <a:schemeClr val="dk2"/>
              </a:buClr>
              <a:buSzPts val="2400"/>
              <a:buFont typeface="Calibri"/>
              <a:buAutoNum type="arabicPeriod"/>
            </a:pPr>
            <a:r>
              <a:rPr lang="es" sz="2100" b="0" i="0" u="none" strike="noStrike" cap="none" dirty="0">
                <a:solidFill>
                  <a:schemeClr val="dk1"/>
                </a:solidFill>
                <a:latin typeface="Arial"/>
                <a:ea typeface="Arial"/>
                <a:cs typeface="Arial"/>
                <a:sym typeface="Arial"/>
              </a:rPr>
              <a:t>Un </a:t>
            </a:r>
            <a:r>
              <a:rPr lang="es" sz="2100" b="1" i="0" u="none" strike="noStrike" cap="none" dirty="0">
                <a:solidFill>
                  <a:schemeClr val="dk1"/>
                </a:solidFill>
                <a:latin typeface="Arial"/>
                <a:ea typeface="Arial"/>
                <a:cs typeface="Arial"/>
                <a:sym typeface="Arial"/>
              </a:rPr>
              <a:t>plan de dotación de personal</a:t>
            </a:r>
            <a:r>
              <a:rPr lang="es" sz="2100" b="0" i="0" u="none" strike="noStrike" cap="none" dirty="0">
                <a:solidFill>
                  <a:schemeClr val="dk1"/>
                </a:solidFill>
                <a:latin typeface="Arial"/>
                <a:ea typeface="Arial"/>
                <a:cs typeface="Arial"/>
                <a:sym typeface="Arial"/>
              </a:rPr>
              <a:t> para todas las zonas donde se atiende a pacientes, sin olvidar los planes de contingencia si se necesita más personal de limpieza </a:t>
            </a:r>
            <a:endParaRPr sz="2100" dirty="0"/>
          </a:p>
          <a:p>
            <a:pPr marL="482439" marR="0" lvl="1" indent="-342899" algn="l" rtl="0">
              <a:lnSpc>
                <a:spcPct val="90000"/>
              </a:lnSpc>
              <a:spcBef>
                <a:spcPts val="500"/>
              </a:spcBef>
              <a:spcAft>
                <a:spcPts val="0"/>
              </a:spcAft>
              <a:buClr>
                <a:schemeClr val="dk2"/>
              </a:buClr>
              <a:buSzPts val="2400"/>
              <a:buFont typeface="Calibri"/>
              <a:buAutoNum type="arabicPeriod"/>
            </a:pPr>
            <a:r>
              <a:rPr lang="es" sz="2100" b="1" i="0" u="none" strike="noStrike" cap="none" dirty="0">
                <a:solidFill>
                  <a:schemeClr val="dk1"/>
                </a:solidFill>
                <a:latin typeface="Arial"/>
                <a:ea typeface="Arial"/>
                <a:cs typeface="Arial"/>
                <a:sym typeface="Arial"/>
              </a:rPr>
              <a:t>Capacitación y educación </a:t>
            </a:r>
            <a:r>
              <a:rPr lang="es" sz="2100" i="0" u="none" strike="noStrike" cap="none" dirty="0">
                <a:solidFill>
                  <a:schemeClr val="dk1"/>
                </a:solidFill>
                <a:latin typeface="Arial"/>
                <a:ea typeface="Arial"/>
                <a:cs typeface="Arial"/>
                <a:sym typeface="Arial"/>
              </a:rPr>
              <a:t>permanentes </a:t>
            </a:r>
            <a:endParaRPr sz="2100" dirty="0"/>
          </a:p>
          <a:p>
            <a:pPr marL="482439" marR="0" lvl="1" indent="-342899" algn="l" rtl="0">
              <a:lnSpc>
                <a:spcPct val="90000"/>
              </a:lnSpc>
              <a:spcBef>
                <a:spcPts val="500"/>
              </a:spcBef>
              <a:spcAft>
                <a:spcPts val="0"/>
              </a:spcAft>
              <a:buClr>
                <a:schemeClr val="dk2"/>
              </a:buClr>
              <a:buSzPts val="2400"/>
              <a:buFont typeface="Calibri"/>
              <a:buAutoNum type="arabicPeriod"/>
            </a:pPr>
            <a:r>
              <a:rPr lang="es" sz="2100" b="0" i="0" u="none" strike="noStrike" cap="none" dirty="0">
                <a:solidFill>
                  <a:schemeClr val="dk1"/>
                </a:solidFill>
                <a:latin typeface="Arial"/>
                <a:ea typeface="Arial"/>
                <a:cs typeface="Arial"/>
                <a:sym typeface="Arial"/>
              </a:rPr>
              <a:t>Un resumen de la </a:t>
            </a:r>
            <a:r>
              <a:rPr lang="es" sz="2100" b="1" i="0" u="none" strike="noStrike" cap="none" dirty="0">
                <a:solidFill>
                  <a:schemeClr val="dk1"/>
                </a:solidFill>
                <a:latin typeface="Arial"/>
                <a:ea typeface="Arial"/>
                <a:cs typeface="Arial"/>
                <a:sym typeface="Arial"/>
              </a:rPr>
              <a:t>planificación y los procedimientos de limpieza</a:t>
            </a:r>
            <a:r>
              <a:rPr lang="es" sz="2100" b="0" i="0" u="none" strike="noStrike" cap="none" dirty="0">
                <a:solidFill>
                  <a:schemeClr val="dk1"/>
                </a:solidFill>
                <a:latin typeface="Arial"/>
                <a:ea typeface="Arial"/>
                <a:cs typeface="Arial"/>
                <a:sym typeface="Arial"/>
              </a:rPr>
              <a:t> para cada zona donde se atiende a pacientes que se corresponda con las políticas del centro y que abarque </a:t>
            </a:r>
            <a:r>
              <a:rPr lang="es" sz="2100" b="1" i="0" u="none" strike="noStrike" cap="none" dirty="0">
                <a:solidFill>
                  <a:schemeClr val="dk1"/>
                </a:solidFill>
                <a:latin typeface="Arial"/>
                <a:ea typeface="Arial"/>
                <a:cs typeface="Arial"/>
                <a:sym typeface="Arial"/>
              </a:rPr>
              <a:t>recordatorios puntuales</a:t>
            </a:r>
            <a:r>
              <a:rPr lang="es" sz="2100" b="0" i="0" u="none" strike="noStrike" cap="none" dirty="0">
                <a:solidFill>
                  <a:schemeClr val="dk1"/>
                </a:solidFill>
                <a:latin typeface="Arial"/>
                <a:ea typeface="Arial"/>
                <a:cs typeface="Arial"/>
                <a:sym typeface="Arial"/>
              </a:rPr>
              <a:t> de las </a:t>
            </a:r>
            <a:r>
              <a:rPr lang="es" sz="2100" b="1" i="0" u="none" strike="noStrike" cap="none" dirty="0">
                <a:solidFill>
                  <a:schemeClr val="dk1"/>
                </a:solidFill>
                <a:latin typeface="Arial"/>
                <a:ea typeface="Arial"/>
                <a:cs typeface="Arial"/>
                <a:sym typeface="Arial"/>
              </a:rPr>
              <a:t>medidas</a:t>
            </a:r>
            <a:r>
              <a:rPr lang="es" sz="2100" b="0" i="0" u="none" strike="noStrike" cap="none" dirty="0">
                <a:solidFill>
                  <a:schemeClr val="dk1"/>
                </a:solidFill>
                <a:latin typeface="Arial"/>
                <a:ea typeface="Arial"/>
                <a:cs typeface="Arial"/>
                <a:sym typeface="Arial"/>
              </a:rPr>
              <a:t> para todos  </a:t>
            </a:r>
            <a:endParaRPr sz="2100" dirty="0"/>
          </a:p>
          <a:p>
            <a:pPr marL="482439" marR="0" lvl="1" indent="-342899" algn="l" rtl="0">
              <a:lnSpc>
                <a:spcPct val="90000"/>
              </a:lnSpc>
              <a:spcBef>
                <a:spcPts val="500"/>
              </a:spcBef>
              <a:spcAft>
                <a:spcPts val="0"/>
              </a:spcAft>
              <a:buClr>
                <a:schemeClr val="dk2"/>
              </a:buClr>
              <a:buSzPts val="2400"/>
              <a:buFont typeface="Calibri"/>
              <a:buAutoNum type="arabicPeriod"/>
            </a:pPr>
            <a:r>
              <a:rPr lang="es" sz="2100" b="1" i="0" u="none" strike="noStrike" cap="none" dirty="0">
                <a:solidFill>
                  <a:schemeClr val="dk1"/>
                </a:solidFill>
                <a:latin typeface="Arial"/>
                <a:ea typeface="Arial"/>
                <a:cs typeface="Arial"/>
                <a:sym typeface="Arial"/>
              </a:rPr>
              <a:t>Seguimiento (auditorías)</a:t>
            </a:r>
            <a:r>
              <a:rPr lang="es" sz="2100" b="0" i="0" u="none" strike="noStrike" cap="none" dirty="0">
                <a:solidFill>
                  <a:schemeClr val="dk1"/>
                </a:solidFill>
                <a:latin typeface="Arial"/>
                <a:ea typeface="Arial"/>
                <a:cs typeface="Arial"/>
                <a:sym typeface="Arial"/>
              </a:rPr>
              <a:t> y </a:t>
            </a:r>
            <a:r>
              <a:rPr lang="es" sz="2100" b="1" i="0" u="none" strike="noStrike" cap="none" dirty="0">
                <a:solidFill>
                  <a:schemeClr val="dk1"/>
                </a:solidFill>
                <a:latin typeface="Arial"/>
                <a:ea typeface="Arial"/>
                <a:cs typeface="Arial"/>
                <a:sym typeface="Arial"/>
              </a:rPr>
              <a:t>observaciones </a:t>
            </a:r>
            <a:r>
              <a:rPr lang="es" sz="2100" b="0" i="0" u="none" strike="noStrike" cap="none" dirty="0">
                <a:solidFill>
                  <a:schemeClr val="dk1"/>
                </a:solidFill>
                <a:latin typeface="Arial"/>
                <a:ea typeface="Arial"/>
                <a:cs typeface="Arial"/>
                <a:sym typeface="Arial"/>
              </a:rPr>
              <a:t>de forma periódica </a:t>
            </a:r>
            <a:endParaRPr sz="2100" dirty="0"/>
          </a:p>
          <a:p>
            <a:pPr marL="482439" marR="0" lvl="1" indent="-342899" algn="l" rtl="0">
              <a:lnSpc>
                <a:spcPct val="90000"/>
              </a:lnSpc>
              <a:spcBef>
                <a:spcPts val="500"/>
              </a:spcBef>
              <a:spcAft>
                <a:spcPts val="0"/>
              </a:spcAft>
              <a:buClr>
                <a:schemeClr val="dk2"/>
              </a:buClr>
              <a:buSzPts val="2400"/>
              <a:buFont typeface="Calibri"/>
              <a:buAutoNum type="arabicPeriod"/>
            </a:pPr>
            <a:r>
              <a:rPr lang="es" sz="2100" b="1" i="0" u="none" strike="noStrike" cap="none" dirty="0">
                <a:solidFill>
                  <a:schemeClr val="dk1"/>
                </a:solidFill>
                <a:latin typeface="Arial"/>
                <a:ea typeface="Arial"/>
                <a:cs typeface="Arial"/>
                <a:sym typeface="Arial"/>
              </a:rPr>
              <a:t>Infraestructura, suministros </a:t>
            </a:r>
            <a:r>
              <a:rPr sz="2100" dirty="0"/>
              <a:t>y </a:t>
            </a:r>
            <a:r>
              <a:rPr lang="es" sz="2100" b="1" i="0" u="none" strike="noStrike" cap="none" dirty="0">
                <a:solidFill>
                  <a:schemeClr val="dk1"/>
                </a:solidFill>
                <a:latin typeface="Arial"/>
                <a:ea typeface="Arial"/>
                <a:cs typeface="Arial"/>
                <a:sym typeface="Arial"/>
              </a:rPr>
              <a:t>productos</a:t>
            </a:r>
            <a:r>
              <a:rPr sz="2100" dirty="0"/>
              <a:t> </a:t>
            </a:r>
            <a:r>
              <a:rPr sz="2100" dirty="0" err="1"/>
              <a:t>en</a:t>
            </a:r>
            <a:r>
              <a:rPr sz="2100" dirty="0"/>
              <a:t> </a:t>
            </a:r>
            <a:r>
              <a:rPr sz="2100" dirty="0" err="1"/>
              <a:t>cantidad</a:t>
            </a:r>
            <a:r>
              <a:rPr sz="2100" dirty="0"/>
              <a:t> </a:t>
            </a:r>
            <a:r>
              <a:rPr sz="2100" dirty="0" err="1"/>
              <a:t>suficiente</a:t>
            </a:r>
            <a:r>
              <a:rPr sz="2100" dirty="0"/>
              <a:t> y </a:t>
            </a:r>
            <a:r>
              <a:rPr sz="2100" dirty="0" err="1"/>
              <a:t>en</a:t>
            </a:r>
            <a:r>
              <a:rPr sz="2100" dirty="0"/>
              <a:t> </a:t>
            </a:r>
            <a:r>
              <a:rPr sz="2100" dirty="0" err="1"/>
              <a:t>buenas</a:t>
            </a:r>
            <a:r>
              <a:rPr sz="2100" dirty="0"/>
              <a:t> </a:t>
            </a:r>
            <a:r>
              <a:rPr sz="2100" dirty="0" err="1"/>
              <a:t>condiciones</a:t>
            </a:r>
            <a:r>
              <a:rPr sz="2100" dirty="0"/>
              <a:t> </a:t>
            </a:r>
            <a:endParaRPr sz="2100" b="0" i="0" u="none" strike="noStrike" cap="none" dirty="0">
              <a:solidFill>
                <a:schemeClr val="dk1"/>
              </a:solidFill>
              <a:latin typeface="Arial"/>
              <a:ea typeface="Arial"/>
              <a:cs typeface="Arial"/>
              <a:sym typeface="Arial"/>
            </a:endParaRPr>
          </a:p>
        </p:txBody>
      </p:sp>
      <p:sp>
        <p:nvSpPr>
          <p:cNvPr id="827" name="Google Shape;827;p88"/>
          <p:cNvSpPr txBox="1"/>
          <p:nvPr/>
        </p:nvSpPr>
        <p:spPr>
          <a:xfrm>
            <a:off x="823913" y="271669"/>
            <a:ext cx="10506696" cy="1000540"/>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4400"/>
              <a:buFont typeface="Arial"/>
              <a:buNone/>
            </a:pPr>
            <a:r>
              <a:rPr lang="es" sz="4400" b="1" i="0">
                <a:solidFill>
                  <a:schemeClr val="dk2"/>
                </a:solidFill>
                <a:latin typeface="Arial Narrow"/>
                <a:ea typeface="Arial Narrow"/>
                <a:cs typeface="Arial Narrow"/>
                <a:sym typeface="Arial Narrow"/>
              </a:rPr>
              <a:t>El enfoque estructurado en lo que respecta a la limpieza consta de seis elementos</a:t>
            </a:r>
            <a:endParaRPr dirty="0"/>
          </a:p>
        </p:txBody>
      </p:sp>
      <p:pic>
        <p:nvPicPr>
          <p:cNvPr id="828" name="Google Shape;828;p88" descr="Hierarchy"/>
          <p:cNvPicPr preferRelativeResize="0"/>
          <p:nvPr/>
        </p:nvPicPr>
        <p:blipFill rotWithShape="1">
          <a:blip r:embed="rId3">
            <a:alphaModFix/>
          </a:blip>
          <a:srcRect/>
          <a:stretch/>
        </p:blipFill>
        <p:spPr>
          <a:xfrm>
            <a:off x="11058820" y="1827301"/>
            <a:ext cx="513284" cy="513284"/>
          </a:xfrm>
          <a:prstGeom prst="rect">
            <a:avLst/>
          </a:prstGeom>
          <a:noFill/>
          <a:ln>
            <a:noFill/>
          </a:ln>
        </p:spPr>
      </p:pic>
      <p:pic>
        <p:nvPicPr>
          <p:cNvPr id="829" name="Google Shape;829;p88" descr="Group success"/>
          <p:cNvPicPr preferRelativeResize="0"/>
          <p:nvPr/>
        </p:nvPicPr>
        <p:blipFill rotWithShape="1">
          <a:blip r:embed="rId4">
            <a:alphaModFix/>
          </a:blip>
          <a:srcRect/>
          <a:stretch/>
        </p:blipFill>
        <p:spPr>
          <a:xfrm>
            <a:off x="11073967" y="2417559"/>
            <a:ext cx="513284" cy="513284"/>
          </a:xfrm>
          <a:prstGeom prst="rect">
            <a:avLst/>
          </a:prstGeom>
          <a:noFill/>
          <a:ln>
            <a:noFill/>
          </a:ln>
        </p:spPr>
      </p:pic>
      <p:pic>
        <p:nvPicPr>
          <p:cNvPr id="830" name="Google Shape;830;p88" descr="Daily calendar"/>
          <p:cNvPicPr preferRelativeResize="0"/>
          <p:nvPr/>
        </p:nvPicPr>
        <p:blipFill rotWithShape="1">
          <a:blip r:embed="rId5">
            <a:alphaModFix/>
          </a:blip>
          <a:srcRect/>
          <a:stretch/>
        </p:blipFill>
        <p:spPr>
          <a:xfrm>
            <a:off x="11058819" y="3667862"/>
            <a:ext cx="513285" cy="513285"/>
          </a:xfrm>
          <a:prstGeom prst="rect">
            <a:avLst/>
          </a:prstGeom>
          <a:noFill/>
          <a:ln>
            <a:noFill/>
          </a:ln>
        </p:spPr>
      </p:pic>
      <p:pic>
        <p:nvPicPr>
          <p:cNvPr id="831" name="Google Shape;831;p88" descr="Checklist"/>
          <p:cNvPicPr preferRelativeResize="0"/>
          <p:nvPr/>
        </p:nvPicPr>
        <p:blipFill rotWithShape="1">
          <a:blip r:embed="rId6">
            <a:alphaModFix/>
          </a:blip>
          <a:srcRect/>
          <a:stretch/>
        </p:blipFill>
        <p:spPr>
          <a:xfrm>
            <a:off x="11061660" y="4416409"/>
            <a:ext cx="513285" cy="513285"/>
          </a:xfrm>
          <a:prstGeom prst="rect">
            <a:avLst/>
          </a:prstGeom>
          <a:noFill/>
          <a:ln>
            <a:noFill/>
          </a:ln>
        </p:spPr>
      </p:pic>
      <p:pic>
        <p:nvPicPr>
          <p:cNvPr id="832" name="Google Shape;832;p88" descr="Mop and bucket"/>
          <p:cNvPicPr preferRelativeResize="0"/>
          <p:nvPr/>
        </p:nvPicPr>
        <p:blipFill rotWithShape="1">
          <a:blip r:embed="rId7">
            <a:alphaModFix/>
          </a:blip>
          <a:srcRect/>
          <a:stretch/>
        </p:blipFill>
        <p:spPr>
          <a:xfrm>
            <a:off x="11073966" y="4980890"/>
            <a:ext cx="444001" cy="444001"/>
          </a:xfrm>
          <a:prstGeom prst="rect">
            <a:avLst/>
          </a:prstGeom>
          <a:noFill/>
          <a:ln>
            <a:noFill/>
          </a:ln>
        </p:spPr>
      </p:pic>
      <p:pic>
        <p:nvPicPr>
          <p:cNvPr id="833" name="Google Shape;833;p88" descr="Classroom"/>
          <p:cNvPicPr preferRelativeResize="0"/>
          <p:nvPr/>
        </p:nvPicPr>
        <p:blipFill rotWithShape="1">
          <a:blip r:embed="rId8">
            <a:alphaModFix/>
          </a:blip>
          <a:srcRect/>
          <a:stretch/>
        </p:blipFill>
        <p:spPr>
          <a:xfrm>
            <a:off x="11039323" y="3007817"/>
            <a:ext cx="513285" cy="513285"/>
          </a:xfrm>
          <a:prstGeom prst="rect">
            <a:avLst/>
          </a:prstGeom>
          <a:noFill/>
          <a:ln>
            <a:noFill/>
          </a:ln>
        </p:spPr>
      </p:pic>
      <p:sp>
        <p:nvSpPr>
          <p:cNvPr id="834" name="Google Shape;834;p88"/>
          <p:cNvSpPr/>
          <p:nvPr/>
        </p:nvSpPr>
        <p:spPr>
          <a:xfrm>
            <a:off x="596347" y="5666713"/>
            <a:ext cx="11120428" cy="655394"/>
          </a:xfrm>
          <a:prstGeom prst="rect">
            <a:avLst/>
          </a:prstGeom>
          <a:solidFill>
            <a:schemeClr val="dk1"/>
          </a:solidFill>
          <a:ln>
            <a:noFill/>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2000" dirty="0">
                <a:solidFill>
                  <a:schemeClr val="lt1"/>
                </a:solidFill>
                <a:latin typeface="Arial"/>
                <a:ea typeface="Arial"/>
                <a:cs typeface="Arial"/>
                <a:sym typeface="Arial"/>
              </a:rPr>
              <a:t>Estos elementos son pertinentes tanto si la limpieza corre a cargo de un servicio interno como si se trata de una externalización</a:t>
            </a:r>
            <a:endParaRPr dirty="0"/>
          </a:p>
        </p:txBody>
      </p:sp>
    </p:spTree>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WHO PPT color scheme 2016">
      <a:dk1>
        <a:srgbClr val="000000"/>
      </a:dk1>
      <a:lt1>
        <a:srgbClr val="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8C7E470FDC554DB9696D84793B1430" ma:contentTypeVersion="8" ma:contentTypeDescription="Create a new document." ma:contentTypeScope="" ma:versionID="46e02a1e94699646097fa0313b83e8f6">
  <xsd:schema xmlns:xsd="http://www.w3.org/2001/XMLSchema" xmlns:xs="http://www.w3.org/2001/XMLSchema" xmlns:p="http://schemas.microsoft.com/office/2006/metadata/properties" xmlns:ns2="e3afc2d2-df5a-469e-b582-34332833294e" xmlns:ns3="c463dd45-fd98-4849-9031-198ecb0c6a2b" targetNamespace="http://schemas.microsoft.com/office/2006/metadata/properties" ma:root="true" ma:fieldsID="3ce8ba8788268a145682dc83c133ef1c" ns2:_="" ns3:_="">
    <xsd:import namespace="e3afc2d2-df5a-469e-b582-34332833294e"/>
    <xsd:import namespace="c463dd45-fd98-4849-9031-198ecb0c6a2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fc2d2-df5a-469e-b582-34332833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463dd45-fd98-4849-9031-198ecb0c6a2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3afc2d2-df5a-469e-b582-34332833294e" xsi:nil="true"/>
    <_dlc_DocIdUrl xmlns="e3afc2d2-df5a-469e-b582-34332833294e">
      <Url xsi:nil="true"/>
      <Description xsi:nil="true"/>
    </_dlc_DocIdUrl>
    <_dlc_DocIdPersistId xmlns="e3afc2d2-df5a-469e-b582-34332833294e">false</_dlc_DocIdPersistId>
  </documentManagement>
</p:properties>
</file>

<file path=customXml/itemProps1.xml><?xml version="1.0" encoding="utf-8"?>
<ds:datastoreItem xmlns:ds="http://schemas.openxmlformats.org/officeDocument/2006/customXml" ds:itemID="{08B25984-FFF1-4ECC-B464-4CC9BE17C1FE}"/>
</file>

<file path=customXml/itemProps2.xml><?xml version="1.0" encoding="utf-8"?>
<ds:datastoreItem xmlns:ds="http://schemas.openxmlformats.org/officeDocument/2006/customXml" ds:itemID="{C234C86D-3F66-4F78-8E0F-4AE827DBBBC0}"/>
</file>

<file path=customXml/itemProps3.xml><?xml version="1.0" encoding="utf-8"?>
<ds:datastoreItem xmlns:ds="http://schemas.openxmlformats.org/officeDocument/2006/customXml" ds:itemID="{627D306E-536E-4693-93EB-B365939A8548}"/>
</file>

<file path=customXml/itemProps4.xml><?xml version="1.0" encoding="utf-8"?>
<ds:datastoreItem xmlns:ds="http://schemas.openxmlformats.org/officeDocument/2006/customXml" ds:itemID="{F7B5B260-7757-49A5-92B0-D1C226DAB8AC}"/>
</file>

<file path=docProps/app.xml><?xml version="1.0" encoding="utf-8"?>
<Properties xmlns="http://schemas.openxmlformats.org/officeDocument/2006/extended-properties" xmlns:vt="http://schemas.openxmlformats.org/officeDocument/2006/docPropsVTypes">
  <TotalTime>25</TotalTime>
  <Words>6669</Words>
  <Application>Microsoft Macintosh PowerPoint</Application>
  <PresentationFormat>Panorámica</PresentationFormat>
  <Paragraphs>538</Paragraphs>
  <Slides>35</Slides>
  <Notes>35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35</vt:i4>
      </vt:variant>
    </vt:vector>
  </HeadingPairs>
  <TitlesOfParts>
    <vt:vector size="43" baseType="lpstr">
      <vt:lpstr>Calibri</vt:lpstr>
      <vt:lpstr>Noto Sans Symbols</vt:lpstr>
      <vt:lpstr>Arial</vt:lpstr>
      <vt:lpstr>Arial Narrow</vt:lpstr>
      <vt:lpstr>Times New Roman</vt:lpstr>
      <vt:lpstr>Tema wash it</vt:lpstr>
      <vt:lpstr>Tema wash it</vt:lpstr>
      <vt:lpstr>2_Office Theme</vt:lpstr>
      <vt:lpstr>Presentación de PowerPoint</vt:lpstr>
      <vt:lpstr>LIMPIEZA AMBIENTAL</vt:lpstr>
      <vt:lpstr>Objetivos de aprendizaje</vt:lpstr>
      <vt:lpstr>Presentación de PowerPoint</vt:lpstr>
      <vt:lpstr>Presentación de PowerPoint</vt:lpstr>
      <vt:lpstr>Presentación de PowerPoint</vt:lpstr>
      <vt:lpstr>La importancia de limpiar explicada en gráficos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seguridad, el entorno o el clima y la limpieza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Elena Muñoz Vico</cp:lastModifiedBy>
  <cp:revision>9</cp:revision>
  <dcterms:modified xsi:type="dcterms:W3CDTF">2022-09-27T11:47:45Z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0x010100568C7E470FDC554DB9696D84793B1430</vt:lpwstr>
  </property>
  <property fmtid="{D5CDD505-2E9C-101B-9397-08002B2CF9AE}" pid="3" name="Order">
    <vt:r8>120000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